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notesSlide+xml" PartName="/ppt/notesSlides/notesSlide19.xml"/>
  <Override ContentType="application/vnd.openxmlformats-officedocument.presentationml.notesSlide+xml" PartName="/ppt/notesSlides/notesSlide20.xml"/>
  <Override ContentType="application/vnd.openxmlformats-officedocument.presentationml.notesSlide+xml" PartName="/ppt/notesSlides/notesSlide21.xml"/>
  <Override ContentType="application/vnd.openxmlformats-officedocument.presentationml.notesSlide+xml" PartName="/ppt/notesSlides/notesSlide22.xml"/>
  <Override ContentType="application/vnd.openxmlformats-officedocument.presentationml.notesSlide+xml" PartName="/ppt/notesSlides/notesSlide23.xml"/>
  <Override ContentType="application/vnd.openxmlformats-officedocument.presentationml.notesSlide+xml" PartName="/ppt/notesSlides/notesSlide24.xml"/>
  <Override ContentType="application/vnd.openxmlformats-officedocument.presentationml.notesSlide+xml" PartName="/ppt/notesSlides/notesSlide25.xml"/>
  <Override ContentType="application/vnd.openxmlformats-officedocument.presentationml.notesSlide+xml" PartName="/ppt/notesSlides/notesSlide26.xml"/>
  <Override ContentType="application/vnd.openxmlformats-officedocument.presentationml.notesSlide+xml" PartName="/ppt/notesSlides/notesSlide27.xml"/>
  <Override ContentType="application/vnd.openxmlformats-officedocument.presentationml.notesSlide+xml" PartName="/ppt/notesSlides/notesSlide28.xml"/>
  <Override ContentType="application/vnd.openxmlformats-officedocument.presentationml.notesSlide+xml" PartName="/ppt/notesSlides/notesSlide29.xml"/>
  <Override ContentType="application/vnd.openxmlformats-officedocument.presentationml.notesSlide+xml" PartName="/ppt/notesSlides/notesSlide30.xml"/>
  <Override ContentType="application/vnd.openxmlformats-officedocument.presentationml.notesSlide+xml" PartName="/ppt/notesSlides/notesSlide3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slide+xml" PartName="/ppt/slides/slide28.xml"/>
  <Override ContentType="application/vnd.openxmlformats-officedocument.presentationml.slide+xml" PartName="/ppt/slides/slide29.xml"/>
  <Override ContentType="application/vnd.openxmlformats-officedocument.presentationml.slide+xml" PartName="/ppt/slides/slide30.xml"/>
  <Override ContentType="application/vnd.openxmlformats-officedocument.presentationml.slide+xml" PartName="/ppt/slides/slide31.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48" r:id="rId1"/>
    <p:sldMasterId id="2147483660" r:id="rId2"/>
  </p:sldMasterIdLst>
  <p:notesMasterIdLst>
    <p:notesMasterId r:id="rId3"/>
  </p:notesMasterIdLst>
  <p:sldIdLst>
    <p:sldId id="322" r:id="rId4"/>
    <p:sldId id="323" r:id="rId5"/>
    <p:sldId id="328" r:id="rId6"/>
    <p:sldId id="296" r:id="rId7"/>
    <p:sldId id="297" r:id="rId8"/>
    <p:sldId id="298" r:id="rId9"/>
    <p:sldId id="299" r:id="rId10"/>
    <p:sldId id="300" r:id="rId11"/>
    <p:sldId id="325" r:id="rId12"/>
    <p:sldId id="302" r:id="rId13"/>
    <p:sldId id="303" r:id="rId14"/>
    <p:sldId id="304" r:id="rId15"/>
    <p:sldId id="305" r:id="rId16"/>
    <p:sldId id="326" r:id="rId17"/>
    <p:sldId id="307" r:id="rId18"/>
    <p:sldId id="308" r:id="rId19"/>
    <p:sldId id="309" r:id="rId20"/>
    <p:sldId id="327" r:id="rId21"/>
    <p:sldId id="311" r:id="rId22"/>
    <p:sldId id="312" r:id="rId23"/>
    <p:sldId id="313" r:id="rId24"/>
    <p:sldId id="324" r:id="rId25"/>
    <p:sldId id="315" r:id="rId26"/>
    <p:sldId id="316" r:id="rId27"/>
    <p:sldId id="317" r:id="rId28"/>
    <p:sldId id="318" r:id="rId29"/>
    <p:sldId id="319" r:id="rId30"/>
    <p:sldId id="320" r:id="rId31"/>
    <p:sldId id="321" r:id="rId32"/>
    <p:sldId id="329" r:id="rId33"/>
    <p:sldId id="286" r:id="rId34"/>
  </p:sldIdLst>
  <p:sldSz cx="12192000" cy="6858000"/>
  <p:notesSz cx="6858000" cy="9144000"/>
  <p:custDataLst>
    <p:tags r:id="rId35"/>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546" userDrawn="1">
          <p15:clr>
            <a:srgbClr val="A4A3A4"/>
          </p15:clr>
        </p15:guide>
        <p15:guide id="2" pos="3840" userDrawn="1">
          <p15:clr>
            <a:srgbClr val="A4A3A4"/>
          </p15:clr>
        </p15:guide>
      </p15:sldGuideLst>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912" autoAdjust="0"/>
    <p:restoredTop sz="96314" autoAdjust="0"/>
  </p:normalViewPr>
  <p:slideViewPr>
    <p:cSldViewPr snapToGrid="0" showGuides="1">
      <p:cViewPr varScale="1">
        <p:scale>
          <a:sx n="108" d="100"/>
          <a:sy n="108" d="100"/>
        </p:scale>
        <p:origin x="888" y="114"/>
      </p:cViewPr>
      <p:guideLst>
        <p:guide orient="horz" pos="2546"/>
        <p:guide pos="3840"/>
      </p:guideLst>
    </p:cSldViewPr>
  </p:slideViewPr>
  <p:notesTextViewPr>
    <p:cViewPr>
      <p:scale>
        <a:sx n="1" d="1"/>
        <a:sy n="1" d="1"/>
      </p:scale>
      <p:origin x="0" y="0"/>
    </p:cViewPr>
  </p:notesTextViewPr>
  <p:notesViewPr>
    <p:cSldViewPr>
      <p:cViewPr>
        <p:scale>
          <a:sx n="1" d="100"/>
          <a:sy n="1" d="100"/>
        </p:scale>
        <p:origin x="0" y="0"/>
      </p:cViewPr>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slides/slide9.xml" Type="http://schemas.openxmlformats.org/officeDocument/2006/relationships/slide"/><Relationship Id="rId13" Target="slides/slide10.xml" Type="http://schemas.openxmlformats.org/officeDocument/2006/relationships/slide"/><Relationship Id="rId14" Target="slides/slide11.xml" Type="http://schemas.openxmlformats.org/officeDocument/2006/relationships/slide"/><Relationship Id="rId15" Target="slides/slide12.xml" Type="http://schemas.openxmlformats.org/officeDocument/2006/relationships/slide"/><Relationship Id="rId16" Target="slides/slide13.xml" Type="http://schemas.openxmlformats.org/officeDocument/2006/relationships/slide"/><Relationship Id="rId17" Target="slides/slide14.xml" Type="http://schemas.openxmlformats.org/officeDocument/2006/relationships/slide"/><Relationship Id="rId18" Target="slides/slide15.xml" Type="http://schemas.openxmlformats.org/officeDocument/2006/relationships/slide"/><Relationship Id="rId19" Target="slides/slide16.xml" Type="http://schemas.openxmlformats.org/officeDocument/2006/relationships/slide"/><Relationship Id="rId2" Target="slideMasters/slideMaster2.xml" Type="http://schemas.openxmlformats.org/officeDocument/2006/relationships/slideMaster"/><Relationship Id="rId20" Target="slides/slide17.xml" Type="http://schemas.openxmlformats.org/officeDocument/2006/relationships/slide"/><Relationship Id="rId21" Target="slides/slide18.xml" Type="http://schemas.openxmlformats.org/officeDocument/2006/relationships/slide"/><Relationship Id="rId22" Target="slides/slide19.xml" Type="http://schemas.openxmlformats.org/officeDocument/2006/relationships/slide"/><Relationship Id="rId23" Target="slides/slide20.xml" Type="http://schemas.openxmlformats.org/officeDocument/2006/relationships/slide"/><Relationship Id="rId24" Target="slides/slide21.xml" Type="http://schemas.openxmlformats.org/officeDocument/2006/relationships/slide"/><Relationship Id="rId25" Target="slides/slide22.xml" Type="http://schemas.openxmlformats.org/officeDocument/2006/relationships/slide"/><Relationship Id="rId26" Target="slides/slide23.xml" Type="http://schemas.openxmlformats.org/officeDocument/2006/relationships/slide"/><Relationship Id="rId27" Target="slides/slide24.xml" Type="http://schemas.openxmlformats.org/officeDocument/2006/relationships/slide"/><Relationship Id="rId28" Target="slides/slide25.xml" Type="http://schemas.openxmlformats.org/officeDocument/2006/relationships/slide"/><Relationship Id="rId29" Target="slides/slide26.xml" Type="http://schemas.openxmlformats.org/officeDocument/2006/relationships/slide"/><Relationship Id="rId3" Target="notesMasters/notesMaster1.xml" Type="http://schemas.openxmlformats.org/officeDocument/2006/relationships/notesMaster"/><Relationship Id="rId30" Target="slides/slide27.xml" Type="http://schemas.openxmlformats.org/officeDocument/2006/relationships/slide"/><Relationship Id="rId31" Target="slides/slide28.xml" Type="http://schemas.openxmlformats.org/officeDocument/2006/relationships/slide"/><Relationship Id="rId32" Target="slides/slide29.xml" Type="http://schemas.openxmlformats.org/officeDocument/2006/relationships/slide"/><Relationship Id="rId33" Target="slides/slide30.xml" Type="http://schemas.openxmlformats.org/officeDocument/2006/relationships/slide"/><Relationship Id="rId34" Target="slides/slide31.xml" Type="http://schemas.openxmlformats.org/officeDocument/2006/relationships/slide"/><Relationship Id="rId35" Target="tags/tag1.xml" Type="http://schemas.openxmlformats.org/officeDocument/2006/relationships/tags"/><Relationship Id="rId36" Target="presProps.xml" Type="http://schemas.openxmlformats.org/officeDocument/2006/relationships/presProps"/><Relationship Id="rId37" Target="viewProps.xml" Type="http://schemas.openxmlformats.org/officeDocument/2006/relationships/viewProps"/><Relationship Id="rId38" Target="theme/theme1.xml" Type="http://schemas.openxmlformats.org/officeDocument/2006/relationships/theme"/><Relationship Id="rId39" Target="tableStyles.xml" Type="http://schemas.openxmlformats.org/officeDocument/2006/relationships/tableStyles"/><Relationship Id="rId4" Target="slides/slide1.xml" Type="http://schemas.openxmlformats.org/officeDocument/2006/relationships/slide"/><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541E46-6EB0-44B2-82B5-86F15F8B6D9E}" type="datetimeFigureOut">
              <a:rPr lang="zh-CN" altLang="en-US" smtClean="0"/>
              <a:t>2020/6/2</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56F5BE6-F7C7-41E3-9584-D4ED6DE056FE}" type="slidenum">
              <a:rPr lang="zh-CN" altLang="en-US" smtClean="0"/>
              <a:t>‹#›</a:t>
            </a:fld>
            <a:endParaRPr lang="zh-CN" altLang="en-US"/>
          </a:p>
        </p:txBody>
      </p:sp>
    </p:spTree>
    <p:extLst>
      <p:ext uri="{BB962C8B-B14F-4D97-AF65-F5344CB8AC3E}">
        <p14:creationId val="20670192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1.xml" Type="http://schemas.openxmlformats.org/officeDocument/2006/relationships/slide"/><Relationship Id="rId2" Target="../notesMasters/notesMaster1.xml" Type="http://schemas.openxmlformats.org/officeDocument/2006/relationships/notesMaster"/></Relationships>
</file>

<file path=ppt/notesSlides/_rels/notesSlide10.xml.rels><?xml version="1.0" encoding="UTF-8" standalone="yes"?><Relationships xmlns="http://schemas.openxmlformats.org/package/2006/relationships"><Relationship Id="rId1" Target="../slides/slide10.xml" Type="http://schemas.openxmlformats.org/officeDocument/2006/relationships/slide"/><Relationship Id="rId2" Target="../notesMasters/notesMaster1.xml" Type="http://schemas.openxmlformats.org/officeDocument/2006/relationships/notesMaster"/></Relationships>
</file>

<file path=ppt/notesSlides/_rels/notesSlide11.xml.rels><?xml version="1.0" encoding="UTF-8" standalone="yes"?><Relationships xmlns="http://schemas.openxmlformats.org/package/2006/relationships"><Relationship Id="rId1" Target="../slides/slide11.xml" Type="http://schemas.openxmlformats.org/officeDocument/2006/relationships/slide"/><Relationship Id="rId2" Target="../notesMasters/notesMaster1.xml" Type="http://schemas.openxmlformats.org/officeDocument/2006/relationships/notesMaster"/></Relationships>
</file>

<file path=ppt/notesSlides/_rels/notesSlide12.xml.rels><?xml version="1.0" encoding="UTF-8" standalone="yes"?><Relationships xmlns="http://schemas.openxmlformats.org/package/2006/relationships"><Relationship Id="rId1" Target="../slides/slide12.xml" Type="http://schemas.openxmlformats.org/officeDocument/2006/relationships/slide"/><Relationship Id="rId2" Target="../notesMasters/notesMaster1.xml" Type="http://schemas.openxmlformats.org/officeDocument/2006/relationships/notesMaster"/></Relationships>
</file>

<file path=ppt/notesSlides/_rels/notesSlide13.xml.rels><?xml version="1.0" encoding="UTF-8" standalone="yes"?><Relationships xmlns="http://schemas.openxmlformats.org/package/2006/relationships"><Relationship Id="rId1" Target="../slides/slide13.xml" Type="http://schemas.openxmlformats.org/officeDocument/2006/relationships/slide"/><Relationship Id="rId2" Target="../notesMasters/notesMaster1.xml" Type="http://schemas.openxmlformats.org/officeDocument/2006/relationships/notesMaster"/></Relationships>
</file>

<file path=ppt/notesSlides/_rels/notesSlide14.xml.rels><?xml version="1.0" encoding="UTF-8" standalone="yes"?><Relationships xmlns="http://schemas.openxmlformats.org/package/2006/relationships"><Relationship Id="rId1" Target="../slides/slide14.xml" Type="http://schemas.openxmlformats.org/officeDocument/2006/relationships/slide"/><Relationship Id="rId2" Target="../notesMasters/notesMaster1.xml" Type="http://schemas.openxmlformats.org/officeDocument/2006/relationships/notesMaster"/></Relationships>
</file>

<file path=ppt/notesSlides/_rels/notesSlide15.xml.rels><?xml version="1.0" encoding="UTF-8" standalone="yes"?><Relationships xmlns="http://schemas.openxmlformats.org/package/2006/relationships"><Relationship Id="rId1" Target="../slides/slide15.xml" Type="http://schemas.openxmlformats.org/officeDocument/2006/relationships/slide"/><Relationship Id="rId2" Target="../notesMasters/notesMaster1.xml" Type="http://schemas.openxmlformats.org/officeDocument/2006/relationships/notesMaster"/></Relationships>
</file>

<file path=ppt/notesSlides/_rels/notesSlide16.xml.rels><?xml version="1.0" encoding="UTF-8" standalone="yes"?><Relationships xmlns="http://schemas.openxmlformats.org/package/2006/relationships"><Relationship Id="rId1" Target="../slides/slide16.xml" Type="http://schemas.openxmlformats.org/officeDocument/2006/relationships/slide"/><Relationship Id="rId2" Target="../notesMasters/notesMaster1.xml" Type="http://schemas.openxmlformats.org/officeDocument/2006/relationships/notesMaster"/></Relationships>
</file>

<file path=ppt/notesSlides/_rels/notesSlide17.xml.rels><?xml version="1.0" encoding="UTF-8" standalone="yes"?><Relationships xmlns="http://schemas.openxmlformats.org/package/2006/relationships"><Relationship Id="rId1" Target="../slides/slide17.xml" Type="http://schemas.openxmlformats.org/officeDocument/2006/relationships/slide"/><Relationship Id="rId2" Target="../notesMasters/notesMaster1.xml" Type="http://schemas.openxmlformats.org/officeDocument/2006/relationships/notesMaster"/></Relationships>
</file>

<file path=ppt/notesSlides/_rels/notesSlide18.xml.rels><?xml version="1.0" encoding="UTF-8" standalone="yes"?><Relationships xmlns="http://schemas.openxmlformats.org/package/2006/relationships"><Relationship Id="rId1" Target="../slides/slide18.xml" Type="http://schemas.openxmlformats.org/officeDocument/2006/relationships/slide"/><Relationship Id="rId2" Target="../notesMasters/notesMaster1.xml" Type="http://schemas.openxmlformats.org/officeDocument/2006/relationships/notesMaster"/></Relationships>
</file>

<file path=ppt/notesSlides/_rels/notesSlide19.xml.rels><?xml version="1.0" encoding="UTF-8" standalone="yes"?><Relationships xmlns="http://schemas.openxmlformats.org/package/2006/relationships"><Relationship Id="rId1" Target="../slides/slide19.xml" Type="http://schemas.openxmlformats.org/officeDocument/2006/relationships/slide"/><Relationship Id="rId2" Target="../notesMasters/notesMaster1.xml" Type="http://schemas.openxmlformats.org/officeDocument/2006/relationships/notesMaster"/></Relationships>
</file>

<file path=ppt/notesSlides/_rels/notesSlide2.xml.rels><?xml version="1.0" encoding="UTF-8" standalone="yes"?><Relationships xmlns="http://schemas.openxmlformats.org/package/2006/relationships"><Relationship Id="rId1" Target="../slides/slide2.xml" Type="http://schemas.openxmlformats.org/officeDocument/2006/relationships/slide"/><Relationship Id="rId2" Target="../notesMasters/notesMaster1.xml" Type="http://schemas.openxmlformats.org/officeDocument/2006/relationships/notesMaster"/></Relationships>
</file>

<file path=ppt/notesSlides/_rels/notesSlide20.xml.rels><?xml version="1.0" encoding="UTF-8" standalone="yes"?><Relationships xmlns="http://schemas.openxmlformats.org/package/2006/relationships"><Relationship Id="rId1" Target="../slides/slide20.xml" Type="http://schemas.openxmlformats.org/officeDocument/2006/relationships/slide"/><Relationship Id="rId2" Target="../notesMasters/notesMaster1.xml" Type="http://schemas.openxmlformats.org/officeDocument/2006/relationships/notesMaster"/></Relationships>
</file>

<file path=ppt/notesSlides/_rels/notesSlide21.xml.rels><?xml version="1.0" encoding="UTF-8" standalone="yes"?><Relationships xmlns="http://schemas.openxmlformats.org/package/2006/relationships"><Relationship Id="rId1" Target="../slides/slide21.xml" Type="http://schemas.openxmlformats.org/officeDocument/2006/relationships/slide"/><Relationship Id="rId2" Target="../notesMasters/notesMaster1.xml" Type="http://schemas.openxmlformats.org/officeDocument/2006/relationships/notesMaster"/></Relationships>
</file>

<file path=ppt/notesSlides/_rels/notesSlide22.xml.rels><?xml version="1.0" encoding="UTF-8" standalone="yes"?><Relationships xmlns="http://schemas.openxmlformats.org/package/2006/relationships"><Relationship Id="rId1" Target="../slides/slide22.xml" Type="http://schemas.openxmlformats.org/officeDocument/2006/relationships/slide"/><Relationship Id="rId2" Target="../notesMasters/notesMaster1.xml" Type="http://schemas.openxmlformats.org/officeDocument/2006/relationships/notesMaster"/></Relationships>
</file>

<file path=ppt/notesSlides/_rels/notesSlide23.xml.rels><?xml version="1.0" encoding="UTF-8" standalone="yes"?><Relationships xmlns="http://schemas.openxmlformats.org/package/2006/relationships"><Relationship Id="rId1" Target="../slides/slide23.xml" Type="http://schemas.openxmlformats.org/officeDocument/2006/relationships/slide"/><Relationship Id="rId2" Target="../notesMasters/notesMaster1.xml" Type="http://schemas.openxmlformats.org/officeDocument/2006/relationships/notesMaster"/></Relationships>
</file>

<file path=ppt/notesSlides/_rels/notesSlide24.xml.rels><?xml version="1.0" encoding="UTF-8" standalone="yes"?><Relationships xmlns="http://schemas.openxmlformats.org/package/2006/relationships"><Relationship Id="rId1" Target="../slides/slide24.xml" Type="http://schemas.openxmlformats.org/officeDocument/2006/relationships/slide"/><Relationship Id="rId2" Target="../notesMasters/notesMaster1.xml" Type="http://schemas.openxmlformats.org/officeDocument/2006/relationships/notesMaster"/></Relationships>
</file>

<file path=ppt/notesSlides/_rels/notesSlide25.xml.rels><?xml version="1.0" encoding="UTF-8" standalone="yes"?><Relationships xmlns="http://schemas.openxmlformats.org/package/2006/relationships"><Relationship Id="rId1" Target="../slides/slide25.xml" Type="http://schemas.openxmlformats.org/officeDocument/2006/relationships/slide"/><Relationship Id="rId2" Target="../notesMasters/notesMaster1.xml" Type="http://schemas.openxmlformats.org/officeDocument/2006/relationships/notesMaster"/></Relationships>
</file>

<file path=ppt/notesSlides/_rels/notesSlide26.xml.rels><?xml version="1.0" encoding="UTF-8" standalone="yes"?><Relationships xmlns="http://schemas.openxmlformats.org/package/2006/relationships"><Relationship Id="rId1" Target="../slides/slide26.xml" Type="http://schemas.openxmlformats.org/officeDocument/2006/relationships/slide"/><Relationship Id="rId2" Target="../notesMasters/notesMaster1.xml" Type="http://schemas.openxmlformats.org/officeDocument/2006/relationships/notesMaster"/></Relationships>
</file>

<file path=ppt/notesSlides/_rels/notesSlide27.xml.rels><?xml version="1.0" encoding="UTF-8" standalone="yes"?><Relationships xmlns="http://schemas.openxmlformats.org/package/2006/relationships"><Relationship Id="rId1" Target="../slides/slide27.xml" Type="http://schemas.openxmlformats.org/officeDocument/2006/relationships/slide"/><Relationship Id="rId2" Target="../notesMasters/notesMaster1.xml" Type="http://schemas.openxmlformats.org/officeDocument/2006/relationships/notesMaster"/></Relationships>
</file>

<file path=ppt/notesSlides/_rels/notesSlide28.xml.rels><?xml version="1.0" encoding="UTF-8" standalone="yes"?><Relationships xmlns="http://schemas.openxmlformats.org/package/2006/relationships"><Relationship Id="rId1" Target="../slides/slide28.xml" Type="http://schemas.openxmlformats.org/officeDocument/2006/relationships/slide"/><Relationship Id="rId2" Target="../notesMasters/notesMaster1.xml" Type="http://schemas.openxmlformats.org/officeDocument/2006/relationships/notesMaster"/></Relationships>
</file>

<file path=ppt/notesSlides/_rels/notesSlide29.xml.rels><?xml version="1.0" encoding="UTF-8" standalone="yes"?><Relationships xmlns="http://schemas.openxmlformats.org/package/2006/relationships"><Relationship Id="rId1" Target="../slides/slide29.xml" Type="http://schemas.openxmlformats.org/officeDocument/2006/relationships/slide"/><Relationship Id="rId2" Target="../notesMasters/notesMaster1.xml" Type="http://schemas.openxmlformats.org/officeDocument/2006/relationships/notesMaster"/></Relationships>
</file>

<file path=ppt/notesSlides/_rels/notesSlide3.xml.rels><?xml version="1.0" encoding="UTF-8" standalone="yes"?><Relationships xmlns="http://schemas.openxmlformats.org/package/2006/relationships"><Relationship Id="rId1" Target="../slides/slide3.xml" Type="http://schemas.openxmlformats.org/officeDocument/2006/relationships/slide"/><Relationship Id="rId2" Target="../notesMasters/notesMaster1.xml" Type="http://schemas.openxmlformats.org/officeDocument/2006/relationships/notesMaster"/></Relationships>
</file>

<file path=ppt/notesSlides/_rels/notesSlide30.xml.rels><?xml version="1.0" encoding="UTF-8" standalone="yes"?><Relationships xmlns="http://schemas.openxmlformats.org/package/2006/relationships"><Relationship Id="rId1" Target="../slides/slide30.xml" Type="http://schemas.openxmlformats.org/officeDocument/2006/relationships/slide"/><Relationship Id="rId2" Target="../notesMasters/notesMaster1.xml" Type="http://schemas.openxmlformats.org/officeDocument/2006/relationships/notesMaster"/></Relationships>
</file>

<file path=ppt/notesSlides/_rels/notesSlide31.xml.rels><?xml version="1.0" encoding="UTF-8" standalone="yes"?><Relationships xmlns="http://schemas.openxmlformats.org/package/2006/relationships"><Relationship Id="rId1" Target="../slides/slide31.xml" Type="http://schemas.openxmlformats.org/officeDocument/2006/relationships/slide"/><Relationship Id="rId2" Target="../notesMasters/notesMaster1.xml" Type="http://schemas.openxmlformats.org/officeDocument/2006/relationships/notesMaster"/></Relationships>
</file>

<file path=ppt/notesSlides/_rels/notesSlide4.xml.rels><?xml version="1.0" encoding="UTF-8" standalone="yes"?><Relationships xmlns="http://schemas.openxmlformats.org/package/2006/relationships"><Relationship Id="rId1" Target="../slides/slide4.xml" Type="http://schemas.openxmlformats.org/officeDocument/2006/relationships/slide"/><Relationship Id="rId2" Target="../notesMasters/notesMaster1.xml" Type="http://schemas.openxmlformats.org/officeDocument/2006/relationships/notesMaster"/></Relationships>
</file>

<file path=ppt/notesSlides/_rels/notesSlide5.xml.rels><?xml version="1.0" encoding="UTF-8" standalone="yes"?><Relationships xmlns="http://schemas.openxmlformats.org/package/2006/relationships"><Relationship Id="rId1" Target="../slides/slide5.xml" Type="http://schemas.openxmlformats.org/officeDocument/2006/relationships/slide"/><Relationship Id="rId2" Target="../notesMasters/notesMaster1.xml" Type="http://schemas.openxmlformats.org/officeDocument/2006/relationships/notesMaster"/></Relationships>
</file>

<file path=ppt/notesSlides/_rels/notesSlide6.xml.rels><?xml version="1.0" encoding="UTF-8" standalone="yes"?><Relationships xmlns="http://schemas.openxmlformats.org/package/2006/relationships"><Relationship Id="rId1" Target="../slides/slide6.xml" Type="http://schemas.openxmlformats.org/officeDocument/2006/relationships/slide"/><Relationship Id="rId2" Target="../notesMasters/notesMaster1.xml" Type="http://schemas.openxmlformats.org/officeDocument/2006/relationships/notesMaster"/></Relationships>
</file>

<file path=ppt/notesSlides/_rels/notesSlide7.xml.rels><?xml version="1.0" encoding="UTF-8" standalone="yes"?><Relationships xmlns="http://schemas.openxmlformats.org/package/2006/relationships"><Relationship Id="rId1" Target="../slides/slide7.xml" Type="http://schemas.openxmlformats.org/officeDocument/2006/relationships/slide"/><Relationship Id="rId2" Target="../notesMasters/notesMaster1.xml" Type="http://schemas.openxmlformats.org/officeDocument/2006/relationships/notesMaster"/></Relationships>
</file>

<file path=ppt/notesSlides/_rels/notesSlide8.xml.rels><?xml version="1.0" encoding="UTF-8" standalone="yes"?><Relationships xmlns="http://schemas.openxmlformats.org/package/2006/relationships"><Relationship Id="rId1" Target="../slides/slide8.xml" Type="http://schemas.openxmlformats.org/officeDocument/2006/relationships/slide"/><Relationship Id="rId2" Target="../notesMasters/notesMaster1.xml" Type="http://schemas.openxmlformats.org/officeDocument/2006/relationships/notesMaster"/></Relationships>
</file>

<file path=ppt/notesSlides/_rels/notesSlide9.xml.rels><?xml version="1.0" encoding="UTF-8" standalone="yes"?><Relationships xmlns="http://schemas.openxmlformats.org/package/2006/relationships"><Relationship Id="rId1" Target="../slides/slide9.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81424428"/>
      </p:ext>
    </p:extLst>
  </p:cSld>
  <p:clrMapOvr>
    <a:masterClrMapping/>
  </p:clrMapOvr>
</p:notes>
</file>

<file path=ppt/notesSlides/notesSlide1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332228093"/>
      </p:ext>
    </p:extLst>
  </p:cSld>
  <p:clrMapOvr>
    <a:masterClrMapping/>
  </p:clrMapOvr>
</p:notes>
</file>

<file path=ppt/notesSlides/notesSlide1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806058822"/>
      </p:ext>
    </p:extLst>
  </p:cSld>
  <p:clrMapOvr>
    <a:masterClrMapping/>
  </p:clrMapOvr>
</p:notes>
</file>

<file path=ppt/notesSlides/notesSlide1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054410473"/>
      </p:ext>
    </p:extLst>
  </p:cSld>
  <p:clrMapOvr>
    <a:masterClrMapping/>
  </p:clrMapOvr>
</p:notes>
</file>

<file path=ppt/notesSlides/notesSlide1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283627012"/>
      </p:ext>
    </p:extLst>
  </p:cSld>
  <p:clrMapOvr>
    <a:masterClrMapping/>
  </p:clrMapOvr>
</p:notes>
</file>

<file path=ppt/notesSlides/notesSlide1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271358486"/>
      </p:ext>
    </p:extLst>
  </p:cSld>
  <p:clrMapOvr>
    <a:masterClrMapping/>
  </p:clrMapOvr>
</p:notes>
</file>

<file path=ppt/notesSlides/notesSlide1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102809215"/>
      </p:ext>
    </p:extLst>
  </p:cSld>
  <p:clrMapOvr>
    <a:masterClrMapping/>
  </p:clrMapOvr>
</p:notes>
</file>

<file path=ppt/notesSlides/notesSlide1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233947236"/>
      </p:ext>
    </p:extLst>
  </p:cSld>
  <p:clrMapOvr>
    <a:masterClrMapping/>
  </p:clrMapOvr>
</p:notes>
</file>

<file path=ppt/notesSlides/notesSlide1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07562850"/>
      </p:ext>
    </p:extLst>
  </p:cSld>
  <p:clrMapOvr>
    <a:masterClrMapping/>
  </p:clrMapOvr>
</p:notes>
</file>

<file path=ppt/notesSlides/notesSlide1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661965856"/>
      </p:ext>
    </p:extLst>
  </p:cSld>
  <p:clrMapOvr>
    <a:masterClrMapping/>
  </p:clrMapOvr>
</p:notes>
</file>

<file path=ppt/notesSlides/notesSlide1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353189432"/>
      </p:ext>
    </p:extLst>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932843383"/>
      </p:ext>
    </p:extLst>
  </p:cSld>
  <p:clrMapOvr>
    <a:masterClrMapping/>
  </p:clrMapOvr>
</p:notes>
</file>

<file path=ppt/notesSlides/notesSlide2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191735466"/>
      </p:ext>
    </p:extLst>
  </p:cSld>
  <p:clrMapOvr>
    <a:masterClrMapping/>
  </p:clrMapOvr>
</p:notes>
</file>

<file path=ppt/notesSlides/notesSlide2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962648238"/>
      </p:ext>
    </p:extLst>
  </p:cSld>
  <p:clrMapOvr>
    <a:masterClrMapping/>
  </p:clrMapOvr>
</p:notes>
</file>

<file path=ppt/notesSlides/notesSlide2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097174882"/>
      </p:ext>
    </p:extLst>
  </p:cSld>
  <p:clrMapOvr>
    <a:masterClrMapping/>
  </p:clrMapOvr>
</p:notes>
</file>

<file path=ppt/notesSlides/notesSlide2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618202445"/>
      </p:ext>
    </p:extLst>
  </p:cSld>
  <p:clrMapOvr>
    <a:masterClrMapping/>
  </p:clrMapOvr>
</p:notes>
</file>

<file path=ppt/notesSlides/notesSlide2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550824012"/>
      </p:ext>
    </p:extLst>
  </p:cSld>
  <p:clrMapOvr>
    <a:masterClrMapping/>
  </p:clrMapOvr>
</p:notes>
</file>

<file path=ppt/notesSlides/notesSlide2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380706269"/>
      </p:ext>
    </p:extLst>
  </p:cSld>
  <p:clrMapOvr>
    <a:masterClrMapping/>
  </p:clrMapOvr>
</p:notes>
</file>

<file path=ppt/notesSlides/notesSlide2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87426727"/>
      </p:ext>
    </p:extLst>
  </p:cSld>
  <p:clrMapOvr>
    <a:masterClrMapping/>
  </p:clrMapOvr>
</p:notes>
</file>

<file path=ppt/notesSlides/notesSlide2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814174921"/>
      </p:ext>
    </p:extLst>
  </p:cSld>
  <p:clrMapOvr>
    <a:masterClrMapping/>
  </p:clrMapOvr>
</p:notes>
</file>

<file path=ppt/notesSlides/notesSlide2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630001557"/>
      </p:ext>
    </p:extLst>
  </p:cSld>
  <p:clrMapOvr>
    <a:masterClrMapping/>
  </p:clrMapOvr>
</p:notes>
</file>

<file path=ppt/notesSlides/notesSlide2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704827323"/>
      </p:ext>
    </p:extLst>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487518675"/>
      </p:ext>
    </p:extLst>
  </p:cSld>
  <p:clrMapOvr>
    <a:masterClrMapping/>
  </p:clrMapOvr>
</p:notes>
</file>

<file path=ppt/notesSlides/notesSlide3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972613220"/>
      </p:ext>
    </p:extLst>
  </p:cSld>
  <p:clrMapOvr>
    <a:masterClrMapping/>
  </p:clrMapOvr>
</p:notes>
</file>

<file path=ppt/notesSlides/notesSlide3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654481549"/>
      </p:ext>
    </p:extLst>
  </p:cSld>
  <p:clrMapOvr>
    <a:masterClrMapping/>
  </p:clrMapOvr>
</p:notes>
</file>

<file path=ppt/notesSlides/notesSlide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330640420"/>
      </p:ext>
    </p:extLst>
  </p:cSld>
  <p:clrMapOvr>
    <a:masterClrMapping/>
  </p:clrMapOvr>
</p:notes>
</file>

<file path=ppt/notesSlides/notesSlide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310207459"/>
      </p:ext>
    </p:extLst>
  </p:cSld>
  <p:clrMapOvr>
    <a:masterClrMapping/>
  </p:clrMapOvr>
</p:notes>
</file>

<file path=ppt/notesSlides/notesSlide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17621543"/>
      </p:ext>
    </p:extLst>
  </p:cSld>
  <p:clrMapOvr>
    <a:masterClrMapping/>
  </p:clrMapOvr>
</p:notes>
</file>

<file path=ppt/notesSlides/notesSlide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848611220"/>
      </p:ext>
    </p:extLst>
  </p:cSld>
  <p:clrMapOvr>
    <a:masterClrMapping/>
  </p:clrMapOvr>
</p:notes>
</file>

<file path=ppt/notesSlides/notesSlide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899767892"/>
      </p:ext>
    </p:extLst>
  </p:cSld>
  <p:clrMapOvr>
    <a:masterClrMapping/>
  </p:clrMapOvr>
</p:notes>
</file>

<file path=ppt/notesSlides/notesSlide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015522062"/>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标题幻灯片">
    <p:spTree>
      <p:nvGrpSpPr>
        <p:cNvPr id="1" name=""/>
        <p:cNvGrpSpPr/>
        <p:nvPr/>
      </p:nvGrpSpPr>
      <p:grpSpPr>
        <a:xfrm>
          <a:off x="0" y="0"/>
          <a:ext cx="0" cy="0"/>
        </a:xfrm>
      </p:grpSpPr>
      <p:cxnSp>
        <p:nvCxnSpPr>
          <p:cNvPr id="4" name="直接连接符 3"/>
          <p:cNvCxnSpPr/>
          <p:nvPr userDrawn="1"/>
        </p:nvCxnSpPr>
        <p:spPr>
          <a:xfrm>
            <a:off x="5496560" y="850132"/>
            <a:ext cx="1127760" cy="0"/>
          </a:xfrm>
          <a:prstGeom prst="line">
            <a:avLst/>
          </a:prstGeom>
          <a:ln w="19050">
            <a:solidFill>
              <a:srgbClr val="304860"/>
            </a:solidFill>
          </a:ln>
        </p:spPr>
        <p:style>
          <a:lnRef idx="1">
            <a:schemeClr val="accent1"/>
          </a:lnRef>
          <a:fillRef idx="0">
            <a:schemeClr val="accent1"/>
          </a:fillRef>
          <a:effectRef idx="0">
            <a:schemeClr val="accent1"/>
          </a:effectRef>
          <a:fontRef idx="minor">
            <a:schemeClr val="tx1"/>
          </a:fontRef>
        </p:style>
      </p:cxnSp>
      <p:sp>
        <p:nvSpPr>
          <p:cNvPr id="8" name="等腰三角形 7"/>
          <p:cNvSpPr/>
          <p:nvPr userDrawn="1"/>
        </p:nvSpPr>
        <p:spPr>
          <a:xfrm rot="10800000">
            <a:off x="6002812" y="850132"/>
            <a:ext cx="115256" cy="76399"/>
          </a:xfrm>
          <a:prstGeom prst="triangle">
            <a:avLst/>
          </a:prstGeom>
          <a:solidFill>
            <a:srgbClr val="3048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val="4253011199"/>
      </p:ext>
    </p:extLst>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46370D86-9754-4443-9CA0-396C6AD3AAF3}" type="datetimeFigureOut">
              <a:rPr lang="zh-CN" altLang="en-US" smtClean="0"/>
              <a:t>2020/6/2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B654A74-8552-4CA6-8096-43634C5B79BC}" type="slidenum">
              <a:rPr lang="zh-CN" altLang="en-US" smtClean="0"/>
              <a:t>‹#›</a:t>
            </a:fld>
            <a:endParaRPr lang="zh-CN" altLang="en-US"/>
          </a:p>
        </p:txBody>
      </p:sp>
    </p:spTree>
    <p:extLst>
      <p:ext uri="{BB962C8B-B14F-4D97-AF65-F5344CB8AC3E}">
        <p14:creationId val="2068747701"/>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46370D86-9754-4443-9CA0-396C6AD3AAF3}" type="datetimeFigureOut">
              <a:rPr lang="zh-CN" altLang="en-US" smtClean="0"/>
              <a:t>2020/6/2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B654A74-8552-4CA6-8096-43634C5B79BC}" type="slidenum">
              <a:rPr lang="zh-CN" altLang="en-US" smtClean="0"/>
              <a:t>‹#›</a:t>
            </a:fld>
            <a:endParaRPr lang="zh-CN" altLang="en-US"/>
          </a:p>
        </p:txBody>
      </p:sp>
    </p:spTree>
    <p:extLst>
      <p:ext uri="{BB962C8B-B14F-4D97-AF65-F5344CB8AC3E}">
        <p14:creationId val="1956682406"/>
      </p:ext>
    </p:extLst>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2020/6/2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564110165"/>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2020/6/2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657374592"/>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2020/6/2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970948411"/>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2020/6/2</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301556635"/>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2020/6/2</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407739443"/>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2020/6/2</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513395979"/>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2020/6/2</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49555575"/>
      </p:ext>
    </p:extLst>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2020/6/2</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098162159"/>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46370D86-9754-4443-9CA0-396C6AD3AAF3}" type="datetimeFigureOut">
              <a:rPr lang="zh-CN" altLang="en-US" smtClean="0"/>
              <a:t>2020/6/2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B654A74-8552-4CA6-8096-43634C5B79BC}" type="slidenum">
              <a:rPr lang="zh-CN" altLang="en-US" smtClean="0"/>
              <a:t>‹#›</a:t>
            </a:fld>
            <a:endParaRPr lang="zh-CN" altLang="en-US"/>
          </a:p>
        </p:txBody>
      </p:sp>
    </p:spTree>
    <p:extLst>
      <p:ext uri="{BB962C8B-B14F-4D97-AF65-F5344CB8AC3E}">
        <p14:creationId val="4158888299"/>
      </p:ext>
    </p:extLst>
  </p:cSld>
  <p:clrMapOvr>
    <a:masterClrMapping/>
  </p:clrMapOvr>
  <p:transition/>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2020/6/2</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518870962"/>
      </p:ext>
    </p:extLst>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2020/6/2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815687155"/>
      </p:ext>
    </p:extLst>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2020/6/2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490148910"/>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46370D86-9754-4443-9CA0-396C6AD3AAF3}" type="datetimeFigureOut">
              <a:rPr lang="zh-CN" altLang="en-US" smtClean="0"/>
              <a:t>2020/6/2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B654A74-8552-4CA6-8096-43634C5B79BC}" type="slidenum">
              <a:rPr lang="zh-CN" altLang="en-US" smtClean="0"/>
              <a:t>‹#›</a:t>
            </a:fld>
            <a:endParaRPr lang="zh-CN" altLang="en-US"/>
          </a:p>
        </p:txBody>
      </p:sp>
    </p:spTree>
    <p:extLst>
      <p:ext uri="{BB962C8B-B14F-4D97-AF65-F5344CB8AC3E}">
        <p14:creationId val="3592341599"/>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46370D86-9754-4443-9CA0-396C6AD3AAF3}" type="datetimeFigureOut">
              <a:rPr lang="zh-CN" altLang="en-US" smtClean="0"/>
              <a:t>2020/6/2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B654A74-8552-4CA6-8096-43634C5B79BC}" type="slidenum">
              <a:rPr lang="zh-CN" altLang="en-US" smtClean="0"/>
              <a:t>‹#›</a:t>
            </a:fld>
            <a:endParaRPr lang="zh-CN" altLang="en-US"/>
          </a:p>
        </p:txBody>
      </p:sp>
    </p:spTree>
    <p:extLst>
      <p:ext uri="{BB962C8B-B14F-4D97-AF65-F5344CB8AC3E}">
        <p14:creationId val="3587239449"/>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46370D86-9754-4443-9CA0-396C6AD3AAF3}" type="datetimeFigureOut">
              <a:rPr lang="zh-CN" altLang="en-US" smtClean="0"/>
              <a:t>2020/6/2</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3B654A74-8552-4CA6-8096-43634C5B79BC}" type="slidenum">
              <a:rPr lang="zh-CN" altLang="en-US" smtClean="0"/>
              <a:t>‹#›</a:t>
            </a:fld>
            <a:endParaRPr lang="zh-CN" altLang="en-US"/>
          </a:p>
        </p:txBody>
      </p:sp>
    </p:spTree>
    <p:extLst>
      <p:ext uri="{BB962C8B-B14F-4D97-AF65-F5344CB8AC3E}">
        <p14:creationId val="2681634537"/>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46370D86-9754-4443-9CA0-396C6AD3AAF3}" type="datetimeFigureOut">
              <a:rPr lang="zh-CN" altLang="en-US" smtClean="0"/>
              <a:t>2020/6/2</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3B654A74-8552-4CA6-8096-43634C5B79BC}" type="slidenum">
              <a:rPr lang="zh-CN" altLang="en-US" smtClean="0"/>
              <a:t>‹#›</a:t>
            </a:fld>
            <a:endParaRPr lang="zh-CN" altLang="en-US"/>
          </a:p>
        </p:txBody>
      </p:sp>
    </p:spTree>
    <p:extLst>
      <p:ext uri="{BB962C8B-B14F-4D97-AF65-F5344CB8AC3E}">
        <p14:creationId val="2715977700"/>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日期占位符 1"/>
          <p:cNvSpPr>
            <a:spLocks noGrp="1"/>
          </p:cNvSpPr>
          <p:nvPr>
            <p:ph type="dt" sz="half" idx="10"/>
          </p:nvPr>
        </p:nvSpPr>
        <p:spPr/>
        <p:txBody>
          <a:bodyPr/>
          <a:lstStyle/>
          <a:p>
            <a:fld id="{46370D86-9754-4443-9CA0-396C6AD3AAF3}" type="datetimeFigureOut">
              <a:rPr lang="zh-CN" altLang="en-US" smtClean="0"/>
              <a:t>2020/6/2</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3B654A74-8552-4CA6-8096-43634C5B79BC}" type="slidenum">
              <a:rPr lang="zh-CN" altLang="en-US" smtClean="0"/>
              <a:t>‹#›</a:t>
            </a:fld>
            <a:endParaRPr lang="zh-CN" altLang="en-US"/>
          </a:p>
        </p:txBody>
      </p:sp>
    </p:spTree>
    <p:extLst>
      <p:ext uri="{BB962C8B-B14F-4D97-AF65-F5344CB8AC3E}">
        <p14:creationId val="2900695877"/>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46370D86-9754-4443-9CA0-396C6AD3AAF3}" type="datetimeFigureOut">
              <a:rPr lang="zh-CN" altLang="en-US" smtClean="0"/>
              <a:t>2020/6/2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B654A74-8552-4CA6-8096-43634C5B79BC}" type="slidenum">
              <a:rPr lang="zh-CN" altLang="en-US" smtClean="0"/>
              <a:t>‹#›</a:t>
            </a:fld>
            <a:endParaRPr lang="zh-CN" altLang="en-US"/>
          </a:p>
        </p:txBody>
      </p:sp>
    </p:spTree>
    <p:extLst>
      <p:ext uri="{BB962C8B-B14F-4D97-AF65-F5344CB8AC3E}">
        <p14:creationId val="2080982080"/>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46370D86-9754-4443-9CA0-396C6AD3AAF3}" type="datetimeFigureOut">
              <a:rPr lang="zh-CN" altLang="en-US" smtClean="0"/>
              <a:t>2020/6/2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B654A74-8552-4CA6-8096-43634C5B79BC}" type="slidenum">
              <a:rPr lang="zh-CN" altLang="en-US" smtClean="0"/>
              <a:t>‹#›</a:t>
            </a:fld>
            <a:endParaRPr lang="zh-CN" altLang="en-US"/>
          </a:p>
        </p:txBody>
      </p:sp>
    </p:spTree>
    <p:extLst>
      <p:ext uri="{BB962C8B-B14F-4D97-AF65-F5344CB8AC3E}">
        <p14:creationId val="478782576"/>
      </p:ext>
    </p:extLst>
  </p:cSld>
  <p:clrMapOvr>
    <a:masterClrMapping/>
  </p:clrMapOv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2.xml" Type="http://schemas.openxmlformats.org/officeDocument/2006/relationships/slideLayout"/><Relationship Id="rId10" Target="../slideLayouts/slideLayout21.xml" Type="http://schemas.openxmlformats.org/officeDocument/2006/relationships/slideLayout"/><Relationship Id="rId11" Target="../slideLayouts/slideLayout22.xml" Type="http://schemas.openxmlformats.org/officeDocument/2006/relationships/slideLayout"/><Relationship Id="rId12" Target="../theme/theme2.xml" Type="http://schemas.openxmlformats.org/officeDocument/2006/relationships/theme"/><Relationship Id="rId2" Target="../slideLayouts/slideLayout13.xml" Type="http://schemas.openxmlformats.org/officeDocument/2006/relationships/slideLayout"/><Relationship Id="rId3" Target="../slideLayouts/slideLayout14.xml" Type="http://schemas.openxmlformats.org/officeDocument/2006/relationships/slideLayout"/><Relationship Id="rId4" Target="../slideLayouts/slideLayout15.xml" Type="http://schemas.openxmlformats.org/officeDocument/2006/relationships/slideLayout"/><Relationship Id="rId5" Target="../slideLayouts/slideLayout16.xml" Type="http://schemas.openxmlformats.org/officeDocument/2006/relationships/slideLayout"/><Relationship Id="rId6" Target="../slideLayouts/slideLayout17.xml" Type="http://schemas.openxmlformats.org/officeDocument/2006/relationships/slideLayout"/><Relationship Id="rId7" Target="../slideLayouts/slideLayout18.xml" Type="http://schemas.openxmlformats.org/officeDocument/2006/relationships/slideLayout"/><Relationship Id="rId8" Target="../slideLayouts/slideLayout19.xml" Type="http://schemas.openxmlformats.org/officeDocument/2006/relationships/slideLayout"/><Relationship Id="rId9" Target="../slideLayouts/slideLayout20.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solidFill>
          <a:srgbClr val="F5F4EF"/>
        </a:solidFill>
        <a:effectLst/>
      </p:bgPr>
    </p:bg>
    <p:spTree>
      <p:nvGrpSpPr>
        <p:cNvPr id="1" name=""/>
        <p:cNvGrpSpPr/>
        <p:nvPr/>
      </p:nvGrpSpPr>
      <p:grpSpPr>
        <a:xfrm>
          <a:off x="0" y="0"/>
          <a: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370D86-9754-4443-9CA0-396C6AD3AAF3}" type="datetimeFigureOut">
              <a:rPr lang="zh-CN" altLang="en-US" smtClean="0"/>
              <a:t>2020/6/2</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654A74-8552-4CA6-8096-43634C5B79BC}" type="slidenum">
              <a:rPr lang="zh-CN" altLang="en-US" smtClean="0"/>
              <a:t>‹#›</a:t>
            </a:fld>
            <a:endParaRPr lang="zh-CN" altLang="en-US"/>
          </a:p>
        </p:txBody>
      </p:sp>
    </p:spTree>
    <p:extLst>
      <p:ext uri="{BB962C8B-B14F-4D97-AF65-F5344CB8AC3E}">
        <p14:creationId val="55784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t>2020/6/2</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405608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xml" Type="http://schemas.openxmlformats.org/officeDocument/2006/relationships/notesSlide"/></Relationships>
</file>

<file path=ppt/slides/_rels/slide10.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0.xml" Type="http://schemas.openxmlformats.org/officeDocument/2006/relationships/notesSlide"/></Relationships>
</file>

<file path=ppt/slides/_rels/slide1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1.xml" Type="http://schemas.openxmlformats.org/officeDocument/2006/relationships/notesSlide"/></Relationships>
</file>

<file path=ppt/slides/_rels/slide12.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2.xml" Type="http://schemas.openxmlformats.org/officeDocument/2006/relationships/notesSlide"/></Relationships>
</file>

<file path=ppt/slides/_rels/slide13.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3.xml" Type="http://schemas.openxmlformats.org/officeDocument/2006/relationships/notesSlide"/></Relationships>
</file>

<file path=ppt/slides/_rels/slide1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4.xml" Type="http://schemas.openxmlformats.org/officeDocument/2006/relationships/notesSlide"/></Relationships>
</file>

<file path=ppt/slides/_rels/slide15.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5.xml" Type="http://schemas.openxmlformats.org/officeDocument/2006/relationships/notesSlide"/></Relationships>
</file>

<file path=ppt/slides/_rels/slide16.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6.xml" Type="http://schemas.openxmlformats.org/officeDocument/2006/relationships/notesSlide"/></Relationships>
</file>

<file path=ppt/slides/_rels/slide17.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7.xml" Type="http://schemas.openxmlformats.org/officeDocument/2006/relationships/notesSlide"/><Relationship Id="rId3" Target="../media/image4.jpeg" Type="http://schemas.openxmlformats.org/officeDocument/2006/relationships/image"/><Relationship Id="rId4" Target="../media/image5.jpeg" Type="http://schemas.openxmlformats.org/officeDocument/2006/relationships/image"/><Relationship Id="rId5" Target="../media/image6.jpeg" Type="http://schemas.openxmlformats.org/officeDocument/2006/relationships/image"/><Relationship Id="rId6" Target="../media/image7.jpeg" Type="http://schemas.openxmlformats.org/officeDocument/2006/relationships/image"/></Relationships>
</file>

<file path=ppt/slides/_rels/slide18.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8.xml" Type="http://schemas.openxmlformats.org/officeDocument/2006/relationships/notesSlide"/></Relationships>
</file>

<file path=ppt/slides/_rels/slide19.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9.xml" Type="http://schemas.openxmlformats.org/officeDocument/2006/relationships/notesSlide"/></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xml" Type="http://schemas.openxmlformats.org/officeDocument/2006/relationships/notesSlide"/></Relationships>
</file>

<file path=ppt/slides/_rels/slide20.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0.xml" Type="http://schemas.openxmlformats.org/officeDocument/2006/relationships/notesSlide"/></Relationships>
</file>

<file path=ppt/slides/_rels/slide2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1.xml" Type="http://schemas.openxmlformats.org/officeDocument/2006/relationships/notesSlide"/></Relationships>
</file>

<file path=ppt/slides/_rels/slide22.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2.xml" Type="http://schemas.openxmlformats.org/officeDocument/2006/relationships/notesSlide"/></Relationships>
</file>

<file path=ppt/slides/_rels/slide23.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3.xml" Type="http://schemas.openxmlformats.org/officeDocument/2006/relationships/notesSlide"/></Relationships>
</file>

<file path=ppt/slides/_rels/slide24.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4.xml" Type="http://schemas.openxmlformats.org/officeDocument/2006/relationships/notesSlide"/></Relationships>
</file>

<file path=ppt/slides/_rels/slide25.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5.xml" Type="http://schemas.openxmlformats.org/officeDocument/2006/relationships/notesSlide"/></Relationships>
</file>

<file path=ppt/slides/_rels/slide26.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6.xml" Type="http://schemas.openxmlformats.org/officeDocument/2006/relationships/notesSlide"/></Relationships>
</file>

<file path=ppt/slides/_rels/slide27.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7.xml" Type="http://schemas.openxmlformats.org/officeDocument/2006/relationships/notesSlide"/></Relationships>
</file>

<file path=ppt/slides/_rels/slide28.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8.xml" Type="http://schemas.openxmlformats.org/officeDocument/2006/relationships/notesSlide"/></Relationships>
</file>

<file path=ppt/slides/_rels/slide29.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9.xml" Type="http://schemas.openxmlformats.org/officeDocument/2006/relationships/notesSlide"/></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3.xml" Type="http://schemas.openxmlformats.org/officeDocument/2006/relationships/notesSlide"/></Relationships>
</file>

<file path=ppt/slides/_rels/slide30.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30.xml" Type="http://schemas.openxmlformats.org/officeDocument/2006/relationships/notesSlide"/></Relationships>
</file>

<file path=ppt/slides/_rels/slide31.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31.xml" Type="http://schemas.openxmlformats.org/officeDocument/2006/relationships/notesSlide"/></Relationships>
</file>

<file path=ppt/slides/_rels/slide4.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4.xml" Type="http://schemas.openxmlformats.org/officeDocument/2006/relationships/notesSlide"/></Relationships>
</file>

<file path=ppt/slides/_rels/slide5.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5.xml" Type="http://schemas.openxmlformats.org/officeDocument/2006/relationships/notesSlide"/></Relationships>
</file>

<file path=ppt/slides/_rels/slide6.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6.xml" Type="http://schemas.openxmlformats.org/officeDocument/2006/relationships/notesSlide"/></Relationships>
</file>

<file path=ppt/slides/_rels/slide7.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7.xml" Type="http://schemas.openxmlformats.org/officeDocument/2006/relationships/notesSlide"/><Relationship Id="rId3" Target="../media/image1.jpeg" Type="http://schemas.openxmlformats.org/officeDocument/2006/relationships/image"/><Relationship Id="rId4" Target="../media/image2.jpeg" Type="http://schemas.openxmlformats.org/officeDocument/2006/relationships/image"/><Relationship Id="rId5" Target="../media/image3.jpe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8.xml" Type="http://schemas.openxmlformats.org/officeDocument/2006/relationships/notesSlide"/></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9.xml" Type="http://schemas.openxmlformats.org/officeDocument/2006/relationships/notesSlide"/></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 name="矩形 4"/>
          <p:cNvSpPr/>
          <p:nvPr/>
        </p:nvSpPr>
        <p:spPr>
          <a:xfrm>
            <a:off x="1585866" y="3609441"/>
            <a:ext cx="8944268" cy="853426"/>
          </a:xfrm>
          <a:prstGeom prst="rect">
            <a:avLst/>
          </a:prstGeom>
        </p:spPr>
        <p:txBody>
          <a:bodyPr bIns="45713" lIns="91428" rIns="91428" tIns="45713" wrap="none">
            <a:spAutoFit/>
          </a:bodyPr>
          <a:lstStyle/>
          <a:p>
            <a:pPr algn="r"/>
            <a:r>
              <a:rPr altLang="en-US" lang="zh-CN" sz="5000">
                <a:solidFill>
                  <a:srgbClr val="4B6075"/>
                </a:solidFill>
                <a:latin charset="-122" pitchFamily="34" typeface="微软雅黑"/>
                <a:ea charset="-122" pitchFamily="34" typeface="微软雅黑"/>
              </a:rPr>
              <a:t>素色简约毕业论文答辩PPT模板</a:t>
            </a:r>
          </a:p>
        </p:txBody>
      </p:sp>
      <p:cxnSp>
        <p:nvCxnSpPr>
          <p:cNvPr id="7" name="直接连接符 6"/>
          <p:cNvCxnSpPr/>
          <p:nvPr/>
        </p:nvCxnSpPr>
        <p:spPr>
          <a:xfrm>
            <a:off x="1503680" y="4500880"/>
            <a:ext cx="9194800" cy="0"/>
          </a:xfrm>
          <a:prstGeom prst="line">
            <a:avLst/>
          </a:prstGeom>
          <a:ln w="28575">
            <a:solidFill>
              <a:srgbClr val="4B6075"/>
            </a:solidFill>
          </a:ln>
        </p:spPr>
        <p:style>
          <a:lnRef idx="1">
            <a:schemeClr val="accent1"/>
          </a:lnRef>
          <a:fillRef idx="0">
            <a:schemeClr val="accent1"/>
          </a:fillRef>
          <a:effectRef idx="0">
            <a:schemeClr val="accent1"/>
          </a:effectRef>
          <a:fontRef idx="minor">
            <a:schemeClr val="tx1"/>
          </a:fontRef>
        </p:style>
      </p:cxnSp>
      <p:grpSp>
        <p:nvGrpSpPr>
          <p:cNvPr id="9" name="组合 8"/>
          <p:cNvGrpSpPr/>
          <p:nvPr/>
        </p:nvGrpSpPr>
        <p:grpSpPr>
          <a:xfrm>
            <a:off x="5364480" y="1371600"/>
            <a:ext cx="1513840" cy="1513840"/>
            <a:chOff x="5364480" y="1371600"/>
            <a:chExt cx="1513840" cy="1513840"/>
          </a:xfrm>
        </p:grpSpPr>
        <p:sp>
          <p:nvSpPr>
            <p:cNvPr id="4" name="椭圆 3"/>
            <p:cNvSpPr/>
            <p:nvPr/>
          </p:nvSpPr>
          <p:spPr>
            <a:xfrm>
              <a:off x="5364480" y="1371600"/>
              <a:ext cx="1513840" cy="1513840"/>
            </a:xfrm>
            <a:prstGeom prst="ellipse">
              <a:avLst/>
            </a:prstGeom>
            <a:solidFill>
              <a:srgbClr val="4A5F7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 name="Freeform 101"/>
            <p:cNvSpPr>
              <a:spLocks noChangeArrowheads="1"/>
            </p:cNvSpPr>
            <p:nvPr/>
          </p:nvSpPr>
          <p:spPr bwMode="auto">
            <a:xfrm>
              <a:off x="5576862" y="1726886"/>
              <a:ext cx="1048435" cy="803267"/>
            </a:xfrm>
            <a:custGeom>
              <a:gdLst>
                <a:gd fmla="*/ 80 w 497" name="T0"/>
                <a:gd fmla="*/ 248 h 382" name="T1"/>
                <a:gd fmla="*/ 80 w 497" name="T2"/>
                <a:gd fmla="*/ 248 h 382" name="T3"/>
                <a:gd fmla="*/ 159 w 497" name="T4"/>
                <a:gd fmla="*/ 328 h 382" name="T5"/>
                <a:gd fmla="*/ 248 w 497" name="T6"/>
                <a:gd fmla="*/ 381 h 382" name="T7"/>
                <a:gd fmla="*/ 337 w 497" name="T8"/>
                <a:gd fmla="*/ 337 h 382" name="T9"/>
                <a:gd fmla="*/ 390 w 497" name="T10"/>
                <a:gd fmla="*/ 258 h 382" name="T11"/>
                <a:gd fmla="*/ 248 w 497" name="T12"/>
                <a:gd fmla="*/ 328 h 382" name="T13"/>
                <a:gd fmla="*/ 80 w 497" name="T14"/>
                <a:gd fmla="*/ 248 h 382" name="T15"/>
                <a:gd fmla="*/ 487 w 497" name="T16"/>
                <a:gd fmla="*/ 124 h 382" name="T17"/>
                <a:gd fmla="*/ 487 w 497" name="T18"/>
                <a:gd fmla="*/ 124 h 382" name="T19"/>
                <a:gd fmla="*/ 274 w 497" name="T20"/>
                <a:gd fmla="*/ 9 h 382" name="T21"/>
                <a:gd fmla="*/ 221 w 497" name="T22"/>
                <a:gd fmla="*/ 9 h 382" name="T23"/>
                <a:gd fmla="*/ 9 w 497" name="T24"/>
                <a:gd fmla="*/ 124 h 382" name="T25"/>
                <a:gd fmla="*/ 9 w 497" name="T26"/>
                <a:gd fmla="*/ 160 h 382" name="T27"/>
                <a:gd fmla="*/ 221 w 497" name="T28"/>
                <a:gd fmla="*/ 275 h 382" name="T29"/>
                <a:gd fmla="*/ 274 w 497" name="T30"/>
                <a:gd fmla="*/ 275 h 382" name="T31"/>
                <a:gd fmla="*/ 408 w 497" name="T32"/>
                <a:gd fmla="*/ 195 h 382" name="T33"/>
                <a:gd fmla="*/ 266 w 497" name="T34"/>
                <a:gd fmla="*/ 160 h 382" name="T35"/>
                <a:gd fmla="*/ 248 w 497" name="T36"/>
                <a:gd fmla="*/ 168 h 382" name="T37"/>
                <a:gd fmla="*/ 203 w 497" name="T38"/>
                <a:gd fmla="*/ 133 h 382" name="T39"/>
                <a:gd fmla="*/ 248 w 497" name="T40"/>
                <a:gd fmla="*/ 107 h 382" name="T41"/>
                <a:gd fmla="*/ 293 w 497" name="T42"/>
                <a:gd fmla="*/ 124 h 382" name="T43"/>
                <a:gd fmla="*/ 443 w 497" name="T44"/>
                <a:gd fmla="*/ 177 h 382" name="T45"/>
                <a:gd fmla="*/ 487 w 497" name="T46"/>
                <a:gd fmla="*/ 160 h 382" name="T47"/>
                <a:gd fmla="*/ 487 w 497" name="T48"/>
                <a:gd fmla="*/ 124 h 382" name="T49"/>
                <a:gd fmla="*/ 425 w 497" name="T50"/>
                <a:gd fmla="*/ 346 h 382" name="T51"/>
                <a:gd fmla="*/ 425 w 497" name="T52"/>
                <a:gd fmla="*/ 346 h 382" name="T53"/>
                <a:gd fmla="*/ 461 w 497" name="T54"/>
                <a:gd fmla="*/ 337 h 382" name="T55"/>
                <a:gd fmla="*/ 443 w 497" name="T56"/>
                <a:gd fmla="*/ 177 h 382" name="T57"/>
                <a:gd fmla="*/ 408 w 497" name="T58"/>
                <a:gd fmla="*/ 195 h 382" name="T59"/>
                <a:gd fmla="*/ 425 w 497" name="T60"/>
                <a:gd fmla="*/ 346 h 382" name="T6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b="b" l="0" r="r" t="0"/>
              <a:pathLst>
                <a:path h="382" w="497">
                  <a:moveTo>
                    <a:pt x="80" y="248"/>
                  </a:moveTo>
                  <a:lnTo>
                    <a:pt x="80" y="248"/>
                  </a:lnTo>
                  <a:cubicBezTo>
                    <a:pt x="97" y="293"/>
                    <a:pt x="106" y="311"/>
                    <a:pt x="159" y="328"/>
                  </a:cubicBezTo>
                  <a:cubicBezTo>
                    <a:pt x="203" y="355"/>
                    <a:pt x="230" y="381"/>
                    <a:pt x="248" y="381"/>
                  </a:cubicBezTo>
                  <a:cubicBezTo>
                    <a:pt x="266" y="381"/>
                    <a:pt x="293" y="355"/>
                    <a:pt x="337" y="337"/>
                  </a:cubicBezTo>
                  <a:cubicBezTo>
                    <a:pt x="390" y="311"/>
                    <a:pt x="372" y="311"/>
                    <a:pt x="390" y="258"/>
                  </a:cubicBezTo>
                  <a:cubicBezTo>
                    <a:pt x="248" y="328"/>
                    <a:pt x="248" y="328"/>
                    <a:pt x="248" y="328"/>
                  </a:cubicBezTo>
                  <a:lnTo>
                    <a:pt x="80" y="248"/>
                  </a:lnTo>
                  <a:close/>
                  <a:moveTo>
                    <a:pt x="487" y="124"/>
                  </a:moveTo>
                  <a:lnTo>
                    <a:pt x="487" y="124"/>
                  </a:lnTo>
                  <a:cubicBezTo>
                    <a:pt x="274" y="9"/>
                    <a:pt x="274" y="9"/>
                    <a:pt x="274" y="9"/>
                  </a:cubicBezTo>
                  <a:cubicBezTo>
                    <a:pt x="266" y="0"/>
                    <a:pt x="239" y="0"/>
                    <a:pt x="221" y="9"/>
                  </a:cubicBezTo>
                  <a:cubicBezTo>
                    <a:pt x="9" y="124"/>
                    <a:pt x="9" y="124"/>
                    <a:pt x="9" y="124"/>
                  </a:cubicBezTo>
                  <a:cubicBezTo>
                    <a:pt x="0" y="133"/>
                    <a:pt x="0" y="142"/>
                    <a:pt x="9" y="160"/>
                  </a:cubicBezTo>
                  <a:cubicBezTo>
                    <a:pt x="221" y="275"/>
                    <a:pt x="221" y="275"/>
                    <a:pt x="221" y="275"/>
                  </a:cubicBezTo>
                  <a:cubicBezTo>
                    <a:pt x="239" y="284"/>
                    <a:pt x="266" y="284"/>
                    <a:pt x="274" y="275"/>
                  </a:cubicBezTo>
                  <a:cubicBezTo>
                    <a:pt x="408" y="195"/>
                    <a:pt x="408" y="195"/>
                    <a:pt x="408" y="195"/>
                  </a:cubicBezTo>
                  <a:cubicBezTo>
                    <a:pt x="266" y="160"/>
                    <a:pt x="266" y="160"/>
                    <a:pt x="266" y="160"/>
                  </a:cubicBezTo>
                  <a:cubicBezTo>
                    <a:pt x="257" y="160"/>
                    <a:pt x="257" y="168"/>
                    <a:pt x="248" y="168"/>
                  </a:cubicBezTo>
                  <a:cubicBezTo>
                    <a:pt x="221" y="168"/>
                    <a:pt x="203" y="151"/>
                    <a:pt x="203" y="133"/>
                  </a:cubicBezTo>
                  <a:cubicBezTo>
                    <a:pt x="203" y="124"/>
                    <a:pt x="221" y="107"/>
                    <a:pt x="248" y="107"/>
                  </a:cubicBezTo>
                  <a:cubicBezTo>
                    <a:pt x="266" y="107"/>
                    <a:pt x="284" y="115"/>
                    <a:pt x="293" y="124"/>
                  </a:cubicBezTo>
                  <a:cubicBezTo>
                    <a:pt x="443" y="177"/>
                    <a:pt x="443" y="177"/>
                    <a:pt x="443" y="177"/>
                  </a:cubicBezTo>
                  <a:cubicBezTo>
                    <a:pt x="487" y="160"/>
                    <a:pt x="487" y="160"/>
                    <a:pt x="487" y="160"/>
                  </a:cubicBezTo>
                  <a:cubicBezTo>
                    <a:pt x="496" y="142"/>
                    <a:pt x="496" y="133"/>
                    <a:pt x="487" y="124"/>
                  </a:cubicBezTo>
                  <a:close/>
                  <a:moveTo>
                    <a:pt x="425" y="346"/>
                  </a:moveTo>
                  <a:lnTo>
                    <a:pt x="425" y="346"/>
                  </a:lnTo>
                  <a:cubicBezTo>
                    <a:pt x="416" y="355"/>
                    <a:pt x="452" y="364"/>
                    <a:pt x="461" y="337"/>
                  </a:cubicBezTo>
                  <a:cubicBezTo>
                    <a:pt x="469" y="213"/>
                    <a:pt x="443" y="177"/>
                    <a:pt x="443" y="177"/>
                  </a:cubicBezTo>
                  <a:cubicBezTo>
                    <a:pt x="408" y="195"/>
                    <a:pt x="408" y="195"/>
                    <a:pt x="408" y="195"/>
                  </a:cubicBezTo>
                  <a:cubicBezTo>
                    <a:pt x="408" y="195"/>
                    <a:pt x="443" y="222"/>
                    <a:pt x="425" y="346"/>
                  </a:cubicBezTo>
                  <a:close/>
                </a:path>
              </a:pathLst>
            </a:custGeom>
            <a:solidFill>
              <a:schemeClr val="bg1"/>
            </a:solidFill>
            <a:ln>
              <a:noFill/>
            </a:ln>
            <a:effectLst/>
            <a:extLst>
              <a:ext uri="{91240B29-F687-4f45-9708-019B960494DF}">
                <a14:hiddenLine cap="flat" w="9525">
                  <a:solidFill>
                    <a:srgbClr val="808080"/>
                  </a:solidFill>
                  <a:bevel/>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22856" lIns="45712" rIns="45712" tIns="22856" wrap="none"/>
            <a:lstStyle/>
            <a:p>
              <a:pPr>
                <a:defRPr/>
              </a:pPr>
              <a:endParaRPr lang="en-US" sz="900"/>
            </a:p>
          </p:txBody>
        </p:sp>
      </p:grpSp>
      <p:grpSp>
        <p:nvGrpSpPr>
          <p:cNvPr id="14" name="组合 13"/>
          <p:cNvGrpSpPr/>
          <p:nvPr/>
        </p:nvGrpSpPr>
        <p:grpSpPr>
          <a:xfrm>
            <a:off x="4039450" y="5571667"/>
            <a:ext cx="309030" cy="309030"/>
            <a:chOff x="3785450" y="3161055"/>
            <a:chExt cx="504762" cy="504762"/>
          </a:xfrm>
        </p:grpSpPr>
        <p:sp>
          <p:nvSpPr>
            <p:cNvPr id="11" name="椭圆 10"/>
            <p:cNvSpPr/>
            <p:nvPr/>
          </p:nvSpPr>
          <p:spPr>
            <a:xfrm>
              <a:off x="3785450" y="3161055"/>
              <a:ext cx="504762" cy="504762"/>
            </a:xfrm>
            <a:prstGeom prst="ellipse">
              <a:avLst/>
            </a:prstGeom>
            <a:solidFill>
              <a:srgbClr val="4A5F7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Freeform 96"/>
            <p:cNvSpPr>
              <a:spLocks noChangeArrowheads="1"/>
            </p:cNvSpPr>
            <p:nvPr/>
          </p:nvSpPr>
          <p:spPr bwMode="auto">
            <a:xfrm>
              <a:off x="3892876" y="3261557"/>
              <a:ext cx="289909" cy="279400"/>
            </a:xfrm>
            <a:custGeom>
              <a:gdLst>
                <a:gd fmla="*/ 78442719 w 602" name="T0"/>
                <a:gd fmla="*/ 71923702 h 580" name="T1"/>
                <a:gd fmla="*/ 78442719 w 602" name="T2"/>
                <a:gd fmla="*/ 71923702 h 580" name="T3"/>
                <a:gd fmla="*/ 78442719 w 602" name="T4"/>
                <a:gd fmla="*/ 71923702 h 580" name="T5"/>
                <a:gd fmla="*/ 74657633 w 602" name="T6"/>
                <a:gd fmla="*/ 75578543 h 580" name="T7"/>
                <a:gd fmla="*/ 3654665 w 602" name="T8"/>
                <a:gd fmla="*/ 75578543 h 580" name="T9"/>
                <a:gd fmla="*/ 0 w 602" name="T10"/>
                <a:gd fmla="*/ 71923702 h 580" name="T11"/>
                <a:gd fmla="*/ 0 w 602" name="T12"/>
                <a:gd fmla="*/ 71923702 h 580" name="T13"/>
                <a:gd fmla="*/ 0 w 602" name="T14"/>
                <a:gd fmla="*/ 71923702 h 580" name="T15"/>
                <a:gd fmla="*/ 10180751 w 602" name="T16"/>
                <a:gd fmla="*/ 53518347 h 580" name="T17"/>
                <a:gd fmla="*/ 21274806 w 602" name="T18"/>
                <a:gd fmla="*/ 49733080 h 580" name="T19"/>
                <a:gd fmla="*/ 30411109 w 602" name="T20"/>
                <a:gd fmla="*/ 46077877 h 580" name="T21"/>
                <a:gd fmla="*/ 30411109 w 602" name="T22"/>
                <a:gd fmla="*/ 38637768 h 580" name="T23"/>
                <a:gd fmla="*/ 26756804 w 602" name="T24"/>
                <a:gd fmla="*/ 29500304 h 580" name="T25"/>
                <a:gd fmla="*/ 24929472 w 602" name="T26"/>
                <a:gd fmla="*/ 25845463 h 580" name="T27"/>
                <a:gd fmla="*/ 25843138 w 602" name="T28"/>
                <a:gd fmla="*/ 19318704 h 580" name="T29"/>
                <a:gd fmla="*/ 24929472 w 602" name="T30"/>
                <a:gd fmla="*/ 12009021 h 580" name="T31"/>
                <a:gd fmla="*/ 39678193 w 602" name="T32"/>
                <a:gd fmla="*/ 0 h 580" name="T33"/>
                <a:gd fmla="*/ 53513248 w 602" name="T34"/>
                <a:gd fmla="*/ 12009021 h 580" name="T35"/>
                <a:gd fmla="*/ 52599581 w 602" name="T36"/>
                <a:gd fmla="*/ 19318704 h 580" name="T37"/>
                <a:gd fmla="*/ 54426914 w 602" name="T38"/>
                <a:gd fmla="*/ 25845463 h 580" name="T39"/>
                <a:gd fmla="*/ 51685915 w 602" name="T40"/>
                <a:gd fmla="*/ 29500304 h 580" name="T41"/>
                <a:gd fmla="*/ 48031249 w 602" name="T42"/>
                <a:gd fmla="*/ 38637768 h 580" name="T43"/>
                <a:gd fmla="*/ 48031249 w 602" name="T44"/>
                <a:gd fmla="*/ 46077877 h 580" name="T45"/>
                <a:gd fmla="*/ 57167913 w 602" name="T46"/>
                <a:gd fmla="*/ 49733080 h 580" name="T47"/>
                <a:gd fmla="*/ 69175635 w 602" name="T48"/>
                <a:gd fmla="*/ 53518347 h 580" name="T49"/>
                <a:gd fmla="*/ 78442719 w 602" name="T50"/>
                <a:gd fmla="*/ 71923702 h 580" name="T51"/>
                <a:gd fmla="*/ 0 60000 65536" name="T52"/>
                <a:gd fmla="*/ 0 60000 65536" name="T53"/>
                <a:gd fmla="*/ 0 60000 65536" name="T54"/>
                <a:gd fmla="*/ 0 60000 65536" name="T55"/>
                <a:gd fmla="*/ 0 60000 65536" name="T56"/>
                <a:gd fmla="*/ 0 60000 65536" name="T57"/>
                <a:gd fmla="*/ 0 60000 65536" name="T58"/>
                <a:gd fmla="*/ 0 60000 65536" name="T59"/>
                <a:gd fmla="*/ 0 60000 65536" name="T60"/>
                <a:gd fmla="*/ 0 60000 65536"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b="b" l="0" r="r" t="0"/>
              <a:pathLst>
                <a:path h="580" w="602">
                  <a:moveTo>
                    <a:pt x="601" y="551"/>
                  </a:moveTo>
                  <a:lnTo>
                    <a:pt x="601" y="551"/>
                  </a:lnTo>
                  <a:cubicBezTo>
                    <a:pt x="601" y="572"/>
                    <a:pt x="594" y="579"/>
                    <a:pt x="572" y="579"/>
                  </a:cubicBezTo>
                  <a:cubicBezTo>
                    <a:pt x="28" y="579"/>
                    <a:pt x="28" y="579"/>
                    <a:pt x="28" y="579"/>
                  </a:cubicBezTo>
                  <a:cubicBezTo>
                    <a:pt x="14" y="579"/>
                    <a:pt x="0" y="572"/>
                    <a:pt x="0" y="551"/>
                  </a:cubicBezTo>
                  <a:cubicBezTo>
                    <a:pt x="0" y="551"/>
                    <a:pt x="0" y="452"/>
                    <a:pt x="78" y="410"/>
                  </a:cubicBezTo>
                  <a:cubicBezTo>
                    <a:pt x="120" y="388"/>
                    <a:pt x="106" y="410"/>
                    <a:pt x="163" y="381"/>
                  </a:cubicBezTo>
                  <a:cubicBezTo>
                    <a:pt x="219" y="360"/>
                    <a:pt x="233" y="353"/>
                    <a:pt x="233" y="353"/>
                  </a:cubicBezTo>
                  <a:cubicBezTo>
                    <a:pt x="233" y="296"/>
                    <a:pt x="233" y="296"/>
                    <a:pt x="233" y="296"/>
                  </a:cubicBezTo>
                  <a:cubicBezTo>
                    <a:pt x="233" y="296"/>
                    <a:pt x="212" y="275"/>
                    <a:pt x="205" y="226"/>
                  </a:cubicBezTo>
                  <a:cubicBezTo>
                    <a:pt x="191" y="233"/>
                    <a:pt x="191" y="212"/>
                    <a:pt x="191" y="198"/>
                  </a:cubicBezTo>
                  <a:cubicBezTo>
                    <a:pt x="191" y="183"/>
                    <a:pt x="184" y="148"/>
                    <a:pt x="198" y="148"/>
                  </a:cubicBezTo>
                  <a:cubicBezTo>
                    <a:pt x="191" y="127"/>
                    <a:pt x="191" y="99"/>
                    <a:pt x="191" y="92"/>
                  </a:cubicBezTo>
                  <a:cubicBezTo>
                    <a:pt x="198" y="49"/>
                    <a:pt x="240" y="0"/>
                    <a:pt x="304" y="0"/>
                  </a:cubicBezTo>
                  <a:cubicBezTo>
                    <a:pt x="375" y="0"/>
                    <a:pt x="410" y="49"/>
                    <a:pt x="410" y="92"/>
                  </a:cubicBezTo>
                  <a:cubicBezTo>
                    <a:pt x="410" y="99"/>
                    <a:pt x="410" y="127"/>
                    <a:pt x="403" y="148"/>
                  </a:cubicBezTo>
                  <a:cubicBezTo>
                    <a:pt x="424" y="148"/>
                    <a:pt x="417" y="183"/>
                    <a:pt x="417" y="198"/>
                  </a:cubicBezTo>
                  <a:cubicBezTo>
                    <a:pt x="417" y="212"/>
                    <a:pt x="410" y="233"/>
                    <a:pt x="396" y="226"/>
                  </a:cubicBezTo>
                  <a:cubicBezTo>
                    <a:pt x="389" y="275"/>
                    <a:pt x="368" y="296"/>
                    <a:pt x="368" y="296"/>
                  </a:cubicBezTo>
                  <a:cubicBezTo>
                    <a:pt x="368" y="353"/>
                    <a:pt x="368" y="353"/>
                    <a:pt x="368" y="353"/>
                  </a:cubicBezTo>
                  <a:cubicBezTo>
                    <a:pt x="368" y="353"/>
                    <a:pt x="382" y="360"/>
                    <a:pt x="438" y="381"/>
                  </a:cubicBezTo>
                  <a:cubicBezTo>
                    <a:pt x="502" y="410"/>
                    <a:pt x="481" y="388"/>
                    <a:pt x="530" y="410"/>
                  </a:cubicBezTo>
                  <a:cubicBezTo>
                    <a:pt x="601" y="452"/>
                    <a:pt x="601" y="551"/>
                    <a:pt x="601" y="551"/>
                  </a:cubicBezTo>
                </a:path>
              </a:pathLst>
            </a:custGeom>
            <a:solidFill>
              <a:schemeClr val="bg1"/>
            </a:solidFill>
            <a:ln>
              <a:noFill/>
            </a:ln>
            <a:extLst>
              <a:ext uri="{91240B29-F687-4f45-9708-019B960494DF}">
                <a14:hiddenLine w="9525">
                  <a:solidFill>
                    <a:srgbClr val="000000"/>
                  </a:solidFill>
                  <a:round/>
                  <a:headEnd/>
                  <a:tailEnd/>
                </a14:hiddenLine>
              </a:ext>
            </a:extLst>
          </p:spPr>
          <p:txBody>
            <a:bodyPr anchor="ctr" wrap="none"/>
            <a:lstStyle/>
            <a:p>
              <a:endParaRPr lang="en-US" sz="900"/>
            </a:p>
          </p:txBody>
        </p:sp>
      </p:grpSp>
      <p:grpSp>
        <p:nvGrpSpPr>
          <p:cNvPr id="19" name="组合 18"/>
          <p:cNvGrpSpPr/>
          <p:nvPr/>
        </p:nvGrpSpPr>
        <p:grpSpPr>
          <a:xfrm>
            <a:off x="6389502" y="5571667"/>
            <a:ext cx="309030" cy="309030"/>
            <a:chOff x="6389502" y="5571667"/>
            <a:chExt cx="309030" cy="309030"/>
          </a:xfrm>
        </p:grpSpPr>
        <p:sp>
          <p:nvSpPr>
            <p:cNvPr id="16" name="椭圆 15"/>
            <p:cNvSpPr/>
            <p:nvPr/>
          </p:nvSpPr>
          <p:spPr>
            <a:xfrm>
              <a:off x="6389502" y="5571667"/>
              <a:ext cx="309030" cy="309030"/>
            </a:xfrm>
            <a:prstGeom prst="ellipse">
              <a:avLst/>
            </a:prstGeom>
            <a:solidFill>
              <a:srgbClr val="4A5F7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Freeform 45"/>
            <p:cNvSpPr>
              <a:spLocks noChangeArrowheads="1"/>
            </p:cNvSpPr>
            <p:nvPr/>
          </p:nvSpPr>
          <p:spPr bwMode="auto">
            <a:xfrm>
              <a:off x="6455779" y="5631258"/>
              <a:ext cx="176475" cy="174932"/>
            </a:xfrm>
            <a:custGeom>
              <a:gdLst>
                <a:gd fmla="*/ 354 w 391" name="T0"/>
                <a:gd fmla="*/ 35 h 391" name="T1"/>
                <a:gd fmla="*/ 354 w 391" name="T2"/>
                <a:gd fmla="*/ 35 h 391" name="T3"/>
                <a:gd fmla="*/ 292 w 391" name="T4"/>
                <a:gd fmla="*/ 0 h 391" name="T5"/>
                <a:gd fmla="*/ 169 w 391" name="T6"/>
                <a:gd fmla="*/ 133 h 391" name="T7"/>
                <a:gd fmla="*/ 26 w 391" name="T8"/>
                <a:gd fmla="*/ 275 h 391" name="T9"/>
                <a:gd fmla="*/ 0 w 391" name="T10"/>
                <a:gd fmla="*/ 390 h 391" name="T11"/>
                <a:gd fmla="*/ 116 w 391" name="T12"/>
                <a:gd fmla="*/ 363 h 391" name="T13"/>
                <a:gd fmla="*/ 266 w 391" name="T14"/>
                <a:gd fmla="*/ 222 h 391" name="T15"/>
                <a:gd fmla="*/ 390 w 391" name="T16"/>
                <a:gd fmla="*/ 97 h 391" name="T17"/>
                <a:gd fmla="*/ 354 w 391" name="T18"/>
                <a:gd fmla="*/ 35 h 391" name="T19"/>
                <a:gd fmla="*/ 116 w 391" name="T20"/>
                <a:gd fmla="*/ 354 h 391" name="T21"/>
                <a:gd fmla="*/ 116 w 391" name="T22"/>
                <a:gd fmla="*/ 354 h 391" name="T23"/>
                <a:gd fmla="*/ 71 w 391" name="T24"/>
                <a:gd fmla="*/ 363 h 391" name="T25"/>
                <a:gd fmla="*/ 54 w 391" name="T26"/>
                <a:gd fmla="*/ 337 h 391" name="T27"/>
                <a:gd fmla="*/ 35 w 391" name="T28"/>
                <a:gd fmla="*/ 319 h 391" name="T29"/>
                <a:gd fmla="*/ 44 w 391" name="T30"/>
                <a:gd fmla="*/ 284 h 391" name="T31"/>
                <a:gd fmla="*/ 54 w 391" name="T32"/>
                <a:gd fmla="*/ 266 h 391" name="T33"/>
                <a:gd fmla="*/ 98 w 391" name="T34"/>
                <a:gd fmla="*/ 292 h 391" name="T35"/>
                <a:gd fmla="*/ 124 w 391" name="T36"/>
                <a:gd fmla="*/ 337 h 391" name="T37"/>
                <a:gd fmla="*/ 116 w 391" name="T38"/>
                <a:gd fmla="*/ 354 h 391"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391" w="391">
                  <a:moveTo>
                    <a:pt x="354" y="35"/>
                  </a:moveTo>
                  <a:lnTo>
                    <a:pt x="354" y="35"/>
                  </a:lnTo>
                  <a:cubicBezTo>
                    <a:pt x="319" y="0"/>
                    <a:pt x="292" y="0"/>
                    <a:pt x="292" y="0"/>
                  </a:cubicBezTo>
                  <a:cubicBezTo>
                    <a:pt x="169" y="133"/>
                    <a:pt x="169" y="133"/>
                    <a:pt x="169" y="133"/>
                  </a:cubicBezTo>
                  <a:cubicBezTo>
                    <a:pt x="26" y="275"/>
                    <a:pt x="26" y="275"/>
                    <a:pt x="26" y="275"/>
                  </a:cubicBezTo>
                  <a:cubicBezTo>
                    <a:pt x="0" y="390"/>
                    <a:pt x="0" y="390"/>
                    <a:pt x="0" y="390"/>
                  </a:cubicBezTo>
                  <a:cubicBezTo>
                    <a:pt x="116" y="363"/>
                    <a:pt x="116" y="363"/>
                    <a:pt x="116" y="363"/>
                  </a:cubicBezTo>
                  <a:cubicBezTo>
                    <a:pt x="266" y="222"/>
                    <a:pt x="266" y="222"/>
                    <a:pt x="266" y="222"/>
                  </a:cubicBezTo>
                  <a:cubicBezTo>
                    <a:pt x="390" y="97"/>
                    <a:pt x="390" y="97"/>
                    <a:pt x="390" y="97"/>
                  </a:cubicBezTo>
                  <a:cubicBezTo>
                    <a:pt x="390" y="97"/>
                    <a:pt x="390" y="71"/>
                    <a:pt x="354" y="35"/>
                  </a:cubicBezTo>
                  <a:close/>
                  <a:moveTo>
                    <a:pt x="116" y="354"/>
                  </a:moveTo>
                  <a:lnTo>
                    <a:pt x="116" y="354"/>
                  </a:lnTo>
                  <a:cubicBezTo>
                    <a:pt x="71" y="363"/>
                    <a:pt x="71" y="363"/>
                    <a:pt x="71" y="363"/>
                  </a:cubicBezTo>
                  <a:cubicBezTo>
                    <a:pt x="71" y="354"/>
                    <a:pt x="63" y="346"/>
                    <a:pt x="54" y="337"/>
                  </a:cubicBezTo>
                  <a:cubicBezTo>
                    <a:pt x="44" y="328"/>
                    <a:pt x="35" y="328"/>
                    <a:pt x="35" y="319"/>
                  </a:cubicBezTo>
                  <a:cubicBezTo>
                    <a:pt x="44" y="284"/>
                    <a:pt x="44" y="284"/>
                    <a:pt x="44" y="284"/>
                  </a:cubicBezTo>
                  <a:cubicBezTo>
                    <a:pt x="54" y="266"/>
                    <a:pt x="54" y="266"/>
                    <a:pt x="54" y="266"/>
                  </a:cubicBezTo>
                  <a:cubicBezTo>
                    <a:pt x="54" y="266"/>
                    <a:pt x="71" y="266"/>
                    <a:pt x="98" y="292"/>
                  </a:cubicBezTo>
                  <a:cubicBezTo>
                    <a:pt x="124" y="319"/>
                    <a:pt x="124" y="337"/>
                    <a:pt x="124" y="337"/>
                  </a:cubicBezTo>
                  <a:lnTo>
                    <a:pt x="116" y="354"/>
                  </a:lnTo>
                  <a:close/>
                </a:path>
              </a:pathLst>
            </a:custGeom>
            <a:solidFill>
              <a:schemeClr val="bg1"/>
            </a:solidFill>
            <a:ln>
              <a:noFill/>
            </a:ln>
            <a:effectLst/>
            <a:extLst>
              <a:ext uri="{91240B29-F687-4f45-9708-019B960494DF}">
                <a14:hiddenLine cap="flat" w="9525">
                  <a:solidFill>
                    <a:srgbClr val="808080"/>
                  </a:solidFill>
                  <a:bevel/>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22856" lIns="45712" rIns="45712" tIns="22856" wrap="none"/>
            <a:lstStyle/>
            <a:p>
              <a:pPr>
                <a:defRPr/>
              </a:pPr>
              <a:endParaRPr lang="en-US" sz="900"/>
            </a:p>
          </p:txBody>
        </p:sp>
      </p:grpSp>
      <p:sp>
        <p:nvSpPr>
          <p:cNvPr id="20" name="TextBox 10"/>
          <p:cNvSpPr txBox="1"/>
          <p:nvPr/>
        </p:nvSpPr>
        <p:spPr>
          <a:xfrm>
            <a:off x="6698531" y="5568167"/>
            <a:ext cx="1390967" cy="335280"/>
          </a:xfrm>
          <a:prstGeom prst="rect">
            <a:avLst/>
          </a:prstGeom>
          <a:noFill/>
        </p:spPr>
        <p:txBody>
          <a:bodyPr rtlCol="0" wrap="none">
            <a:spAutoFit/>
          </a:bodyPr>
          <a:lstStyle/>
          <a:p>
            <a:r>
              <a:rPr altLang="en-US" lang="zh-CN" sz="1600">
                <a:solidFill>
                  <a:srgbClr val="4B6075"/>
                </a:solidFill>
                <a:latin charset="-122" pitchFamily="34" typeface="微软雅黑"/>
                <a:ea charset="-122" pitchFamily="34" typeface="微软雅黑"/>
              </a:rPr>
              <a:t>答辩人：XXX</a:t>
            </a:r>
          </a:p>
        </p:txBody>
      </p:sp>
      <p:sp>
        <p:nvSpPr>
          <p:cNvPr id="21" name="TextBox 11"/>
          <p:cNvSpPr txBox="1"/>
          <p:nvPr/>
        </p:nvSpPr>
        <p:spPr>
          <a:xfrm>
            <a:off x="4320908" y="5541516"/>
            <a:ext cx="1968817" cy="335280"/>
          </a:xfrm>
          <a:prstGeom prst="rect">
            <a:avLst/>
          </a:prstGeom>
          <a:noFill/>
        </p:spPr>
        <p:txBody>
          <a:bodyPr rtlCol="0" wrap="none">
            <a:spAutoFit/>
          </a:bodyPr>
          <a:lstStyle/>
          <a:p>
            <a:r>
              <a:rPr altLang="en-US" lang="zh-CN" sz="1600">
                <a:solidFill>
                  <a:srgbClr val="4B6075"/>
                </a:solidFill>
                <a:latin charset="-122" pitchFamily="34" typeface="微软雅黑"/>
                <a:ea charset="-122" pitchFamily="34" typeface="微软雅黑"/>
              </a:rPr>
              <a:t>指导老师：优页PPT</a:t>
            </a:r>
          </a:p>
        </p:txBody>
      </p:sp>
      <p:sp>
        <p:nvSpPr>
          <p:cNvPr id="22" name="矩形 21"/>
          <p:cNvSpPr/>
          <p:nvPr/>
        </p:nvSpPr>
        <p:spPr>
          <a:xfrm>
            <a:off x="3756101" y="4560472"/>
            <a:ext cx="4932656" cy="396226"/>
          </a:xfrm>
          <a:prstGeom prst="rect">
            <a:avLst/>
          </a:prstGeom>
        </p:spPr>
        <p:txBody>
          <a:bodyPr bIns="45713" lIns="91428" rIns="91428" tIns="45713" wrap="none">
            <a:spAutoFit/>
          </a:bodyPr>
          <a:lstStyle/>
          <a:p>
            <a:pPr algn="r"/>
            <a:r>
              <a:rPr altLang="en-US" lang="zh-CN" sz="2000">
                <a:solidFill>
                  <a:srgbClr val="4B6075"/>
                </a:solidFill>
                <a:latin charset="-122" pitchFamily="34" typeface="微软雅黑"/>
                <a:ea charset="-122" pitchFamily="34" typeface="微软雅黑"/>
              </a:rPr>
              <a:t>您的大学美术与艺术设计学院  1103103班</a:t>
            </a:r>
          </a:p>
        </p:txBody>
      </p:sp>
    </p:spTree>
    <p:extLst>
      <p:ext uri="{BB962C8B-B14F-4D97-AF65-F5344CB8AC3E}">
        <p14:creationId val="2999173377"/>
      </p:ext>
    </p:extLst>
  </p:cSld>
  <p:clrMapOvr>
    <a:masterClrMapping/>
  </p:clrMapOvr>
  <mc:AlternateContent>
    <mc:Choice Requires="p14">
      <p:transition p14:dur="700" spd="med">
        <p:fade/>
      </p:transition>
    </mc:Choice>
    <mc:Fallback>
      <p:transition spd="med">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42" presetSubtype="0">
                                  <p:stCondLst>
                                    <p:cond delay="0"/>
                                  </p:stCondLst>
                                  <p:childTnLst>
                                    <p:set>
                                      <p:cBhvr>
                                        <p:cTn dur="1" fill="hold" id="6">
                                          <p:stCondLst>
                                            <p:cond delay="0"/>
                                          </p:stCondLst>
                                        </p:cTn>
                                        <p:tgtEl>
                                          <p:spTgt spid="9"/>
                                        </p:tgtEl>
                                        <p:attrNameLst>
                                          <p:attrName>style.visibility</p:attrName>
                                        </p:attrNameLst>
                                      </p:cBhvr>
                                      <p:to>
                                        <p:strVal val="visible"/>
                                      </p:to>
                                    </p:set>
                                    <p:animEffect filter="fade" transition="in">
                                      <p:cBhvr>
                                        <p:cTn dur="1000" id="7"/>
                                        <p:tgtEl>
                                          <p:spTgt spid="9"/>
                                        </p:tgtEl>
                                      </p:cBhvr>
                                    </p:animEffect>
                                    <p:anim calcmode="lin" valueType="num">
                                      <p:cBhvr>
                                        <p:cTn dur="1000" fill="hold" id="8"/>
                                        <p:tgtEl>
                                          <p:spTgt spid="9"/>
                                        </p:tgtEl>
                                        <p:attrNameLst>
                                          <p:attrName>ppt_x</p:attrName>
                                        </p:attrNameLst>
                                      </p:cBhvr>
                                      <p:tavLst>
                                        <p:tav tm="0">
                                          <p:val>
                                            <p:strVal val="#ppt_x"/>
                                          </p:val>
                                        </p:tav>
                                        <p:tav tm="100000">
                                          <p:val>
                                            <p:strVal val="#ppt_x"/>
                                          </p:val>
                                        </p:tav>
                                      </p:tavLst>
                                    </p:anim>
                                    <p:anim calcmode="lin" valueType="num">
                                      <p:cBhvr>
                                        <p:cTn dur="1000" fill="hold" id="9"/>
                                        <p:tgtEl>
                                          <p:spTgt spid="9"/>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1000"/>
                            </p:stCondLst>
                            <p:childTnLst>
                              <p:par>
                                <p:cTn fill="hold" grpId="0" id="11" nodeType="afterEffect" presetClass="entr" presetID="41" presetSubtype="0">
                                  <p:stCondLst>
                                    <p:cond delay="0"/>
                                  </p:stCondLst>
                                  <p:iterate type="lt">
                                    <p:tmPct val="10000"/>
                                  </p:iterate>
                                  <p:childTnLst>
                                    <p:set>
                                      <p:cBhvr>
                                        <p:cTn dur="1" fill="hold" id="12">
                                          <p:stCondLst>
                                            <p:cond delay="0"/>
                                          </p:stCondLst>
                                        </p:cTn>
                                        <p:tgtEl>
                                          <p:spTgt spid="5"/>
                                        </p:tgtEl>
                                        <p:attrNameLst>
                                          <p:attrName>style.visibility</p:attrName>
                                        </p:attrNameLst>
                                      </p:cBhvr>
                                      <p:to>
                                        <p:strVal val="visible"/>
                                      </p:to>
                                    </p:set>
                                    <p:anim calcmode="lin" valueType="num">
                                      <p:cBhvr>
                                        <p:cTn dur="700" fill="hold" id="13"/>
                                        <p:tgtEl>
                                          <p:spTgt spid="5"/>
                                        </p:tgtEl>
                                        <p:attrNameLst>
                                          <p:attrName>ppt_x</p:attrName>
                                        </p:attrNameLst>
                                      </p:cBhvr>
                                      <p:tavLst>
                                        <p:tav tm="0">
                                          <p:val>
                                            <p:strVal val="#ppt_x"/>
                                          </p:val>
                                        </p:tav>
                                        <p:tav tm="50000">
                                          <p:val>
                                            <p:strVal val="#ppt_x+.1"/>
                                          </p:val>
                                        </p:tav>
                                        <p:tav tm="100000">
                                          <p:val>
                                            <p:strVal val="#ppt_x"/>
                                          </p:val>
                                        </p:tav>
                                      </p:tavLst>
                                    </p:anim>
                                    <p:anim calcmode="lin" valueType="num">
                                      <p:cBhvr>
                                        <p:cTn dur="700" fill="hold" id="14"/>
                                        <p:tgtEl>
                                          <p:spTgt spid="5"/>
                                        </p:tgtEl>
                                        <p:attrNameLst>
                                          <p:attrName>ppt_y</p:attrName>
                                        </p:attrNameLst>
                                      </p:cBhvr>
                                      <p:tavLst>
                                        <p:tav tm="0">
                                          <p:val>
                                            <p:strVal val="#ppt_y"/>
                                          </p:val>
                                        </p:tav>
                                        <p:tav tm="100000">
                                          <p:val>
                                            <p:strVal val="#ppt_y"/>
                                          </p:val>
                                        </p:tav>
                                      </p:tavLst>
                                    </p:anim>
                                    <p:anim calcmode="lin" valueType="num">
                                      <p:cBhvr>
                                        <p:cTn dur="700" fill="hold" id="15"/>
                                        <p:tgtEl>
                                          <p:spTgt spid="5"/>
                                        </p:tgtEl>
                                        <p:attrNameLst>
                                          <p:attrName>ppt_h</p:attrName>
                                        </p:attrNameLst>
                                      </p:cBhvr>
                                      <p:tavLst>
                                        <p:tav tm="0">
                                          <p:val>
                                            <p:strVal val="#ppt_h/10"/>
                                          </p:val>
                                        </p:tav>
                                        <p:tav tm="50000">
                                          <p:val>
                                            <p:strVal val="#ppt_h+.01"/>
                                          </p:val>
                                        </p:tav>
                                        <p:tav tm="100000">
                                          <p:val>
                                            <p:strVal val="#ppt_h"/>
                                          </p:val>
                                        </p:tav>
                                      </p:tavLst>
                                    </p:anim>
                                    <p:anim calcmode="lin" valueType="num">
                                      <p:cBhvr>
                                        <p:cTn dur="700" fill="hold" id="16"/>
                                        <p:tgtEl>
                                          <p:spTgt spid="5"/>
                                        </p:tgtEl>
                                        <p:attrNameLst>
                                          <p:attrName>ppt_w</p:attrName>
                                        </p:attrNameLst>
                                      </p:cBhvr>
                                      <p:tavLst>
                                        <p:tav tm="0">
                                          <p:val>
                                            <p:strVal val="#ppt_w/10"/>
                                          </p:val>
                                        </p:tav>
                                        <p:tav tm="50000">
                                          <p:val>
                                            <p:strVal val="#ppt_w+.01"/>
                                          </p:val>
                                        </p:tav>
                                        <p:tav tm="100000">
                                          <p:val>
                                            <p:strVal val="#ppt_w"/>
                                          </p:val>
                                        </p:tav>
                                      </p:tavLst>
                                    </p:anim>
                                    <p:animEffect filter="fade" transition="in">
                                      <p:cBhvr>
                                        <p:cTn dur="700" id="17" tmFilter="0,0; .5, 1; 1, 1"/>
                                        <p:tgtEl>
                                          <p:spTgt spid="5"/>
                                        </p:tgtEl>
                                      </p:cBhvr>
                                    </p:animEffect>
                                  </p:childTnLst>
                                </p:cTn>
                              </p:par>
                            </p:childTnLst>
                          </p:cTn>
                        </p:par>
                        <p:par>
                          <p:cTn fill="hold" id="18" nodeType="afterGroup">
                            <p:stCondLst>
                              <p:cond delay="1700"/>
                            </p:stCondLst>
                            <p:childTnLst>
                              <p:par>
                                <p:cTn fill="hold" id="19" nodeType="afterEffect" presetClass="entr" presetID="22" presetSubtype="8">
                                  <p:stCondLst>
                                    <p:cond delay="0"/>
                                  </p:stCondLst>
                                  <p:childTnLst>
                                    <p:set>
                                      <p:cBhvr>
                                        <p:cTn dur="1" fill="hold" id="20">
                                          <p:stCondLst>
                                            <p:cond delay="0"/>
                                          </p:stCondLst>
                                        </p:cTn>
                                        <p:tgtEl>
                                          <p:spTgt spid="7"/>
                                        </p:tgtEl>
                                        <p:attrNameLst>
                                          <p:attrName>style.visibility</p:attrName>
                                        </p:attrNameLst>
                                      </p:cBhvr>
                                      <p:to>
                                        <p:strVal val="visible"/>
                                      </p:to>
                                    </p:set>
                                    <p:animEffect filter="wipe(left)" transition="in">
                                      <p:cBhvr>
                                        <p:cTn dur="500" id="21"/>
                                        <p:tgtEl>
                                          <p:spTgt spid="7"/>
                                        </p:tgtEl>
                                      </p:cBhvr>
                                    </p:animEffect>
                                  </p:childTnLst>
                                </p:cTn>
                              </p:par>
                            </p:childTnLst>
                          </p:cTn>
                        </p:par>
                        <p:par>
                          <p:cTn fill="hold" id="22" nodeType="afterGroup">
                            <p:stCondLst>
                              <p:cond delay="2200"/>
                            </p:stCondLst>
                            <p:childTnLst>
                              <p:par>
                                <p:cTn fill="hold" grpId="0" id="23" nodeType="afterEffect" presetClass="entr" presetID="22" presetSubtype="8">
                                  <p:stCondLst>
                                    <p:cond delay="0"/>
                                  </p:stCondLst>
                                  <p:childTnLst>
                                    <p:set>
                                      <p:cBhvr>
                                        <p:cTn dur="1" fill="hold" id="24">
                                          <p:stCondLst>
                                            <p:cond delay="0"/>
                                          </p:stCondLst>
                                        </p:cTn>
                                        <p:tgtEl>
                                          <p:spTgt spid="22"/>
                                        </p:tgtEl>
                                        <p:attrNameLst>
                                          <p:attrName>style.visibility</p:attrName>
                                        </p:attrNameLst>
                                      </p:cBhvr>
                                      <p:to>
                                        <p:strVal val="visible"/>
                                      </p:to>
                                    </p:set>
                                    <p:animEffect filter="wipe(left)" transition="in">
                                      <p:cBhvr>
                                        <p:cTn dur="500" id="25"/>
                                        <p:tgtEl>
                                          <p:spTgt spid="22"/>
                                        </p:tgtEl>
                                      </p:cBhvr>
                                    </p:animEffect>
                                  </p:childTnLst>
                                </p:cTn>
                              </p:par>
                            </p:childTnLst>
                          </p:cTn>
                        </p:par>
                        <p:par>
                          <p:cTn fill="hold" id="26" nodeType="afterGroup">
                            <p:stCondLst>
                              <p:cond delay="2700"/>
                            </p:stCondLst>
                            <p:childTnLst>
                              <p:par>
                                <p:cTn fill="hold" id="27" nodeType="afterEffect" presetClass="entr" presetID="10" presetSubtype="0">
                                  <p:stCondLst>
                                    <p:cond delay="0"/>
                                  </p:stCondLst>
                                  <p:childTnLst>
                                    <p:set>
                                      <p:cBhvr>
                                        <p:cTn dur="1" fill="hold" id="28">
                                          <p:stCondLst>
                                            <p:cond delay="0"/>
                                          </p:stCondLst>
                                        </p:cTn>
                                        <p:tgtEl>
                                          <p:spTgt spid="14"/>
                                        </p:tgtEl>
                                        <p:attrNameLst>
                                          <p:attrName>style.visibility</p:attrName>
                                        </p:attrNameLst>
                                      </p:cBhvr>
                                      <p:to>
                                        <p:strVal val="visible"/>
                                      </p:to>
                                    </p:set>
                                    <p:animEffect filter="fade" transition="in">
                                      <p:cBhvr>
                                        <p:cTn dur="500" id="29"/>
                                        <p:tgtEl>
                                          <p:spTgt spid="14"/>
                                        </p:tgtEl>
                                      </p:cBhvr>
                                    </p:animEffect>
                                  </p:childTnLst>
                                </p:cTn>
                              </p:par>
                            </p:childTnLst>
                          </p:cTn>
                        </p:par>
                        <p:par>
                          <p:cTn fill="hold" id="30" nodeType="afterGroup">
                            <p:stCondLst>
                              <p:cond delay="3200"/>
                            </p:stCondLst>
                            <p:childTnLst>
                              <p:par>
                                <p:cTn fill="hold" grpId="0" id="31" nodeType="afterEffect" presetClass="entr" presetID="22" presetSubtype="8">
                                  <p:stCondLst>
                                    <p:cond delay="0"/>
                                  </p:stCondLst>
                                  <p:childTnLst>
                                    <p:set>
                                      <p:cBhvr>
                                        <p:cTn dur="1" fill="hold" id="32">
                                          <p:stCondLst>
                                            <p:cond delay="0"/>
                                          </p:stCondLst>
                                        </p:cTn>
                                        <p:tgtEl>
                                          <p:spTgt spid="21"/>
                                        </p:tgtEl>
                                        <p:attrNameLst>
                                          <p:attrName>style.visibility</p:attrName>
                                        </p:attrNameLst>
                                      </p:cBhvr>
                                      <p:to>
                                        <p:strVal val="visible"/>
                                      </p:to>
                                    </p:set>
                                    <p:animEffect filter="wipe(left)" transition="in">
                                      <p:cBhvr>
                                        <p:cTn dur="500" id="33"/>
                                        <p:tgtEl>
                                          <p:spTgt spid="21"/>
                                        </p:tgtEl>
                                      </p:cBhvr>
                                    </p:animEffect>
                                  </p:childTnLst>
                                </p:cTn>
                              </p:par>
                            </p:childTnLst>
                          </p:cTn>
                        </p:par>
                        <p:par>
                          <p:cTn fill="hold" id="34" nodeType="afterGroup">
                            <p:stCondLst>
                              <p:cond delay="3700"/>
                            </p:stCondLst>
                            <p:childTnLst>
                              <p:par>
                                <p:cTn fill="hold" id="35" nodeType="afterEffect" presetClass="entr" presetID="10" presetSubtype="0">
                                  <p:stCondLst>
                                    <p:cond delay="0"/>
                                  </p:stCondLst>
                                  <p:childTnLst>
                                    <p:set>
                                      <p:cBhvr>
                                        <p:cTn dur="1" fill="hold" id="36">
                                          <p:stCondLst>
                                            <p:cond delay="0"/>
                                          </p:stCondLst>
                                        </p:cTn>
                                        <p:tgtEl>
                                          <p:spTgt spid="19"/>
                                        </p:tgtEl>
                                        <p:attrNameLst>
                                          <p:attrName>style.visibility</p:attrName>
                                        </p:attrNameLst>
                                      </p:cBhvr>
                                      <p:to>
                                        <p:strVal val="visible"/>
                                      </p:to>
                                    </p:set>
                                    <p:animEffect filter="fade" transition="in">
                                      <p:cBhvr>
                                        <p:cTn dur="500" id="37"/>
                                        <p:tgtEl>
                                          <p:spTgt spid="19"/>
                                        </p:tgtEl>
                                      </p:cBhvr>
                                    </p:animEffect>
                                  </p:childTnLst>
                                </p:cTn>
                              </p:par>
                            </p:childTnLst>
                          </p:cTn>
                        </p:par>
                        <p:par>
                          <p:cTn fill="hold" id="38" nodeType="afterGroup">
                            <p:stCondLst>
                              <p:cond delay="4200"/>
                            </p:stCondLst>
                            <p:childTnLst>
                              <p:par>
                                <p:cTn fill="hold" grpId="0" id="39" nodeType="afterEffect" presetClass="entr" presetID="22" presetSubtype="8">
                                  <p:stCondLst>
                                    <p:cond delay="0"/>
                                  </p:stCondLst>
                                  <p:childTnLst>
                                    <p:set>
                                      <p:cBhvr>
                                        <p:cTn dur="1" fill="hold" id="40">
                                          <p:stCondLst>
                                            <p:cond delay="0"/>
                                          </p:stCondLst>
                                        </p:cTn>
                                        <p:tgtEl>
                                          <p:spTgt spid="20"/>
                                        </p:tgtEl>
                                        <p:attrNameLst>
                                          <p:attrName>style.visibility</p:attrName>
                                        </p:attrNameLst>
                                      </p:cBhvr>
                                      <p:to>
                                        <p:strVal val="visible"/>
                                      </p:to>
                                    </p:set>
                                    <p:animEffect filter="wipe(left)" transition="in">
                                      <p:cBhvr>
                                        <p:cTn dur="500" id="41"/>
                                        <p:tgtEl>
                                          <p:spTgt spid="2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
      <p:bldP grpId="0" spid="20"/>
      <p:bldP grpId="0" spid="21"/>
      <p:bldP grpId="0" spid="22"/>
    </p:bldLst>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1" name="AutoShape 10"/>
          <p:cNvSpPr>
            <a:spLocks noChangeArrowheads="1"/>
          </p:cNvSpPr>
          <p:nvPr/>
        </p:nvSpPr>
        <p:spPr bwMode="auto">
          <a:xfrm rot="16200000">
            <a:off x="5394476" y="-1857264"/>
            <a:ext cx="1691080" cy="11233248"/>
          </a:xfrm>
          <a:prstGeom prst="downArrow">
            <a:avLst>
              <a:gd fmla="val 49065" name="adj1"/>
              <a:gd fmla="val 44827" name="adj2"/>
            </a:avLst>
          </a:prstGeom>
          <a:solidFill>
            <a:schemeClr val="bg1">
              <a:lumMod val="75000"/>
            </a:schemeClr>
          </a:solidFill>
          <a:ln>
            <a:noFill/>
          </a:ln>
        </p:spPr>
        <p:txBody>
          <a:bodyPr bIns="55207" lIns="110413" rIns="110413" tIns="55207" vert="eaVert"/>
          <a:lstStyle/>
          <a:p>
            <a:endParaRPr altLang="en-US" lang="zh-CN" sz="2533">
              <a:solidFill>
                <a:schemeClr val="bg1"/>
              </a:solidFill>
              <a:latin charset="-122" pitchFamily="34" typeface="微软雅黑"/>
              <a:ea charset="-122" pitchFamily="34" typeface="微软雅黑"/>
            </a:endParaRPr>
          </a:p>
        </p:txBody>
      </p:sp>
      <p:grpSp>
        <p:nvGrpSpPr>
          <p:cNvPr id="32" name="组合 31"/>
          <p:cNvGrpSpPr/>
          <p:nvPr/>
        </p:nvGrpSpPr>
        <p:grpSpPr>
          <a:xfrm>
            <a:off x="3791745" y="2997805"/>
            <a:ext cx="2054273" cy="1608151"/>
            <a:chOff x="1214414" y="2904673"/>
            <a:chExt cx="1935848" cy="1512817"/>
          </a:xfrm>
          <a:effectLst>
            <a:outerShdw algn="tr" blurRad="127000" dir="8100000" dist="38100" rotWithShape="0">
              <a:prstClr val="black">
                <a:alpha val="40000"/>
              </a:prstClr>
            </a:outerShdw>
          </a:effectLst>
        </p:grpSpPr>
        <p:sp>
          <p:nvSpPr>
            <p:cNvPr id="36" name="Oval 8"/>
            <p:cNvSpPr>
              <a:spLocks noChangeArrowheads="1"/>
            </p:cNvSpPr>
            <p:nvPr/>
          </p:nvSpPr>
          <p:spPr bwMode="auto">
            <a:xfrm>
              <a:off x="1414177" y="2904673"/>
              <a:ext cx="1514918" cy="1512817"/>
            </a:xfrm>
            <a:prstGeom prst="ellipse">
              <a:avLst/>
            </a:prstGeom>
            <a:solidFill>
              <a:schemeClr val="accent2"/>
            </a:solidFill>
            <a:ln w="76200">
              <a:solidFill>
                <a:srgbClr val="FFFFFF"/>
              </a:solidFill>
              <a:round/>
            </a:ln>
          </p:spPr>
          <p:txBody>
            <a:bodyPr/>
            <a:lstStyle/>
            <a:p>
              <a:pPr>
                <a:defRPr/>
              </a:pPr>
              <a:endParaRPr altLang="en-US" lang="zh-CN" sz="1867">
                <a:solidFill>
                  <a:schemeClr val="bg1"/>
                </a:solidFill>
                <a:latin charset="-122" pitchFamily="34" typeface="微软雅黑"/>
                <a:ea charset="-122" pitchFamily="34" typeface="微软雅黑"/>
              </a:endParaRPr>
            </a:p>
          </p:txBody>
        </p:sp>
        <p:sp>
          <p:nvSpPr>
            <p:cNvPr id="34" name="Text Box 9"/>
            <p:cNvSpPr txBox="1">
              <a:spLocks noChangeArrowheads="1"/>
            </p:cNvSpPr>
            <p:nvPr/>
          </p:nvSpPr>
          <p:spPr bwMode="auto">
            <a:xfrm>
              <a:off x="1214414" y="3310307"/>
              <a:ext cx="1935848" cy="620173"/>
            </a:xfrm>
            <a:prstGeom prst="rect">
              <a:avLst/>
            </a:prstGeom>
            <a:noFill/>
            <a:ln w="50800">
              <a:noFill/>
              <a:miter lim="800000"/>
            </a:ln>
            <a:extLst>
              <a:ext uri="{909E8E84-426E-40DD-AFC4-6F175D3DCCD1}">
                <a14:hiddenFill>
                  <a:solidFill>
                    <a:srgbClr val="FFFFFF"/>
                  </a:solidFill>
                </a14:hiddenFill>
              </a:ext>
            </a:extLst>
          </p:spPr>
          <p:txBody>
            <a:bodyPr/>
            <a:lstStyle>
              <a:lvl1pPr eaLnBrk="0" hangingPunct="0">
                <a:defRPr>
                  <a:solidFill>
                    <a:schemeClr val="tx1"/>
                  </a:solidFill>
                  <a:latin typeface="Arial"/>
                  <a:ea charset="-122" typeface="宋体"/>
                </a:defRPr>
              </a:lvl1pPr>
              <a:lvl2pPr eaLnBrk="0" hangingPunct="0" indent="-285750" marL="742950">
                <a:defRPr>
                  <a:solidFill>
                    <a:schemeClr val="tx1"/>
                  </a:solidFill>
                  <a:latin typeface="Arial"/>
                  <a:ea charset="-122" typeface="宋体"/>
                </a:defRPr>
              </a:lvl2pPr>
              <a:lvl3pPr eaLnBrk="0" hangingPunct="0" indent="-228600" marL="1143000">
                <a:defRPr>
                  <a:solidFill>
                    <a:schemeClr val="tx1"/>
                  </a:solidFill>
                  <a:latin typeface="Arial"/>
                  <a:ea charset="-122" typeface="宋体"/>
                </a:defRPr>
              </a:lvl3pPr>
              <a:lvl4pPr eaLnBrk="0" hangingPunct="0" indent="-228600" marL="1600200">
                <a:defRPr>
                  <a:solidFill>
                    <a:schemeClr val="tx1"/>
                  </a:solidFill>
                  <a:latin typeface="Arial"/>
                  <a:ea charset="-122" typeface="宋体"/>
                </a:defRPr>
              </a:lvl4pPr>
              <a:lvl5pPr eaLnBrk="0" hangingPunct="0" indent="-228600" marL="2057400">
                <a:defRPr>
                  <a:solidFill>
                    <a:schemeClr val="tx1"/>
                  </a:solidFill>
                  <a:latin typeface="Arial"/>
                  <a:ea charset="-122" typeface="宋体"/>
                </a:defRPr>
              </a:lvl5pPr>
              <a:lvl6pPr eaLnBrk="0" fontAlgn="base" hangingPunct="0" indent="-228600" marL="2514600">
                <a:spcBef>
                  <a:spcPct val="0"/>
                </a:spcBef>
                <a:spcAft>
                  <a:spcPct val="0"/>
                </a:spcAft>
                <a:defRPr>
                  <a:solidFill>
                    <a:schemeClr val="tx1"/>
                  </a:solidFill>
                  <a:latin typeface="Arial"/>
                  <a:ea charset="-122" typeface="宋体"/>
                </a:defRPr>
              </a:lvl6pPr>
              <a:lvl7pPr eaLnBrk="0" fontAlgn="base" hangingPunct="0" indent="-228600" marL="2971800">
                <a:spcBef>
                  <a:spcPct val="0"/>
                </a:spcBef>
                <a:spcAft>
                  <a:spcPct val="0"/>
                </a:spcAft>
                <a:defRPr>
                  <a:solidFill>
                    <a:schemeClr val="tx1"/>
                  </a:solidFill>
                  <a:latin typeface="Arial"/>
                  <a:ea charset="-122" typeface="宋体"/>
                </a:defRPr>
              </a:lvl7pPr>
              <a:lvl8pPr eaLnBrk="0" fontAlgn="base" hangingPunct="0" indent="-228600" marL="3429000">
                <a:spcBef>
                  <a:spcPct val="0"/>
                </a:spcBef>
                <a:spcAft>
                  <a:spcPct val="0"/>
                </a:spcAft>
                <a:defRPr>
                  <a:solidFill>
                    <a:schemeClr val="tx1"/>
                  </a:solidFill>
                  <a:latin typeface="Arial"/>
                  <a:ea charset="-122" typeface="宋体"/>
                </a:defRPr>
              </a:lvl8pPr>
              <a:lvl9pPr eaLnBrk="0" fontAlgn="base" hangingPunct="0" indent="-228600" marL="3886200">
                <a:spcBef>
                  <a:spcPct val="0"/>
                </a:spcBef>
                <a:spcAft>
                  <a:spcPct val="0"/>
                </a:spcAft>
                <a:defRPr>
                  <a:solidFill>
                    <a:schemeClr val="tx1"/>
                  </a:solidFill>
                  <a:latin typeface="Arial"/>
                  <a:ea charset="-122" typeface="宋体"/>
                </a:defRPr>
              </a:lvl9pPr>
            </a:lstStyle>
            <a:p>
              <a:pPr algn="ctr" eaLnBrk="1" hangingPunct="1"/>
              <a:r>
                <a:rPr altLang="en-US" b="1" lang="zh-CN" sz="1867">
                  <a:solidFill>
                    <a:schemeClr val="bg1"/>
                  </a:solidFill>
                  <a:latin charset="-122" pitchFamily="34" typeface="微软雅黑"/>
                  <a:ea charset="-122" pitchFamily="34" typeface="微软雅黑"/>
                </a:rPr>
                <a:t>点击添加</a:t>
              </a:r>
            </a:p>
            <a:p>
              <a:pPr algn="ctr" eaLnBrk="1" hangingPunct="1"/>
              <a:r>
                <a:rPr altLang="en-US" b="1" lang="zh-CN" sz="1867">
                  <a:solidFill>
                    <a:schemeClr val="bg1"/>
                  </a:solidFill>
                  <a:latin charset="-122" pitchFamily="34" typeface="微软雅黑"/>
                  <a:ea charset="-122" pitchFamily="34" typeface="微软雅黑"/>
                </a:rPr>
                <a:t>文本内容</a:t>
              </a:r>
            </a:p>
          </p:txBody>
        </p:sp>
      </p:grpSp>
      <p:grpSp>
        <p:nvGrpSpPr>
          <p:cNvPr id="37" name="组合 36"/>
          <p:cNvGrpSpPr/>
          <p:nvPr/>
        </p:nvGrpSpPr>
        <p:grpSpPr>
          <a:xfrm>
            <a:off x="6183621" y="2997802"/>
            <a:ext cx="2054272" cy="1608149"/>
            <a:chOff x="1214414" y="2904671"/>
            <a:chExt cx="1935848" cy="1512816"/>
          </a:xfrm>
          <a:effectLst>
            <a:outerShdw algn="tr" blurRad="127000" dir="8100000" dist="38100" rotWithShape="0">
              <a:prstClr val="black">
                <a:alpha val="40000"/>
              </a:prstClr>
            </a:outerShdw>
          </a:effectLst>
        </p:grpSpPr>
        <p:sp>
          <p:nvSpPr>
            <p:cNvPr id="41" name="Oval 8"/>
            <p:cNvSpPr>
              <a:spLocks noChangeArrowheads="1"/>
            </p:cNvSpPr>
            <p:nvPr/>
          </p:nvSpPr>
          <p:spPr bwMode="auto">
            <a:xfrm>
              <a:off x="1414180" y="2904671"/>
              <a:ext cx="1514919" cy="1512816"/>
            </a:xfrm>
            <a:prstGeom prst="ellipse">
              <a:avLst/>
            </a:prstGeom>
            <a:solidFill>
              <a:schemeClr val="accent3"/>
            </a:solidFill>
            <a:ln w="76200">
              <a:solidFill>
                <a:srgbClr val="FFFFFF"/>
              </a:solidFill>
              <a:round/>
            </a:ln>
          </p:spPr>
          <p:txBody>
            <a:bodyPr/>
            <a:lstStyle/>
            <a:p>
              <a:pPr>
                <a:defRPr/>
              </a:pPr>
              <a:endParaRPr altLang="en-US" lang="zh-CN" sz="1867">
                <a:solidFill>
                  <a:schemeClr val="bg1"/>
                </a:solidFill>
                <a:latin charset="-122" pitchFamily="34" typeface="微软雅黑"/>
                <a:ea charset="-122" pitchFamily="34" typeface="微软雅黑"/>
              </a:endParaRPr>
            </a:p>
          </p:txBody>
        </p:sp>
        <p:sp>
          <p:nvSpPr>
            <p:cNvPr id="39" name="Text Box 9"/>
            <p:cNvSpPr txBox="1">
              <a:spLocks noChangeArrowheads="1"/>
            </p:cNvSpPr>
            <p:nvPr/>
          </p:nvSpPr>
          <p:spPr bwMode="auto">
            <a:xfrm>
              <a:off x="1214414" y="3310308"/>
              <a:ext cx="1935848" cy="620173"/>
            </a:xfrm>
            <a:prstGeom prst="rect">
              <a:avLst/>
            </a:prstGeom>
            <a:noFill/>
            <a:ln w="50800">
              <a:noFill/>
              <a:miter lim="800000"/>
            </a:ln>
            <a:extLst>
              <a:ext uri="{909E8E84-426E-40DD-AFC4-6F175D3DCCD1}">
                <a14:hiddenFill>
                  <a:solidFill>
                    <a:srgbClr val="FFFFFF"/>
                  </a:solidFill>
                </a14:hiddenFill>
              </a:ext>
            </a:extLst>
          </p:spPr>
          <p:txBody>
            <a:bodyPr/>
            <a:lstStyle>
              <a:lvl1pPr eaLnBrk="0" hangingPunct="0">
                <a:defRPr>
                  <a:solidFill>
                    <a:schemeClr val="tx1"/>
                  </a:solidFill>
                  <a:latin typeface="Arial"/>
                  <a:ea charset="-122" typeface="宋体"/>
                </a:defRPr>
              </a:lvl1pPr>
              <a:lvl2pPr eaLnBrk="0" hangingPunct="0" indent="-285750" marL="742950">
                <a:defRPr>
                  <a:solidFill>
                    <a:schemeClr val="tx1"/>
                  </a:solidFill>
                  <a:latin typeface="Arial"/>
                  <a:ea charset="-122" typeface="宋体"/>
                </a:defRPr>
              </a:lvl2pPr>
              <a:lvl3pPr eaLnBrk="0" hangingPunct="0" indent="-228600" marL="1143000">
                <a:defRPr>
                  <a:solidFill>
                    <a:schemeClr val="tx1"/>
                  </a:solidFill>
                  <a:latin typeface="Arial"/>
                  <a:ea charset="-122" typeface="宋体"/>
                </a:defRPr>
              </a:lvl3pPr>
              <a:lvl4pPr eaLnBrk="0" hangingPunct="0" indent="-228600" marL="1600200">
                <a:defRPr>
                  <a:solidFill>
                    <a:schemeClr val="tx1"/>
                  </a:solidFill>
                  <a:latin typeface="Arial"/>
                  <a:ea charset="-122" typeface="宋体"/>
                </a:defRPr>
              </a:lvl4pPr>
              <a:lvl5pPr eaLnBrk="0" hangingPunct="0" indent="-228600" marL="2057400">
                <a:defRPr>
                  <a:solidFill>
                    <a:schemeClr val="tx1"/>
                  </a:solidFill>
                  <a:latin typeface="Arial"/>
                  <a:ea charset="-122" typeface="宋体"/>
                </a:defRPr>
              </a:lvl5pPr>
              <a:lvl6pPr eaLnBrk="0" fontAlgn="base" hangingPunct="0" indent="-228600" marL="2514600">
                <a:spcBef>
                  <a:spcPct val="0"/>
                </a:spcBef>
                <a:spcAft>
                  <a:spcPct val="0"/>
                </a:spcAft>
                <a:defRPr>
                  <a:solidFill>
                    <a:schemeClr val="tx1"/>
                  </a:solidFill>
                  <a:latin typeface="Arial"/>
                  <a:ea charset="-122" typeface="宋体"/>
                </a:defRPr>
              </a:lvl6pPr>
              <a:lvl7pPr eaLnBrk="0" fontAlgn="base" hangingPunct="0" indent="-228600" marL="2971800">
                <a:spcBef>
                  <a:spcPct val="0"/>
                </a:spcBef>
                <a:spcAft>
                  <a:spcPct val="0"/>
                </a:spcAft>
                <a:defRPr>
                  <a:solidFill>
                    <a:schemeClr val="tx1"/>
                  </a:solidFill>
                  <a:latin typeface="Arial"/>
                  <a:ea charset="-122" typeface="宋体"/>
                </a:defRPr>
              </a:lvl7pPr>
              <a:lvl8pPr eaLnBrk="0" fontAlgn="base" hangingPunct="0" indent="-228600" marL="3429000">
                <a:spcBef>
                  <a:spcPct val="0"/>
                </a:spcBef>
                <a:spcAft>
                  <a:spcPct val="0"/>
                </a:spcAft>
                <a:defRPr>
                  <a:solidFill>
                    <a:schemeClr val="tx1"/>
                  </a:solidFill>
                  <a:latin typeface="Arial"/>
                  <a:ea charset="-122" typeface="宋体"/>
                </a:defRPr>
              </a:lvl8pPr>
              <a:lvl9pPr eaLnBrk="0" fontAlgn="base" hangingPunct="0" indent="-228600" marL="3886200">
                <a:spcBef>
                  <a:spcPct val="0"/>
                </a:spcBef>
                <a:spcAft>
                  <a:spcPct val="0"/>
                </a:spcAft>
                <a:defRPr>
                  <a:solidFill>
                    <a:schemeClr val="tx1"/>
                  </a:solidFill>
                  <a:latin typeface="Arial"/>
                  <a:ea charset="-122" typeface="宋体"/>
                </a:defRPr>
              </a:lvl9pPr>
            </a:lstStyle>
            <a:p>
              <a:pPr algn="ctr" eaLnBrk="1" hangingPunct="1"/>
              <a:r>
                <a:rPr altLang="en-US" b="1" lang="zh-CN" sz="1867">
                  <a:solidFill>
                    <a:schemeClr val="bg1"/>
                  </a:solidFill>
                  <a:latin charset="-122" pitchFamily="34" typeface="微软雅黑"/>
                  <a:ea charset="-122" pitchFamily="34" typeface="微软雅黑"/>
                </a:rPr>
                <a:t>点击添加</a:t>
              </a:r>
            </a:p>
            <a:p>
              <a:pPr algn="ctr" eaLnBrk="1" hangingPunct="1"/>
              <a:r>
                <a:rPr altLang="en-US" b="1" lang="zh-CN" sz="1867">
                  <a:solidFill>
                    <a:schemeClr val="bg1"/>
                  </a:solidFill>
                  <a:latin charset="-122" pitchFamily="34" typeface="微软雅黑"/>
                  <a:ea charset="-122" pitchFamily="34" typeface="微软雅黑"/>
                </a:rPr>
                <a:t>文本内容</a:t>
              </a:r>
            </a:p>
          </p:txBody>
        </p:sp>
      </p:grpSp>
      <p:grpSp>
        <p:nvGrpSpPr>
          <p:cNvPr id="42" name="组合 41"/>
          <p:cNvGrpSpPr/>
          <p:nvPr/>
        </p:nvGrpSpPr>
        <p:grpSpPr>
          <a:xfrm>
            <a:off x="8572024" y="2997806"/>
            <a:ext cx="2054273" cy="1608151"/>
            <a:chOff x="1214414" y="2904673"/>
            <a:chExt cx="1935848" cy="1512817"/>
          </a:xfrm>
          <a:effectLst>
            <a:outerShdw algn="tr" blurRad="127000" dir="8100000" dist="38100" rotWithShape="0">
              <a:prstClr val="black">
                <a:alpha val="40000"/>
              </a:prstClr>
            </a:outerShdw>
          </a:effectLst>
        </p:grpSpPr>
        <p:sp>
          <p:nvSpPr>
            <p:cNvPr id="46" name="Oval 8"/>
            <p:cNvSpPr>
              <a:spLocks noChangeArrowheads="1"/>
            </p:cNvSpPr>
            <p:nvPr/>
          </p:nvSpPr>
          <p:spPr bwMode="auto">
            <a:xfrm>
              <a:off x="1414179" y="2904673"/>
              <a:ext cx="1514920" cy="1512817"/>
            </a:xfrm>
            <a:prstGeom prst="ellipse">
              <a:avLst/>
            </a:prstGeom>
            <a:solidFill>
              <a:schemeClr val="accent4"/>
            </a:solidFill>
            <a:ln w="76200">
              <a:solidFill>
                <a:srgbClr val="FFFFFF"/>
              </a:solidFill>
              <a:round/>
            </a:ln>
          </p:spPr>
          <p:txBody>
            <a:bodyPr/>
            <a:lstStyle/>
            <a:p>
              <a:pPr>
                <a:defRPr/>
              </a:pPr>
              <a:endParaRPr altLang="en-US" lang="zh-CN" sz="1867">
                <a:solidFill>
                  <a:schemeClr val="bg1"/>
                </a:solidFill>
                <a:latin charset="-122" pitchFamily="34" typeface="微软雅黑"/>
                <a:ea charset="-122" pitchFamily="34" typeface="微软雅黑"/>
              </a:endParaRPr>
            </a:p>
          </p:txBody>
        </p:sp>
        <p:sp>
          <p:nvSpPr>
            <p:cNvPr id="44" name="Text Box 9"/>
            <p:cNvSpPr txBox="1">
              <a:spLocks noChangeArrowheads="1"/>
            </p:cNvSpPr>
            <p:nvPr/>
          </p:nvSpPr>
          <p:spPr bwMode="auto">
            <a:xfrm>
              <a:off x="1214414" y="3310306"/>
              <a:ext cx="1935848" cy="620173"/>
            </a:xfrm>
            <a:prstGeom prst="rect">
              <a:avLst/>
            </a:prstGeom>
            <a:noFill/>
            <a:ln w="50800">
              <a:noFill/>
              <a:miter lim="800000"/>
            </a:ln>
            <a:extLst>
              <a:ext uri="{909E8E84-426E-40DD-AFC4-6F175D3DCCD1}">
                <a14:hiddenFill>
                  <a:solidFill>
                    <a:srgbClr val="FFFFFF"/>
                  </a:solidFill>
                </a14:hiddenFill>
              </a:ext>
            </a:extLst>
          </p:spPr>
          <p:txBody>
            <a:bodyPr/>
            <a:lstStyle>
              <a:lvl1pPr eaLnBrk="0" hangingPunct="0">
                <a:defRPr>
                  <a:solidFill>
                    <a:schemeClr val="tx1"/>
                  </a:solidFill>
                  <a:latin typeface="Arial"/>
                  <a:ea charset="-122" typeface="宋体"/>
                </a:defRPr>
              </a:lvl1pPr>
              <a:lvl2pPr eaLnBrk="0" hangingPunct="0" indent="-285750" marL="742950">
                <a:defRPr>
                  <a:solidFill>
                    <a:schemeClr val="tx1"/>
                  </a:solidFill>
                  <a:latin typeface="Arial"/>
                  <a:ea charset="-122" typeface="宋体"/>
                </a:defRPr>
              </a:lvl2pPr>
              <a:lvl3pPr eaLnBrk="0" hangingPunct="0" indent="-228600" marL="1143000">
                <a:defRPr>
                  <a:solidFill>
                    <a:schemeClr val="tx1"/>
                  </a:solidFill>
                  <a:latin typeface="Arial"/>
                  <a:ea charset="-122" typeface="宋体"/>
                </a:defRPr>
              </a:lvl3pPr>
              <a:lvl4pPr eaLnBrk="0" hangingPunct="0" indent="-228600" marL="1600200">
                <a:defRPr>
                  <a:solidFill>
                    <a:schemeClr val="tx1"/>
                  </a:solidFill>
                  <a:latin typeface="Arial"/>
                  <a:ea charset="-122" typeface="宋体"/>
                </a:defRPr>
              </a:lvl4pPr>
              <a:lvl5pPr eaLnBrk="0" hangingPunct="0" indent="-228600" marL="2057400">
                <a:defRPr>
                  <a:solidFill>
                    <a:schemeClr val="tx1"/>
                  </a:solidFill>
                  <a:latin typeface="Arial"/>
                  <a:ea charset="-122" typeface="宋体"/>
                </a:defRPr>
              </a:lvl5pPr>
              <a:lvl6pPr eaLnBrk="0" fontAlgn="base" hangingPunct="0" indent="-228600" marL="2514600">
                <a:spcBef>
                  <a:spcPct val="0"/>
                </a:spcBef>
                <a:spcAft>
                  <a:spcPct val="0"/>
                </a:spcAft>
                <a:defRPr>
                  <a:solidFill>
                    <a:schemeClr val="tx1"/>
                  </a:solidFill>
                  <a:latin typeface="Arial"/>
                  <a:ea charset="-122" typeface="宋体"/>
                </a:defRPr>
              </a:lvl6pPr>
              <a:lvl7pPr eaLnBrk="0" fontAlgn="base" hangingPunct="0" indent="-228600" marL="2971800">
                <a:spcBef>
                  <a:spcPct val="0"/>
                </a:spcBef>
                <a:spcAft>
                  <a:spcPct val="0"/>
                </a:spcAft>
                <a:defRPr>
                  <a:solidFill>
                    <a:schemeClr val="tx1"/>
                  </a:solidFill>
                  <a:latin typeface="Arial"/>
                  <a:ea charset="-122" typeface="宋体"/>
                </a:defRPr>
              </a:lvl7pPr>
              <a:lvl8pPr eaLnBrk="0" fontAlgn="base" hangingPunct="0" indent="-228600" marL="3429000">
                <a:spcBef>
                  <a:spcPct val="0"/>
                </a:spcBef>
                <a:spcAft>
                  <a:spcPct val="0"/>
                </a:spcAft>
                <a:defRPr>
                  <a:solidFill>
                    <a:schemeClr val="tx1"/>
                  </a:solidFill>
                  <a:latin typeface="Arial"/>
                  <a:ea charset="-122" typeface="宋体"/>
                </a:defRPr>
              </a:lvl8pPr>
              <a:lvl9pPr eaLnBrk="0" fontAlgn="base" hangingPunct="0" indent="-228600" marL="3886200">
                <a:spcBef>
                  <a:spcPct val="0"/>
                </a:spcBef>
                <a:spcAft>
                  <a:spcPct val="0"/>
                </a:spcAft>
                <a:defRPr>
                  <a:solidFill>
                    <a:schemeClr val="tx1"/>
                  </a:solidFill>
                  <a:latin typeface="Arial"/>
                  <a:ea charset="-122" typeface="宋体"/>
                </a:defRPr>
              </a:lvl9pPr>
            </a:lstStyle>
            <a:p>
              <a:pPr algn="ctr" eaLnBrk="1" hangingPunct="1"/>
              <a:r>
                <a:rPr altLang="en-US" b="1" lang="zh-CN" sz="1867">
                  <a:solidFill>
                    <a:schemeClr val="bg1"/>
                  </a:solidFill>
                  <a:latin charset="-122" pitchFamily="34" typeface="微软雅黑"/>
                  <a:ea charset="-122" pitchFamily="34" typeface="微软雅黑"/>
                </a:rPr>
                <a:t>点击添加</a:t>
              </a:r>
            </a:p>
            <a:p>
              <a:pPr algn="ctr" eaLnBrk="1" hangingPunct="1"/>
              <a:r>
                <a:rPr altLang="en-US" b="1" lang="zh-CN" sz="1867">
                  <a:solidFill>
                    <a:schemeClr val="bg1"/>
                  </a:solidFill>
                  <a:latin charset="-122" pitchFamily="34" typeface="微软雅黑"/>
                  <a:ea charset="-122" pitchFamily="34" typeface="微软雅黑"/>
                </a:rPr>
                <a:t>文本内容</a:t>
              </a:r>
            </a:p>
          </p:txBody>
        </p:sp>
      </p:grpSp>
      <p:grpSp>
        <p:nvGrpSpPr>
          <p:cNvPr id="47" name="组合 40"/>
          <p:cNvGrpSpPr/>
          <p:nvPr/>
        </p:nvGrpSpPr>
        <p:grpSpPr>
          <a:xfrm>
            <a:off x="1391478" y="2997803"/>
            <a:ext cx="2054273" cy="1608149"/>
            <a:chOff x="1214414" y="2904671"/>
            <a:chExt cx="1935848" cy="1512816"/>
          </a:xfrm>
        </p:grpSpPr>
        <p:sp>
          <p:nvSpPr>
            <p:cNvPr id="51" name="Oval 8"/>
            <p:cNvSpPr>
              <a:spLocks noChangeArrowheads="1"/>
            </p:cNvSpPr>
            <p:nvPr/>
          </p:nvSpPr>
          <p:spPr bwMode="auto">
            <a:xfrm>
              <a:off x="1415152" y="2904671"/>
              <a:ext cx="1514918" cy="1512816"/>
            </a:xfrm>
            <a:prstGeom prst="ellipse">
              <a:avLst/>
            </a:prstGeom>
            <a:solidFill>
              <a:schemeClr val="accent1"/>
            </a:solidFill>
            <a:ln w="76200">
              <a:solidFill>
                <a:srgbClr val="FFFFFF"/>
              </a:solidFill>
              <a:round/>
            </a:ln>
            <a:effectLst>
              <a:outerShdw algn="tr" blurRad="127000" dir="8100000" dist="38100" rotWithShape="0">
                <a:prstClr val="black">
                  <a:alpha val="40000"/>
                </a:prstClr>
              </a:outerShdw>
            </a:effectLst>
          </p:spPr>
          <p:txBody>
            <a:bodyPr/>
            <a:lstStyle/>
            <a:p>
              <a:endParaRPr altLang="en-US" lang="zh-CN" sz="1867">
                <a:solidFill>
                  <a:schemeClr val="bg1"/>
                </a:solidFill>
                <a:latin charset="-122" pitchFamily="34" typeface="微软雅黑"/>
                <a:ea charset="-122" pitchFamily="34" typeface="微软雅黑"/>
              </a:endParaRPr>
            </a:p>
          </p:txBody>
        </p:sp>
        <p:sp>
          <p:nvSpPr>
            <p:cNvPr id="49" name="Text Box 9"/>
            <p:cNvSpPr txBox="1">
              <a:spLocks noChangeArrowheads="1"/>
            </p:cNvSpPr>
            <p:nvPr/>
          </p:nvSpPr>
          <p:spPr bwMode="auto">
            <a:xfrm>
              <a:off x="1214414" y="3310306"/>
              <a:ext cx="1935848" cy="62017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lvl1pPr eaLnBrk="0" hangingPunct="0">
                <a:defRPr>
                  <a:solidFill>
                    <a:schemeClr val="tx1"/>
                  </a:solidFill>
                  <a:latin typeface="Arial"/>
                  <a:ea charset="-122" typeface="宋体"/>
                </a:defRPr>
              </a:lvl1pPr>
              <a:lvl2pPr eaLnBrk="0" hangingPunct="0" indent="-285750" marL="742950">
                <a:defRPr>
                  <a:solidFill>
                    <a:schemeClr val="tx1"/>
                  </a:solidFill>
                  <a:latin typeface="Arial"/>
                  <a:ea charset="-122" typeface="宋体"/>
                </a:defRPr>
              </a:lvl2pPr>
              <a:lvl3pPr eaLnBrk="0" hangingPunct="0" indent="-228600" marL="1143000">
                <a:defRPr>
                  <a:solidFill>
                    <a:schemeClr val="tx1"/>
                  </a:solidFill>
                  <a:latin typeface="Arial"/>
                  <a:ea charset="-122" typeface="宋体"/>
                </a:defRPr>
              </a:lvl3pPr>
              <a:lvl4pPr eaLnBrk="0" hangingPunct="0" indent="-228600" marL="1600200">
                <a:defRPr>
                  <a:solidFill>
                    <a:schemeClr val="tx1"/>
                  </a:solidFill>
                  <a:latin typeface="Arial"/>
                  <a:ea charset="-122" typeface="宋体"/>
                </a:defRPr>
              </a:lvl4pPr>
              <a:lvl5pPr eaLnBrk="0" hangingPunct="0" indent="-228600" marL="2057400">
                <a:defRPr>
                  <a:solidFill>
                    <a:schemeClr val="tx1"/>
                  </a:solidFill>
                  <a:latin typeface="Arial"/>
                  <a:ea charset="-122" typeface="宋体"/>
                </a:defRPr>
              </a:lvl5pPr>
              <a:lvl6pPr eaLnBrk="0" fontAlgn="base" hangingPunct="0" indent="-228600" marL="2514600">
                <a:spcBef>
                  <a:spcPct val="0"/>
                </a:spcBef>
                <a:spcAft>
                  <a:spcPct val="0"/>
                </a:spcAft>
                <a:defRPr>
                  <a:solidFill>
                    <a:schemeClr val="tx1"/>
                  </a:solidFill>
                  <a:latin typeface="Arial"/>
                  <a:ea charset="-122" typeface="宋体"/>
                </a:defRPr>
              </a:lvl6pPr>
              <a:lvl7pPr eaLnBrk="0" fontAlgn="base" hangingPunct="0" indent="-228600" marL="2971800">
                <a:spcBef>
                  <a:spcPct val="0"/>
                </a:spcBef>
                <a:spcAft>
                  <a:spcPct val="0"/>
                </a:spcAft>
                <a:defRPr>
                  <a:solidFill>
                    <a:schemeClr val="tx1"/>
                  </a:solidFill>
                  <a:latin typeface="Arial"/>
                  <a:ea charset="-122" typeface="宋体"/>
                </a:defRPr>
              </a:lvl7pPr>
              <a:lvl8pPr eaLnBrk="0" fontAlgn="base" hangingPunct="0" indent="-228600" marL="3429000">
                <a:spcBef>
                  <a:spcPct val="0"/>
                </a:spcBef>
                <a:spcAft>
                  <a:spcPct val="0"/>
                </a:spcAft>
                <a:defRPr>
                  <a:solidFill>
                    <a:schemeClr val="tx1"/>
                  </a:solidFill>
                  <a:latin typeface="Arial"/>
                  <a:ea charset="-122" typeface="宋体"/>
                </a:defRPr>
              </a:lvl8pPr>
              <a:lvl9pPr eaLnBrk="0" fontAlgn="base" hangingPunct="0" indent="-228600" marL="3886200">
                <a:spcBef>
                  <a:spcPct val="0"/>
                </a:spcBef>
                <a:spcAft>
                  <a:spcPct val="0"/>
                </a:spcAft>
                <a:defRPr>
                  <a:solidFill>
                    <a:schemeClr val="tx1"/>
                  </a:solidFill>
                  <a:latin typeface="Arial"/>
                  <a:ea charset="-122" typeface="宋体"/>
                </a:defRPr>
              </a:lvl9pPr>
            </a:lstStyle>
            <a:p>
              <a:pPr algn="ctr" eaLnBrk="1" hangingPunct="1"/>
              <a:r>
                <a:rPr altLang="en-US" b="1" lang="zh-CN" sz="1867">
                  <a:solidFill>
                    <a:schemeClr val="bg1"/>
                  </a:solidFill>
                  <a:latin charset="-122" pitchFamily="34" typeface="微软雅黑"/>
                  <a:ea charset="-122" pitchFamily="34" typeface="微软雅黑"/>
                </a:rPr>
                <a:t>点击添加</a:t>
              </a:r>
            </a:p>
            <a:p>
              <a:pPr algn="ctr" eaLnBrk="1" hangingPunct="1"/>
              <a:r>
                <a:rPr altLang="en-US" b="1" lang="zh-CN" sz="1867">
                  <a:solidFill>
                    <a:schemeClr val="bg1"/>
                  </a:solidFill>
                  <a:latin charset="-122" pitchFamily="34" typeface="微软雅黑"/>
                  <a:ea charset="-122" pitchFamily="34" typeface="微软雅黑"/>
                </a:rPr>
                <a:t>文本内容</a:t>
              </a:r>
            </a:p>
          </p:txBody>
        </p:sp>
      </p:grpSp>
      <p:sp>
        <p:nvSpPr>
          <p:cNvPr id="52" name="矩形标注 51"/>
          <p:cNvSpPr/>
          <p:nvPr/>
        </p:nvSpPr>
        <p:spPr>
          <a:xfrm>
            <a:off x="4192149" y="5069273"/>
            <a:ext cx="1784144" cy="55271"/>
          </a:xfrm>
          <a:prstGeom prst="wedgeRectCallout">
            <a:avLst>
              <a:gd fmla="val -17526" name="adj1"/>
              <a:gd fmla="val -509465" name="adj2"/>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55207" lIns="110413" rIns="110413" rtlCol="0" tIns="55207"/>
          <a:lstStyle/>
          <a:p>
            <a:pPr algn="ctr"/>
            <a:endParaRPr altLang="en-US" lang="zh-CN" sz="2400">
              <a:solidFill>
                <a:schemeClr val="tx1">
                  <a:lumMod val="85000"/>
                  <a:lumOff val="15000"/>
                </a:schemeClr>
              </a:solidFill>
            </a:endParaRPr>
          </a:p>
        </p:txBody>
      </p:sp>
      <p:sp>
        <p:nvSpPr>
          <p:cNvPr id="53" name="矩形标注 52"/>
          <p:cNvSpPr/>
          <p:nvPr/>
        </p:nvSpPr>
        <p:spPr>
          <a:xfrm>
            <a:off x="1758896" y="2452678"/>
            <a:ext cx="1913299" cy="77540"/>
          </a:xfrm>
          <a:prstGeom prst="wedgeRectCallout">
            <a:avLst>
              <a:gd fmla="val -23398" name="adj1"/>
              <a:gd fmla="val 403291" name="adj2"/>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55207" lIns="110413" rIns="110413" rtlCol="0" tIns="55207"/>
          <a:lstStyle/>
          <a:p>
            <a:pPr algn="ctr"/>
            <a:endParaRPr altLang="en-US" lang="zh-CN" sz="2400">
              <a:solidFill>
                <a:schemeClr val="tx1">
                  <a:lumMod val="85000"/>
                  <a:lumOff val="15000"/>
                </a:schemeClr>
              </a:solidFill>
            </a:endParaRPr>
          </a:p>
        </p:txBody>
      </p:sp>
      <p:sp>
        <p:nvSpPr>
          <p:cNvPr id="54" name="Rectangle 28"/>
          <p:cNvSpPr>
            <a:spLocks noChangeArrowheads="1"/>
          </p:cNvSpPr>
          <p:nvPr/>
        </p:nvSpPr>
        <p:spPr bwMode="auto">
          <a:xfrm>
            <a:off x="3698331" y="5253205"/>
            <a:ext cx="2758013" cy="84175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55207" lIns="110413" rIns="110413" tIns="55207" wrap="square">
            <a:spAutoFit/>
          </a:bodyPr>
          <a:lstStyle/>
          <a:p>
            <a:pPr>
              <a:lnSpc>
                <a:spcPct val="120000"/>
              </a:lnSpc>
            </a:pPr>
            <a:r>
              <a:rPr altLang="en-US" lang="zh-CN" sz="1333">
                <a:solidFill>
                  <a:schemeClr val="tx1">
                    <a:lumMod val="75000"/>
                    <a:lumOff val="25000"/>
                  </a:schemeClr>
                </a:solidFill>
                <a:latin charset="-122" pitchFamily="34" typeface="微软雅黑"/>
                <a:ea charset="-122" pitchFamily="34" typeface="微软雅黑"/>
              </a:rPr>
              <a:t>点击此处添加文字说明内容，可以通过复制您的文本内容，在此文本框粘贴并选择只保留文字。</a:t>
            </a:r>
          </a:p>
        </p:txBody>
      </p:sp>
      <p:sp>
        <p:nvSpPr>
          <p:cNvPr id="55" name="Rectangle 28"/>
          <p:cNvSpPr>
            <a:spLocks noChangeArrowheads="1"/>
          </p:cNvSpPr>
          <p:nvPr/>
        </p:nvSpPr>
        <p:spPr bwMode="auto">
          <a:xfrm>
            <a:off x="1274606" y="1522728"/>
            <a:ext cx="2758013" cy="84175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55207" lIns="110413" rIns="110413" tIns="55207" wrap="square">
            <a:spAutoFit/>
          </a:bodyPr>
          <a:lstStyle/>
          <a:p>
            <a:pPr>
              <a:lnSpc>
                <a:spcPct val="120000"/>
              </a:lnSpc>
            </a:pPr>
            <a:r>
              <a:rPr altLang="en-US" lang="zh-CN" sz="1333">
                <a:solidFill>
                  <a:schemeClr val="tx1">
                    <a:lumMod val="75000"/>
                    <a:lumOff val="25000"/>
                  </a:schemeClr>
                </a:solidFill>
                <a:latin charset="-122" pitchFamily="34" typeface="微软雅黑"/>
                <a:ea charset="-122" pitchFamily="34" typeface="微软雅黑"/>
              </a:rPr>
              <a:t>点击此处添加文字说明内容，可以通过复制您的文本内容，在此文本框粘贴并选择只保留文字。</a:t>
            </a:r>
          </a:p>
        </p:txBody>
      </p:sp>
      <p:sp>
        <p:nvSpPr>
          <p:cNvPr id="56" name="矩形标注 55"/>
          <p:cNvSpPr/>
          <p:nvPr/>
        </p:nvSpPr>
        <p:spPr>
          <a:xfrm>
            <a:off x="6486957" y="2452678"/>
            <a:ext cx="1913299" cy="77540"/>
          </a:xfrm>
          <a:prstGeom prst="wedgeRectCallout">
            <a:avLst>
              <a:gd fmla="val -23398" name="adj1"/>
              <a:gd fmla="val 403291" name="adj2"/>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55207" lIns="110413" rIns="110413" rtlCol="0" tIns="55207"/>
          <a:lstStyle/>
          <a:p>
            <a:pPr algn="ctr"/>
            <a:endParaRPr altLang="en-US" lang="zh-CN" sz="2400">
              <a:solidFill>
                <a:schemeClr val="tx1">
                  <a:lumMod val="85000"/>
                  <a:lumOff val="15000"/>
                </a:schemeClr>
              </a:solidFill>
            </a:endParaRPr>
          </a:p>
        </p:txBody>
      </p:sp>
      <p:sp>
        <p:nvSpPr>
          <p:cNvPr id="57" name="Rectangle 28"/>
          <p:cNvSpPr>
            <a:spLocks noChangeArrowheads="1"/>
          </p:cNvSpPr>
          <p:nvPr/>
        </p:nvSpPr>
        <p:spPr bwMode="auto">
          <a:xfrm>
            <a:off x="6002668" y="1522728"/>
            <a:ext cx="2758013" cy="84175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55207" lIns="110413" rIns="110413" tIns="55207" wrap="square">
            <a:spAutoFit/>
          </a:bodyPr>
          <a:lstStyle/>
          <a:p>
            <a:pPr>
              <a:lnSpc>
                <a:spcPct val="120000"/>
              </a:lnSpc>
            </a:pPr>
            <a:r>
              <a:rPr altLang="en-US" lang="zh-CN" sz="1333">
                <a:solidFill>
                  <a:schemeClr val="tx1">
                    <a:lumMod val="75000"/>
                    <a:lumOff val="25000"/>
                  </a:schemeClr>
                </a:solidFill>
                <a:latin charset="-122" pitchFamily="34" typeface="微软雅黑"/>
                <a:ea charset="-122" pitchFamily="34" typeface="微软雅黑"/>
              </a:rPr>
              <a:t>点击此处添加文字说明内容，可以通过复制您的文本内容，在此文本框粘贴并选择只保留文字。</a:t>
            </a:r>
          </a:p>
        </p:txBody>
      </p:sp>
      <p:sp>
        <p:nvSpPr>
          <p:cNvPr id="58" name="矩形标注 57"/>
          <p:cNvSpPr/>
          <p:nvPr/>
        </p:nvSpPr>
        <p:spPr>
          <a:xfrm>
            <a:off x="9016379" y="5069273"/>
            <a:ext cx="1784144" cy="55271"/>
          </a:xfrm>
          <a:prstGeom prst="wedgeRectCallout">
            <a:avLst>
              <a:gd fmla="val -17526" name="adj1"/>
              <a:gd fmla="val -509465" name="adj2"/>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55207" lIns="110413" rIns="110413" rtlCol="0" tIns="55207"/>
          <a:lstStyle/>
          <a:p>
            <a:pPr algn="ctr"/>
            <a:endParaRPr altLang="en-US" lang="zh-CN" sz="2400">
              <a:solidFill>
                <a:schemeClr val="tx1">
                  <a:lumMod val="85000"/>
                  <a:lumOff val="15000"/>
                </a:schemeClr>
              </a:solidFill>
            </a:endParaRPr>
          </a:p>
        </p:txBody>
      </p:sp>
      <p:sp>
        <p:nvSpPr>
          <p:cNvPr id="59" name="Rectangle 28"/>
          <p:cNvSpPr>
            <a:spLocks noChangeArrowheads="1"/>
          </p:cNvSpPr>
          <p:nvPr/>
        </p:nvSpPr>
        <p:spPr bwMode="auto">
          <a:xfrm>
            <a:off x="8522564" y="5253205"/>
            <a:ext cx="2758013" cy="84175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55207" lIns="110413" rIns="110413" tIns="55207" wrap="square">
            <a:spAutoFit/>
          </a:bodyPr>
          <a:lstStyle/>
          <a:p>
            <a:pPr>
              <a:lnSpc>
                <a:spcPct val="120000"/>
              </a:lnSpc>
            </a:pPr>
            <a:r>
              <a:rPr altLang="en-US" lang="zh-CN" sz="1333">
                <a:solidFill>
                  <a:schemeClr val="tx1">
                    <a:lumMod val="75000"/>
                    <a:lumOff val="25000"/>
                  </a:schemeClr>
                </a:solidFill>
                <a:latin charset="-122" pitchFamily="34" typeface="微软雅黑"/>
                <a:ea charset="-122" pitchFamily="34" typeface="微软雅黑"/>
              </a:rPr>
              <a:t>点击此处添加文字说明内容，可以通过复制您的文本内容，在此文本框粘贴并选择只保留文字。</a:t>
            </a:r>
          </a:p>
        </p:txBody>
      </p:sp>
      <p:sp>
        <p:nvSpPr>
          <p:cNvPr id="62" name="TextBox 61"/>
          <p:cNvSpPr txBox="1"/>
          <p:nvPr/>
        </p:nvSpPr>
        <p:spPr>
          <a:xfrm>
            <a:off x="5320788" y="371658"/>
            <a:ext cx="1535430" cy="497891"/>
          </a:xfrm>
          <a:prstGeom prst="rect">
            <a:avLst/>
          </a:prstGeom>
          <a:noFill/>
        </p:spPr>
        <p:txBody>
          <a:bodyPr rtlCol="0" wrap="none">
            <a:spAutoFit/>
          </a:bodyPr>
          <a:lstStyle/>
          <a:p>
            <a:r>
              <a:rPr altLang="en-US" lang="zh-CN" sz="2667">
                <a:solidFill>
                  <a:srgbClr val="304860"/>
                </a:solidFill>
                <a:latin charset="-122" pitchFamily="34" typeface="微软雅黑"/>
                <a:ea charset="-122" pitchFamily="34" typeface="微软雅黑"/>
              </a:rPr>
              <a:t>研究思路</a:t>
            </a:r>
          </a:p>
        </p:txBody>
      </p:sp>
      <p:sp>
        <p:nvSpPr>
          <p:cNvPr id="28" name="Text Box 2"/>
          <p:cNvSpPr txBox="1">
            <a:spLocks noChangeArrowheads="1"/>
          </p:cNvSpPr>
          <p:nvPr/>
        </p:nvSpPr>
        <p:spPr bwMode="auto">
          <a:xfrm>
            <a:off x="9691565" y="7077405"/>
            <a:ext cx="2527807" cy="375971"/>
          </a:xfrm>
          <a:prstGeom prst="rect">
            <a:avLst/>
          </a:prstGeom>
          <a:noFill/>
          <a:ln w="9525">
            <a:noFill/>
            <a:miter lim="800000"/>
          </a:ln>
        </p:spPr>
        <p:txBody>
          <a:bodyPr wrap="square">
            <a:spAutoFit/>
          </a:bodyPr>
          <a:lstStyle/>
          <a:p>
            <a:pPr algn="ctr"/>
            <a:r>
              <a:rPr altLang="en-US" lang="zh-CN" sz="1867">
                <a:solidFill>
                  <a:srgbClr val="00AEEE"/>
                </a:solidFill>
                <a:latin charset="-122" pitchFamily="34" typeface="微软雅黑"/>
                <a:ea charset="-122" pitchFamily="34" typeface="微软雅黑"/>
              </a:rPr>
              <a:t>延迟符号</a:t>
            </a:r>
          </a:p>
        </p:txBody>
      </p:sp>
    </p:spTree>
    <p:extLst>
      <p:ext uri="{BB962C8B-B14F-4D97-AF65-F5344CB8AC3E}">
        <p14:creationId val="2911081464"/>
      </p:ext>
    </p:extLst>
  </p:cSld>
  <p:clrMapOvr>
    <a:masterClrMapping/>
  </p:clrMapOvr>
  <mc:AlternateContent>
    <mc:Choice Requires="p15">
      <p:transition p14:dur="1250" spd="slow">
        <p15:prstTrans prst="peelOff"/>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2" presetSubtype="8">
                                  <p:stCondLst>
                                    <p:cond delay="0"/>
                                  </p:stCondLst>
                                  <p:childTnLst>
                                    <p:set>
                                      <p:cBhvr>
                                        <p:cTn dur="1" fill="hold" id="6">
                                          <p:stCondLst>
                                            <p:cond delay="0"/>
                                          </p:stCondLst>
                                        </p:cTn>
                                        <p:tgtEl>
                                          <p:spTgt spid="31"/>
                                        </p:tgtEl>
                                        <p:attrNameLst>
                                          <p:attrName>style.visibility</p:attrName>
                                        </p:attrNameLst>
                                      </p:cBhvr>
                                      <p:to>
                                        <p:strVal val="visible"/>
                                      </p:to>
                                    </p:set>
                                    <p:animEffect filter="wipe(left)" transition="in">
                                      <p:cBhvr>
                                        <p:cTn dur="500" id="7"/>
                                        <p:tgtEl>
                                          <p:spTgt spid="31"/>
                                        </p:tgtEl>
                                      </p:cBhvr>
                                    </p:animEffect>
                                  </p:childTnLst>
                                </p:cTn>
                              </p:par>
                            </p:childTnLst>
                          </p:cTn>
                        </p:par>
                        <p:par>
                          <p:cTn fill="hold" id="8" nodeType="afterGroup">
                            <p:stCondLst>
                              <p:cond delay="500"/>
                            </p:stCondLst>
                            <p:childTnLst>
                              <p:par>
                                <p:cTn fill="hold" id="9" nodeType="afterEffect" presetClass="entr" presetID="15" presetSubtype="0">
                                  <p:stCondLst>
                                    <p:cond delay="0"/>
                                  </p:stCondLst>
                                  <p:childTnLst>
                                    <p:set>
                                      <p:cBhvr>
                                        <p:cTn dur="1" fill="hold" id="10">
                                          <p:stCondLst>
                                            <p:cond delay="0"/>
                                          </p:stCondLst>
                                        </p:cTn>
                                        <p:tgtEl>
                                          <p:spTgt spid="47"/>
                                        </p:tgtEl>
                                        <p:attrNameLst>
                                          <p:attrName>style.visibility</p:attrName>
                                        </p:attrNameLst>
                                      </p:cBhvr>
                                      <p:to>
                                        <p:strVal val="visible"/>
                                      </p:to>
                                    </p:set>
                                    <p:anim calcmode="lin" valueType="num">
                                      <p:cBhvr>
                                        <p:cTn dur="1000" fill="hold" id="11"/>
                                        <p:tgtEl>
                                          <p:spTgt spid="47"/>
                                        </p:tgtEl>
                                        <p:attrNameLst>
                                          <p:attrName>ppt_w</p:attrName>
                                        </p:attrNameLst>
                                      </p:cBhvr>
                                      <p:tavLst>
                                        <p:tav tm="0">
                                          <p:val>
                                            <p:fltVal val="0"/>
                                          </p:val>
                                        </p:tav>
                                        <p:tav tm="100000">
                                          <p:val>
                                            <p:strVal val="#ppt_w"/>
                                          </p:val>
                                        </p:tav>
                                      </p:tavLst>
                                    </p:anim>
                                    <p:anim calcmode="lin" valueType="num">
                                      <p:cBhvr>
                                        <p:cTn dur="1000" fill="hold" id="12"/>
                                        <p:tgtEl>
                                          <p:spTgt spid="47"/>
                                        </p:tgtEl>
                                        <p:attrNameLst>
                                          <p:attrName>ppt_h</p:attrName>
                                        </p:attrNameLst>
                                      </p:cBhvr>
                                      <p:tavLst>
                                        <p:tav tm="0">
                                          <p:val>
                                            <p:fltVal val="0"/>
                                          </p:val>
                                        </p:tav>
                                        <p:tav tm="100000">
                                          <p:val>
                                            <p:strVal val="#ppt_h"/>
                                          </p:val>
                                        </p:tav>
                                      </p:tavLst>
                                    </p:anim>
                                    <p:anim calcmode="lin" valueType="num">
                                      <p:cBhvr>
                                        <p:cTn dur="1000" fill="hold" id="13"/>
                                        <p:tgtEl>
                                          <p:spTgt spid="47"/>
                                        </p:tgtEl>
                                        <p:attrNameLst>
                                          <p:attrName>ppt_x</p:attrName>
                                        </p:attrNameLst>
                                      </p:cBhvr>
                                      <p:tavLst>
                                        <p:tav fmla="#ppt_x+(cos(-2*pi*(1-$))*-#ppt_x-sin(-2*pi*(1-$))*(1-#ppt_y))*(1-$)" tm="0">
                                          <p:val>
                                            <p:fltVal val="0"/>
                                          </p:val>
                                        </p:tav>
                                        <p:tav tm="100000">
                                          <p:val>
                                            <p:fltVal val="1"/>
                                          </p:val>
                                        </p:tav>
                                      </p:tavLst>
                                    </p:anim>
                                    <p:anim calcmode="lin" valueType="num">
                                      <p:cBhvr>
                                        <p:cTn dur="1000" fill="hold" id="14"/>
                                        <p:tgtEl>
                                          <p:spTgt spid="47"/>
                                        </p:tgtEl>
                                        <p:attrNameLst>
                                          <p:attrName>ppt_y</p:attrName>
                                        </p:attrNameLst>
                                      </p:cBhvr>
                                      <p:tavLst>
                                        <p:tav fmla="#ppt_y+(sin(-2*pi*(1-$))*-#ppt_x+cos(-2*pi*(1-$))*(1-#ppt_y))*(1-$)" tm="0">
                                          <p:val>
                                            <p:fltVal val="0"/>
                                          </p:val>
                                        </p:tav>
                                        <p:tav tm="100000">
                                          <p:val>
                                            <p:fltVal val="1"/>
                                          </p:val>
                                        </p:tav>
                                      </p:tavLst>
                                    </p:anim>
                                  </p:childTnLst>
                                </p:cTn>
                              </p:par>
                              <p:par>
                                <p:cTn fill="hold" id="15" nodeType="withEffect" presetClass="entr" presetID="15" presetSubtype="0">
                                  <p:stCondLst>
                                    <p:cond delay="250"/>
                                  </p:stCondLst>
                                  <p:childTnLst>
                                    <p:set>
                                      <p:cBhvr>
                                        <p:cTn dur="1" fill="hold" id="16">
                                          <p:stCondLst>
                                            <p:cond delay="0"/>
                                          </p:stCondLst>
                                        </p:cTn>
                                        <p:tgtEl>
                                          <p:spTgt spid="32"/>
                                        </p:tgtEl>
                                        <p:attrNameLst>
                                          <p:attrName>style.visibility</p:attrName>
                                        </p:attrNameLst>
                                      </p:cBhvr>
                                      <p:to>
                                        <p:strVal val="visible"/>
                                      </p:to>
                                    </p:set>
                                    <p:anim calcmode="lin" valueType="num">
                                      <p:cBhvr>
                                        <p:cTn dur="1000" fill="hold" id="17"/>
                                        <p:tgtEl>
                                          <p:spTgt spid="32"/>
                                        </p:tgtEl>
                                        <p:attrNameLst>
                                          <p:attrName>ppt_w</p:attrName>
                                        </p:attrNameLst>
                                      </p:cBhvr>
                                      <p:tavLst>
                                        <p:tav tm="0">
                                          <p:val>
                                            <p:fltVal val="0"/>
                                          </p:val>
                                        </p:tav>
                                        <p:tav tm="100000">
                                          <p:val>
                                            <p:strVal val="#ppt_w"/>
                                          </p:val>
                                        </p:tav>
                                      </p:tavLst>
                                    </p:anim>
                                    <p:anim calcmode="lin" valueType="num">
                                      <p:cBhvr>
                                        <p:cTn dur="1000" fill="hold" id="18"/>
                                        <p:tgtEl>
                                          <p:spTgt spid="32"/>
                                        </p:tgtEl>
                                        <p:attrNameLst>
                                          <p:attrName>ppt_h</p:attrName>
                                        </p:attrNameLst>
                                      </p:cBhvr>
                                      <p:tavLst>
                                        <p:tav tm="0">
                                          <p:val>
                                            <p:fltVal val="0"/>
                                          </p:val>
                                        </p:tav>
                                        <p:tav tm="100000">
                                          <p:val>
                                            <p:strVal val="#ppt_h"/>
                                          </p:val>
                                        </p:tav>
                                      </p:tavLst>
                                    </p:anim>
                                    <p:anim calcmode="lin" valueType="num">
                                      <p:cBhvr>
                                        <p:cTn dur="1000" fill="hold" id="19"/>
                                        <p:tgtEl>
                                          <p:spTgt spid="32"/>
                                        </p:tgtEl>
                                        <p:attrNameLst>
                                          <p:attrName>ppt_x</p:attrName>
                                        </p:attrNameLst>
                                      </p:cBhvr>
                                      <p:tavLst>
                                        <p:tav fmla="#ppt_x+(cos(-2*pi*(1-$))*-#ppt_x-sin(-2*pi*(1-$))*(1-#ppt_y))*(1-$)" tm="0">
                                          <p:val>
                                            <p:fltVal val="0"/>
                                          </p:val>
                                        </p:tav>
                                        <p:tav tm="100000">
                                          <p:val>
                                            <p:fltVal val="1"/>
                                          </p:val>
                                        </p:tav>
                                      </p:tavLst>
                                    </p:anim>
                                    <p:anim calcmode="lin" valueType="num">
                                      <p:cBhvr>
                                        <p:cTn dur="1000" fill="hold" id="20"/>
                                        <p:tgtEl>
                                          <p:spTgt spid="32"/>
                                        </p:tgtEl>
                                        <p:attrNameLst>
                                          <p:attrName>ppt_y</p:attrName>
                                        </p:attrNameLst>
                                      </p:cBhvr>
                                      <p:tavLst>
                                        <p:tav fmla="#ppt_y+(sin(-2*pi*(1-$))*-#ppt_x+cos(-2*pi*(1-$))*(1-#ppt_y))*(1-$)" tm="0">
                                          <p:val>
                                            <p:fltVal val="0"/>
                                          </p:val>
                                        </p:tav>
                                        <p:tav tm="100000">
                                          <p:val>
                                            <p:fltVal val="1"/>
                                          </p:val>
                                        </p:tav>
                                      </p:tavLst>
                                    </p:anim>
                                  </p:childTnLst>
                                </p:cTn>
                              </p:par>
                              <p:par>
                                <p:cTn fill="hold" id="21" nodeType="withEffect" presetClass="entr" presetID="15" presetSubtype="0">
                                  <p:stCondLst>
                                    <p:cond delay="500"/>
                                  </p:stCondLst>
                                  <p:childTnLst>
                                    <p:set>
                                      <p:cBhvr>
                                        <p:cTn dur="1" fill="hold" id="22">
                                          <p:stCondLst>
                                            <p:cond delay="0"/>
                                          </p:stCondLst>
                                        </p:cTn>
                                        <p:tgtEl>
                                          <p:spTgt spid="37"/>
                                        </p:tgtEl>
                                        <p:attrNameLst>
                                          <p:attrName>style.visibility</p:attrName>
                                        </p:attrNameLst>
                                      </p:cBhvr>
                                      <p:to>
                                        <p:strVal val="visible"/>
                                      </p:to>
                                    </p:set>
                                    <p:anim calcmode="lin" valueType="num">
                                      <p:cBhvr>
                                        <p:cTn dur="1000" fill="hold" id="23"/>
                                        <p:tgtEl>
                                          <p:spTgt spid="37"/>
                                        </p:tgtEl>
                                        <p:attrNameLst>
                                          <p:attrName>ppt_w</p:attrName>
                                        </p:attrNameLst>
                                      </p:cBhvr>
                                      <p:tavLst>
                                        <p:tav tm="0">
                                          <p:val>
                                            <p:fltVal val="0"/>
                                          </p:val>
                                        </p:tav>
                                        <p:tav tm="100000">
                                          <p:val>
                                            <p:strVal val="#ppt_w"/>
                                          </p:val>
                                        </p:tav>
                                      </p:tavLst>
                                    </p:anim>
                                    <p:anim calcmode="lin" valueType="num">
                                      <p:cBhvr>
                                        <p:cTn dur="1000" fill="hold" id="24"/>
                                        <p:tgtEl>
                                          <p:spTgt spid="37"/>
                                        </p:tgtEl>
                                        <p:attrNameLst>
                                          <p:attrName>ppt_h</p:attrName>
                                        </p:attrNameLst>
                                      </p:cBhvr>
                                      <p:tavLst>
                                        <p:tav tm="0">
                                          <p:val>
                                            <p:fltVal val="0"/>
                                          </p:val>
                                        </p:tav>
                                        <p:tav tm="100000">
                                          <p:val>
                                            <p:strVal val="#ppt_h"/>
                                          </p:val>
                                        </p:tav>
                                      </p:tavLst>
                                    </p:anim>
                                    <p:anim calcmode="lin" valueType="num">
                                      <p:cBhvr>
                                        <p:cTn dur="1000" fill="hold" id="25"/>
                                        <p:tgtEl>
                                          <p:spTgt spid="37"/>
                                        </p:tgtEl>
                                        <p:attrNameLst>
                                          <p:attrName>ppt_x</p:attrName>
                                        </p:attrNameLst>
                                      </p:cBhvr>
                                      <p:tavLst>
                                        <p:tav fmla="#ppt_x+(cos(-2*pi*(1-$))*-#ppt_x-sin(-2*pi*(1-$))*(1-#ppt_y))*(1-$)" tm="0">
                                          <p:val>
                                            <p:fltVal val="0"/>
                                          </p:val>
                                        </p:tav>
                                        <p:tav tm="100000">
                                          <p:val>
                                            <p:fltVal val="1"/>
                                          </p:val>
                                        </p:tav>
                                      </p:tavLst>
                                    </p:anim>
                                    <p:anim calcmode="lin" valueType="num">
                                      <p:cBhvr>
                                        <p:cTn dur="1000" fill="hold" id="26"/>
                                        <p:tgtEl>
                                          <p:spTgt spid="37"/>
                                        </p:tgtEl>
                                        <p:attrNameLst>
                                          <p:attrName>ppt_y</p:attrName>
                                        </p:attrNameLst>
                                      </p:cBhvr>
                                      <p:tavLst>
                                        <p:tav fmla="#ppt_y+(sin(-2*pi*(1-$))*-#ppt_x+cos(-2*pi*(1-$))*(1-#ppt_y))*(1-$)" tm="0">
                                          <p:val>
                                            <p:fltVal val="0"/>
                                          </p:val>
                                        </p:tav>
                                        <p:tav tm="100000">
                                          <p:val>
                                            <p:fltVal val="1"/>
                                          </p:val>
                                        </p:tav>
                                      </p:tavLst>
                                    </p:anim>
                                  </p:childTnLst>
                                </p:cTn>
                              </p:par>
                              <p:par>
                                <p:cTn fill="hold" id="27" nodeType="withEffect" presetClass="entr" presetID="15" presetSubtype="0">
                                  <p:stCondLst>
                                    <p:cond delay="750"/>
                                  </p:stCondLst>
                                  <p:childTnLst>
                                    <p:set>
                                      <p:cBhvr>
                                        <p:cTn dur="1" fill="hold" id="28">
                                          <p:stCondLst>
                                            <p:cond delay="0"/>
                                          </p:stCondLst>
                                        </p:cTn>
                                        <p:tgtEl>
                                          <p:spTgt spid="42"/>
                                        </p:tgtEl>
                                        <p:attrNameLst>
                                          <p:attrName>style.visibility</p:attrName>
                                        </p:attrNameLst>
                                      </p:cBhvr>
                                      <p:to>
                                        <p:strVal val="visible"/>
                                      </p:to>
                                    </p:set>
                                    <p:anim calcmode="lin" valueType="num">
                                      <p:cBhvr>
                                        <p:cTn dur="1000" fill="hold" id="29"/>
                                        <p:tgtEl>
                                          <p:spTgt spid="42"/>
                                        </p:tgtEl>
                                        <p:attrNameLst>
                                          <p:attrName>ppt_w</p:attrName>
                                        </p:attrNameLst>
                                      </p:cBhvr>
                                      <p:tavLst>
                                        <p:tav tm="0">
                                          <p:val>
                                            <p:fltVal val="0"/>
                                          </p:val>
                                        </p:tav>
                                        <p:tav tm="100000">
                                          <p:val>
                                            <p:strVal val="#ppt_w"/>
                                          </p:val>
                                        </p:tav>
                                      </p:tavLst>
                                    </p:anim>
                                    <p:anim calcmode="lin" valueType="num">
                                      <p:cBhvr>
                                        <p:cTn dur="1000" fill="hold" id="30"/>
                                        <p:tgtEl>
                                          <p:spTgt spid="42"/>
                                        </p:tgtEl>
                                        <p:attrNameLst>
                                          <p:attrName>ppt_h</p:attrName>
                                        </p:attrNameLst>
                                      </p:cBhvr>
                                      <p:tavLst>
                                        <p:tav tm="0">
                                          <p:val>
                                            <p:fltVal val="0"/>
                                          </p:val>
                                        </p:tav>
                                        <p:tav tm="100000">
                                          <p:val>
                                            <p:strVal val="#ppt_h"/>
                                          </p:val>
                                        </p:tav>
                                      </p:tavLst>
                                    </p:anim>
                                    <p:anim calcmode="lin" valueType="num">
                                      <p:cBhvr>
                                        <p:cTn dur="1000" fill="hold" id="31"/>
                                        <p:tgtEl>
                                          <p:spTgt spid="42"/>
                                        </p:tgtEl>
                                        <p:attrNameLst>
                                          <p:attrName>ppt_x</p:attrName>
                                        </p:attrNameLst>
                                      </p:cBhvr>
                                      <p:tavLst>
                                        <p:tav fmla="#ppt_x+(cos(-2*pi*(1-$))*-#ppt_x-sin(-2*pi*(1-$))*(1-#ppt_y))*(1-$)" tm="0">
                                          <p:val>
                                            <p:fltVal val="0"/>
                                          </p:val>
                                        </p:tav>
                                        <p:tav tm="100000">
                                          <p:val>
                                            <p:fltVal val="1"/>
                                          </p:val>
                                        </p:tav>
                                      </p:tavLst>
                                    </p:anim>
                                    <p:anim calcmode="lin" valueType="num">
                                      <p:cBhvr>
                                        <p:cTn dur="1000" fill="hold" id="32"/>
                                        <p:tgtEl>
                                          <p:spTgt spid="42"/>
                                        </p:tgtEl>
                                        <p:attrNameLst>
                                          <p:attrName>ppt_y</p:attrName>
                                        </p:attrNameLst>
                                      </p:cBhvr>
                                      <p:tavLst>
                                        <p:tav fmla="#ppt_y+(sin(-2*pi*(1-$))*-#ppt_x+cos(-2*pi*(1-$))*(1-#ppt_y))*(1-$)" tm="0">
                                          <p:val>
                                            <p:fltVal val="0"/>
                                          </p:val>
                                        </p:tav>
                                        <p:tav tm="100000">
                                          <p:val>
                                            <p:fltVal val="1"/>
                                          </p:val>
                                        </p:tav>
                                      </p:tavLst>
                                    </p:anim>
                                  </p:childTnLst>
                                </p:cTn>
                              </p:par>
                            </p:childTnLst>
                          </p:cTn>
                        </p:par>
                        <p:par>
                          <p:cTn fill="hold" id="33" nodeType="afterGroup">
                            <p:stCondLst>
                              <p:cond delay="2250"/>
                            </p:stCondLst>
                            <p:childTnLst>
                              <p:par>
                                <p:cTn fill="hold" grpId="0" id="34" nodeType="afterEffect" presetClass="entr" presetID="2" presetSubtype="1">
                                  <p:stCondLst>
                                    <p:cond delay="0"/>
                                  </p:stCondLst>
                                  <p:childTnLst>
                                    <p:set>
                                      <p:cBhvr>
                                        <p:cTn dur="1" fill="hold" id="35">
                                          <p:stCondLst>
                                            <p:cond delay="0"/>
                                          </p:stCondLst>
                                        </p:cTn>
                                        <p:tgtEl>
                                          <p:spTgt spid="53"/>
                                        </p:tgtEl>
                                        <p:attrNameLst>
                                          <p:attrName>style.visibility</p:attrName>
                                        </p:attrNameLst>
                                      </p:cBhvr>
                                      <p:to>
                                        <p:strVal val="visible"/>
                                      </p:to>
                                    </p:set>
                                    <p:anim calcmode="lin" valueType="num">
                                      <p:cBhvr additive="base">
                                        <p:cTn dur="500" fill="hold" id="36"/>
                                        <p:tgtEl>
                                          <p:spTgt spid="53"/>
                                        </p:tgtEl>
                                        <p:attrNameLst>
                                          <p:attrName>ppt_x</p:attrName>
                                        </p:attrNameLst>
                                      </p:cBhvr>
                                      <p:tavLst>
                                        <p:tav tm="0">
                                          <p:val>
                                            <p:strVal val="#ppt_x"/>
                                          </p:val>
                                        </p:tav>
                                        <p:tav tm="100000">
                                          <p:val>
                                            <p:strVal val="#ppt_x"/>
                                          </p:val>
                                        </p:tav>
                                      </p:tavLst>
                                    </p:anim>
                                    <p:anim calcmode="lin" valueType="num">
                                      <p:cBhvr additive="base">
                                        <p:cTn dur="500" fill="hold" id="37"/>
                                        <p:tgtEl>
                                          <p:spTgt spid="53"/>
                                        </p:tgtEl>
                                        <p:attrNameLst>
                                          <p:attrName>ppt_y</p:attrName>
                                        </p:attrNameLst>
                                      </p:cBhvr>
                                      <p:tavLst>
                                        <p:tav tm="0">
                                          <p:val>
                                            <p:strVal val="0-#ppt_h/2"/>
                                          </p:val>
                                        </p:tav>
                                        <p:tav tm="100000">
                                          <p:val>
                                            <p:strVal val="#ppt_y"/>
                                          </p:val>
                                        </p:tav>
                                      </p:tavLst>
                                    </p:anim>
                                  </p:childTnLst>
                                </p:cTn>
                              </p:par>
                            </p:childTnLst>
                          </p:cTn>
                        </p:par>
                        <p:par>
                          <p:cTn fill="hold" id="38" nodeType="afterGroup">
                            <p:stCondLst>
                              <p:cond delay="2750"/>
                            </p:stCondLst>
                            <p:childTnLst>
                              <p:par>
                                <p:cTn fill="hold" grpId="1" id="39" nodeType="afterEffect" presetClass="emph" presetID="32" presetSubtype="0">
                                  <p:stCondLst>
                                    <p:cond delay="0"/>
                                  </p:stCondLst>
                                  <p:childTnLst>
                                    <p:animRot by="120000">
                                      <p:cBhvr>
                                        <p:cTn dur="50" fill="hold" id="40">
                                          <p:stCondLst>
                                            <p:cond delay="0"/>
                                          </p:stCondLst>
                                        </p:cTn>
                                        <p:tgtEl>
                                          <p:spTgt spid="53"/>
                                        </p:tgtEl>
                                        <p:attrNameLst>
                                          <p:attrName>r</p:attrName>
                                        </p:attrNameLst>
                                      </p:cBhvr>
                                    </p:animRot>
                                    <p:animRot by="-240000">
                                      <p:cBhvr>
                                        <p:cTn dur="100" fill="hold" id="41">
                                          <p:stCondLst>
                                            <p:cond delay="100"/>
                                          </p:stCondLst>
                                        </p:cTn>
                                        <p:tgtEl>
                                          <p:spTgt spid="53"/>
                                        </p:tgtEl>
                                        <p:attrNameLst>
                                          <p:attrName>r</p:attrName>
                                        </p:attrNameLst>
                                      </p:cBhvr>
                                    </p:animRot>
                                    <p:animRot by="240000">
                                      <p:cBhvr>
                                        <p:cTn dur="100" fill="hold" id="42">
                                          <p:stCondLst>
                                            <p:cond delay="200"/>
                                          </p:stCondLst>
                                        </p:cTn>
                                        <p:tgtEl>
                                          <p:spTgt spid="53"/>
                                        </p:tgtEl>
                                        <p:attrNameLst>
                                          <p:attrName>r</p:attrName>
                                        </p:attrNameLst>
                                      </p:cBhvr>
                                    </p:animRot>
                                    <p:animRot by="-240000">
                                      <p:cBhvr>
                                        <p:cTn dur="100" fill="hold" id="43">
                                          <p:stCondLst>
                                            <p:cond delay="300"/>
                                          </p:stCondLst>
                                        </p:cTn>
                                        <p:tgtEl>
                                          <p:spTgt spid="53"/>
                                        </p:tgtEl>
                                        <p:attrNameLst>
                                          <p:attrName>r</p:attrName>
                                        </p:attrNameLst>
                                      </p:cBhvr>
                                    </p:animRot>
                                    <p:animRot by="120000">
                                      <p:cBhvr>
                                        <p:cTn dur="100" fill="hold" id="44">
                                          <p:stCondLst>
                                            <p:cond delay="400"/>
                                          </p:stCondLst>
                                        </p:cTn>
                                        <p:tgtEl>
                                          <p:spTgt spid="53"/>
                                        </p:tgtEl>
                                        <p:attrNameLst>
                                          <p:attrName>r</p:attrName>
                                        </p:attrNameLst>
                                      </p:cBhvr>
                                    </p:animRot>
                                  </p:childTnLst>
                                </p:cTn>
                              </p:par>
                            </p:childTnLst>
                          </p:cTn>
                        </p:par>
                        <p:par>
                          <p:cTn fill="hold" id="45" nodeType="afterGroup">
                            <p:stCondLst>
                              <p:cond delay="3250"/>
                            </p:stCondLst>
                            <p:childTnLst>
                              <p:par>
                                <p:cTn fill="hold" grpId="0" id="46" nodeType="afterEffect" presetClass="entr" presetID="18" presetSubtype="9">
                                  <p:stCondLst>
                                    <p:cond delay="0"/>
                                  </p:stCondLst>
                                  <p:childTnLst>
                                    <p:set>
                                      <p:cBhvr>
                                        <p:cTn dur="1" fill="hold" id="47">
                                          <p:stCondLst>
                                            <p:cond delay="0"/>
                                          </p:stCondLst>
                                        </p:cTn>
                                        <p:tgtEl>
                                          <p:spTgt spid="55"/>
                                        </p:tgtEl>
                                        <p:attrNameLst>
                                          <p:attrName>style.visibility</p:attrName>
                                        </p:attrNameLst>
                                      </p:cBhvr>
                                      <p:to>
                                        <p:strVal val="visible"/>
                                      </p:to>
                                    </p:set>
                                    <p:animEffect filter="strips(upLeft)" transition="in">
                                      <p:cBhvr>
                                        <p:cTn dur="500" id="48"/>
                                        <p:tgtEl>
                                          <p:spTgt spid="55"/>
                                        </p:tgtEl>
                                      </p:cBhvr>
                                    </p:animEffect>
                                  </p:childTnLst>
                                </p:cTn>
                              </p:par>
                            </p:childTnLst>
                          </p:cTn>
                        </p:par>
                        <p:par>
                          <p:cTn fill="hold" id="49" nodeType="afterGroup">
                            <p:stCondLst>
                              <p:cond delay="3750"/>
                            </p:stCondLst>
                            <p:childTnLst>
                              <p:par>
                                <p:cTn fill="hold" grpId="0" id="50" nodeType="afterEffect" presetClass="entr" presetID="2" presetSubtype="4">
                                  <p:stCondLst>
                                    <p:cond delay="0"/>
                                  </p:stCondLst>
                                  <p:childTnLst>
                                    <p:set>
                                      <p:cBhvr>
                                        <p:cTn dur="1" fill="hold" id="51">
                                          <p:stCondLst>
                                            <p:cond delay="0"/>
                                          </p:stCondLst>
                                        </p:cTn>
                                        <p:tgtEl>
                                          <p:spTgt spid="52"/>
                                        </p:tgtEl>
                                        <p:attrNameLst>
                                          <p:attrName>style.visibility</p:attrName>
                                        </p:attrNameLst>
                                      </p:cBhvr>
                                      <p:to>
                                        <p:strVal val="visible"/>
                                      </p:to>
                                    </p:set>
                                    <p:anim calcmode="lin" valueType="num">
                                      <p:cBhvr additive="base">
                                        <p:cTn dur="500" fill="hold" id="52"/>
                                        <p:tgtEl>
                                          <p:spTgt spid="52"/>
                                        </p:tgtEl>
                                        <p:attrNameLst>
                                          <p:attrName>ppt_x</p:attrName>
                                        </p:attrNameLst>
                                      </p:cBhvr>
                                      <p:tavLst>
                                        <p:tav tm="0">
                                          <p:val>
                                            <p:strVal val="#ppt_x"/>
                                          </p:val>
                                        </p:tav>
                                        <p:tav tm="100000">
                                          <p:val>
                                            <p:strVal val="#ppt_x"/>
                                          </p:val>
                                        </p:tav>
                                      </p:tavLst>
                                    </p:anim>
                                    <p:anim calcmode="lin" valueType="num">
                                      <p:cBhvr additive="base">
                                        <p:cTn dur="500" fill="hold" id="53"/>
                                        <p:tgtEl>
                                          <p:spTgt spid="52"/>
                                        </p:tgtEl>
                                        <p:attrNameLst>
                                          <p:attrName>ppt_y</p:attrName>
                                        </p:attrNameLst>
                                      </p:cBhvr>
                                      <p:tavLst>
                                        <p:tav tm="0">
                                          <p:val>
                                            <p:strVal val="1+#ppt_h/2"/>
                                          </p:val>
                                        </p:tav>
                                        <p:tav tm="100000">
                                          <p:val>
                                            <p:strVal val="#ppt_y"/>
                                          </p:val>
                                        </p:tav>
                                      </p:tavLst>
                                    </p:anim>
                                  </p:childTnLst>
                                </p:cTn>
                              </p:par>
                            </p:childTnLst>
                          </p:cTn>
                        </p:par>
                        <p:par>
                          <p:cTn fill="hold" id="54" nodeType="afterGroup">
                            <p:stCondLst>
                              <p:cond delay="4250"/>
                            </p:stCondLst>
                            <p:childTnLst>
                              <p:par>
                                <p:cTn fill="hold" grpId="1" id="55" nodeType="afterEffect" presetClass="emph" presetID="32" presetSubtype="0">
                                  <p:stCondLst>
                                    <p:cond delay="0"/>
                                  </p:stCondLst>
                                  <p:childTnLst>
                                    <p:animRot by="120000">
                                      <p:cBhvr>
                                        <p:cTn dur="50" fill="hold" id="56">
                                          <p:stCondLst>
                                            <p:cond delay="0"/>
                                          </p:stCondLst>
                                        </p:cTn>
                                        <p:tgtEl>
                                          <p:spTgt spid="52"/>
                                        </p:tgtEl>
                                        <p:attrNameLst>
                                          <p:attrName>r</p:attrName>
                                        </p:attrNameLst>
                                      </p:cBhvr>
                                    </p:animRot>
                                    <p:animRot by="-240000">
                                      <p:cBhvr>
                                        <p:cTn dur="100" fill="hold" id="57">
                                          <p:stCondLst>
                                            <p:cond delay="100"/>
                                          </p:stCondLst>
                                        </p:cTn>
                                        <p:tgtEl>
                                          <p:spTgt spid="52"/>
                                        </p:tgtEl>
                                        <p:attrNameLst>
                                          <p:attrName>r</p:attrName>
                                        </p:attrNameLst>
                                      </p:cBhvr>
                                    </p:animRot>
                                    <p:animRot by="240000">
                                      <p:cBhvr>
                                        <p:cTn dur="100" fill="hold" id="58">
                                          <p:stCondLst>
                                            <p:cond delay="200"/>
                                          </p:stCondLst>
                                        </p:cTn>
                                        <p:tgtEl>
                                          <p:spTgt spid="52"/>
                                        </p:tgtEl>
                                        <p:attrNameLst>
                                          <p:attrName>r</p:attrName>
                                        </p:attrNameLst>
                                      </p:cBhvr>
                                    </p:animRot>
                                    <p:animRot by="-240000">
                                      <p:cBhvr>
                                        <p:cTn dur="100" fill="hold" id="59">
                                          <p:stCondLst>
                                            <p:cond delay="300"/>
                                          </p:stCondLst>
                                        </p:cTn>
                                        <p:tgtEl>
                                          <p:spTgt spid="52"/>
                                        </p:tgtEl>
                                        <p:attrNameLst>
                                          <p:attrName>r</p:attrName>
                                        </p:attrNameLst>
                                      </p:cBhvr>
                                    </p:animRot>
                                    <p:animRot by="120000">
                                      <p:cBhvr>
                                        <p:cTn dur="100" fill="hold" id="60">
                                          <p:stCondLst>
                                            <p:cond delay="400"/>
                                          </p:stCondLst>
                                        </p:cTn>
                                        <p:tgtEl>
                                          <p:spTgt spid="52"/>
                                        </p:tgtEl>
                                        <p:attrNameLst>
                                          <p:attrName>r</p:attrName>
                                        </p:attrNameLst>
                                      </p:cBhvr>
                                    </p:animRot>
                                  </p:childTnLst>
                                </p:cTn>
                              </p:par>
                            </p:childTnLst>
                          </p:cTn>
                        </p:par>
                        <p:par>
                          <p:cTn fill="hold" id="61" nodeType="afterGroup">
                            <p:stCondLst>
                              <p:cond delay="4750"/>
                            </p:stCondLst>
                            <p:childTnLst>
                              <p:par>
                                <p:cTn fill="hold" grpId="0" id="62" nodeType="afterEffect" presetClass="entr" presetID="18" presetSubtype="9">
                                  <p:stCondLst>
                                    <p:cond delay="0"/>
                                  </p:stCondLst>
                                  <p:childTnLst>
                                    <p:set>
                                      <p:cBhvr>
                                        <p:cTn dur="1" fill="hold" id="63">
                                          <p:stCondLst>
                                            <p:cond delay="0"/>
                                          </p:stCondLst>
                                        </p:cTn>
                                        <p:tgtEl>
                                          <p:spTgt spid="54"/>
                                        </p:tgtEl>
                                        <p:attrNameLst>
                                          <p:attrName>style.visibility</p:attrName>
                                        </p:attrNameLst>
                                      </p:cBhvr>
                                      <p:to>
                                        <p:strVal val="visible"/>
                                      </p:to>
                                    </p:set>
                                    <p:animEffect filter="strips(upLeft)" transition="in">
                                      <p:cBhvr>
                                        <p:cTn dur="500" id="64"/>
                                        <p:tgtEl>
                                          <p:spTgt spid="54"/>
                                        </p:tgtEl>
                                      </p:cBhvr>
                                    </p:animEffect>
                                  </p:childTnLst>
                                </p:cTn>
                              </p:par>
                            </p:childTnLst>
                          </p:cTn>
                        </p:par>
                        <p:par>
                          <p:cTn fill="hold" id="65" nodeType="afterGroup">
                            <p:stCondLst>
                              <p:cond delay="5250"/>
                            </p:stCondLst>
                            <p:childTnLst>
                              <p:par>
                                <p:cTn fill="hold" grpId="0" id="66" nodeType="afterEffect" presetClass="entr" presetID="2" presetSubtype="1">
                                  <p:stCondLst>
                                    <p:cond delay="0"/>
                                  </p:stCondLst>
                                  <p:childTnLst>
                                    <p:set>
                                      <p:cBhvr>
                                        <p:cTn dur="1" fill="hold" id="67">
                                          <p:stCondLst>
                                            <p:cond delay="0"/>
                                          </p:stCondLst>
                                        </p:cTn>
                                        <p:tgtEl>
                                          <p:spTgt spid="56"/>
                                        </p:tgtEl>
                                        <p:attrNameLst>
                                          <p:attrName>style.visibility</p:attrName>
                                        </p:attrNameLst>
                                      </p:cBhvr>
                                      <p:to>
                                        <p:strVal val="visible"/>
                                      </p:to>
                                    </p:set>
                                    <p:anim calcmode="lin" valueType="num">
                                      <p:cBhvr additive="base">
                                        <p:cTn dur="500" fill="hold" id="68"/>
                                        <p:tgtEl>
                                          <p:spTgt spid="56"/>
                                        </p:tgtEl>
                                        <p:attrNameLst>
                                          <p:attrName>ppt_x</p:attrName>
                                        </p:attrNameLst>
                                      </p:cBhvr>
                                      <p:tavLst>
                                        <p:tav tm="0">
                                          <p:val>
                                            <p:strVal val="#ppt_x"/>
                                          </p:val>
                                        </p:tav>
                                        <p:tav tm="100000">
                                          <p:val>
                                            <p:strVal val="#ppt_x"/>
                                          </p:val>
                                        </p:tav>
                                      </p:tavLst>
                                    </p:anim>
                                    <p:anim calcmode="lin" valueType="num">
                                      <p:cBhvr additive="base">
                                        <p:cTn dur="500" fill="hold" id="69"/>
                                        <p:tgtEl>
                                          <p:spTgt spid="56"/>
                                        </p:tgtEl>
                                        <p:attrNameLst>
                                          <p:attrName>ppt_y</p:attrName>
                                        </p:attrNameLst>
                                      </p:cBhvr>
                                      <p:tavLst>
                                        <p:tav tm="0">
                                          <p:val>
                                            <p:strVal val="0-#ppt_h/2"/>
                                          </p:val>
                                        </p:tav>
                                        <p:tav tm="100000">
                                          <p:val>
                                            <p:strVal val="#ppt_y"/>
                                          </p:val>
                                        </p:tav>
                                      </p:tavLst>
                                    </p:anim>
                                  </p:childTnLst>
                                </p:cTn>
                              </p:par>
                            </p:childTnLst>
                          </p:cTn>
                        </p:par>
                        <p:par>
                          <p:cTn fill="hold" id="70" nodeType="afterGroup">
                            <p:stCondLst>
                              <p:cond delay="5750"/>
                            </p:stCondLst>
                            <p:childTnLst>
                              <p:par>
                                <p:cTn fill="hold" grpId="1" id="71" nodeType="afterEffect" presetClass="emph" presetID="32" presetSubtype="0">
                                  <p:stCondLst>
                                    <p:cond delay="0"/>
                                  </p:stCondLst>
                                  <p:childTnLst>
                                    <p:animRot by="120000">
                                      <p:cBhvr>
                                        <p:cTn dur="50" fill="hold" id="72">
                                          <p:stCondLst>
                                            <p:cond delay="0"/>
                                          </p:stCondLst>
                                        </p:cTn>
                                        <p:tgtEl>
                                          <p:spTgt spid="56"/>
                                        </p:tgtEl>
                                        <p:attrNameLst>
                                          <p:attrName>r</p:attrName>
                                        </p:attrNameLst>
                                      </p:cBhvr>
                                    </p:animRot>
                                    <p:animRot by="-240000">
                                      <p:cBhvr>
                                        <p:cTn dur="100" fill="hold" id="73">
                                          <p:stCondLst>
                                            <p:cond delay="100"/>
                                          </p:stCondLst>
                                        </p:cTn>
                                        <p:tgtEl>
                                          <p:spTgt spid="56"/>
                                        </p:tgtEl>
                                        <p:attrNameLst>
                                          <p:attrName>r</p:attrName>
                                        </p:attrNameLst>
                                      </p:cBhvr>
                                    </p:animRot>
                                    <p:animRot by="240000">
                                      <p:cBhvr>
                                        <p:cTn dur="100" fill="hold" id="74">
                                          <p:stCondLst>
                                            <p:cond delay="200"/>
                                          </p:stCondLst>
                                        </p:cTn>
                                        <p:tgtEl>
                                          <p:spTgt spid="56"/>
                                        </p:tgtEl>
                                        <p:attrNameLst>
                                          <p:attrName>r</p:attrName>
                                        </p:attrNameLst>
                                      </p:cBhvr>
                                    </p:animRot>
                                    <p:animRot by="-240000">
                                      <p:cBhvr>
                                        <p:cTn dur="100" fill="hold" id="75">
                                          <p:stCondLst>
                                            <p:cond delay="300"/>
                                          </p:stCondLst>
                                        </p:cTn>
                                        <p:tgtEl>
                                          <p:spTgt spid="56"/>
                                        </p:tgtEl>
                                        <p:attrNameLst>
                                          <p:attrName>r</p:attrName>
                                        </p:attrNameLst>
                                      </p:cBhvr>
                                    </p:animRot>
                                    <p:animRot by="120000">
                                      <p:cBhvr>
                                        <p:cTn dur="100" fill="hold" id="76">
                                          <p:stCondLst>
                                            <p:cond delay="400"/>
                                          </p:stCondLst>
                                        </p:cTn>
                                        <p:tgtEl>
                                          <p:spTgt spid="56"/>
                                        </p:tgtEl>
                                        <p:attrNameLst>
                                          <p:attrName>r</p:attrName>
                                        </p:attrNameLst>
                                      </p:cBhvr>
                                    </p:animRot>
                                  </p:childTnLst>
                                </p:cTn>
                              </p:par>
                            </p:childTnLst>
                          </p:cTn>
                        </p:par>
                        <p:par>
                          <p:cTn fill="hold" id="77" nodeType="afterGroup">
                            <p:stCondLst>
                              <p:cond delay="6250"/>
                            </p:stCondLst>
                            <p:childTnLst>
                              <p:par>
                                <p:cTn fill="hold" grpId="0" id="78" nodeType="afterEffect" presetClass="entr" presetID="18" presetSubtype="9">
                                  <p:stCondLst>
                                    <p:cond delay="0"/>
                                  </p:stCondLst>
                                  <p:childTnLst>
                                    <p:set>
                                      <p:cBhvr>
                                        <p:cTn dur="1" fill="hold" id="79">
                                          <p:stCondLst>
                                            <p:cond delay="0"/>
                                          </p:stCondLst>
                                        </p:cTn>
                                        <p:tgtEl>
                                          <p:spTgt spid="57"/>
                                        </p:tgtEl>
                                        <p:attrNameLst>
                                          <p:attrName>style.visibility</p:attrName>
                                        </p:attrNameLst>
                                      </p:cBhvr>
                                      <p:to>
                                        <p:strVal val="visible"/>
                                      </p:to>
                                    </p:set>
                                    <p:animEffect filter="strips(upLeft)" transition="in">
                                      <p:cBhvr>
                                        <p:cTn dur="500" id="80"/>
                                        <p:tgtEl>
                                          <p:spTgt spid="57"/>
                                        </p:tgtEl>
                                      </p:cBhvr>
                                    </p:animEffect>
                                  </p:childTnLst>
                                </p:cTn>
                              </p:par>
                            </p:childTnLst>
                          </p:cTn>
                        </p:par>
                        <p:par>
                          <p:cTn fill="hold" id="81" nodeType="afterGroup">
                            <p:stCondLst>
                              <p:cond delay="6750"/>
                            </p:stCondLst>
                            <p:childTnLst>
                              <p:par>
                                <p:cTn fill="hold" grpId="0" id="82" nodeType="afterEffect" presetClass="entr" presetID="2" presetSubtype="4">
                                  <p:stCondLst>
                                    <p:cond delay="0"/>
                                  </p:stCondLst>
                                  <p:childTnLst>
                                    <p:set>
                                      <p:cBhvr>
                                        <p:cTn dur="1" fill="hold" id="83">
                                          <p:stCondLst>
                                            <p:cond delay="0"/>
                                          </p:stCondLst>
                                        </p:cTn>
                                        <p:tgtEl>
                                          <p:spTgt spid="58"/>
                                        </p:tgtEl>
                                        <p:attrNameLst>
                                          <p:attrName>style.visibility</p:attrName>
                                        </p:attrNameLst>
                                      </p:cBhvr>
                                      <p:to>
                                        <p:strVal val="visible"/>
                                      </p:to>
                                    </p:set>
                                    <p:anim calcmode="lin" valueType="num">
                                      <p:cBhvr additive="base">
                                        <p:cTn dur="500" fill="hold" id="84"/>
                                        <p:tgtEl>
                                          <p:spTgt spid="58"/>
                                        </p:tgtEl>
                                        <p:attrNameLst>
                                          <p:attrName>ppt_x</p:attrName>
                                        </p:attrNameLst>
                                      </p:cBhvr>
                                      <p:tavLst>
                                        <p:tav tm="0">
                                          <p:val>
                                            <p:strVal val="#ppt_x"/>
                                          </p:val>
                                        </p:tav>
                                        <p:tav tm="100000">
                                          <p:val>
                                            <p:strVal val="#ppt_x"/>
                                          </p:val>
                                        </p:tav>
                                      </p:tavLst>
                                    </p:anim>
                                    <p:anim calcmode="lin" valueType="num">
                                      <p:cBhvr additive="base">
                                        <p:cTn dur="500" fill="hold" id="85"/>
                                        <p:tgtEl>
                                          <p:spTgt spid="58"/>
                                        </p:tgtEl>
                                        <p:attrNameLst>
                                          <p:attrName>ppt_y</p:attrName>
                                        </p:attrNameLst>
                                      </p:cBhvr>
                                      <p:tavLst>
                                        <p:tav tm="0">
                                          <p:val>
                                            <p:strVal val="1+#ppt_h/2"/>
                                          </p:val>
                                        </p:tav>
                                        <p:tav tm="100000">
                                          <p:val>
                                            <p:strVal val="#ppt_y"/>
                                          </p:val>
                                        </p:tav>
                                      </p:tavLst>
                                    </p:anim>
                                  </p:childTnLst>
                                </p:cTn>
                              </p:par>
                            </p:childTnLst>
                          </p:cTn>
                        </p:par>
                        <p:par>
                          <p:cTn fill="hold" id="86" nodeType="afterGroup">
                            <p:stCondLst>
                              <p:cond delay="7250"/>
                            </p:stCondLst>
                            <p:childTnLst>
                              <p:par>
                                <p:cTn fill="hold" grpId="1" id="87" nodeType="afterEffect" presetClass="emph" presetID="32" presetSubtype="0">
                                  <p:stCondLst>
                                    <p:cond delay="0"/>
                                  </p:stCondLst>
                                  <p:childTnLst>
                                    <p:animRot by="120000">
                                      <p:cBhvr>
                                        <p:cTn dur="50" fill="hold" id="88">
                                          <p:stCondLst>
                                            <p:cond delay="0"/>
                                          </p:stCondLst>
                                        </p:cTn>
                                        <p:tgtEl>
                                          <p:spTgt spid="58"/>
                                        </p:tgtEl>
                                        <p:attrNameLst>
                                          <p:attrName>r</p:attrName>
                                        </p:attrNameLst>
                                      </p:cBhvr>
                                    </p:animRot>
                                    <p:animRot by="-240000">
                                      <p:cBhvr>
                                        <p:cTn dur="100" fill="hold" id="89">
                                          <p:stCondLst>
                                            <p:cond delay="100"/>
                                          </p:stCondLst>
                                        </p:cTn>
                                        <p:tgtEl>
                                          <p:spTgt spid="58"/>
                                        </p:tgtEl>
                                        <p:attrNameLst>
                                          <p:attrName>r</p:attrName>
                                        </p:attrNameLst>
                                      </p:cBhvr>
                                    </p:animRot>
                                    <p:animRot by="240000">
                                      <p:cBhvr>
                                        <p:cTn dur="100" fill="hold" id="90">
                                          <p:stCondLst>
                                            <p:cond delay="200"/>
                                          </p:stCondLst>
                                        </p:cTn>
                                        <p:tgtEl>
                                          <p:spTgt spid="58"/>
                                        </p:tgtEl>
                                        <p:attrNameLst>
                                          <p:attrName>r</p:attrName>
                                        </p:attrNameLst>
                                      </p:cBhvr>
                                    </p:animRot>
                                    <p:animRot by="-240000">
                                      <p:cBhvr>
                                        <p:cTn dur="100" fill="hold" id="91">
                                          <p:stCondLst>
                                            <p:cond delay="300"/>
                                          </p:stCondLst>
                                        </p:cTn>
                                        <p:tgtEl>
                                          <p:spTgt spid="58"/>
                                        </p:tgtEl>
                                        <p:attrNameLst>
                                          <p:attrName>r</p:attrName>
                                        </p:attrNameLst>
                                      </p:cBhvr>
                                    </p:animRot>
                                    <p:animRot by="120000">
                                      <p:cBhvr>
                                        <p:cTn dur="100" fill="hold" id="92">
                                          <p:stCondLst>
                                            <p:cond delay="400"/>
                                          </p:stCondLst>
                                        </p:cTn>
                                        <p:tgtEl>
                                          <p:spTgt spid="58"/>
                                        </p:tgtEl>
                                        <p:attrNameLst>
                                          <p:attrName>r</p:attrName>
                                        </p:attrNameLst>
                                      </p:cBhvr>
                                    </p:animRot>
                                  </p:childTnLst>
                                </p:cTn>
                              </p:par>
                            </p:childTnLst>
                          </p:cTn>
                        </p:par>
                        <p:par>
                          <p:cTn fill="hold" id="93" nodeType="afterGroup">
                            <p:stCondLst>
                              <p:cond delay="7750"/>
                            </p:stCondLst>
                            <p:childTnLst>
                              <p:par>
                                <p:cTn fill="hold" grpId="0" id="94" nodeType="afterEffect" presetClass="entr" presetID="18" presetSubtype="9">
                                  <p:stCondLst>
                                    <p:cond delay="0"/>
                                  </p:stCondLst>
                                  <p:childTnLst>
                                    <p:set>
                                      <p:cBhvr>
                                        <p:cTn dur="1" fill="hold" id="95">
                                          <p:stCondLst>
                                            <p:cond delay="0"/>
                                          </p:stCondLst>
                                        </p:cTn>
                                        <p:tgtEl>
                                          <p:spTgt spid="59"/>
                                        </p:tgtEl>
                                        <p:attrNameLst>
                                          <p:attrName>style.visibility</p:attrName>
                                        </p:attrNameLst>
                                      </p:cBhvr>
                                      <p:to>
                                        <p:strVal val="visible"/>
                                      </p:to>
                                    </p:set>
                                    <p:animEffect filter="strips(upLeft)" transition="in">
                                      <p:cBhvr>
                                        <p:cTn dur="500" id="96"/>
                                        <p:tgtEl>
                                          <p:spTgt spid="59"/>
                                        </p:tgtEl>
                                      </p:cBhvr>
                                    </p:animEffect>
                                  </p:childTnLst>
                                </p:cTn>
                              </p:par>
                            </p:childTnLst>
                          </p:cTn>
                        </p:par>
                        <p:par>
                          <p:cTn fill="hold" id="97" nodeType="afterGroup">
                            <p:stCondLst>
                              <p:cond delay="8250"/>
                            </p:stCondLst>
                            <p:childTnLst>
                              <p:par>
                                <p:cTn fill="hold" grpId="0" id="98" nodeType="afterEffect" presetClass="entr" presetID="53" presetSubtype="0">
                                  <p:stCondLst>
                                    <p:cond delay="0"/>
                                  </p:stCondLst>
                                  <p:iterate type="lt">
                                    <p:tmPct val="10000"/>
                                  </p:iterate>
                                  <p:childTnLst>
                                    <p:set>
                                      <p:cBhvr>
                                        <p:cTn dur="1" fill="hold" id="99">
                                          <p:stCondLst>
                                            <p:cond delay="0"/>
                                          </p:stCondLst>
                                        </p:cTn>
                                        <p:tgtEl>
                                          <p:spTgt spid="28"/>
                                        </p:tgtEl>
                                        <p:attrNameLst>
                                          <p:attrName>style.visibility</p:attrName>
                                        </p:attrNameLst>
                                      </p:cBhvr>
                                      <p:to>
                                        <p:strVal val="visible"/>
                                      </p:to>
                                    </p:set>
                                    <p:anim calcmode="lin" valueType="num">
                                      <p:cBhvr>
                                        <p:cTn dur="650" fill="hold" id="100"/>
                                        <p:tgtEl>
                                          <p:spTgt spid="28"/>
                                        </p:tgtEl>
                                        <p:attrNameLst>
                                          <p:attrName>ppt_w</p:attrName>
                                        </p:attrNameLst>
                                      </p:cBhvr>
                                      <p:tavLst>
                                        <p:tav tm="0">
                                          <p:val>
                                            <p:fltVal val="0"/>
                                          </p:val>
                                        </p:tav>
                                        <p:tav tm="100000">
                                          <p:val>
                                            <p:strVal val="#ppt_w"/>
                                          </p:val>
                                        </p:tav>
                                      </p:tavLst>
                                    </p:anim>
                                    <p:anim calcmode="lin" valueType="num">
                                      <p:cBhvr>
                                        <p:cTn dur="650" fill="hold" id="101"/>
                                        <p:tgtEl>
                                          <p:spTgt spid="28"/>
                                        </p:tgtEl>
                                        <p:attrNameLst>
                                          <p:attrName>ppt_h</p:attrName>
                                        </p:attrNameLst>
                                      </p:cBhvr>
                                      <p:tavLst>
                                        <p:tav tm="0">
                                          <p:val>
                                            <p:fltVal val="0"/>
                                          </p:val>
                                        </p:tav>
                                        <p:tav tm="100000">
                                          <p:val>
                                            <p:strVal val="#ppt_h"/>
                                          </p:val>
                                        </p:tav>
                                      </p:tavLst>
                                    </p:anim>
                                    <p:animEffect filter="fade" transition="in">
                                      <p:cBhvr>
                                        <p:cTn dur="650" id="102"/>
                                        <p:tgtEl>
                                          <p:spTgt spid="2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1"/>
      <p:bldP grpId="0" spid="52"/>
      <p:bldP grpId="1" spid="52"/>
      <p:bldP grpId="0" spid="53"/>
      <p:bldP grpId="1" spid="53"/>
      <p:bldP grpId="0" spid="54"/>
      <p:bldP grpId="0" spid="55"/>
      <p:bldP grpId="0" spid="56"/>
      <p:bldP grpId="1" spid="56"/>
      <p:bldP grpId="0" spid="57"/>
      <p:bldP grpId="0" spid="58"/>
      <p:bldP grpId="1" spid="58"/>
      <p:bldP grpId="0" spid="59"/>
      <p:bldP grpId="0" spid="28"/>
    </p:bldLst>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8" name="TextBox 47"/>
          <p:cNvSpPr txBox="1"/>
          <p:nvPr/>
        </p:nvSpPr>
        <p:spPr>
          <a:xfrm>
            <a:off x="5320788" y="371135"/>
            <a:ext cx="1535430" cy="497891"/>
          </a:xfrm>
          <a:prstGeom prst="rect">
            <a:avLst/>
          </a:prstGeom>
          <a:noFill/>
        </p:spPr>
        <p:txBody>
          <a:bodyPr rtlCol="0" wrap="none">
            <a:spAutoFit/>
          </a:bodyPr>
          <a:lstStyle/>
          <a:p>
            <a:r>
              <a:rPr altLang="en-US" lang="zh-CN" sz="2667">
                <a:solidFill>
                  <a:srgbClr val="304860"/>
                </a:solidFill>
                <a:latin charset="-122" pitchFamily="34" typeface="微软雅黑"/>
                <a:ea charset="-122" pitchFamily="34" typeface="微软雅黑"/>
              </a:rPr>
              <a:t>研究思路</a:t>
            </a:r>
          </a:p>
        </p:txBody>
      </p:sp>
      <p:grpSp>
        <p:nvGrpSpPr>
          <p:cNvPr id="25" name="组合 32"/>
          <p:cNvGrpSpPr/>
          <p:nvPr/>
        </p:nvGrpSpPr>
        <p:grpSpPr>
          <a:xfrm>
            <a:off x="-144692" y="3341588"/>
            <a:ext cx="3956811" cy="675216"/>
            <a:chOff x="-1032447" y="0"/>
            <a:chExt cx="2967616" cy="506624"/>
          </a:xfrm>
          <a:solidFill>
            <a:schemeClr val="accent1"/>
          </a:solidFill>
          <a:effectLst>
            <a:outerShdw algn="tr" blurRad="127000" dir="8100000" dist="38100" rotWithShape="0">
              <a:prstClr val="black">
                <a:alpha val="40000"/>
              </a:prstClr>
            </a:outerShdw>
          </a:effectLst>
        </p:grpSpPr>
        <p:sp>
          <p:nvSpPr>
            <p:cNvPr id="49" name="圆角矩形 33"/>
            <p:cNvSpPr>
              <a:spLocks noChangeArrowheads="1"/>
            </p:cNvSpPr>
            <p:nvPr/>
          </p:nvSpPr>
          <p:spPr bwMode="auto">
            <a:xfrm>
              <a:off x="-1032447" y="73989"/>
              <a:ext cx="2967616" cy="432635"/>
            </a:xfrm>
            <a:prstGeom prst="roundRect">
              <a:avLst>
                <a:gd fmla="val 16667" name="adj"/>
              </a:avLst>
            </a:prstGeom>
            <a:grpFill/>
            <a:ln>
              <a:noFill/>
            </a:ln>
            <a:extLst>
              <a:ext uri="{91240B29-F687-4F45-9708-019B960494DF}">
                <a14:hiddenLine cap="flat" cmpd="sng" w="25400">
                  <a:solidFill>
                    <a:srgbClr val="BABABA"/>
                  </a:solidFill>
                  <a:bevel/>
                  <a:headEnd/>
                  <a:tailEnd/>
                </a14:hiddenLine>
              </a:ext>
            </a:extLst>
          </p:spPr>
          <p:txBody>
            <a:bodyPr anchor="ctr"/>
            <a:lstStyle/>
            <a:p>
              <a:pPr algn="ctr"/>
              <a:endParaRPr altLang="zh-CN" lang="zh-CN" sz="2400">
                <a:solidFill>
                  <a:srgbClr val="FFFFFF"/>
                </a:solidFill>
                <a:latin charset="-122" pitchFamily="2" typeface="宋体"/>
                <a:sym charset="-122" pitchFamily="2" typeface="宋体"/>
              </a:endParaRPr>
            </a:p>
          </p:txBody>
        </p:sp>
        <p:sp>
          <p:nvSpPr>
            <p:cNvPr id="50" name="等腰三角形 34"/>
            <p:cNvSpPr>
              <a:spLocks noChangeArrowheads="1"/>
            </p:cNvSpPr>
            <p:nvPr/>
          </p:nvSpPr>
          <p:spPr bwMode="auto">
            <a:xfrm>
              <a:off x="902659" y="0"/>
              <a:ext cx="129852" cy="95220"/>
            </a:xfrm>
            <a:prstGeom prst="triangle">
              <a:avLst>
                <a:gd fmla="val 50000" name="adj"/>
              </a:avLst>
            </a:prstGeom>
            <a:grpFill/>
            <a:ln>
              <a:noFill/>
            </a:ln>
            <a:extLst>
              <a:ext uri="{91240B29-F687-4F45-9708-019B960494DF}">
                <a14:hiddenLine cap="flat" cmpd="sng" w="25400">
                  <a:solidFill>
                    <a:srgbClr val="BABABA"/>
                  </a:solidFill>
                  <a:bevel/>
                  <a:headEnd/>
                  <a:tailEnd/>
                </a14:hiddenLine>
              </a:ext>
            </a:extLst>
          </p:spPr>
          <p:txBody>
            <a:bodyPr anchor="ctr"/>
            <a:lstStyle/>
            <a:p>
              <a:pPr algn="ctr"/>
              <a:endParaRPr altLang="zh-CN" lang="zh-CN" sz="2400">
                <a:solidFill>
                  <a:srgbClr val="FFFFFF"/>
                </a:solidFill>
                <a:latin charset="-122" pitchFamily="2" typeface="宋体"/>
                <a:sym charset="-122" pitchFamily="2" typeface="宋体"/>
              </a:endParaRPr>
            </a:p>
          </p:txBody>
        </p:sp>
      </p:grpSp>
      <p:sp>
        <p:nvSpPr>
          <p:cNvPr id="51" name="椭圆 35"/>
          <p:cNvSpPr>
            <a:spLocks noChangeArrowheads="1"/>
          </p:cNvSpPr>
          <p:nvPr/>
        </p:nvSpPr>
        <p:spPr bwMode="auto">
          <a:xfrm>
            <a:off x="1813984" y="1588988"/>
            <a:ext cx="1413933" cy="1413933"/>
          </a:xfrm>
          <a:prstGeom prst="ellipse">
            <a:avLst/>
          </a:prstGeom>
          <a:solidFill>
            <a:schemeClr val="accent1"/>
          </a:solidFill>
          <a:ln w="76200">
            <a:solidFill>
              <a:schemeClr val="bg1"/>
            </a:solidFill>
          </a:ln>
          <a:effectLst>
            <a:outerShdw algn="tr" blurRad="127000" dir="8100000" dist="38100" rotWithShape="0">
              <a:prstClr val="black">
                <a:alpha val="40000"/>
              </a:prstClr>
            </a:outerShdw>
          </a:effectLst>
        </p:spPr>
        <p:txBody>
          <a:bodyPr anchor="ctr"/>
          <a:lstStyle/>
          <a:p>
            <a:pPr algn="ctr"/>
            <a:endParaRPr altLang="zh-CN" lang="zh-CN" sz="2400">
              <a:solidFill>
                <a:schemeClr val="bg1"/>
              </a:solidFill>
              <a:latin charset="-122" pitchFamily="2" typeface="宋体"/>
              <a:sym charset="-122" pitchFamily="2" typeface="宋体"/>
            </a:endParaRPr>
          </a:p>
        </p:txBody>
      </p:sp>
      <p:grpSp>
        <p:nvGrpSpPr>
          <p:cNvPr id="52" name="组合 36"/>
          <p:cNvGrpSpPr/>
          <p:nvPr/>
        </p:nvGrpSpPr>
        <p:grpSpPr>
          <a:xfrm flipV="1">
            <a:off x="3657601" y="3441072"/>
            <a:ext cx="2580217" cy="675217"/>
            <a:chExt cx="1935168" cy="506624"/>
          </a:xfrm>
          <a:solidFill>
            <a:schemeClr val="accent2"/>
          </a:solidFill>
          <a:effectLst>
            <a:outerShdw algn="tr" blurRad="127000" dir="8100000" dist="38100" rotWithShape="0">
              <a:prstClr val="black">
                <a:alpha val="40000"/>
              </a:prstClr>
            </a:outerShdw>
          </a:effectLst>
        </p:grpSpPr>
        <p:sp>
          <p:nvSpPr>
            <p:cNvPr id="53" name="圆角矩形 37"/>
            <p:cNvSpPr>
              <a:spLocks noChangeArrowheads="1"/>
            </p:cNvSpPr>
            <p:nvPr/>
          </p:nvSpPr>
          <p:spPr bwMode="auto">
            <a:xfrm>
              <a:off x="0" y="73989"/>
              <a:ext cx="1935168" cy="432635"/>
            </a:xfrm>
            <a:prstGeom prst="roundRect">
              <a:avLst>
                <a:gd fmla="val 16667" name="adj"/>
              </a:avLst>
            </a:prstGeom>
            <a:grpFill/>
            <a:ln>
              <a:noFill/>
            </a:ln>
            <a:extLst>
              <a:ext uri="{91240B29-F687-4F45-9708-019B960494DF}">
                <a14:hiddenLine cap="flat" cmpd="sng" w="25400">
                  <a:solidFill>
                    <a:srgbClr val="BABABA"/>
                  </a:solidFill>
                  <a:bevel/>
                  <a:headEnd/>
                  <a:tailEnd/>
                </a14:hiddenLine>
              </a:ext>
            </a:extLst>
          </p:spPr>
          <p:txBody>
            <a:bodyPr anchor="ctr"/>
            <a:lstStyle/>
            <a:p>
              <a:pPr algn="ctr"/>
              <a:endParaRPr altLang="zh-CN" lang="zh-CN" sz="2400">
                <a:solidFill>
                  <a:srgbClr val="FFFFFF"/>
                </a:solidFill>
                <a:latin charset="-122" pitchFamily="2" typeface="宋体"/>
                <a:sym charset="-122" pitchFamily="2" typeface="宋体"/>
              </a:endParaRPr>
            </a:p>
          </p:txBody>
        </p:sp>
        <p:sp>
          <p:nvSpPr>
            <p:cNvPr id="54" name="等腰三角形 38"/>
            <p:cNvSpPr>
              <a:spLocks noChangeArrowheads="1"/>
            </p:cNvSpPr>
            <p:nvPr/>
          </p:nvSpPr>
          <p:spPr bwMode="auto">
            <a:xfrm>
              <a:off x="902659" y="0"/>
              <a:ext cx="129852" cy="95220"/>
            </a:xfrm>
            <a:prstGeom prst="triangle">
              <a:avLst>
                <a:gd fmla="val 50000" name="adj"/>
              </a:avLst>
            </a:prstGeom>
            <a:grpFill/>
            <a:ln>
              <a:noFill/>
            </a:ln>
            <a:extLst>
              <a:ext uri="{91240B29-F687-4F45-9708-019B960494DF}">
                <a14:hiddenLine cap="flat" cmpd="sng" w="25400">
                  <a:solidFill>
                    <a:srgbClr val="BABABA"/>
                  </a:solidFill>
                  <a:bevel/>
                  <a:headEnd/>
                  <a:tailEnd/>
                </a14:hiddenLine>
              </a:ext>
            </a:extLst>
          </p:spPr>
          <p:txBody>
            <a:bodyPr anchor="ctr"/>
            <a:lstStyle/>
            <a:p>
              <a:pPr algn="ctr"/>
              <a:endParaRPr altLang="zh-CN" lang="zh-CN" sz="2400">
                <a:solidFill>
                  <a:srgbClr val="FFFFFF"/>
                </a:solidFill>
                <a:latin charset="-122" pitchFamily="2" typeface="宋体"/>
                <a:sym charset="-122" pitchFamily="2" typeface="宋体"/>
              </a:endParaRPr>
            </a:p>
          </p:txBody>
        </p:sp>
      </p:grpSp>
      <p:sp>
        <p:nvSpPr>
          <p:cNvPr id="55" name="椭圆 39"/>
          <p:cNvSpPr>
            <a:spLocks noChangeArrowheads="1"/>
          </p:cNvSpPr>
          <p:nvPr/>
        </p:nvSpPr>
        <p:spPr bwMode="auto">
          <a:xfrm>
            <a:off x="4326467" y="4347004"/>
            <a:ext cx="1413933" cy="1413933"/>
          </a:xfrm>
          <a:prstGeom prst="ellipse">
            <a:avLst/>
          </a:prstGeom>
          <a:solidFill>
            <a:schemeClr val="accent2"/>
          </a:solidFill>
          <a:ln w="76200">
            <a:solidFill>
              <a:schemeClr val="bg1"/>
            </a:solidFill>
          </a:ln>
          <a:effectLst>
            <a:outerShdw algn="tr" blurRad="127000" dir="8100000" dist="38100" rotWithShape="0">
              <a:prstClr val="black">
                <a:alpha val="40000"/>
              </a:prstClr>
            </a:outerShdw>
          </a:effectLst>
        </p:spPr>
        <p:txBody>
          <a:bodyPr anchor="ctr"/>
          <a:lstStyle/>
          <a:p>
            <a:pPr algn="ctr"/>
            <a:endParaRPr altLang="zh-CN" lang="zh-CN" sz="2400">
              <a:solidFill>
                <a:schemeClr val="bg1"/>
              </a:solidFill>
              <a:latin charset="-122" pitchFamily="2" typeface="宋体"/>
              <a:sym charset="-122" pitchFamily="2" typeface="宋体"/>
            </a:endParaRPr>
          </a:p>
        </p:txBody>
      </p:sp>
      <p:grpSp>
        <p:nvGrpSpPr>
          <p:cNvPr id="56" name="组合 40"/>
          <p:cNvGrpSpPr/>
          <p:nvPr/>
        </p:nvGrpSpPr>
        <p:grpSpPr>
          <a:xfrm>
            <a:off x="6087534" y="3341588"/>
            <a:ext cx="2582333" cy="675216"/>
            <a:chExt cx="1935168" cy="506624"/>
          </a:xfrm>
          <a:solidFill>
            <a:schemeClr val="accent3"/>
          </a:solidFill>
          <a:effectLst>
            <a:outerShdw algn="tr" blurRad="127000" dir="8100000" dist="38100" rotWithShape="0">
              <a:prstClr val="black">
                <a:alpha val="40000"/>
              </a:prstClr>
            </a:outerShdw>
          </a:effectLst>
        </p:grpSpPr>
        <p:sp>
          <p:nvSpPr>
            <p:cNvPr id="57" name="圆角矩形 41"/>
            <p:cNvSpPr>
              <a:spLocks noChangeArrowheads="1"/>
            </p:cNvSpPr>
            <p:nvPr/>
          </p:nvSpPr>
          <p:spPr bwMode="auto">
            <a:xfrm>
              <a:off x="0" y="73989"/>
              <a:ext cx="1935168" cy="432635"/>
            </a:xfrm>
            <a:prstGeom prst="roundRect">
              <a:avLst>
                <a:gd fmla="val 16667" name="adj"/>
              </a:avLst>
            </a:prstGeom>
            <a:grpFill/>
            <a:ln>
              <a:noFill/>
            </a:ln>
            <a:extLst>
              <a:ext uri="{91240B29-F687-4F45-9708-019B960494DF}">
                <a14:hiddenLine cap="flat" cmpd="sng" w="25400">
                  <a:solidFill>
                    <a:srgbClr val="BABABA"/>
                  </a:solidFill>
                  <a:bevel/>
                  <a:headEnd/>
                  <a:tailEnd/>
                </a14:hiddenLine>
              </a:ext>
            </a:extLst>
          </p:spPr>
          <p:txBody>
            <a:bodyPr anchor="ctr"/>
            <a:lstStyle/>
            <a:p>
              <a:pPr algn="ctr"/>
              <a:endParaRPr altLang="zh-CN" lang="zh-CN" sz="2400">
                <a:solidFill>
                  <a:srgbClr val="FFFFFF"/>
                </a:solidFill>
                <a:latin charset="-122" pitchFamily="2" typeface="宋体"/>
                <a:sym charset="-122" pitchFamily="2" typeface="宋体"/>
              </a:endParaRPr>
            </a:p>
          </p:txBody>
        </p:sp>
        <p:sp>
          <p:nvSpPr>
            <p:cNvPr id="58" name="等腰三角形 42"/>
            <p:cNvSpPr>
              <a:spLocks noChangeArrowheads="1"/>
            </p:cNvSpPr>
            <p:nvPr/>
          </p:nvSpPr>
          <p:spPr bwMode="auto">
            <a:xfrm>
              <a:off x="902659" y="0"/>
              <a:ext cx="129852" cy="95220"/>
            </a:xfrm>
            <a:prstGeom prst="triangle">
              <a:avLst>
                <a:gd fmla="val 50000" name="adj"/>
              </a:avLst>
            </a:prstGeom>
            <a:grpFill/>
            <a:ln>
              <a:noFill/>
            </a:ln>
            <a:extLst>
              <a:ext uri="{91240B29-F687-4F45-9708-019B960494DF}">
                <a14:hiddenLine cap="flat" cmpd="sng" w="25400">
                  <a:solidFill>
                    <a:srgbClr val="BABABA"/>
                  </a:solidFill>
                  <a:bevel/>
                  <a:headEnd/>
                  <a:tailEnd/>
                </a14:hiddenLine>
              </a:ext>
            </a:extLst>
          </p:spPr>
          <p:txBody>
            <a:bodyPr anchor="ctr"/>
            <a:lstStyle/>
            <a:p>
              <a:pPr algn="ctr"/>
              <a:endParaRPr altLang="zh-CN" lang="zh-CN" sz="2400">
                <a:solidFill>
                  <a:srgbClr val="FFFFFF"/>
                </a:solidFill>
                <a:latin charset="-122" pitchFamily="2" typeface="宋体"/>
                <a:sym charset="-122" pitchFamily="2" typeface="宋体"/>
              </a:endParaRPr>
            </a:p>
          </p:txBody>
        </p:sp>
      </p:grpSp>
      <p:sp>
        <p:nvSpPr>
          <p:cNvPr id="59" name="椭圆 43"/>
          <p:cNvSpPr>
            <a:spLocks noChangeArrowheads="1"/>
          </p:cNvSpPr>
          <p:nvPr/>
        </p:nvSpPr>
        <p:spPr bwMode="auto">
          <a:xfrm>
            <a:off x="6671734" y="1588988"/>
            <a:ext cx="1413933" cy="1413933"/>
          </a:xfrm>
          <a:prstGeom prst="ellipse">
            <a:avLst/>
          </a:prstGeom>
          <a:solidFill>
            <a:schemeClr val="accent3"/>
          </a:solidFill>
          <a:ln w="76200">
            <a:solidFill>
              <a:schemeClr val="bg1"/>
            </a:solidFill>
          </a:ln>
          <a:effectLst>
            <a:outerShdw algn="tr" blurRad="127000" dir="8100000" dist="38100" rotWithShape="0">
              <a:prstClr val="black">
                <a:alpha val="40000"/>
              </a:prstClr>
            </a:outerShdw>
          </a:effectLst>
        </p:spPr>
        <p:txBody>
          <a:bodyPr anchor="ctr"/>
          <a:lstStyle/>
          <a:p>
            <a:pPr algn="ctr"/>
            <a:endParaRPr altLang="zh-CN" lang="zh-CN" sz="2400">
              <a:solidFill>
                <a:schemeClr val="bg1"/>
              </a:solidFill>
              <a:latin charset="-122" pitchFamily="2" typeface="宋体"/>
              <a:sym charset="-122" pitchFamily="2" typeface="宋体"/>
            </a:endParaRPr>
          </a:p>
        </p:txBody>
      </p:sp>
      <p:sp>
        <p:nvSpPr>
          <p:cNvPr id="60" name="椭圆 45"/>
          <p:cNvSpPr>
            <a:spLocks noChangeArrowheads="1"/>
          </p:cNvSpPr>
          <p:nvPr/>
        </p:nvSpPr>
        <p:spPr bwMode="auto">
          <a:xfrm>
            <a:off x="9097434" y="4347004"/>
            <a:ext cx="1413933" cy="1413933"/>
          </a:xfrm>
          <a:prstGeom prst="ellipse">
            <a:avLst/>
          </a:prstGeom>
          <a:solidFill>
            <a:schemeClr val="accent4"/>
          </a:solidFill>
          <a:ln w="76200">
            <a:solidFill>
              <a:schemeClr val="bg1"/>
            </a:solidFill>
          </a:ln>
          <a:effectLst>
            <a:outerShdw algn="tr" blurRad="127000" dir="8100000" dist="38100" rotWithShape="0">
              <a:prstClr val="black">
                <a:alpha val="40000"/>
              </a:prstClr>
            </a:outerShdw>
          </a:effectLst>
        </p:spPr>
        <p:txBody>
          <a:bodyPr anchor="ctr"/>
          <a:lstStyle/>
          <a:p>
            <a:pPr algn="ctr"/>
            <a:endParaRPr altLang="zh-CN" lang="zh-CN" sz="2400">
              <a:solidFill>
                <a:schemeClr val="bg1"/>
              </a:solidFill>
              <a:latin charset="-122" pitchFamily="2" typeface="宋体"/>
              <a:sym charset="-122" pitchFamily="2" typeface="宋体"/>
            </a:endParaRPr>
          </a:p>
        </p:txBody>
      </p:sp>
      <p:sp>
        <p:nvSpPr>
          <p:cNvPr id="61" name="TextBox 46"/>
          <p:cNvSpPr>
            <a:spLocks noChangeArrowheads="1"/>
          </p:cNvSpPr>
          <p:nvPr/>
        </p:nvSpPr>
        <p:spPr bwMode="auto">
          <a:xfrm>
            <a:off x="1589617" y="4808438"/>
            <a:ext cx="1862667" cy="118554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a:spAutoFit/>
          </a:bodyPr>
          <a:lstStyle/>
          <a:p>
            <a:pPr algn="just">
              <a:lnSpc>
                <a:spcPts val="1867"/>
              </a:lnSpc>
            </a:pPr>
            <a:r>
              <a:rPr altLang="en-US" lang="zh-CN" sz="1333">
                <a:solidFill>
                  <a:schemeClr val="tx1">
                    <a:lumMod val="75000"/>
                    <a:lumOff val="25000"/>
                  </a:schemeClr>
                </a:solidFill>
                <a:latin charset="-122" pitchFamily="34" typeface="微软雅黑"/>
                <a:ea charset="-122" pitchFamily="34" typeface="微软雅黑"/>
                <a:sym charset="-122" pitchFamily="34" typeface="微软雅黑"/>
              </a:rPr>
              <a:t>详写内容……点击输入本栏的具体文字，简明扼要的说明分项内容，此为概念图解，请根据您的具体内容酌情修改</a:t>
            </a:r>
          </a:p>
        </p:txBody>
      </p:sp>
      <p:sp>
        <p:nvSpPr>
          <p:cNvPr id="62" name="TextBox 47"/>
          <p:cNvSpPr>
            <a:spLocks noChangeArrowheads="1"/>
          </p:cNvSpPr>
          <p:nvPr/>
        </p:nvSpPr>
        <p:spPr bwMode="auto">
          <a:xfrm>
            <a:off x="1725085" y="4418971"/>
            <a:ext cx="1593849" cy="2438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a:spAutoFit/>
          </a:bodyPr>
          <a:lstStyle/>
          <a:p>
            <a:pPr algn="ctr"/>
            <a:r>
              <a:rPr altLang="en-US" b="1" lang="zh-CN" sz="1600">
                <a:solidFill>
                  <a:schemeClr val="tx1">
                    <a:lumMod val="75000"/>
                    <a:lumOff val="25000"/>
                  </a:schemeClr>
                </a:solidFill>
                <a:latin charset="-122" pitchFamily="34" typeface="微软雅黑"/>
                <a:ea charset="-122" pitchFamily="34" typeface="微软雅黑"/>
                <a:sym charset="-122" pitchFamily="34" typeface="微软雅黑"/>
              </a:rPr>
              <a:t>添加标题内容</a:t>
            </a:r>
          </a:p>
        </p:txBody>
      </p:sp>
      <p:sp>
        <p:nvSpPr>
          <p:cNvPr id="63" name="TextBox 50"/>
          <p:cNvSpPr>
            <a:spLocks noChangeArrowheads="1"/>
          </p:cNvSpPr>
          <p:nvPr/>
        </p:nvSpPr>
        <p:spPr bwMode="auto">
          <a:xfrm>
            <a:off x="1725085" y="3606171"/>
            <a:ext cx="1593849" cy="2438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a:spAutoFit/>
          </a:bodyPr>
          <a:lstStyle/>
          <a:p>
            <a:pPr algn="ctr"/>
            <a:r>
              <a:rPr altLang="en-US" b="1" lang="zh-CN" sz="1600">
                <a:solidFill>
                  <a:schemeClr val="bg1"/>
                </a:solidFill>
                <a:latin charset="-122" pitchFamily="34" typeface="微软雅黑"/>
                <a:ea charset="-122" pitchFamily="34" typeface="微软雅黑"/>
                <a:sym charset="-122" pitchFamily="34" typeface="微软雅黑"/>
              </a:rPr>
              <a:t>输入文本内容</a:t>
            </a:r>
          </a:p>
        </p:txBody>
      </p:sp>
      <p:sp>
        <p:nvSpPr>
          <p:cNvPr id="64" name="TextBox 51"/>
          <p:cNvSpPr>
            <a:spLocks noChangeArrowheads="1"/>
          </p:cNvSpPr>
          <p:nvPr/>
        </p:nvSpPr>
        <p:spPr bwMode="auto">
          <a:xfrm>
            <a:off x="4150785" y="3606171"/>
            <a:ext cx="1593849" cy="2438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a:spAutoFit/>
          </a:bodyPr>
          <a:lstStyle/>
          <a:p>
            <a:pPr algn="ctr"/>
            <a:r>
              <a:rPr altLang="en-US" b="1" lang="zh-CN" sz="1600">
                <a:solidFill>
                  <a:schemeClr val="bg1"/>
                </a:solidFill>
                <a:latin charset="-122" pitchFamily="34" typeface="微软雅黑"/>
                <a:ea charset="-122" pitchFamily="34" typeface="微软雅黑"/>
                <a:sym charset="-122" pitchFamily="34" typeface="微软雅黑"/>
              </a:rPr>
              <a:t>输入文本内容</a:t>
            </a:r>
          </a:p>
        </p:txBody>
      </p:sp>
      <p:sp>
        <p:nvSpPr>
          <p:cNvPr id="65" name="TextBox 52"/>
          <p:cNvSpPr>
            <a:spLocks noChangeArrowheads="1"/>
          </p:cNvSpPr>
          <p:nvPr/>
        </p:nvSpPr>
        <p:spPr bwMode="auto">
          <a:xfrm>
            <a:off x="6688667" y="3606171"/>
            <a:ext cx="1591733" cy="2438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a:spAutoFit/>
          </a:bodyPr>
          <a:lstStyle/>
          <a:p>
            <a:pPr algn="ctr"/>
            <a:r>
              <a:rPr altLang="en-US" b="1" lang="zh-CN" sz="1600">
                <a:solidFill>
                  <a:schemeClr val="bg1"/>
                </a:solidFill>
                <a:latin charset="-122" pitchFamily="34" typeface="微软雅黑"/>
                <a:ea charset="-122" pitchFamily="34" typeface="微软雅黑"/>
                <a:sym charset="-122" pitchFamily="34" typeface="微软雅黑"/>
              </a:rPr>
              <a:t>输入文本内容</a:t>
            </a:r>
          </a:p>
        </p:txBody>
      </p:sp>
      <p:grpSp>
        <p:nvGrpSpPr>
          <p:cNvPr id="66" name="组合 53"/>
          <p:cNvGrpSpPr/>
          <p:nvPr/>
        </p:nvGrpSpPr>
        <p:grpSpPr>
          <a:xfrm flipV="1">
            <a:off x="8513233" y="3441069"/>
            <a:ext cx="3823460" cy="675219"/>
            <a:chOff x="-1" y="0"/>
            <a:chExt cx="2865253" cy="506625"/>
          </a:xfrm>
          <a:solidFill>
            <a:schemeClr val="accent4"/>
          </a:solidFill>
          <a:effectLst>
            <a:outerShdw algn="tr" blurRad="127000" dir="8100000" dist="38100" rotWithShape="0">
              <a:prstClr val="black">
                <a:alpha val="40000"/>
              </a:prstClr>
            </a:outerShdw>
          </a:effectLst>
        </p:grpSpPr>
        <p:sp>
          <p:nvSpPr>
            <p:cNvPr id="67" name="圆角矩形 54"/>
            <p:cNvSpPr>
              <a:spLocks noChangeArrowheads="1"/>
            </p:cNvSpPr>
            <p:nvPr/>
          </p:nvSpPr>
          <p:spPr bwMode="auto">
            <a:xfrm>
              <a:off x="-1" y="73990"/>
              <a:ext cx="2865253" cy="432635"/>
            </a:xfrm>
            <a:prstGeom prst="roundRect">
              <a:avLst>
                <a:gd fmla="val 16667" name="adj"/>
              </a:avLst>
            </a:prstGeom>
            <a:grpFill/>
            <a:ln>
              <a:noFill/>
            </a:ln>
            <a:extLst>
              <a:ext uri="{91240B29-F687-4F45-9708-019B960494DF}">
                <a14:hiddenLine cap="flat" cmpd="sng" w="25400">
                  <a:solidFill>
                    <a:srgbClr val="BABABA"/>
                  </a:solidFill>
                  <a:bevel/>
                  <a:headEnd/>
                  <a:tailEnd/>
                </a14:hiddenLine>
              </a:ext>
            </a:extLst>
          </p:spPr>
          <p:txBody>
            <a:bodyPr anchor="ctr"/>
            <a:lstStyle/>
            <a:p>
              <a:pPr algn="ctr"/>
              <a:endParaRPr altLang="zh-CN" lang="zh-CN" sz="2400">
                <a:solidFill>
                  <a:srgbClr val="FFFFFF"/>
                </a:solidFill>
                <a:latin charset="-122" pitchFamily="2" typeface="宋体"/>
                <a:sym charset="-122" pitchFamily="2" typeface="宋体"/>
              </a:endParaRPr>
            </a:p>
          </p:txBody>
        </p:sp>
        <p:sp>
          <p:nvSpPr>
            <p:cNvPr id="68" name="等腰三角形 55"/>
            <p:cNvSpPr>
              <a:spLocks noChangeArrowheads="1"/>
            </p:cNvSpPr>
            <p:nvPr/>
          </p:nvSpPr>
          <p:spPr bwMode="auto">
            <a:xfrm>
              <a:off x="902659" y="0"/>
              <a:ext cx="129852" cy="95220"/>
            </a:xfrm>
            <a:prstGeom prst="triangle">
              <a:avLst>
                <a:gd fmla="val 50000" name="adj"/>
              </a:avLst>
            </a:prstGeom>
            <a:grpFill/>
            <a:ln>
              <a:noFill/>
            </a:ln>
            <a:extLst>
              <a:ext uri="{91240B29-F687-4F45-9708-019B960494DF}">
                <a14:hiddenLine cap="flat" cmpd="sng" w="25400">
                  <a:solidFill>
                    <a:srgbClr val="BABABA"/>
                  </a:solidFill>
                  <a:bevel/>
                  <a:headEnd/>
                  <a:tailEnd/>
                </a14:hiddenLine>
              </a:ext>
            </a:extLst>
          </p:spPr>
          <p:txBody>
            <a:bodyPr anchor="ctr"/>
            <a:lstStyle/>
            <a:p>
              <a:pPr algn="ctr"/>
              <a:endParaRPr altLang="zh-CN" lang="zh-CN" sz="2400">
                <a:solidFill>
                  <a:srgbClr val="FFFFFF"/>
                </a:solidFill>
                <a:latin charset="-122" pitchFamily="2" typeface="宋体"/>
                <a:sym charset="-122" pitchFamily="2" typeface="宋体"/>
              </a:endParaRPr>
            </a:p>
          </p:txBody>
        </p:sp>
      </p:grpSp>
      <p:sp>
        <p:nvSpPr>
          <p:cNvPr id="69" name="TextBox 56"/>
          <p:cNvSpPr>
            <a:spLocks noChangeArrowheads="1"/>
          </p:cNvSpPr>
          <p:nvPr/>
        </p:nvSpPr>
        <p:spPr bwMode="auto">
          <a:xfrm>
            <a:off x="8919634" y="3606171"/>
            <a:ext cx="1593851" cy="2438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a:spAutoFit/>
          </a:bodyPr>
          <a:lstStyle/>
          <a:p>
            <a:pPr algn="ctr"/>
            <a:r>
              <a:rPr altLang="en-US" b="1" lang="zh-CN" sz="1600">
                <a:solidFill>
                  <a:schemeClr val="bg1"/>
                </a:solidFill>
                <a:latin charset="-122" pitchFamily="34" typeface="微软雅黑"/>
                <a:ea charset="-122" pitchFamily="34" typeface="微软雅黑"/>
                <a:sym charset="-122" pitchFamily="34" typeface="微软雅黑"/>
              </a:rPr>
              <a:t>输入文本内容</a:t>
            </a:r>
          </a:p>
        </p:txBody>
      </p:sp>
      <p:sp>
        <p:nvSpPr>
          <p:cNvPr id="70" name="TextBox 57"/>
          <p:cNvSpPr>
            <a:spLocks noChangeArrowheads="1"/>
          </p:cNvSpPr>
          <p:nvPr/>
        </p:nvSpPr>
        <p:spPr bwMode="auto">
          <a:xfrm>
            <a:off x="4102100" y="1842989"/>
            <a:ext cx="1862667" cy="118554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a:spAutoFit/>
          </a:bodyPr>
          <a:lstStyle/>
          <a:p>
            <a:pPr algn="just">
              <a:lnSpc>
                <a:spcPts val="1867"/>
              </a:lnSpc>
            </a:pPr>
            <a:r>
              <a:rPr altLang="en-US" lang="zh-CN" sz="1333">
                <a:solidFill>
                  <a:schemeClr val="tx1">
                    <a:lumMod val="75000"/>
                    <a:lumOff val="25000"/>
                  </a:schemeClr>
                </a:solidFill>
                <a:latin charset="-122" pitchFamily="34" typeface="微软雅黑"/>
                <a:ea charset="-122" pitchFamily="34" typeface="微软雅黑"/>
                <a:sym charset="-122" pitchFamily="34" typeface="微软雅黑"/>
              </a:rPr>
              <a:t>详写内容……点击输入本栏的具体文字，简明扼要的说明分项内容，此为概念图解，请根据您的具体内容酌情修改</a:t>
            </a:r>
          </a:p>
        </p:txBody>
      </p:sp>
      <p:sp>
        <p:nvSpPr>
          <p:cNvPr id="71" name="TextBox 58"/>
          <p:cNvSpPr>
            <a:spLocks noChangeArrowheads="1"/>
          </p:cNvSpPr>
          <p:nvPr/>
        </p:nvSpPr>
        <p:spPr bwMode="auto">
          <a:xfrm>
            <a:off x="4237567" y="1451405"/>
            <a:ext cx="1591733" cy="2438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a:spAutoFit/>
          </a:bodyPr>
          <a:lstStyle/>
          <a:p>
            <a:pPr algn="ctr"/>
            <a:r>
              <a:rPr altLang="en-US" b="1" lang="zh-CN" sz="1600">
                <a:solidFill>
                  <a:schemeClr val="tx1">
                    <a:lumMod val="75000"/>
                    <a:lumOff val="25000"/>
                  </a:schemeClr>
                </a:solidFill>
                <a:latin charset="-122" pitchFamily="34" typeface="微软雅黑"/>
                <a:ea charset="-122" pitchFamily="34" typeface="微软雅黑"/>
                <a:sym charset="-122" pitchFamily="34" typeface="微软雅黑"/>
              </a:rPr>
              <a:t>添加标题内容</a:t>
            </a:r>
          </a:p>
        </p:txBody>
      </p:sp>
      <p:sp>
        <p:nvSpPr>
          <p:cNvPr id="72" name="TextBox 59"/>
          <p:cNvSpPr>
            <a:spLocks noChangeArrowheads="1"/>
          </p:cNvSpPr>
          <p:nvPr/>
        </p:nvSpPr>
        <p:spPr bwMode="auto">
          <a:xfrm>
            <a:off x="6447367" y="4825371"/>
            <a:ext cx="1862667" cy="118554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a:spAutoFit/>
          </a:bodyPr>
          <a:lstStyle/>
          <a:p>
            <a:pPr algn="just">
              <a:lnSpc>
                <a:spcPts val="1867"/>
              </a:lnSpc>
            </a:pPr>
            <a:r>
              <a:rPr altLang="en-US" lang="zh-CN" sz="1333">
                <a:solidFill>
                  <a:schemeClr val="tx1">
                    <a:lumMod val="75000"/>
                    <a:lumOff val="25000"/>
                  </a:schemeClr>
                </a:solidFill>
                <a:latin charset="-122" pitchFamily="34" typeface="微软雅黑"/>
                <a:ea charset="-122" pitchFamily="34" typeface="微软雅黑"/>
                <a:sym charset="-122" pitchFamily="34" typeface="微软雅黑"/>
              </a:rPr>
              <a:t>详写内容……点击输入本栏的具体文字，简明扼要的说明分项内容，此为概念图解，请根据您的具体内容酌情修改</a:t>
            </a:r>
          </a:p>
        </p:txBody>
      </p:sp>
      <p:sp>
        <p:nvSpPr>
          <p:cNvPr id="73" name="TextBox 62"/>
          <p:cNvSpPr>
            <a:spLocks noChangeArrowheads="1"/>
          </p:cNvSpPr>
          <p:nvPr/>
        </p:nvSpPr>
        <p:spPr bwMode="auto">
          <a:xfrm>
            <a:off x="6580718" y="4433789"/>
            <a:ext cx="1593849" cy="2438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a:spAutoFit/>
          </a:bodyPr>
          <a:lstStyle/>
          <a:p>
            <a:pPr algn="ctr"/>
            <a:r>
              <a:rPr altLang="en-US" b="1" lang="zh-CN" sz="1600">
                <a:solidFill>
                  <a:schemeClr val="tx1">
                    <a:lumMod val="75000"/>
                    <a:lumOff val="25000"/>
                  </a:schemeClr>
                </a:solidFill>
                <a:latin charset="-122" pitchFamily="34" typeface="微软雅黑"/>
                <a:ea charset="-122" pitchFamily="34" typeface="微软雅黑"/>
                <a:sym charset="-122" pitchFamily="34" typeface="微软雅黑"/>
              </a:rPr>
              <a:t>添加标题内容</a:t>
            </a:r>
          </a:p>
        </p:txBody>
      </p:sp>
      <p:sp>
        <p:nvSpPr>
          <p:cNvPr id="74" name="TextBox 63"/>
          <p:cNvSpPr>
            <a:spLocks noChangeArrowheads="1"/>
          </p:cNvSpPr>
          <p:nvPr/>
        </p:nvSpPr>
        <p:spPr bwMode="auto">
          <a:xfrm>
            <a:off x="8786284" y="1842989"/>
            <a:ext cx="1862667" cy="118554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a:spAutoFit/>
          </a:bodyPr>
          <a:lstStyle/>
          <a:p>
            <a:pPr algn="just">
              <a:lnSpc>
                <a:spcPts val="1867"/>
              </a:lnSpc>
            </a:pPr>
            <a:r>
              <a:rPr altLang="en-US" lang="zh-CN" sz="1333">
                <a:solidFill>
                  <a:schemeClr val="tx1">
                    <a:lumMod val="75000"/>
                    <a:lumOff val="25000"/>
                  </a:schemeClr>
                </a:solidFill>
                <a:latin charset="-122" pitchFamily="34" typeface="微软雅黑"/>
                <a:ea charset="-122" pitchFamily="34" typeface="微软雅黑"/>
                <a:sym charset="-122" pitchFamily="34" typeface="微软雅黑"/>
              </a:rPr>
              <a:t>详写内容……点击输入本栏的具体文字，简明扼要的说明分项内容，此为概念图解，请根据您的具体内容酌情修改</a:t>
            </a:r>
          </a:p>
        </p:txBody>
      </p:sp>
      <p:sp>
        <p:nvSpPr>
          <p:cNvPr id="75" name="TextBox 66"/>
          <p:cNvSpPr>
            <a:spLocks noChangeArrowheads="1"/>
          </p:cNvSpPr>
          <p:nvPr/>
        </p:nvSpPr>
        <p:spPr bwMode="auto">
          <a:xfrm>
            <a:off x="8919634" y="1451405"/>
            <a:ext cx="1593851" cy="2438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a:spAutoFit/>
          </a:bodyPr>
          <a:lstStyle/>
          <a:p>
            <a:pPr algn="ctr"/>
            <a:r>
              <a:rPr altLang="en-US" b="1" lang="zh-CN" sz="1600">
                <a:solidFill>
                  <a:schemeClr val="tx1">
                    <a:lumMod val="75000"/>
                    <a:lumOff val="25000"/>
                  </a:schemeClr>
                </a:solidFill>
                <a:latin charset="-122" pitchFamily="34" typeface="微软雅黑"/>
                <a:ea charset="-122" pitchFamily="34" typeface="微软雅黑"/>
                <a:sym charset="-122" pitchFamily="34" typeface="微软雅黑"/>
              </a:rPr>
              <a:t>添加标题内容</a:t>
            </a:r>
          </a:p>
        </p:txBody>
      </p:sp>
      <p:sp>
        <p:nvSpPr>
          <p:cNvPr id="76" name="TextBox 67"/>
          <p:cNvSpPr>
            <a:spLocks noChangeArrowheads="1"/>
          </p:cNvSpPr>
          <p:nvPr/>
        </p:nvSpPr>
        <p:spPr bwMode="auto">
          <a:xfrm>
            <a:off x="2146301" y="1967871"/>
            <a:ext cx="749300" cy="65013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a:spAutoFit/>
          </a:bodyPr>
          <a:lstStyle/>
          <a:p>
            <a:pPr algn="ctr"/>
            <a:r>
              <a:rPr altLang="en-US" b="1" lang="zh-CN" sz="2133">
                <a:solidFill>
                  <a:schemeClr val="bg1"/>
                </a:solidFill>
                <a:latin charset="-122" pitchFamily="34" typeface="微软雅黑"/>
                <a:ea charset="-122" pitchFamily="34" typeface="微软雅黑"/>
                <a:sym charset="-122" pitchFamily="34" typeface="微软雅黑"/>
              </a:rPr>
              <a:t>添加标题</a:t>
            </a:r>
          </a:p>
        </p:txBody>
      </p:sp>
      <p:sp>
        <p:nvSpPr>
          <p:cNvPr id="77" name="TextBox 68"/>
          <p:cNvSpPr>
            <a:spLocks noChangeArrowheads="1"/>
          </p:cNvSpPr>
          <p:nvPr/>
        </p:nvSpPr>
        <p:spPr bwMode="auto">
          <a:xfrm>
            <a:off x="7004051" y="1967871"/>
            <a:ext cx="747183" cy="65013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a:spAutoFit/>
          </a:bodyPr>
          <a:lstStyle/>
          <a:p>
            <a:pPr algn="ctr"/>
            <a:r>
              <a:rPr altLang="en-US" b="1" lang="zh-CN" sz="2133">
                <a:solidFill>
                  <a:schemeClr val="bg1"/>
                </a:solidFill>
                <a:latin charset="-122" pitchFamily="34" typeface="微软雅黑"/>
                <a:ea charset="-122" pitchFamily="34" typeface="微软雅黑"/>
                <a:sym charset="-122" pitchFamily="34" typeface="微软雅黑"/>
              </a:rPr>
              <a:t>添加标题</a:t>
            </a:r>
          </a:p>
        </p:txBody>
      </p:sp>
      <p:sp>
        <p:nvSpPr>
          <p:cNvPr id="78" name="TextBox 70"/>
          <p:cNvSpPr>
            <a:spLocks noChangeArrowheads="1"/>
          </p:cNvSpPr>
          <p:nvPr/>
        </p:nvSpPr>
        <p:spPr bwMode="auto">
          <a:xfrm>
            <a:off x="4658785" y="4725888"/>
            <a:ext cx="749300" cy="65013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a:spAutoFit/>
          </a:bodyPr>
          <a:lstStyle/>
          <a:p>
            <a:pPr algn="ctr"/>
            <a:r>
              <a:rPr altLang="en-US" b="1" lang="zh-CN" sz="2133">
                <a:solidFill>
                  <a:schemeClr val="bg1"/>
                </a:solidFill>
                <a:latin charset="-122" pitchFamily="34" typeface="微软雅黑"/>
                <a:ea charset="-122" pitchFamily="34" typeface="微软雅黑"/>
                <a:sym charset="-122" pitchFamily="34" typeface="微软雅黑"/>
              </a:rPr>
              <a:t>添加标题</a:t>
            </a:r>
          </a:p>
        </p:txBody>
      </p:sp>
      <p:sp>
        <p:nvSpPr>
          <p:cNvPr id="79" name="TextBox 72"/>
          <p:cNvSpPr>
            <a:spLocks noChangeArrowheads="1"/>
          </p:cNvSpPr>
          <p:nvPr/>
        </p:nvSpPr>
        <p:spPr bwMode="auto">
          <a:xfrm>
            <a:off x="9429751" y="4725888"/>
            <a:ext cx="749300" cy="65013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a:spAutoFit/>
          </a:bodyPr>
          <a:lstStyle/>
          <a:p>
            <a:pPr algn="ctr"/>
            <a:r>
              <a:rPr altLang="en-US" b="1" lang="zh-CN" sz="2133">
                <a:solidFill>
                  <a:schemeClr val="bg1"/>
                </a:solidFill>
                <a:latin charset="-122" pitchFamily="34" typeface="微软雅黑"/>
                <a:ea charset="-122" pitchFamily="34" typeface="微软雅黑"/>
                <a:sym charset="-122" pitchFamily="34" typeface="微软雅黑"/>
              </a:rPr>
              <a:t>添加标题</a:t>
            </a:r>
          </a:p>
        </p:txBody>
      </p:sp>
      <p:sp>
        <p:nvSpPr>
          <p:cNvPr id="39" name="Text Box 2"/>
          <p:cNvSpPr txBox="1">
            <a:spLocks noChangeArrowheads="1"/>
          </p:cNvSpPr>
          <p:nvPr/>
        </p:nvSpPr>
        <p:spPr bwMode="auto">
          <a:xfrm>
            <a:off x="9691565" y="7077405"/>
            <a:ext cx="2527807" cy="375971"/>
          </a:xfrm>
          <a:prstGeom prst="rect">
            <a:avLst/>
          </a:prstGeom>
          <a:noFill/>
          <a:ln w="9525">
            <a:noFill/>
            <a:miter lim="800000"/>
          </a:ln>
        </p:spPr>
        <p:txBody>
          <a:bodyPr wrap="square">
            <a:spAutoFit/>
          </a:bodyPr>
          <a:lstStyle/>
          <a:p>
            <a:pPr algn="ctr"/>
            <a:r>
              <a:rPr altLang="en-US" lang="zh-CN" sz="1867">
                <a:solidFill>
                  <a:srgbClr val="00AEEE"/>
                </a:solidFill>
                <a:latin charset="-122" pitchFamily="34" typeface="微软雅黑"/>
                <a:ea charset="-122" pitchFamily="34" typeface="微软雅黑"/>
              </a:rPr>
              <a:t>延迟符号</a:t>
            </a:r>
          </a:p>
        </p:txBody>
      </p:sp>
    </p:spTree>
    <p:extLst>
      <p:ext uri="{BB962C8B-B14F-4D97-AF65-F5344CB8AC3E}">
        <p14:creationId val="2160889844"/>
      </p:ext>
    </p:extLst>
  </p:cSld>
  <p:clrMapOvr>
    <a:masterClrMapping/>
  </p:clrMapOvr>
  <mc:AlternateContent>
    <mc:Choice Requires="p15">
      <p:transition p14:dur="1250" spd="slow">
        <p15:prstTrans prst="peelOff"/>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10" presetSubtype="0">
                                  <p:stCondLst>
                                    <p:cond delay="0"/>
                                  </p:stCondLst>
                                  <p:childTnLst>
                                    <p:set>
                                      <p:cBhvr>
                                        <p:cTn dur="1" fill="hold" id="6">
                                          <p:stCondLst>
                                            <p:cond delay="0"/>
                                          </p:stCondLst>
                                        </p:cTn>
                                        <p:tgtEl>
                                          <p:spTgt spid="63"/>
                                        </p:tgtEl>
                                        <p:attrNameLst>
                                          <p:attrName>style.visibility</p:attrName>
                                        </p:attrNameLst>
                                      </p:cBhvr>
                                      <p:to>
                                        <p:strVal val="visible"/>
                                      </p:to>
                                    </p:set>
                                    <p:anim calcmode="lin" valueType="num">
                                      <p:cBhvr>
                                        <p:cTn dur="300" fill="hold" id="7"/>
                                        <p:tgtEl>
                                          <p:spTgt spid="63"/>
                                        </p:tgtEl>
                                        <p:attrNameLst>
                                          <p:attrName>ppt_w</p:attrName>
                                        </p:attrNameLst>
                                      </p:cBhvr>
                                      <p:tavLst>
                                        <p:tav tm="0">
                                          <p:val>
                                            <p:fltVal val="0"/>
                                          </p:val>
                                        </p:tav>
                                        <p:tav tm="100000">
                                          <p:val>
                                            <p:strVal val="#ppt_w"/>
                                          </p:val>
                                        </p:tav>
                                      </p:tavLst>
                                    </p:anim>
                                    <p:anim calcmode="lin" valueType="num">
                                      <p:cBhvr>
                                        <p:cTn dur="300" fill="hold" id="8"/>
                                        <p:tgtEl>
                                          <p:spTgt spid="63"/>
                                        </p:tgtEl>
                                        <p:attrNameLst>
                                          <p:attrName>ppt_h</p:attrName>
                                        </p:attrNameLst>
                                      </p:cBhvr>
                                      <p:tavLst>
                                        <p:tav tm="0">
                                          <p:val>
                                            <p:fltVal val="0"/>
                                          </p:val>
                                        </p:tav>
                                        <p:tav tm="100000">
                                          <p:val>
                                            <p:strVal val="#ppt_h"/>
                                          </p:val>
                                        </p:tav>
                                      </p:tavLst>
                                    </p:anim>
                                    <p:animEffect filter="">
                                      <p:cBhvr>
                                        <p:cTn dur="300" id="9"/>
                                        <p:tgtEl>
                                          <p:spTgt spid="63"/>
                                        </p:tgtEl>
                                      </p:cBhvr>
                                    </p:animEffect>
                                  </p:childTnLst>
                                </p:cTn>
                              </p:par>
                              <p:par>
                                <p:cTn fill="hold" id="10" nodeType="withEffect" presetClass="entr" presetID="10" presetSubtype="0">
                                  <p:stCondLst>
                                    <p:cond delay="0"/>
                                  </p:stCondLst>
                                  <p:childTnLst>
                                    <p:set>
                                      <p:cBhvr>
                                        <p:cTn dur="1" fill="hold" id="11">
                                          <p:stCondLst>
                                            <p:cond delay="0"/>
                                          </p:stCondLst>
                                        </p:cTn>
                                        <p:tgtEl>
                                          <p:spTgt spid="25"/>
                                        </p:tgtEl>
                                        <p:attrNameLst>
                                          <p:attrName>style.visibility</p:attrName>
                                        </p:attrNameLst>
                                      </p:cBhvr>
                                      <p:to>
                                        <p:strVal val="visible"/>
                                      </p:to>
                                    </p:set>
                                    <p:anim calcmode="lin" valueType="num">
                                      <p:cBhvr>
                                        <p:cTn dur="300" fill="hold" id="12"/>
                                        <p:tgtEl>
                                          <p:spTgt spid="25"/>
                                        </p:tgtEl>
                                        <p:attrNameLst>
                                          <p:attrName>ppt_w</p:attrName>
                                        </p:attrNameLst>
                                      </p:cBhvr>
                                      <p:tavLst>
                                        <p:tav tm="0">
                                          <p:val>
                                            <p:fltVal val="0"/>
                                          </p:val>
                                        </p:tav>
                                        <p:tav tm="100000">
                                          <p:val>
                                            <p:strVal val="#ppt_w"/>
                                          </p:val>
                                        </p:tav>
                                      </p:tavLst>
                                    </p:anim>
                                    <p:anim calcmode="lin" valueType="num">
                                      <p:cBhvr>
                                        <p:cTn dur="300" fill="hold" id="13"/>
                                        <p:tgtEl>
                                          <p:spTgt spid="25"/>
                                        </p:tgtEl>
                                        <p:attrNameLst>
                                          <p:attrName>ppt_h</p:attrName>
                                        </p:attrNameLst>
                                      </p:cBhvr>
                                      <p:tavLst>
                                        <p:tav tm="0">
                                          <p:val>
                                            <p:fltVal val="0"/>
                                          </p:val>
                                        </p:tav>
                                        <p:tav tm="100000">
                                          <p:val>
                                            <p:strVal val="#ppt_h"/>
                                          </p:val>
                                        </p:tav>
                                      </p:tavLst>
                                    </p:anim>
                                    <p:animEffect filter="">
                                      <p:cBhvr>
                                        <p:cTn dur="300" id="14"/>
                                        <p:tgtEl>
                                          <p:spTgt spid="25"/>
                                        </p:tgtEl>
                                      </p:cBhvr>
                                    </p:animEffect>
                                  </p:childTnLst>
                                </p:cTn>
                              </p:par>
                            </p:childTnLst>
                          </p:cTn>
                        </p:par>
                        <p:par>
                          <p:cTn fill="hold" id="15" nodeType="afterGroup">
                            <p:stCondLst>
                              <p:cond delay="300"/>
                            </p:stCondLst>
                            <p:childTnLst>
                              <p:par>
                                <p:cTn fill="hold" grpId="0" id="16" nodeType="afterEffect" presetClass="entr" presetID="42" presetSubtype="0">
                                  <p:stCondLst>
                                    <p:cond delay="0"/>
                                  </p:stCondLst>
                                  <p:childTnLst>
                                    <p:set>
                                      <p:cBhvr>
                                        <p:cTn dur="1" fill="hold" id="17">
                                          <p:stCondLst>
                                            <p:cond delay="0"/>
                                          </p:stCondLst>
                                        </p:cTn>
                                        <p:tgtEl>
                                          <p:spTgt spid="62"/>
                                        </p:tgtEl>
                                        <p:attrNameLst>
                                          <p:attrName>style.visibility</p:attrName>
                                        </p:attrNameLst>
                                      </p:cBhvr>
                                      <p:to>
                                        <p:strVal val="visible"/>
                                      </p:to>
                                    </p:set>
                                    <p:animEffect filter="">
                                      <p:cBhvr>
                                        <p:cTn dur="600" id="18"/>
                                        <p:tgtEl>
                                          <p:spTgt spid="62"/>
                                        </p:tgtEl>
                                      </p:cBhvr>
                                    </p:animEffect>
                                    <p:anim calcmode="lin" valueType="num">
                                      <p:cBhvr>
                                        <p:cTn dur="600" fill="hold" id="19"/>
                                        <p:tgtEl>
                                          <p:spTgt spid="62"/>
                                        </p:tgtEl>
                                        <p:attrNameLst>
                                          <p:attrName>ppt_x</p:attrName>
                                        </p:attrNameLst>
                                      </p:cBhvr>
                                      <p:tavLst>
                                        <p:tav tm="0">
                                          <p:val>
                                            <p:strVal val="#ppt_x"/>
                                          </p:val>
                                        </p:tav>
                                        <p:tav tm="100000">
                                          <p:val>
                                            <p:strVal val="#ppt_x"/>
                                          </p:val>
                                        </p:tav>
                                      </p:tavLst>
                                    </p:anim>
                                    <p:anim calcmode="lin" valueType="num">
                                      <p:cBhvr>
                                        <p:cTn dur="600" fill="hold" id="20"/>
                                        <p:tgtEl>
                                          <p:spTgt spid="62"/>
                                        </p:tgtEl>
                                        <p:attrNameLst>
                                          <p:attrName>ppt_y</p:attrName>
                                        </p:attrNameLst>
                                      </p:cBhvr>
                                      <p:tavLst>
                                        <p:tav tm="0">
                                          <p:val>
                                            <p:strVal val="#ppt_y+.1"/>
                                          </p:val>
                                        </p:tav>
                                        <p:tav tm="100000">
                                          <p:val>
                                            <p:strVal val="#ppt_y"/>
                                          </p:val>
                                        </p:tav>
                                      </p:tavLst>
                                    </p:anim>
                                  </p:childTnLst>
                                </p:cTn>
                              </p:par>
                              <p:par>
                                <p:cTn fill="hold" grpId="0" id="21" nodeType="withEffect" presetClass="entr" presetID="42" presetSubtype="0">
                                  <p:stCondLst>
                                    <p:cond delay="0"/>
                                  </p:stCondLst>
                                  <p:childTnLst>
                                    <p:set>
                                      <p:cBhvr>
                                        <p:cTn dur="1" fill="hold" id="22">
                                          <p:stCondLst>
                                            <p:cond delay="0"/>
                                          </p:stCondLst>
                                        </p:cTn>
                                        <p:tgtEl>
                                          <p:spTgt spid="61"/>
                                        </p:tgtEl>
                                        <p:attrNameLst>
                                          <p:attrName>style.visibility</p:attrName>
                                        </p:attrNameLst>
                                      </p:cBhvr>
                                      <p:to>
                                        <p:strVal val="visible"/>
                                      </p:to>
                                    </p:set>
                                    <p:animEffect filter="">
                                      <p:cBhvr>
                                        <p:cTn dur="600" id="23"/>
                                        <p:tgtEl>
                                          <p:spTgt spid="61"/>
                                        </p:tgtEl>
                                      </p:cBhvr>
                                    </p:animEffect>
                                    <p:anim calcmode="lin" valueType="num">
                                      <p:cBhvr>
                                        <p:cTn dur="600" fill="hold" id="24"/>
                                        <p:tgtEl>
                                          <p:spTgt spid="61"/>
                                        </p:tgtEl>
                                        <p:attrNameLst>
                                          <p:attrName>ppt_x</p:attrName>
                                        </p:attrNameLst>
                                      </p:cBhvr>
                                      <p:tavLst>
                                        <p:tav tm="0">
                                          <p:val>
                                            <p:strVal val="#ppt_x"/>
                                          </p:val>
                                        </p:tav>
                                        <p:tav tm="100000">
                                          <p:val>
                                            <p:strVal val="#ppt_x"/>
                                          </p:val>
                                        </p:tav>
                                      </p:tavLst>
                                    </p:anim>
                                    <p:anim calcmode="lin" valueType="num">
                                      <p:cBhvr>
                                        <p:cTn dur="600" fill="hold" id="25"/>
                                        <p:tgtEl>
                                          <p:spTgt spid="61"/>
                                        </p:tgtEl>
                                        <p:attrNameLst>
                                          <p:attrName>ppt_y</p:attrName>
                                        </p:attrNameLst>
                                      </p:cBhvr>
                                      <p:tavLst>
                                        <p:tav tm="0">
                                          <p:val>
                                            <p:strVal val="#ppt_y+.1"/>
                                          </p:val>
                                        </p:tav>
                                        <p:tav tm="100000">
                                          <p:val>
                                            <p:strVal val="#ppt_y"/>
                                          </p:val>
                                        </p:tav>
                                      </p:tavLst>
                                    </p:anim>
                                  </p:childTnLst>
                                </p:cTn>
                              </p:par>
                              <p:par>
                                <p:cTn fill="hold" grpId="0" id="26" nodeType="withEffect" presetClass="entr" presetID="47" presetSubtype="0">
                                  <p:stCondLst>
                                    <p:cond delay="0"/>
                                  </p:stCondLst>
                                  <p:childTnLst>
                                    <p:set>
                                      <p:cBhvr>
                                        <p:cTn dur="1" fill="hold" id="27">
                                          <p:stCondLst>
                                            <p:cond delay="0"/>
                                          </p:stCondLst>
                                        </p:cTn>
                                        <p:tgtEl>
                                          <p:spTgt spid="51"/>
                                        </p:tgtEl>
                                        <p:attrNameLst>
                                          <p:attrName>style.visibility</p:attrName>
                                        </p:attrNameLst>
                                      </p:cBhvr>
                                      <p:to>
                                        <p:strVal val="visible"/>
                                      </p:to>
                                    </p:set>
                                    <p:animEffect filter="">
                                      <p:cBhvr>
                                        <p:cTn dur="600" id="28"/>
                                        <p:tgtEl>
                                          <p:spTgt spid="51"/>
                                        </p:tgtEl>
                                      </p:cBhvr>
                                    </p:animEffect>
                                    <p:anim calcmode="lin" valueType="num">
                                      <p:cBhvr>
                                        <p:cTn dur="600" fill="hold" id="29"/>
                                        <p:tgtEl>
                                          <p:spTgt spid="51"/>
                                        </p:tgtEl>
                                        <p:attrNameLst>
                                          <p:attrName>ppt_x</p:attrName>
                                        </p:attrNameLst>
                                      </p:cBhvr>
                                      <p:tavLst>
                                        <p:tav tm="0">
                                          <p:val>
                                            <p:strVal val="#ppt_x"/>
                                          </p:val>
                                        </p:tav>
                                        <p:tav tm="100000">
                                          <p:val>
                                            <p:strVal val="#ppt_x"/>
                                          </p:val>
                                        </p:tav>
                                      </p:tavLst>
                                    </p:anim>
                                    <p:anim calcmode="lin" valueType="num">
                                      <p:cBhvr>
                                        <p:cTn dur="600" fill="hold" id="30"/>
                                        <p:tgtEl>
                                          <p:spTgt spid="51"/>
                                        </p:tgtEl>
                                        <p:attrNameLst>
                                          <p:attrName>ppt_y</p:attrName>
                                        </p:attrNameLst>
                                      </p:cBhvr>
                                      <p:tavLst>
                                        <p:tav tm="0">
                                          <p:val>
                                            <p:strVal val="#ppt_y-.1"/>
                                          </p:val>
                                        </p:tav>
                                        <p:tav tm="100000">
                                          <p:val>
                                            <p:strVal val="#ppt_y"/>
                                          </p:val>
                                        </p:tav>
                                      </p:tavLst>
                                    </p:anim>
                                  </p:childTnLst>
                                </p:cTn>
                              </p:par>
                              <p:par>
                                <p:cTn fill="hold" grpId="0" id="31" nodeType="withEffect" presetClass="entr" presetID="47" presetSubtype="0">
                                  <p:stCondLst>
                                    <p:cond delay="0"/>
                                  </p:stCondLst>
                                  <p:childTnLst>
                                    <p:set>
                                      <p:cBhvr>
                                        <p:cTn dur="1" fill="hold" id="32">
                                          <p:stCondLst>
                                            <p:cond delay="0"/>
                                          </p:stCondLst>
                                        </p:cTn>
                                        <p:tgtEl>
                                          <p:spTgt spid="76"/>
                                        </p:tgtEl>
                                        <p:attrNameLst>
                                          <p:attrName>style.visibility</p:attrName>
                                        </p:attrNameLst>
                                      </p:cBhvr>
                                      <p:to>
                                        <p:strVal val="visible"/>
                                      </p:to>
                                    </p:set>
                                    <p:animEffect filter="">
                                      <p:cBhvr>
                                        <p:cTn dur="600" id="33"/>
                                        <p:tgtEl>
                                          <p:spTgt spid="76"/>
                                        </p:tgtEl>
                                      </p:cBhvr>
                                    </p:animEffect>
                                    <p:anim calcmode="lin" valueType="num">
                                      <p:cBhvr>
                                        <p:cTn dur="600" fill="hold" id="34"/>
                                        <p:tgtEl>
                                          <p:spTgt spid="76"/>
                                        </p:tgtEl>
                                        <p:attrNameLst>
                                          <p:attrName>ppt_x</p:attrName>
                                        </p:attrNameLst>
                                      </p:cBhvr>
                                      <p:tavLst>
                                        <p:tav tm="0">
                                          <p:val>
                                            <p:strVal val="#ppt_x"/>
                                          </p:val>
                                        </p:tav>
                                        <p:tav tm="100000">
                                          <p:val>
                                            <p:strVal val="#ppt_x"/>
                                          </p:val>
                                        </p:tav>
                                      </p:tavLst>
                                    </p:anim>
                                    <p:anim calcmode="lin" valueType="num">
                                      <p:cBhvr>
                                        <p:cTn dur="600" fill="hold" id="35"/>
                                        <p:tgtEl>
                                          <p:spTgt spid="76"/>
                                        </p:tgtEl>
                                        <p:attrNameLst>
                                          <p:attrName>ppt_y</p:attrName>
                                        </p:attrNameLst>
                                      </p:cBhvr>
                                      <p:tavLst>
                                        <p:tav tm="0">
                                          <p:val>
                                            <p:strVal val="#ppt_y-.1"/>
                                          </p:val>
                                        </p:tav>
                                        <p:tav tm="100000">
                                          <p:val>
                                            <p:strVal val="#ppt_y"/>
                                          </p:val>
                                        </p:tav>
                                      </p:tavLst>
                                    </p:anim>
                                  </p:childTnLst>
                                </p:cTn>
                              </p:par>
                            </p:childTnLst>
                          </p:cTn>
                        </p:par>
                        <p:par>
                          <p:cTn fill="hold" id="36" nodeType="afterGroup">
                            <p:stCondLst>
                              <p:cond delay="900"/>
                            </p:stCondLst>
                            <p:childTnLst>
                              <p:par>
                                <p:cTn fill="hold" grpId="0" id="37" nodeType="afterEffect" presetClass="entr" presetID="10" presetSubtype="0">
                                  <p:stCondLst>
                                    <p:cond delay="0"/>
                                  </p:stCondLst>
                                  <p:childTnLst>
                                    <p:set>
                                      <p:cBhvr>
                                        <p:cTn dur="1" fill="hold" id="38">
                                          <p:stCondLst>
                                            <p:cond delay="0"/>
                                          </p:stCondLst>
                                        </p:cTn>
                                        <p:tgtEl>
                                          <p:spTgt spid="64"/>
                                        </p:tgtEl>
                                        <p:attrNameLst>
                                          <p:attrName>style.visibility</p:attrName>
                                        </p:attrNameLst>
                                      </p:cBhvr>
                                      <p:to>
                                        <p:strVal val="visible"/>
                                      </p:to>
                                    </p:set>
                                    <p:anim calcmode="lin" valueType="num">
                                      <p:cBhvr>
                                        <p:cTn dur="300" fill="hold" id="39"/>
                                        <p:tgtEl>
                                          <p:spTgt spid="64"/>
                                        </p:tgtEl>
                                        <p:attrNameLst>
                                          <p:attrName>ppt_w</p:attrName>
                                        </p:attrNameLst>
                                      </p:cBhvr>
                                      <p:tavLst>
                                        <p:tav tm="0">
                                          <p:val>
                                            <p:fltVal val="0"/>
                                          </p:val>
                                        </p:tav>
                                        <p:tav tm="100000">
                                          <p:val>
                                            <p:strVal val="#ppt_w"/>
                                          </p:val>
                                        </p:tav>
                                      </p:tavLst>
                                    </p:anim>
                                    <p:anim calcmode="lin" valueType="num">
                                      <p:cBhvr>
                                        <p:cTn dur="300" fill="hold" id="40"/>
                                        <p:tgtEl>
                                          <p:spTgt spid="64"/>
                                        </p:tgtEl>
                                        <p:attrNameLst>
                                          <p:attrName>ppt_h</p:attrName>
                                        </p:attrNameLst>
                                      </p:cBhvr>
                                      <p:tavLst>
                                        <p:tav tm="0">
                                          <p:val>
                                            <p:fltVal val="0"/>
                                          </p:val>
                                        </p:tav>
                                        <p:tav tm="100000">
                                          <p:val>
                                            <p:strVal val="#ppt_h"/>
                                          </p:val>
                                        </p:tav>
                                      </p:tavLst>
                                    </p:anim>
                                    <p:animEffect filter="">
                                      <p:cBhvr>
                                        <p:cTn dur="300" id="41"/>
                                        <p:tgtEl>
                                          <p:spTgt spid="64"/>
                                        </p:tgtEl>
                                      </p:cBhvr>
                                    </p:animEffect>
                                  </p:childTnLst>
                                </p:cTn>
                              </p:par>
                              <p:par>
                                <p:cTn fill="hold" id="42" nodeType="withEffect" presetClass="entr" presetID="10" presetSubtype="0">
                                  <p:stCondLst>
                                    <p:cond delay="0"/>
                                  </p:stCondLst>
                                  <p:childTnLst>
                                    <p:set>
                                      <p:cBhvr>
                                        <p:cTn dur="1" fill="hold" id="43">
                                          <p:stCondLst>
                                            <p:cond delay="0"/>
                                          </p:stCondLst>
                                        </p:cTn>
                                        <p:tgtEl>
                                          <p:spTgt spid="52"/>
                                        </p:tgtEl>
                                        <p:attrNameLst>
                                          <p:attrName>style.visibility</p:attrName>
                                        </p:attrNameLst>
                                      </p:cBhvr>
                                      <p:to>
                                        <p:strVal val="visible"/>
                                      </p:to>
                                    </p:set>
                                    <p:anim calcmode="lin" valueType="num">
                                      <p:cBhvr>
                                        <p:cTn dur="300" fill="hold" id="44"/>
                                        <p:tgtEl>
                                          <p:spTgt spid="52"/>
                                        </p:tgtEl>
                                        <p:attrNameLst>
                                          <p:attrName>ppt_w</p:attrName>
                                        </p:attrNameLst>
                                      </p:cBhvr>
                                      <p:tavLst>
                                        <p:tav tm="0">
                                          <p:val>
                                            <p:fltVal val="0"/>
                                          </p:val>
                                        </p:tav>
                                        <p:tav tm="100000">
                                          <p:val>
                                            <p:strVal val="#ppt_w"/>
                                          </p:val>
                                        </p:tav>
                                      </p:tavLst>
                                    </p:anim>
                                    <p:anim calcmode="lin" valueType="num">
                                      <p:cBhvr>
                                        <p:cTn dur="300" fill="hold" id="45"/>
                                        <p:tgtEl>
                                          <p:spTgt spid="52"/>
                                        </p:tgtEl>
                                        <p:attrNameLst>
                                          <p:attrName>ppt_h</p:attrName>
                                        </p:attrNameLst>
                                      </p:cBhvr>
                                      <p:tavLst>
                                        <p:tav tm="0">
                                          <p:val>
                                            <p:fltVal val="0"/>
                                          </p:val>
                                        </p:tav>
                                        <p:tav tm="100000">
                                          <p:val>
                                            <p:strVal val="#ppt_h"/>
                                          </p:val>
                                        </p:tav>
                                      </p:tavLst>
                                    </p:anim>
                                    <p:animEffect filter="">
                                      <p:cBhvr>
                                        <p:cTn dur="300" id="46"/>
                                        <p:tgtEl>
                                          <p:spTgt spid="52"/>
                                        </p:tgtEl>
                                      </p:cBhvr>
                                    </p:animEffect>
                                  </p:childTnLst>
                                </p:cTn>
                              </p:par>
                            </p:childTnLst>
                          </p:cTn>
                        </p:par>
                        <p:par>
                          <p:cTn fill="hold" id="47" nodeType="afterGroup">
                            <p:stCondLst>
                              <p:cond delay="1200"/>
                            </p:stCondLst>
                            <p:childTnLst>
                              <p:par>
                                <p:cTn fill="hold" grpId="0" id="48" nodeType="afterEffect" presetClass="entr" presetID="47" presetSubtype="0">
                                  <p:stCondLst>
                                    <p:cond delay="0"/>
                                  </p:stCondLst>
                                  <p:childTnLst>
                                    <p:set>
                                      <p:cBhvr>
                                        <p:cTn dur="1" fill="hold" id="49">
                                          <p:stCondLst>
                                            <p:cond delay="0"/>
                                          </p:stCondLst>
                                        </p:cTn>
                                        <p:tgtEl>
                                          <p:spTgt spid="71"/>
                                        </p:tgtEl>
                                        <p:attrNameLst>
                                          <p:attrName>style.visibility</p:attrName>
                                        </p:attrNameLst>
                                      </p:cBhvr>
                                      <p:to>
                                        <p:strVal val="visible"/>
                                      </p:to>
                                    </p:set>
                                    <p:animEffect filter="">
                                      <p:cBhvr>
                                        <p:cTn dur="600" id="50"/>
                                        <p:tgtEl>
                                          <p:spTgt spid="71"/>
                                        </p:tgtEl>
                                      </p:cBhvr>
                                    </p:animEffect>
                                    <p:anim calcmode="lin" valueType="num">
                                      <p:cBhvr>
                                        <p:cTn dur="600" fill="hold" id="51"/>
                                        <p:tgtEl>
                                          <p:spTgt spid="71"/>
                                        </p:tgtEl>
                                        <p:attrNameLst>
                                          <p:attrName>ppt_x</p:attrName>
                                        </p:attrNameLst>
                                      </p:cBhvr>
                                      <p:tavLst>
                                        <p:tav tm="0">
                                          <p:val>
                                            <p:strVal val="#ppt_x"/>
                                          </p:val>
                                        </p:tav>
                                        <p:tav tm="100000">
                                          <p:val>
                                            <p:strVal val="#ppt_x"/>
                                          </p:val>
                                        </p:tav>
                                      </p:tavLst>
                                    </p:anim>
                                    <p:anim calcmode="lin" valueType="num">
                                      <p:cBhvr>
                                        <p:cTn dur="600" fill="hold" id="52"/>
                                        <p:tgtEl>
                                          <p:spTgt spid="71"/>
                                        </p:tgtEl>
                                        <p:attrNameLst>
                                          <p:attrName>ppt_y</p:attrName>
                                        </p:attrNameLst>
                                      </p:cBhvr>
                                      <p:tavLst>
                                        <p:tav tm="0">
                                          <p:val>
                                            <p:strVal val="#ppt_y-.1"/>
                                          </p:val>
                                        </p:tav>
                                        <p:tav tm="100000">
                                          <p:val>
                                            <p:strVal val="#ppt_y"/>
                                          </p:val>
                                        </p:tav>
                                      </p:tavLst>
                                    </p:anim>
                                  </p:childTnLst>
                                </p:cTn>
                              </p:par>
                              <p:par>
                                <p:cTn fill="hold" grpId="0" id="53" nodeType="withEffect" presetClass="entr" presetID="47" presetSubtype="0">
                                  <p:stCondLst>
                                    <p:cond delay="0"/>
                                  </p:stCondLst>
                                  <p:childTnLst>
                                    <p:set>
                                      <p:cBhvr>
                                        <p:cTn dur="1" fill="hold" id="54">
                                          <p:stCondLst>
                                            <p:cond delay="0"/>
                                          </p:stCondLst>
                                        </p:cTn>
                                        <p:tgtEl>
                                          <p:spTgt spid="70"/>
                                        </p:tgtEl>
                                        <p:attrNameLst>
                                          <p:attrName>style.visibility</p:attrName>
                                        </p:attrNameLst>
                                      </p:cBhvr>
                                      <p:to>
                                        <p:strVal val="visible"/>
                                      </p:to>
                                    </p:set>
                                    <p:animEffect filter="">
                                      <p:cBhvr>
                                        <p:cTn dur="600" id="55"/>
                                        <p:tgtEl>
                                          <p:spTgt spid="70"/>
                                        </p:tgtEl>
                                      </p:cBhvr>
                                    </p:animEffect>
                                    <p:anim calcmode="lin" valueType="num">
                                      <p:cBhvr>
                                        <p:cTn dur="600" fill="hold" id="56"/>
                                        <p:tgtEl>
                                          <p:spTgt spid="70"/>
                                        </p:tgtEl>
                                        <p:attrNameLst>
                                          <p:attrName>ppt_x</p:attrName>
                                        </p:attrNameLst>
                                      </p:cBhvr>
                                      <p:tavLst>
                                        <p:tav tm="0">
                                          <p:val>
                                            <p:strVal val="#ppt_x"/>
                                          </p:val>
                                        </p:tav>
                                        <p:tav tm="100000">
                                          <p:val>
                                            <p:strVal val="#ppt_x"/>
                                          </p:val>
                                        </p:tav>
                                      </p:tavLst>
                                    </p:anim>
                                    <p:anim calcmode="lin" valueType="num">
                                      <p:cBhvr>
                                        <p:cTn dur="600" fill="hold" id="57"/>
                                        <p:tgtEl>
                                          <p:spTgt spid="70"/>
                                        </p:tgtEl>
                                        <p:attrNameLst>
                                          <p:attrName>ppt_y</p:attrName>
                                        </p:attrNameLst>
                                      </p:cBhvr>
                                      <p:tavLst>
                                        <p:tav tm="0">
                                          <p:val>
                                            <p:strVal val="#ppt_y-.1"/>
                                          </p:val>
                                        </p:tav>
                                        <p:tav tm="100000">
                                          <p:val>
                                            <p:strVal val="#ppt_y"/>
                                          </p:val>
                                        </p:tav>
                                      </p:tavLst>
                                    </p:anim>
                                  </p:childTnLst>
                                </p:cTn>
                              </p:par>
                              <p:par>
                                <p:cTn fill="hold" grpId="0" id="58" nodeType="withEffect" presetClass="entr" presetID="42" presetSubtype="0">
                                  <p:stCondLst>
                                    <p:cond delay="0"/>
                                  </p:stCondLst>
                                  <p:childTnLst>
                                    <p:set>
                                      <p:cBhvr>
                                        <p:cTn dur="1" fill="hold" id="59">
                                          <p:stCondLst>
                                            <p:cond delay="0"/>
                                          </p:stCondLst>
                                        </p:cTn>
                                        <p:tgtEl>
                                          <p:spTgt spid="55"/>
                                        </p:tgtEl>
                                        <p:attrNameLst>
                                          <p:attrName>style.visibility</p:attrName>
                                        </p:attrNameLst>
                                      </p:cBhvr>
                                      <p:to>
                                        <p:strVal val="visible"/>
                                      </p:to>
                                    </p:set>
                                    <p:animEffect filter="">
                                      <p:cBhvr>
                                        <p:cTn dur="600" id="60"/>
                                        <p:tgtEl>
                                          <p:spTgt spid="55"/>
                                        </p:tgtEl>
                                      </p:cBhvr>
                                    </p:animEffect>
                                    <p:anim calcmode="lin" valueType="num">
                                      <p:cBhvr>
                                        <p:cTn dur="600" fill="hold" id="61"/>
                                        <p:tgtEl>
                                          <p:spTgt spid="55"/>
                                        </p:tgtEl>
                                        <p:attrNameLst>
                                          <p:attrName>ppt_x</p:attrName>
                                        </p:attrNameLst>
                                      </p:cBhvr>
                                      <p:tavLst>
                                        <p:tav tm="0">
                                          <p:val>
                                            <p:strVal val="#ppt_x"/>
                                          </p:val>
                                        </p:tav>
                                        <p:tav tm="100000">
                                          <p:val>
                                            <p:strVal val="#ppt_x"/>
                                          </p:val>
                                        </p:tav>
                                      </p:tavLst>
                                    </p:anim>
                                    <p:anim calcmode="lin" valueType="num">
                                      <p:cBhvr>
                                        <p:cTn dur="600" fill="hold" id="62"/>
                                        <p:tgtEl>
                                          <p:spTgt spid="55"/>
                                        </p:tgtEl>
                                        <p:attrNameLst>
                                          <p:attrName>ppt_y</p:attrName>
                                        </p:attrNameLst>
                                      </p:cBhvr>
                                      <p:tavLst>
                                        <p:tav tm="0">
                                          <p:val>
                                            <p:strVal val="#ppt_y+.1"/>
                                          </p:val>
                                        </p:tav>
                                        <p:tav tm="100000">
                                          <p:val>
                                            <p:strVal val="#ppt_y"/>
                                          </p:val>
                                        </p:tav>
                                      </p:tavLst>
                                    </p:anim>
                                  </p:childTnLst>
                                </p:cTn>
                              </p:par>
                              <p:par>
                                <p:cTn fill="hold" grpId="0" id="63" nodeType="withEffect" presetClass="entr" presetID="42" presetSubtype="0">
                                  <p:stCondLst>
                                    <p:cond delay="0"/>
                                  </p:stCondLst>
                                  <p:childTnLst>
                                    <p:set>
                                      <p:cBhvr>
                                        <p:cTn dur="1" fill="hold" id="64">
                                          <p:stCondLst>
                                            <p:cond delay="0"/>
                                          </p:stCondLst>
                                        </p:cTn>
                                        <p:tgtEl>
                                          <p:spTgt spid="78"/>
                                        </p:tgtEl>
                                        <p:attrNameLst>
                                          <p:attrName>style.visibility</p:attrName>
                                        </p:attrNameLst>
                                      </p:cBhvr>
                                      <p:to>
                                        <p:strVal val="visible"/>
                                      </p:to>
                                    </p:set>
                                    <p:animEffect filter="">
                                      <p:cBhvr>
                                        <p:cTn dur="600" id="65"/>
                                        <p:tgtEl>
                                          <p:spTgt spid="78"/>
                                        </p:tgtEl>
                                      </p:cBhvr>
                                    </p:animEffect>
                                    <p:anim calcmode="lin" valueType="num">
                                      <p:cBhvr>
                                        <p:cTn dur="600" fill="hold" id="66"/>
                                        <p:tgtEl>
                                          <p:spTgt spid="78"/>
                                        </p:tgtEl>
                                        <p:attrNameLst>
                                          <p:attrName>ppt_x</p:attrName>
                                        </p:attrNameLst>
                                      </p:cBhvr>
                                      <p:tavLst>
                                        <p:tav tm="0">
                                          <p:val>
                                            <p:strVal val="#ppt_x"/>
                                          </p:val>
                                        </p:tav>
                                        <p:tav tm="100000">
                                          <p:val>
                                            <p:strVal val="#ppt_x"/>
                                          </p:val>
                                        </p:tav>
                                      </p:tavLst>
                                    </p:anim>
                                    <p:anim calcmode="lin" valueType="num">
                                      <p:cBhvr>
                                        <p:cTn dur="600" fill="hold" id="67"/>
                                        <p:tgtEl>
                                          <p:spTgt spid="78"/>
                                        </p:tgtEl>
                                        <p:attrNameLst>
                                          <p:attrName>ppt_y</p:attrName>
                                        </p:attrNameLst>
                                      </p:cBhvr>
                                      <p:tavLst>
                                        <p:tav tm="0">
                                          <p:val>
                                            <p:strVal val="#ppt_y+.1"/>
                                          </p:val>
                                        </p:tav>
                                        <p:tav tm="100000">
                                          <p:val>
                                            <p:strVal val="#ppt_y"/>
                                          </p:val>
                                        </p:tav>
                                      </p:tavLst>
                                    </p:anim>
                                  </p:childTnLst>
                                </p:cTn>
                              </p:par>
                            </p:childTnLst>
                          </p:cTn>
                        </p:par>
                        <p:par>
                          <p:cTn fill="hold" id="68" nodeType="afterGroup">
                            <p:stCondLst>
                              <p:cond delay="1800"/>
                            </p:stCondLst>
                            <p:childTnLst>
                              <p:par>
                                <p:cTn fill="hold" grpId="0" id="69" nodeType="afterEffect" presetClass="entr" presetID="10" presetSubtype="0">
                                  <p:stCondLst>
                                    <p:cond delay="0"/>
                                  </p:stCondLst>
                                  <p:childTnLst>
                                    <p:set>
                                      <p:cBhvr>
                                        <p:cTn dur="1" fill="hold" id="70">
                                          <p:stCondLst>
                                            <p:cond delay="0"/>
                                          </p:stCondLst>
                                        </p:cTn>
                                        <p:tgtEl>
                                          <p:spTgt spid="65"/>
                                        </p:tgtEl>
                                        <p:attrNameLst>
                                          <p:attrName>style.visibility</p:attrName>
                                        </p:attrNameLst>
                                      </p:cBhvr>
                                      <p:to>
                                        <p:strVal val="visible"/>
                                      </p:to>
                                    </p:set>
                                    <p:anim calcmode="lin" valueType="num">
                                      <p:cBhvr>
                                        <p:cTn dur="300" fill="hold" id="71"/>
                                        <p:tgtEl>
                                          <p:spTgt spid="65"/>
                                        </p:tgtEl>
                                        <p:attrNameLst>
                                          <p:attrName>ppt_w</p:attrName>
                                        </p:attrNameLst>
                                      </p:cBhvr>
                                      <p:tavLst>
                                        <p:tav tm="0">
                                          <p:val>
                                            <p:fltVal val="0"/>
                                          </p:val>
                                        </p:tav>
                                        <p:tav tm="100000">
                                          <p:val>
                                            <p:strVal val="#ppt_w"/>
                                          </p:val>
                                        </p:tav>
                                      </p:tavLst>
                                    </p:anim>
                                    <p:anim calcmode="lin" valueType="num">
                                      <p:cBhvr>
                                        <p:cTn dur="300" fill="hold" id="72"/>
                                        <p:tgtEl>
                                          <p:spTgt spid="65"/>
                                        </p:tgtEl>
                                        <p:attrNameLst>
                                          <p:attrName>ppt_h</p:attrName>
                                        </p:attrNameLst>
                                      </p:cBhvr>
                                      <p:tavLst>
                                        <p:tav tm="0">
                                          <p:val>
                                            <p:fltVal val="0"/>
                                          </p:val>
                                        </p:tav>
                                        <p:tav tm="100000">
                                          <p:val>
                                            <p:strVal val="#ppt_h"/>
                                          </p:val>
                                        </p:tav>
                                      </p:tavLst>
                                    </p:anim>
                                    <p:animEffect filter="">
                                      <p:cBhvr>
                                        <p:cTn dur="300" id="73"/>
                                        <p:tgtEl>
                                          <p:spTgt spid="65"/>
                                        </p:tgtEl>
                                      </p:cBhvr>
                                    </p:animEffect>
                                  </p:childTnLst>
                                </p:cTn>
                              </p:par>
                              <p:par>
                                <p:cTn fill="hold" id="74" nodeType="withEffect" presetClass="entr" presetID="10" presetSubtype="0">
                                  <p:stCondLst>
                                    <p:cond delay="0"/>
                                  </p:stCondLst>
                                  <p:childTnLst>
                                    <p:set>
                                      <p:cBhvr>
                                        <p:cTn dur="1" fill="hold" id="75">
                                          <p:stCondLst>
                                            <p:cond delay="0"/>
                                          </p:stCondLst>
                                        </p:cTn>
                                        <p:tgtEl>
                                          <p:spTgt spid="56"/>
                                        </p:tgtEl>
                                        <p:attrNameLst>
                                          <p:attrName>style.visibility</p:attrName>
                                        </p:attrNameLst>
                                      </p:cBhvr>
                                      <p:to>
                                        <p:strVal val="visible"/>
                                      </p:to>
                                    </p:set>
                                    <p:anim calcmode="lin" valueType="num">
                                      <p:cBhvr>
                                        <p:cTn dur="300" fill="hold" id="76"/>
                                        <p:tgtEl>
                                          <p:spTgt spid="56"/>
                                        </p:tgtEl>
                                        <p:attrNameLst>
                                          <p:attrName>ppt_w</p:attrName>
                                        </p:attrNameLst>
                                      </p:cBhvr>
                                      <p:tavLst>
                                        <p:tav tm="0">
                                          <p:val>
                                            <p:fltVal val="0"/>
                                          </p:val>
                                        </p:tav>
                                        <p:tav tm="100000">
                                          <p:val>
                                            <p:strVal val="#ppt_w"/>
                                          </p:val>
                                        </p:tav>
                                      </p:tavLst>
                                    </p:anim>
                                    <p:anim calcmode="lin" valueType="num">
                                      <p:cBhvr>
                                        <p:cTn dur="300" fill="hold" id="77"/>
                                        <p:tgtEl>
                                          <p:spTgt spid="56"/>
                                        </p:tgtEl>
                                        <p:attrNameLst>
                                          <p:attrName>ppt_h</p:attrName>
                                        </p:attrNameLst>
                                      </p:cBhvr>
                                      <p:tavLst>
                                        <p:tav tm="0">
                                          <p:val>
                                            <p:fltVal val="0"/>
                                          </p:val>
                                        </p:tav>
                                        <p:tav tm="100000">
                                          <p:val>
                                            <p:strVal val="#ppt_h"/>
                                          </p:val>
                                        </p:tav>
                                      </p:tavLst>
                                    </p:anim>
                                    <p:animEffect filter="">
                                      <p:cBhvr>
                                        <p:cTn dur="300" id="78"/>
                                        <p:tgtEl>
                                          <p:spTgt spid="56"/>
                                        </p:tgtEl>
                                      </p:cBhvr>
                                    </p:animEffect>
                                  </p:childTnLst>
                                </p:cTn>
                              </p:par>
                            </p:childTnLst>
                          </p:cTn>
                        </p:par>
                        <p:par>
                          <p:cTn fill="hold" id="79" nodeType="afterGroup">
                            <p:stCondLst>
                              <p:cond delay="2100"/>
                            </p:stCondLst>
                            <p:childTnLst>
                              <p:par>
                                <p:cTn fill="hold" grpId="0" id="80" nodeType="afterEffect" presetClass="entr" presetID="42" presetSubtype="0">
                                  <p:stCondLst>
                                    <p:cond delay="0"/>
                                  </p:stCondLst>
                                  <p:childTnLst>
                                    <p:set>
                                      <p:cBhvr>
                                        <p:cTn dur="1" fill="hold" id="81">
                                          <p:stCondLst>
                                            <p:cond delay="0"/>
                                          </p:stCondLst>
                                        </p:cTn>
                                        <p:tgtEl>
                                          <p:spTgt spid="73"/>
                                        </p:tgtEl>
                                        <p:attrNameLst>
                                          <p:attrName>style.visibility</p:attrName>
                                        </p:attrNameLst>
                                      </p:cBhvr>
                                      <p:to>
                                        <p:strVal val="visible"/>
                                      </p:to>
                                    </p:set>
                                    <p:animEffect filter="">
                                      <p:cBhvr>
                                        <p:cTn dur="600" id="82"/>
                                        <p:tgtEl>
                                          <p:spTgt spid="73"/>
                                        </p:tgtEl>
                                      </p:cBhvr>
                                    </p:animEffect>
                                    <p:anim calcmode="lin" valueType="num">
                                      <p:cBhvr>
                                        <p:cTn dur="600" fill="hold" id="83"/>
                                        <p:tgtEl>
                                          <p:spTgt spid="73"/>
                                        </p:tgtEl>
                                        <p:attrNameLst>
                                          <p:attrName>ppt_x</p:attrName>
                                        </p:attrNameLst>
                                      </p:cBhvr>
                                      <p:tavLst>
                                        <p:tav tm="0">
                                          <p:val>
                                            <p:strVal val="#ppt_x"/>
                                          </p:val>
                                        </p:tav>
                                        <p:tav tm="100000">
                                          <p:val>
                                            <p:strVal val="#ppt_x"/>
                                          </p:val>
                                        </p:tav>
                                      </p:tavLst>
                                    </p:anim>
                                    <p:anim calcmode="lin" valueType="num">
                                      <p:cBhvr>
                                        <p:cTn dur="600" fill="hold" id="84"/>
                                        <p:tgtEl>
                                          <p:spTgt spid="73"/>
                                        </p:tgtEl>
                                        <p:attrNameLst>
                                          <p:attrName>ppt_y</p:attrName>
                                        </p:attrNameLst>
                                      </p:cBhvr>
                                      <p:tavLst>
                                        <p:tav tm="0">
                                          <p:val>
                                            <p:strVal val="#ppt_y+.1"/>
                                          </p:val>
                                        </p:tav>
                                        <p:tav tm="100000">
                                          <p:val>
                                            <p:strVal val="#ppt_y"/>
                                          </p:val>
                                        </p:tav>
                                      </p:tavLst>
                                    </p:anim>
                                  </p:childTnLst>
                                </p:cTn>
                              </p:par>
                              <p:par>
                                <p:cTn fill="hold" grpId="0" id="85" nodeType="withEffect" presetClass="entr" presetID="42" presetSubtype="0">
                                  <p:stCondLst>
                                    <p:cond delay="0"/>
                                  </p:stCondLst>
                                  <p:childTnLst>
                                    <p:set>
                                      <p:cBhvr>
                                        <p:cTn dur="1" fill="hold" id="86">
                                          <p:stCondLst>
                                            <p:cond delay="0"/>
                                          </p:stCondLst>
                                        </p:cTn>
                                        <p:tgtEl>
                                          <p:spTgt spid="72"/>
                                        </p:tgtEl>
                                        <p:attrNameLst>
                                          <p:attrName>style.visibility</p:attrName>
                                        </p:attrNameLst>
                                      </p:cBhvr>
                                      <p:to>
                                        <p:strVal val="visible"/>
                                      </p:to>
                                    </p:set>
                                    <p:animEffect filter="">
                                      <p:cBhvr>
                                        <p:cTn dur="600" id="87"/>
                                        <p:tgtEl>
                                          <p:spTgt spid="72"/>
                                        </p:tgtEl>
                                      </p:cBhvr>
                                    </p:animEffect>
                                    <p:anim calcmode="lin" valueType="num">
                                      <p:cBhvr>
                                        <p:cTn dur="600" fill="hold" id="88"/>
                                        <p:tgtEl>
                                          <p:spTgt spid="72"/>
                                        </p:tgtEl>
                                        <p:attrNameLst>
                                          <p:attrName>ppt_x</p:attrName>
                                        </p:attrNameLst>
                                      </p:cBhvr>
                                      <p:tavLst>
                                        <p:tav tm="0">
                                          <p:val>
                                            <p:strVal val="#ppt_x"/>
                                          </p:val>
                                        </p:tav>
                                        <p:tav tm="100000">
                                          <p:val>
                                            <p:strVal val="#ppt_x"/>
                                          </p:val>
                                        </p:tav>
                                      </p:tavLst>
                                    </p:anim>
                                    <p:anim calcmode="lin" valueType="num">
                                      <p:cBhvr>
                                        <p:cTn dur="600" fill="hold" id="89"/>
                                        <p:tgtEl>
                                          <p:spTgt spid="72"/>
                                        </p:tgtEl>
                                        <p:attrNameLst>
                                          <p:attrName>ppt_y</p:attrName>
                                        </p:attrNameLst>
                                      </p:cBhvr>
                                      <p:tavLst>
                                        <p:tav tm="0">
                                          <p:val>
                                            <p:strVal val="#ppt_y+.1"/>
                                          </p:val>
                                        </p:tav>
                                        <p:tav tm="100000">
                                          <p:val>
                                            <p:strVal val="#ppt_y"/>
                                          </p:val>
                                        </p:tav>
                                      </p:tavLst>
                                    </p:anim>
                                  </p:childTnLst>
                                </p:cTn>
                              </p:par>
                              <p:par>
                                <p:cTn fill="hold" grpId="0" id="90" nodeType="withEffect" presetClass="entr" presetID="47" presetSubtype="0">
                                  <p:stCondLst>
                                    <p:cond delay="0"/>
                                  </p:stCondLst>
                                  <p:childTnLst>
                                    <p:set>
                                      <p:cBhvr>
                                        <p:cTn dur="1" fill="hold" id="91">
                                          <p:stCondLst>
                                            <p:cond delay="0"/>
                                          </p:stCondLst>
                                        </p:cTn>
                                        <p:tgtEl>
                                          <p:spTgt spid="59"/>
                                        </p:tgtEl>
                                        <p:attrNameLst>
                                          <p:attrName>style.visibility</p:attrName>
                                        </p:attrNameLst>
                                      </p:cBhvr>
                                      <p:to>
                                        <p:strVal val="visible"/>
                                      </p:to>
                                    </p:set>
                                    <p:animEffect filter="">
                                      <p:cBhvr>
                                        <p:cTn dur="600" id="92"/>
                                        <p:tgtEl>
                                          <p:spTgt spid="59"/>
                                        </p:tgtEl>
                                      </p:cBhvr>
                                    </p:animEffect>
                                    <p:anim calcmode="lin" valueType="num">
                                      <p:cBhvr>
                                        <p:cTn dur="600" fill="hold" id="93"/>
                                        <p:tgtEl>
                                          <p:spTgt spid="59"/>
                                        </p:tgtEl>
                                        <p:attrNameLst>
                                          <p:attrName>ppt_x</p:attrName>
                                        </p:attrNameLst>
                                      </p:cBhvr>
                                      <p:tavLst>
                                        <p:tav tm="0">
                                          <p:val>
                                            <p:strVal val="#ppt_x"/>
                                          </p:val>
                                        </p:tav>
                                        <p:tav tm="100000">
                                          <p:val>
                                            <p:strVal val="#ppt_x"/>
                                          </p:val>
                                        </p:tav>
                                      </p:tavLst>
                                    </p:anim>
                                    <p:anim calcmode="lin" valueType="num">
                                      <p:cBhvr>
                                        <p:cTn dur="600" fill="hold" id="94"/>
                                        <p:tgtEl>
                                          <p:spTgt spid="59"/>
                                        </p:tgtEl>
                                        <p:attrNameLst>
                                          <p:attrName>ppt_y</p:attrName>
                                        </p:attrNameLst>
                                      </p:cBhvr>
                                      <p:tavLst>
                                        <p:tav tm="0">
                                          <p:val>
                                            <p:strVal val="#ppt_y-.1"/>
                                          </p:val>
                                        </p:tav>
                                        <p:tav tm="100000">
                                          <p:val>
                                            <p:strVal val="#ppt_y"/>
                                          </p:val>
                                        </p:tav>
                                      </p:tavLst>
                                    </p:anim>
                                  </p:childTnLst>
                                </p:cTn>
                              </p:par>
                              <p:par>
                                <p:cTn fill="hold" grpId="0" id="95" nodeType="withEffect" presetClass="entr" presetID="47" presetSubtype="0">
                                  <p:stCondLst>
                                    <p:cond delay="0"/>
                                  </p:stCondLst>
                                  <p:childTnLst>
                                    <p:set>
                                      <p:cBhvr>
                                        <p:cTn dur="1" fill="hold" id="96">
                                          <p:stCondLst>
                                            <p:cond delay="0"/>
                                          </p:stCondLst>
                                        </p:cTn>
                                        <p:tgtEl>
                                          <p:spTgt spid="77"/>
                                        </p:tgtEl>
                                        <p:attrNameLst>
                                          <p:attrName>style.visibility</p:attrName>
                                        </p:attrNameLst>
                                      </p:cBhvr>
                                      <p:to>
                                        <p:strVal val="visible"/>
                                      </p:to>
                                    </p:set>
                                    <p:animEffect filter="">
                                      <p:cBhvr>
                                        <p:cTn dur="600" id="97"/>
                                        <p:tgtEl>
                                          <p:spTgt spid="77"/>
                                        </p:tgtEl>
                                      </p:cBhvr>
                                    </p:animEffect>
                                    <p:anim calcmode="lin" valueType="num">
                                      <p:cBhvr>
                                        <p:cTn dur="600" fill="hold" id="98"/>
                                        <p:tgtEl>
                                          <p:spTgt spid="77"/>
                                        </p:tgtEl>
                                        <p:attrNameLst>
                                          <p:attrName>ppt_x</p:attrName>
                                        </p:attrNameLst>
                                      </p:cBhvr>
                                      <p:tavLst>
                                        <p:tav tm="0">
                                          <p:val>
                                            <p:strVal val="#ppt_x"/>
                                          </p:val>
                                        </p:tav>
                                        <p:tav tm="100000">
                                          <p:val>
                                            <p:strVal val="#ppt_x"/>
                                          </p:val>
                                        </p:tav>
                                      </p:tavLst>
                                    </p:anim>
                                    <p:anim calcmode="lin" valueType="num">
                                      <p:cBhvr>
                                        <p:cTn dur="600" fill="hold" id="99"/>
                                        <p:tgtEl>
                                          <p:spTgt spid="77"/>
                                        </p:tgtEl>
                                        <p:attrNameLst>
                                          <p:attrName>ppt_y</p:attrName>
                                        </p:attrNameLst>
                                      </p:cBhvr>
                                      <p:tavLst>
                                        <p:tav tm="0">
                                          <p:val>
                                            <p:strVal val="#ppt_y-.1"/>
                                          </p:val>
                                        </p:tav>
                                        <p:tav tm="100000">
                                          <p:val>
                                            <p:strVal val="#ppt_y"/>
                                          </p:val>
                                        </p:tav>
                                      </p:tavLst>
                                    </p:anim>
                                  </p:childTnLst>
                                </p:cTn>
                              </p:par>
                            </p:childTnLst>
                          </p:cTn>
                        </p:par>
                        <p:par>
                          <p:cTn fill="hold" id="100" nodeType="afterGroup">
                            <p:stCondLst>
                              <p:cond delay="2700"/>
                            </p:stCondLst>
                            <p:childTnLst>
                              <p:par>
                                <p:cTn fill="hold" grpId="0" id="101" nodeType="afterEffect" presetClass="entr" presetID="10" presetSubtype="0">
                                  <p:stCondLst>
                                    <p:cond delay="0"/>
                                  </p:stCondLst>
                                  <p:childTnLst>
                                    <p:set>
                                      <p:cBhvr>
                                        <p:cTn dur="1" fill="hold" id="102">
                                          <p:stCondLst>
                                            <p:cond delay="0"/>
                                          </p:stCondLst>
                                        </p:cTn>
                                        <p:tgtEl>
                                          <p:spTgt spid="69"/>
                                        </p:tgtEl>
                                        <p:attrNameLst>
                                          <p:attrName>style.visibility</p:attrName>
                                        </p:attrNameLst>
                                      </p:cBhvr>
                                      <p:to>
                                        <p:strVal val="visible"/>
                                      </p:to>
                                    </p:set>
                                    <p:anim calcmode="lin" valueType="num">
                                      <p:cBhvr>
                                        <p:cTn dur="300" fill="hold" id="103"/>
                                        <p:tgtEl>
                                          <p:spTgt spid="69"/>
                                        </p:tgtEl>
                                        <p:attrNameLst>
                                          <p:attrName>ppt_w</p:attrName>
                                        </p:attrNameLst>
                                      </p:cBhvr>
                                      <p:tavLst>
                                        <p:tav tm="0">
                                          <p:val>
                                            <p:fltVal val="0"/>
                                          </p:val>
                                        </p:tav>
                                        <p:tav tm="100000">
                                          <p:val>
                                            <p:strVal val="#ppt_w"/>
                                          </p:val>
                                        </p:tav>
                                      </p:tavLst>
                                    </p:anim>
                                    <p:anim calcmode="lin" valueType="num">
                                      <p:cBhvr>
                                        <p:cTn dur="300" fill="hold" id="104"/>
                                        <p:tgtEl>
                                          <p:spTgt spid="69"/>
                                        </p:tgtEl>
                                        <p:attrNameLst>
                                          <p:attrName>ppt_h</p:attrName>
                                        </p:attrNameLst>
                                      </p:cBhvr>
                                      <p:tavLst>
                                        <p:tav tm="0">
                                          <p:val>
                                            <p:fltVal val="0"/>
                                          </p:val>
                                        </p:tav>
                                        <p:tav tm="100000">
                                          <p:val>
                                            <p:strVal val="#ppt_h"/>
                                          </p:val>
                                        </p:tav>
                                      </p:tavLst>
                                    </p:anim>
                                    <p:animEffect filter="">
                                      <p:cBhvr>
                                        <p:cTn dur="300" id="105"/>
                                        <p:tgtEl>
                                          <p:spTgt spid="69"/>
                                        </p:tgtEl>
                                      </p:cBhvr>
                                    </p:animEffect>
                                  </p:childTnLst>
                                </p:cTn>
                              </p:par>
                              <p:par>
                                <p:cTn fill="hold" id="106" nodeType="withEffect" presetClass="entr" presetID="10" presetSubtype="0">
                                  <p:stCondLst>
                                    <p:cond delay="0"/>
                                  </p:stCondLst>
                                  <p:childTnLst>
                                    <p:set>
                                      <p:cBhvr>
                                        <p:cTn dur="1" fill="hold" id="107">
                                          <p:stCondLst>
                                            <p:cond delay="0"/>
                                          </p:stCondLst>
                                        </p:cTn>
                                        <p:tgtEl>
                                          <p:spTgt spid="66"/>
                                        </p:tgtEl>
                                        <p:attrNameLst>
                                          <p:attrName>style.visibility</p:attrName>
                                        </p:attrNameLst>
                                      </p:cBhvr>
                                      <p:to>
                                        <p:strVal val="visible"/>
                                      </p:to>
                                    </p:set>
                                    <p:anim calcmode="lin" valueType="num">
                                      <p:cBhvr>
                                        <p:cTn dur="300" fill="hold" id="108"/>
                                        <p:tgtEl>
                                          <p:spTgt spid="66"/>
                                        </p:tgtEl>
                                        <p:attrNameLst>
                                          <p:attrName>ppt_w</p:attrName>
                                        </p:attrNameLst>
                                      </p:cBhvr>
                                      <p:tavLst>
                                        <p:tav tm="0">
                                          <p:val>
                                            <p:fltVal val="0"/>
                                          </p:val>
                                        </p:tav>
                                        <p:tav tm="100000">
                                          <p:val>
                                            <p:strVal val="#ppt_w"/>
                                          </p:val>
                                        </p:tav>
                                      </p:tavLst>
                                    </p:anim>
                                    <p:anim calcmode="lin" valueType="num">
                                      <p:cBhvr>
                                        <p:cTn dur="300" fill="hold" id="109"/>
                                        <p:tgtEl>
                                          <p:spTgt spid="66"/>
                                        </p:tgtEl>
                                        <p:attrNameLst>
                                          <p:attrName>ppt_h</p:attrName>
                                        </p:attrNameLst>
                                      </p:cBhvr>
                                      <p:tavLst>
                                        <p:tav tm="0">
                                          <p:val>
                                            <p:fltVal val="0"/>
                                          </p:val>
                                        </p:tav>
                                        <p:tav tm="100000">
                                          <p:val>
                                            <p:strVal val="#ppt_h"/>
                                          </p:val>
                                        </p:tav>
                                      </p:tavLst>
                                    </p:anim>
                                    <p:animEffect filter="">
                                      <p:cBhvr>
                                        <p:cTn dur="300" id="110"/>
                                        <p:tgtEl>
                                          <p:spTgt spid="66"/>
                                        </p:tgtEl>
                                      </p:cBhvr>
                                    </p:animEffect>
                                  </p:childTnLst>
                                </p:cTn>
                              </p:par>
                            </p:childTnLst>
                          </p:cTn>
                        </p:par>
                        <p:par>
                          <p:cTn fill="hold" id="111" nodeType="afterGroup">
                            <p:stCondLst>
                              <p:cond delay="3000"/>
                            </p:stCondLst>
                            <p:childTnLst>
                              <p:par>
                                <p:cTn fill="hold" grpId="0" id="112" nodeType="afterEffect" presetClass="entr" presetID="47" presetSubtype="0">
                                  <p:stCondLst>
                                    <p:cond delay="0"/>
                                  </p:stCondLst>
                                  <p:childTnLst>
                                    <p:set>
                                      <p:cBhvr>
                                        <p:cTn dur="1" fill="hold" id="113">
                                          <p:stCondLst>
                                            <p:cond delay="0"/>
                                          </p:stCondLst>
                                        </p:cTn>
                                        <p:tgtEl>
                                          <p:spTgt spid="75"/>
                                        </p:tgtEl>
                                        <p:attrNameLst>
                                          <p:attrName>style.visibility</p:attrName>
                                        </p:attrNameLst>
                                      </p:cBhvr>
                                      <p:to>
                                        <p:strVal val="visible"/>
                                      </p:to>
                                    </p:set>
                                    <p:animEffect filter="">
                                      <p:cBhvr>
                                        <p:cTn dur="600" id="114"/>
                                        <p:tgtEl>
                                          <p:spTgt spid="75"/>
                                        </p:tgtEl>
                                      </p:cBhvr>
                                    </p:animEffect>
                                    <p:anim calcmode="lin" valueType="num">
                                      <p:cBhvr>
                                        <p:cTn dur="600" fill="hold" id="115"/>
                                        <p:tgtEl>
                                          <p:spTgt spid="75"/>
                                        </p:tgtEl>
                                        <p:attrNameLst>
                                          <p:attrName>ppt_x</p:attrName>
                                        </p:attrNameLst>
                                      </p:cBhvr>
                                      <p:tavLst>
                                        <p:tav tm="0">
                                          <p:val>
                                            <p:strVal val="#ppt_x"/>
                                          </p:val>
                                        </p:tav>
                                        <p:tav tm="100000">
                                          <p:val>
                                            <p:strVal val="#ppt_x"/>
                                          </p:val>
                                        </p:tav>
                                      </p:tavLst>
                                    </p:anim>
                                    <p:anim calcmode="lin" valueType="num">
                                      <p:cBhvr>
                                        <p:cTn dur="600" fill="hold" id="116"/>
                                        <p:tgtEl>
                                          <p:spTgt spid="75"/>
                                        </p:tgtEl>
                                        <p:attrNameLst>
                                          <p:attrName>ppt_y</p:attrName>
                                        </p:attrNameLst>
                                      </p:cBhvr>
                                      <p:tavLst>
                                        <p:tav tm="0">
                                          <p:val>
                                            <p:strVal val="#ppt_y-.1"/>
                                          </p:val>
                                        </p:tav>
                                        <p:tav tm="100000">
                                          <p:val>
                                            <p:strVal val="#ppt_y"/>
                                          </p:val>
                                        </p:tav>
                                      </p:tavLst>
                                    </p:anim>
                                  </p:childTnLst>
                                </p:cTn>
                              </p:par>
                              <p:par>
                                <p:cTn fill="hold" grpId="0" id="117" nodeType="withEffect" presetClass="entr" presetID="47" presetSubtype="0">
                                  <p:stCondLst>
                                    <p:cond delay="0"/>
                                  </p:stCondLst>
                                  <p:childTnLst>
                                    <p:set>
                                      <p:cBhvr>
                                        <p:cTn dur="1" fill="hold" id="118">
                                          <p:stCondLst>
                                            <p:cond delay="0"/>
                                          </p:stCondLst>
                                        </p:cTn>
                                        <p:tgtEl>
                                          <p:spTgt spid="74"/>
                                        </p:tgtEl>
                                        <p:attrNameLst>
                                          <p:attrName>style.visibility</p:attrName>
                                        </p:attrNameLst>
                                      </p:cBhvr>
                                      <p:to>
                                        <p:strVal val="visible"/>
                                      </p:to>
                                    </p:set>
                                    <p:animEffect filter="">
                                      <p:cBhvr>
                                        <p:cTn dur="600" id="119"/>
                                        <p:tgtEl>
                                          <p:spTgt spid="74"/>
                                        </p:tgtEl>
                                      </p:cBhvr>
                                    </p:animEffect>
                                    <p:anim calcmode="lin" valueType="num">
                                      <p:cBhvr>
                                        <p:cTn dur="600" fill="hold" id="120"/>
                                        <p:tgtEl>
                                          <p:spTgt spid="74"/>
                                        </p:tgtEl>
                                        <p:attrNameLst>
                                          <p:attrName>ppt_x</p:attrName>
                                        </p:attrNameLst>
                                      </p:cBhvr>
                                      <p:tavLst>
                                        <p:tav tm="0">
                                          <p:val>
                                            <p:strVal val="#ppt_x"/>
                                          </p:val>
                                        </p:tav>
                                        <p:tav tm="100000">
                                          <p:val>
                                            <p:strVal val="#ppt_x"/>
                                          </p:val>
                                        </p:tav>
                                      </p:tavLst>
                                    </p:anim>
                                    <p:anim calcmode="lin" valueType="num">
                                      <p:cBhvr>
                                        <p:cTn dur="600" fill="hold" id="121"/>
                                        <p:tgtEl>
                                          <p:spTgt spid="74"/>
                                        </p:tgtEl>
                                        <p:attrNameLst>
                                          <p:attrName>ppt_y</p:attrName>
                                        </p:attrNameLst>
                                      </p:cBhvr>
                                      <p:tavLst>
                                        <p:tav tm="0">
                                          <p:val>
                                            <p:strVal val="#ppt_y-.1"/>
                                          </p:val>
                                        </p:tav>
                                        <p:tav tm="100000">
                                          <p:val>
                                            <p:strVal val="#ppt_y"/>
                                          </p:val>
                                        </p:tav>
                                      </p:tavLst>
                                    </p:anim>
                                  </p:childTnLst>
                                </p:cTn>
                              </p:par>
                              <p:par>
                                <p:cTn fill="hold" grpId="0" id="122" nodeType="withEffect" presetClass="entr" presetID="42" presetSubtype="0">
                                  <p:stCondLst>
                                    <p:cond delay="0"/>
                                  </p:stCondLst>
                                  <p:childTnLst>
                                    <p:set>
                                      <p:cBhvr>
                                        <p:cTn dur="1" fill="hold" id="123">
                                          <p:stCondLst>
                                            <p:cond delay="0"/>
                                          </p:stCondLst>
                                        </p:cTn>
                                        <p:tgtEl>
                                          <p:spTgt spid="60"/>
                                        </p:tgtEl>
                                        <p:attrNameLst>
                                          <p:attrName>style.visibility</p:attrName>
                                        </p:attrNameLst>
                                      </p:cBhvr>
                                      <p:to>
                                        <p:strVal val="visible"/>
                                      </p:to>
                                    </p:set>
                                    <p:animEffect filter="">
                                      <p:cBhvr>
                                        <p:cTn dur="600" id="124"/>
                                        <p:tgtEl>
                                          <p:spTgt spid="60"/>
                                        </p:tgtEl>
                                      </p:cBhvr>
                                    </p:animEffect>
                                    <p:anim calcmode="lin" valueType="num">
                                      <p:cBhvr>
                                        <p:cTn dur="600" fill="hold" id="125"/>
                                        <p:tgtEl>
                                          <p:spTgt spid="60"/>
                                        </p:tgtEl>
                                        <p:attrNameLst>
                                          <p:attrName>ppt_x</p:attrName>
                                        </p:attrNameLst>
                                      </p:cBhvr>
                                      <p:tavLst>
                                        <p:tav tm="0">
                                          <p:val>
                                            <p:strVal val="#ppt_x"/>
                                          </p:val>
                                        </p:tav>
                                        <p:tav tm="100000">
                                          <p:val>
                                            <p:strVal val="#ppt_x"/>
                                          </p:val>
                                        </p:tav>
                                      </p:tavLst>
                                    </p:anim>
                                    <p:anim calcmode="lin" valueType="num">
                                      <p:cBhvr>
                                        <p:cTn dur="600" fill="hold" id="126"/>
                                        <p:tgtEl>
                                          <p:spTgt spid="60"/>
                                        </p:tgtEl>
                                        <p:attrNameLst>
                                          <p:attrName>ppt_y</p:attrName>
                                        </p:attrNameLst>
                                      </p:cBhvr>
                                      <p:tavLst>
                                        <p:tav tm="0">
                                          <p:val>
                                            <p:strVal val="#ppt_y+.1"/>
                                          </p:val>
                                        </p:tav>
                                        <p:tav tm="100000">
                                          <p:val>
                                            <p:strVal val="#ppt_y"/>
                                          </p:val>
                                        </p:tav>
                                      </p:tavLst>
                                    </p:anim>
                                  </p:childTnLst>
                                </p:cTn>
                              </p:par>
                              <p:par>
                                <p:cTn fill="hold" grpId="0" id="127" nodeType="withEffect" presetClass="entr" presetID="42" presetSubtype="0">
                                  <p:stCondLst>
                                    <p:cond delay="0"/>
                                  </p:stCondLst>
                                  <p:childTnLst>
                                    <p:set>
                                      <p:cBhvr>
                                        <p:cTn dur="1" fill="hold" id="128">
                                          <p:stCondLst>
                                            <p:cond delay="0"/>
                                          </p:stCondLst>
                                        </p:cTn>
                                        <p:tgtEl>
                                          <p:spTgt spid="79"/>
                                        </p:tgtEl>
                                        <p:attrNameLst>
                                          <p:attrName>style.visibility</p:attrName>
                                        </p:attrNameLst>
                                      </p:cBhvr>
                                      <p:to>
                                        <p:strVal val="visible"/>
                                      </p:to>
                                    </p:set>
                                    <p:animEffect filter="">
                                      <p:cBhvr>
                                        <p:cTn dur="600" id="129"/>
                                        <p:tgtEl>
                                          <p:spTgt spid="79"/>
                                        </p:tgtEl>
                                      </p:cBhvr>
                                    </p:animEffect>
                                    <p:anim calcmode="lin" valueType="num">
                                      <p:cBhvr>
                                        <p:cTn dur="600" fill="hold" id="130"/>
                                        <p:tgtEl>
                                          <p:spTgt spid="79"/>
                                        </p:tgtEl>
                                        <p:attrNameLst>
                                          <p:attrName>ppt_x</p:attrName>
                                        </p:attrNameLst>
                                      </p:cBhvr>
                                      <p:tavLst>
                                        <p:tav tm="0">
                                          <p:val>
                                            <p:strVal val="#ppt_x"/>
                                          </p:val>
                                        </p:tav>
                                        <p:tav tm="100000">
                                          <p:val>
                                            <p:strVal val="#ppt_x"/>
                                          </p:val>
                                        </p:tav>
                                      </p:tavLst>
                                    </p:anim>
                                    <p:anim calcmode="lin" valueType="num">
                                      <p:cBhvr>
                                        <p:cTn dur="600" fill="hold" id="131"/>
                                        <p:tgtEl>
                                          <p:spTgt spid="79"/>
                                        </p:tgtEl>
                                        <p:attrNameLst>
                                          <p:attrName>ppt_y</p:attrName>
                                        </p:attrNameLst>
                                      </p:cBhvr>
                                      <p:tavLst>
                                        <p:tav tm="0">
                                          <p:val>
                                            <p:strVal val="#ppt_y+.1"/>
                                          </p:val>
                                        </p:tav>
                                        <p:tav tm="100000">
                                          <p:val>
                                            <p:strVal val="#ppt_y"/>
                                          </p:val>
                                        </p:tav>
                                      </p:tavLst>
                                    </p:anim>
                                  </p:childTnLst>
                                </p:cTn>
                              </p:par>
                            </p:childTnLst>
                          </p:cTn>
                        </p:par>
                        <p:par>
                          <p:cTn fill="hold" id="132" nodeType="afterGroup">
                            <p:stCondLst>
                              <p:cond delay="3600"/>
                            </p:stCondLst>
                            <p:childTnLst>
                              <p:par>
                                <p:cTn fill="hold" grpId="0" id="133" nodeType="afterEffect" presetClass="entr" presetID="53" presetSubtype="0">
                                  <p:stCondLst>
                                    <p:cond delay="0"/>
                                  </p:stCondLst>
                                  <p:iterate type="lt">
                                    <p:tmPct val="10000"/>
                                  </p:iterate>
                                  <p:childTnLst>
                                    <p:set>
                                      <p:cBhvr>
                                        <p:cTn dur="1" fill="hold" id="134">
                                          <p:stCondLst>
                                            <p:cond delay="0"/>
                                          </p:stCondLst>
                                        </p:cTn>
                                        <p:tgtEl>
                                          <p:spTgt spid="39"/>
                                        </p:tgtEl>
                                        <p:attrNameLst>
                                          <p:attrName>style.visibility</p:attrName>
                                        </p:attrNameLst>
                                      </p:cBhvr>
                                      <p:to>
                                        <p:strVal val="visible"/>
                                      </p:to>
                                    </p:set>
                                    <p:anim calcmode="lin" valueType="num">
                                      <p:cBhvr>
                                        <p:cTn dur="650" fill="hold" id="135"/>
                                        <p:tgtEl>
                                          <p:spTgt spid="39"/>
                                        </p:tgtEl>
                                        <p:attrNameLst>
                                          <p:attrName>ppt_w</p:attrName>
                                        </p:attrNameLst>
                                      </p:cBhvr>
                                      <p:tavLst>
                                        <p:tav tm="0">
                                          <p:val>
                                            <p:fltVal val="0"/>
                                          </p:val>
                                        </p:tav>
                                        <p:tav tm="100000">
                                          <p:val>
                                            <p:strVal val="#ppt_w"/>
                                          </p:val>
                                        </p:tav>
                                      </p:tavLst>
                                    </p:anim>
                                    <p:anim calcmode="lin" valueType="num">
                                      <p:cBhvr>
                                        <p:cTn dur="650" fill="hold" id="136"/>
                                        <p:tgtEl>
                                          <p:spTgt spid="39"/>
                                        </p:tgtEl>
                                        <p:attrNameLst>
                                          <p:attrName>ppt_h</p:attrName>
                                        </p:attrNameLst>
                                      </p:cBhvr>
                                      <p:tavLst>
                                        <p:tav tm="0">
                                          <p:val>
                                            <p:fltVal val="0"/>
                                          </p:val>
                                        </p:tav>
                                        <p:tav tm="100000">
                                          <p:val>
                                            <p:strVal val="#ppt_h"/>
                                          </p:val>
                                        </p:tav>
                                      </p:tavLst>
                                    </p:anim>
                                    <p:animEffect filter="fade" transition="in">
                                      <p:cBhvr>
                                        <p:cTn dur="650" id="137"/>
                                        <p:tgtEl>
                                          <p:spTgt spid="3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1"/>
      <p:bldP grpId="0" spid="55"/>
      <p:bldP grpId="0" spid="59"/>
      <p:bldP grpId="0" spid="60"/>
      <p:bldP grpId="0" spid="61"/>
      <p:bldP grpId="0" spid="62"/>
      <p:bldP grpId="0" spid="63"/>
      <p:bldP grpId="0" spid="64"/>
      <p:bldP grpId="0" spid="65"/>
      <p:bldP grpId="0" spid="69"/>
      <p:bldP grpId="0" spid="70"/>
      <p:bldP grpId="0" spid="71"/>
      <p:bldP grpId="0" spid="72"/>
      <p:bldP grpId="0" spid="73"/>
      <p:bldP grpId="0" spid="74"/>
      <p:bldP grpId="0" spid="75"/>
      <p:bldP grpId="0" spid="76"/>
      <p:bldP grpId="0" spid="77"/>
      <p:bldP grpId="0" spid="78"/>
      <p:bldP grpId="0" spid="79"/>
      <p:bldP grpId="0" spid="39"/>
    </p:bldLst>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cxnSp>
        <p:nvCxnSpPr>
          <p:cNvPr id="47" name="直接连接符 46"/>
          <p:cNvCxnSpPr/>
          <p:nvPr/>
        </p:nvCxnSpPr>
        <p:spPr>
          <a:xfrm flipH="1">
            <a:off x="7899623" y="4507593"/>
            <a:ext cx="554200"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48" name="直接连接符 47"/>
          <p:cNvCxnSpPr/>
          <p:nvPr/>
        </p:nvCxnSpPr>
        <p:spPr>
          <a:xfrm>
            <a:off x="6346779" y="5663780"/>
            <a:ext cx="1169447"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49" name="直接连接符 48"/>
          <p:cNvCxnSpPr/>
          <p:nvPr/>
        </p:nvCxnSpPr>
        <p:spPr>
          <a:xfrm flipH="1">
            <a:off x="3580777" y="4497665"/>
            <a:ext cx="554200"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50" name="直接连接符 49"/>
          <p:cNvCxnSpPr/>
          <p:nvPr/>
        </p:nvCxnSpPr>
        <p:spPr>
          <a:xfrm flipH="1">
            <a:off x="3608515" y="2879047"/>
            <a:ext cx="554200"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nvGrpSpPr>
          <p:cNvPr id="51" name="组合 50"/>
          <p:cNvGrpSpPr/>
          <p:nvPr/>
        </p:nvGrpSpPr>
        <p:grpSpPr>
          <a:xfrm>
            <a:off x="4790398" y="1624439"/>
            <a:ext cx="943204" cy="238304"/>
            <a:chOff x="4470269" y="1661160"/>
            <a:chExt cx="1290451" cy="262890"/>
          </a:xfrm>
        </p:grpSpPr>
        <p:cxnSp>
          <p:nvCxnSpPr>
            <p:cNvPr id="52" name="直接连接符 51"/>
            <p:cNvCxnSpPr/>
            <p:nvPr/>
          </p:nvCxnSpPr>
          <p:spPr>
            <a:xfrm flipH="1" flipV="1">
              <a:off x="5410200" y="1661160"/>
              <a:ext cx="350520" cy="26289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53" name="直接连接符 52"/>
            <p:cNvCxnSpPr/>
            <p:nvPr/>
          </p:nvCxnSpPr>
          <p:spPr>
            <a:xfrm flipH="1">
              <a:off x="4470269" y="1663541"/>
              <a:ext cx="942312"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grpSp>
        <p:nvGrpSpPr>
          <p:cNvPr id="54" name="组合 53"/>
          <p:cNvGrpSpPr/>
          <p:nvPr/>
        </p:nvGrpSpPr>
        <p:grpSpPr>
          <a:xfrm>
            <a:off x="6820278" y="2603055"/>
            <a:ext cx="1090253" cy="953221"/>
            <a:chOff x="6842760" y="2637270"/>
            <a:chExt cx="1203960" cy="1051560"/>
          </a:xfrm>
          <a:solidFill>
            <a:schemeClr val="accent2">
              <a:lumMod val="75000"/>
            </a:schemeClr>
          </a:solidFill>
          <a:effectLst>
            <a:outerShdw algn="tr" blurRad="101600" dir="8100000" dist="38100" rotWithShape="0">
              <a:prstClr val="black">
                <a:alpha val="40000"/>
              </a:prstClr>
            </a:outerShdw>
          </a:effectLst>
        </p:grpSpPr>
        <p:sp>
          <p:nvSpPr>
            <p:cNvPr id="55" name="六边形 54"/>
            <p:cNvSpPr/>
            <p:nvPr/>
          </p:nvSpPr>
          <p:spPr>
            <a:xfrm>
              <a:off x="6842760" y="2637270"/>
              <a:ext cx="1203960" cy="1051560"/>
            </a:xfrm>
            <a:prstGeom prst="hexagon">
              <a:avLst/>
            </a:prstGeom>
            <a:solidFill>
              <a:schemeClr val="accent3"/>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133">
                <a:solidFill>
                  <a:schemeClr val="bg1"/>
                </a:solidFill>
                <a:latin charset="0" panose="020b0604020202020204" pitchFamily="34" typeface="Arial"/>
                <a:ea charset="-122" pitchFamily="34" typeface="微软雅黑"/>
                <a:cs charset="0" panose="020b0604020202020204" pitchFamily="34" typeface="Arial"/>
              </a:endParaRPr>
            </a:p>
          </p:txBody>
        </p:sp>
        <p:sp>
          <p:nvSpPr>
            <p:cNvPr id="56" name="文本框 61"/>
            <p:cNvSpPr txBox="1"/>
            <p:nvPr/>
          </p:nvSpPr>
          <p:spPr>
            <a:xfrm>
              <a:off x="7024263" y="2809108"/>
              <a:ext cx="820724" cy="638865"/>
            </a:xfrm>
            <a:prstGeom prst="rect">
              <a:avLst/>
            </a:prstGeom>
            <a:noFill/>
            <a:ln w="38100">
              <a:noFill/>
            </a:ln>
          </p:spPr>
          <p:txBody>
            <a:bodyPr rtlCol="0" wrap="square">
              <a:spAutoFit/>
            </a:bodyPr>
            <a:lstStyle/>
            <a:p>
              <a:pPr algn="ctr"/>
              <a:r>
                <a:rPr altLang="zh-CN" lang="en-US" sz="3200">
                  <a:solidFill>
                    <a:schemeClr val="bg1"/>
                  </a:solidFill>
                  <a:latin charset="0" panose="020b0604020202020204" pitchFamily="34" typeface="Arial"/>
                  <a:ea charset="-122" pitchFamily="34" typeface="微软雅黑"/>
                  <a:cs charset="0" panose="020b0604020202020204" pitchFamily="34" typeface="Arial"/>
                </a:rPr>
                <a:t>02</a:t>
              </a:r>
            </a:p>
          </p:txBody>
        </p:sp>
      </p:grpSp>
      <p:grpSp>
        <p:nvGrpSpPr>
          <p:cNvPr id="57" name="组合 56"/>
          <p:cNvGrpSpPr/>
          <p:nvPr/>
        </p:nvGrpSpPr>
        <p:grpSpPr>
          <a:xfrm>
            <a:off x="5492720" y="1850323"/>
            <a:ext cx="1090253" cy="953223"/>
            <a:chOff x="5525852" y="1879080"/>
            <a:chExt cx="1203960" cy="1051560"/>
          </a:xfrm>
          <a:solidFill>
            <a:schemeClr val="accent2">
              <a:lumMod val="75000"/>
            </a:schemeClr>
          </a:solidFill>
          <a:effectLst>
            <a:outerShdw algn="tr" blurRad="101600" dir="8100000" dist="38100" rotWithShape="0">
              <a:prstClr val="black">
                <a:alpha val="40000"/>
              </a:prstClr>
            </a:outerShdw>
          </a:effectLst>
        </p:grpSpPr>
        <p:sp>
          <p:nvSpPr>
            <p:cNvPr id="58" name="六边形 57"/>
            <p:cNvSpPr/>
            <p:nvPr/>
          </p:nvSpPr>
          <p:spPr>
            <a:xfrm>
              <a:off x="5525852" y="1879080"/>
              <a:ext cx="1203960" cy="1051560"/>
            </a:xfrm>
            <a:prstGeom prst="hexagon">
              <a:avLst/>
            </a:prstGeom>
            <a:solidFill>
              <a:schemeClr val="accent2"/>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133">
                <a:solidFill>
                  <a:schemeClr val="bg1"/>
                </a:solidFill>
                <a:latin charset="0" panose="020b0604020202020204" pitchFamily="34" typeface="Arial"/>
                <a:ea charset="-122" pitchFamily="34" typeface="微软雅黑"/>
                <a:cs charset="0" panose="020b0604020202020204" pitchFamily="34" typeface="Arial"/>
              </a:endParaRPr>
            </a:p>
          </p:txBody>
        </p:sp>
        <p:sp>
          <p:nvSpPr>
            <p:cNvPr id="59" name="文本框 64"/>
            <p:cNvSpPr txBox="1"/>
            <p:nvPr/>
          </p:nvSpPr>
          <p:spPr>
            <a:xfrm>
              <a:off x="5686670" y="1989361"/>
              <a:ext cx="882325" cy="746462"/>
            </a:xfrm>
            <a:prstGeom prst="rect">
              <a:avLst/>
            </a:prstGeom>
            <a:noFill/>
            <a:ln w="38100">
              <a:noFill/>
            </a:ln>
          </p:spPr>
          <p:txBody>
            <a:bodyPr rtlCol="0" wrap="square">
              <a:spAutoFit/>
            </a:bodyPr>
            <a:lstStyle/>
            <a:p>
              <a:pPr algn="ctr">
                <a:lnSpc>
                  <a:spcPct val="120000"/>
                </a:lnSpc>
              </a:pPr>
              <a:r>
                <a:rPr altLang="zh-CN" lang="en-US" sz="3200">
                  <a:solidFill>
                    <a:schemeClr val="bg1"/>
                  </a:solidFill>
                  <a:latin charset="0" panose="020b0604020202020204" pitchFamily="34" typeface="Arial"/>
                  <a:ea charset="-122" pitchFamily="34" typeface="微软雅黑"/>
                  <a:cs charset="0" panose="020b0604020202020204" pitchFamily="34" typeface="Arial"/>
                </a:rPr>
                <a:t>01</a:t>
              </a:r>
            </a:p>
          </p:txBody>
        </p:sp>
      </p:grpSp>
      <p:grpSp>
        <p:nvGrpSpPr>
          <p:cNvPr id="60" name="组合 59"/>
          <p:cNvGrpSpPr/>
          <p:nvPr/>
        </p:nvGrpSpPr>
        <p:grpSpPr>
          <a:xfrm>
            <a:off x="6809371" y="4030985"/>
            <a:ext cx="1090253" cy="953223"/>
            <a:chOff x="6842760" y="4008870"/>
            <a:chExt cx="1203960" cy="1051560"/>
          </a:xfrm>
          <a:solidFill>
            <a:schemeClr val="accent2">
              <a:lumMod val="75000"/>
            </a:schemeClr>
          </a:solidFill>
          <a:effectLst>
            <a:outerShdw algn="tr" blurRad="101600" dir="8100000" dist="38100" rotWithShape="0">
              <a:prstClr val="black">
                <a:alpha val="40000"/>
              </a:prstClr>
            </a:outerShdw>
          </a:effectLst>
        </p:grpSpPr>
        <p:sp>
          <p:nvSpPr>
            <p:cNvPr id="61" name="六边形 60"/>
            <p:cNvSpPr/>
            <p:nvPr/>
          </p:nvSpPr>
          <p:spPr>
            <a:xfrm>
              <a:off x="6842760" y="4008870"/>
              <a:ext cx="1203960" cy="1051560"/>
            </a:xfrm>
            <a:prstGeom prst="hexagon">
              <a:avLst/>
            </a:prstGeom>
            <a:solidFill>
              <a:schemeClr val="accent4"/>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133">
                <a:solidFill>
                  <a:schemeClr val="bg1"/>
                </a:solidFill>
                <a:latin charset="0" panose="020b0604020202020204" pitchFamily="34" typeface="Arial"/>
                <a:ea charset="-122" pitchFamily="34" typeface="微软雅黑"/>
                <a:cs charset="0" panose="020b0604020202020204" pitchFamily="34" typeface="Arial"/>
              </a:endParaRPr>
            </a:p>
          </p:txBody>
        </p:sp>
        <p:sp>
          <p:nvSpPr>
            <p:cNvPr id="62" name="文本框 67"/>
            <p:cNvSpPr txBox="1"/>
            <p:nvPr/>
          </p:nvSpPr>
          <p:spPr>
            <a:xfrm>
              <a:off x="6981636" y="4119151"/>
              <a:ext cx="926211" cy="746462"/>
            </a:xfrm>
            <a:prstGeom prst="rect">
              <a:avLst/>
            </a:prstGeom>
            <a:noFill/>
            <a:ln w="38100">
              <a:noFill/>
            </a:ln>
          </p:spPr>
          <p:txBody>
            <a:bodyPr rtlCol="0" wrap="square">
              <a:spAutoFit/>
            </a:bodyPr>
            <a:lstStyle/>
            <a:p>
              <a:pPr algn="ctr">
                <a:lnSpc>
                  <a:spcPct val="120000"/>
                </a:lnSpc>
              </a:pPr>
              <a:r>
                <a:rPr altLang="zh-CN" lang="en-US" sz="3200">
                  <a:solidFill>
                    <a:schemeClr val="bg1"/>
                  </a:solidFill>
                  <a:latin charset="0" panose="020b0604020202020204" pitchFamily="34" typeface="Arial"/>
                  <a:ea charset="-122" pitchFamily="34" typeface="微软雅黑"/>
                  <a:cs charset="0" panose="020b0604020202020204" pitchFamily="34" typeface="Arial"/>
                </a:rPr>
                <a:t>03</a:t>
              </a:r>
            </a:p>
          </p:txBody>
        </p:sp>
      </p:grpSp>
      <p:grpSp>
        <p:nvGrpSpPr>
          <p:cNvPr id="63" name="组合 62"/>
          <p:cNvGrpSpPr/>
          <p:nvPr/>
        </p:nvGrpSpPr>
        <p:grpSpPr>
          <a:xfrm>
            <a:off x="4134975" y="4019335"/>
            <a:ext cx="1090253" cy="953223"/>
            <a:chOff x="4206240" y="4008870"/>
            <a:chExt cx="1203960" cy="1051560"/>
          </a:xfrm>
          <a:solidFill>
            <a:schemeClr val="accent2">
              <a:lumMod val="75000"/>
            </a:schemeClr>
          </a:solidFill>
          <a:effectLst>
            <a:outerShdw algn="tr" blurRad="101600" dir="8100000" dist="38100" rotWithShape="0">
              <a:prstClr val="black">
                <a:alpha val="40000"/>
              </a:prstClr>
            </a:outerShdw>
          </a:effectLst>
        </p:grpSpPr>
        <p:sp>
          <p:nvSpPr>
            <p:cNvPr id="64" name="六边形 63"/>
            <p:cNvSpPr/>
            <p:nvPr/>
          </p:nvSpPr>
          <p:spPr>
            <a:xfrm>
              <a:off x="4206240" y="4008870"/>
              <a:ext cx="1203960" cy="1051560"/>
            </a:xfrm>
            <a:prstGeom prst="hexagon">
              <a:avLst/>
            </a:prstGeom>
            <a:solidFill>
              <a:schemeClr val="accent3"/>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133">
                <a:solidFill>
                  <a:schemeClr val="bg1"/>
                </a:solidFill>
                <a:latin charset="0" panose="020b0604020202020204" pitchFamily="34" typeface="Arial"/>
                <a:ea charset="-122" pitchFamily="34" typeface="微软雅黑"/>
                <a:cs charset="0" panose="020b0604020202020204" pitchFamily="34" typeface="Arial"/>
              </a:endParaRPr>
            </a:p>
          </p:txBody>
        </p:sp>
        <p:sp>
          <p:nvSpPr>
            <p:cNvPr id="65" name="文本框 70"/>
            <p:cNvSpPr txBox="1"/>
            <p:nvPr/>
          </p:nvSpPr>
          <p:spPr>
            <a:xfrm>
              <a:off x="4397859" y="4183708"/>
              <a:ext cx="820724" cy="746462"/>
            </a:xfrm>
            <a:prstGeom prst="rect">
              <a:avLst/>
            </a:prstGeom>
            <a:noFill/>
            <a:ln w="38100">
              <a:noFill/>
            </a:ln>
          </p:spPr>
          <p:txBody>
            <a:bodyPr rtlCol="0" wrap="square">
              <a:spAutoFit/>
            </a:bodyPr>
            <a:lstStyle/>
            <a:p>
              <a:pPr algn="ctr">
                <a:lnSpc>
                  <a:spcPct val="120000"/>
                </a:lnSpc>
              </a:pPr>
              <a:r>
                <a:rPr altLang="zh-CN" lang="en-US" sz="3200">
                  <a:solidFill>
                    <a:schemeClr val="bg1"/>
                  </a:solidFill>
                  <a:latin charset="0" panose="020b0604020202020204" pitchFamily="34" typeface="Arial"/>
                  <a:ea charset="-122" pitchFamily="34" typeface="微软雅黑"/>
                  <a:cs charset="0" panose="020b0604020202020204" pitchFamily="34" typeface="Arial"/>
                </a:rPr>
                <a:t>05</a:t>
              </a:r>
            </a:p>
          </p:txBody>
        </p:sp>
      </p:grpSp>
      <p:grpSp>
        <p:nvGrpSpPr>
          <p:cNvPr id="66" name="组合 65"/>
          <p:cNvGrpSpPr/>
          <p:nvPr/>
        </p:nvGrpSpPr>
        <p:grpSpPr>
          <a:xfrm>
            <a:off x="4162711" y="2564903"/>
            <a:ext cx="1090253" cy="953221"/>
            <a:chOff x="4206240" y="2637270"/>
            <a:chExt cx="1203960" cy="1051560"/>
          </a:xfrm>
          <a:solidFill>
            <a:schemeClr val="accent2">
              <a:lumMod val="75000"/>
            </a:schemeClr>
          </a:solidFill>
          <a:effectLst>
            <a:outerShdw algn="tr" blurRad="101600" dir="8100000" dist="38100" rotWithShape="0">
              <a:prstClr val="black">
                <a:alpha val="40000"/>
              </a:prstClr>
            </a:outerShdw>
          </a:effectLst>
        </p:grpSpPr>
        <p:sp>
          <p:nvSpPr>
            <p:cNvPr id="67" name="六边形 66"/>
            <p:cNvSpPr/>
            <p:nvPr/>
          </p:nvSpPr>
          <p:spPr>
            <a:xfrm>
              <a:off x="4206240" y="2637270"/>
              <a:ext cx="1203960" cy="1051560"/>
            </a:xfrm>
            <a:prstGeom prst="hexagon">
              <a:avLst/>
            </a:prstGeom>
            <a:solidFill>
              <a:schemeClr val="accent4"/>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133">
                <a:solidFill>
                  <a:schemeClr val="bg1"/>
                </a:solidFill>
                <a:latin charset="0" panose="020b0604020202020204" pitchFamily="34" typeface="Arial"/>
                <a:ea charset="-122" pitchFamily="34" typeface="微软雅黑"/>
                <a:cs charset="0" panose="020b0604020202020204" pitchFamily="34" typeface="Arial"/>
              </a:endParaRPr>
            </a:p>
          </p:txBody>
        </p:sp>
        <p:sp>
          <p:nvSpPr>
            <p:cNvPr id="68" name="文本框 73"/>
            <p:cNvSpPr txBox="1"/>
            <p:nvPr/>
          </p:nvSpPr>
          <p:spPr>
            <a:xfrm>
              <a:off x="4387744" y="2809108"/>
              <a:ext cx="820724" cy="638865"/>
            </a:xfrm>
            <a:prstGeom prst="rect">
              <a:avLst/>
            </a:prstGeom>
            <a:noFill/>
            <a:ln w="38100">
              <a:noFill/>
            </a:ln>
          </p:spPr>
          <p:txBody>
            <a:bodyPr rtlCol="0" wrap="square">
              <a:spAutoFit/>
            </a:bodyPr>
            <a:lstStyle/>
            <a:p>
              <a:pPr algn="ctr"/>
              <a:r>
                <a:rPr altLang="zh-CN" lang="en-US" sz="3200">
                  <a:solidFill>
                    <a:schemeClr val="bg1"/>
                  </a:solidFill>
                  <a:latin charset="0" panose="020b0604020202020204" pitchFamily="34" typeface="Arial"/>
                  <a:ea charset="-122" pitchFamily="34" typeface="微软雅黑"/>
                  <a:cs charset="0" panose="020b0604020202020204" pitchFamily="34" typeface="Arial"/>
                </a:rPr>
                <a:t>06</a:t>
              </a:r>
            </a:p>
          </p:txBody>
        </p:sp>
      </p:grpSp>
      <p:sp>
        <p:nvSpPr>
          <p:cNvPr id="72" name="矩形 71"/>
          <p:cNvSpPr/>
          <p:nvPr/>
        </p:nvSpPr>
        <p:spPr>
          <a:xfrm>
            <a:off x="3474762" y="1412776"/>
            <a:ext cx="1280057" cy="306387"/>
          </a:xfrm>
          <a:prstGeom prst="rect">
            <a:avLst/>
          </a:prstGeom>
        </p:spPr>
        <p:txBody>
          <a:bodyPr bIns="41408" lIns="82816" rIns="82816" tIns="41408" wrap="none">
            <a:spAutoFit/>
          </a:bodyPr>
          <a:lstStyle/>
          <a:p>
            <a:pPr algn="r"/>
            <a:r>
              <a:rPr altLang="en-US" b="1" lang="zh-CN" sz="1467">
                <a:solidFill>
                  <a:schemeClr val="tx1">
                    <a:lumMod val="75000"/>
                    <a:lumOff val="25000"/>
                  </a:schemeClr>
                </a:solidFill>
                <a:latin charset="-122" pitchFamily="34" typeface="微软雅黑"/>
                <a:ea charset="-122" pitchFamily="34" typeface="微软雅黑"/>
              </a:rPr>
              <a:t>此处添加标题</a:t>
            </a:r>
          </a:p>
        </p:txBody>
      </p:sp>
      <p:sp>
        <p:nvSpPr>
          <p:cNvPr id="73" name="矩形 47"/>
          <p:cNvSpPr>
            <a:spLocks noChangeArrowheads="1"/>
          </p:cNvSpPr>
          <p:nvPr/>
        </p:nvSpPr>
        <p:spPr bwMode="auto">
          <a:xfrm>
            <a:off x="1775520" y="1743595"/>
            <a:ext cx="2979301" cy="57037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1408" lIns="82816" rIns="82816" tIns="41408" wrap="square">
            <a:spAutoFit/>
          </a:bodyPr>
          <a:lstStyle>
            <a:lvl1pPr>
              <a:spcBef>
                <a:spcPct val="20000"/>
              </a:spcBef>
              <a:buFont typeface="Arial"/>
              <a:buChar char="•"/>
              <a:defRPr sz="3200">
                <a:solidFill>
                  <a:schemeClr val="tx1"/>
                </a:solidFill>
                <a:latin charset="-122" pitchFamily="34" typeface="微软雅黑"/>
                <a:ea charset="-122" pitchFamily="34" typeface="微软雅黑"/>
                <a:sym charset="0" pitchFamily="34" typeface="Calibri"/>
              </a:defRPr>
            </a:lvl1pPr>
            <a:lvl2pPr indent="-285750" marL="742950">
              <a:spcBef>
                <a:spcPct val="20000"/>
              </a:spcBef>
              <a:buFont typeface="Arial"/>
              <a:buChar char="–"/>
              <a:defRPr sz="2800">
                <a:solidFill>
                  <a:schemeClr val="tx1"/>
                </a:solidFill>
                <a:latin charset="-122" pitchFamily="34" typeface="微软雅黑"/>
                <a:ea charset="-122" pitchFamily="34" typeface="微软雅黑"/>
                <a:sym charset="0" pitchFamily="34" typeface="Calibri"/>
              </a:defRPr>
            </a:lvl2pPr>
            <a:lvl3pPr indent="-228600" marL="1143000">
              <a:spcBef>
                <a:spcPct val="20000"/>
              </a:spcBef>
              <a:buFont typeface="Arial"/>
              <a:buChar char="•"/>
              <a:defRPr sz="2400">
                <a:solidFill>
                  <a:schemeClr val="tx1"/>
                </a:solidFill>
                <a:latin charset="-122" pitchFamily="34" typeface="微软雅黑"/>
                <a:ea charset="-122" pitchFamily="34" typeface="微软雅黑"/>
                <a:sym charset="0" pitchFamily="34" typeface="Calibri"/>
              </a:defRPr>
            </a:lvl3pPr>
            <a:lvl4pPr indent="-228600" marL="1600200">
              <a:spcBef>
                <a:spcPct val="20000"/>
              </a:spcBef>
              <a:buFont typeface="Arial"/>
              <a:buChar char="–"/>
              <a:defRPr sz="2000">
                <a:solidFill>
                  <a:schemeClr val="tx1"/>
                </a:solidFill>
                <a:latin charset="-122" pitchFamily="34" typeface="微软雅黑"/>
                <a:ea charset="-122" pitchFamily="34" typeface="微软雅黑"/>
                <a:sym charset="0" pitchFamily="34" typeface="Calibri"/>
              </a:defRPr>
            </a:lvl4pPr>
            <a:lvl5pPr indent="-228600" marL="2057400">
              <a:spcBef>
                <a:spcPct val="20000"/>
              </a:spcBef>
              <a:buFont typeface="Arial"/>
              <a:buChar char="»"/>
              <a:defRPr sz="2000">
                <a:solidFill>
                  <a:schemeClr val="tx1"/>
                </a:solidFill>
                <a:latin charset="-122" pitchFamily="34" typeface="微软雅黑"/>
                <a:ea charset="-122" pitchFamily="34" typeface="微软雅黑"/>
                <a:sym charset="0" pitchFamily="34" typeface="Calibri"/>
              </a:defRPr>
            </a:lvl5pPr>
            <a:lvl6pPr eaLnBrk="0" fontAlgn="base" hangingPunct="0" indent="-228600" marL="25146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6pPr>
            <a:lvl7pPr eaLnBrk="0" fontAlgn="base" hangingPunct="0" indent="-228600" marL="29718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7pPr>
            <a:lvl8pPr eaLnBrk="0" fontAlgn="base" hangingPunct="0" indent="-228600" marL="34290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8pPr>
            <a:lvl9pPr eaLnBrk="0" fontAlgn="base" hangingPunct="0" indent="-228600" marL="38862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9pPr>
          </a:lstStyle>
          <a:p>
            <a:pPr algn="r">
              <a:lnSpc>
                <a:spcPct val="120000"/>
              </a:lnSpc>
              <a:spcBef>
                <a:spcPct val="0"/>
              </a:spcBef>
              <a:buNone/>
            </a:pPr>
            <a:r>
              <a:rPr altLang="en-US" lang="zh-CN" sz="1333">
                <a:solidFill>
                  <a:schemeClr val="tx1">
                    <a:lumMod val="75000"/>
                    <a:lumOff val="25000"/>
                  </a:schemeClr>
                </a:solidFill>
                <a:sym charset="-122" pitchFamily="34" typeface="微软雅黑"/>
              </a:rPr>
              <a:t>您的内容打在这里，或者通过复制您的文本后，在此框中选择粘贴</a:t>
            </a:r>
          </a:p>
        </p:txBody>
      </p:sp>
      <p:sp>
        <p:nvSpPr>
          <p:cNvPr id="74" name="矩形 73"/>
          <p:cNvSpPr/>
          <p:nvPr/>
        </p:nvSpPr>
        <p:spPr>
          <a:xfrm>
            <a:off x="2257311" y="2669123"/>
            <a:ext cx="1280057" cy="306387"/>
          </a:xfrm>
          <a:prstGeom prst="rect">
            <a:avLst/>
          </a:prstGeom>
        </p:spPr>
        <p:txBody>
          <a:bodyPr bIns="41408" lIns="82816" rIns="82816" tIns="41408" wrap="none">
            <a:spAutoFit/>
          </a:bodyPr>
          <a:lstStyle/>
          <a:p>
            <a:pPr algn="r"/>
            <a:r>
              <a:rPr altLang="en-US" b="1" lang="zh-CN" sz="1467">
                <a:solidFill>
                  <a:schemeClr val="tx1">
                    <a:lumMod val="75000"/>
                    <a:lumOff val="25000"/>
                  </a:schemeClr>
                </a:solidFill>
                <a:latin charset="-122" pitchFamily="34" typeface="微软雅黑"/>
                <a:ea charset="-122" pitchFamily="34" typeface="微软雅黑"/>
              </a:rPr>
              <a:t>此处添加标题</a:t>
            </a:r>
          </a:p>
        </p:txBody>
      </p:sp>
      <p:sp>
        <p:nvSpPr>
          <p:cNvPr id="75" name="矩形 47"/>
          <p:cNvSpPr>
            <a:spLocks noChangeArrowheads="1"/>
          </p:cNvSpPr>
          <p:nvPr/>
        </p:nvSpPr>
        <p:spPr bwMode="auto">
          <a:xfrm>
            <a:off x="1256454" y="2999941"/>
            <a:ext cx="2276829" cy="81415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1408" lIns="82816" rIns="82816" tIns="41408" wrap="square">
            <a:spAutoFit/>
          </a:bodyPr>
          <a:lstStyle>
            <a:lvl1pPr>
              <a:spcBef>
                <a:spcPct val="20000"/>
              </a:spcBef>
              <a:buFont typeface="Arial"/>
              <a:buChar char="•"/>
              <a:defRPr sz="3200">
                <a:solidFill>
                  <a:schemeClr val="tx1"/>
                </a:solidFill>
                <a:latin charset="-122" pitchFamily="34" typeface="微软雅黑"/>
                <a:ea charset="-122" pitchFamily="34" typeface="微软雅黑"/>
                <a:sym charset="0" pitchFamily="34" typeface="Calibri"/>
              </a:defRPr>
            </a:lvl1pPr>
            <a:lvl2pPr indent="-285750" marL="742950">
              <a:spcBef>
                <a:spcPct val="20000"/>
              </a:spcBef>
              <a:buFont typeface="Arial"/>
              <a:buChar char="–"/>
              <a:defRPr sz="2800">
                <a:solidFill>
                  <a:schemeClr val="tx1"/>
                </a:solidFill>
                <a:latin charset="-122" pitchFamily="34" typeface="微软雅黑"/>
                <a:ea charset="-122" pitchFamily="34" typeface="微软雅黑"/>
                <a:sym charset="0" pitchFamily="34" typeface="Calibri"/>
              </a:defRPr>
            </a:lvl2pPr>
            <a:lvl3pPr indent="-228600" marL="1143000">
              <a:spcBef>
                <a:spcPct val="20000"/>
              </a:spcBef>
              <a:buFont typeface="Arial"/>
              <a:buChar char="•"/>
              <a:defRPr sz="2400">
                <a:solidFill>
                  <a:schemeClr val="tx1"/>
                </a:solidFill>
                <a:latin charset="-122" pitchFamily="34" typeface="微软雅黑"/>
                <a:ea charset="-122" pitchFamily="34" typeface="微软雅黑"/>
                <a:sym charset="0" pitchFamily="34" typeface="Calibri"/>
              </a:defRPr>
            </a:lvl3pPr>
            <a:lvl4pPr indent="-228600" marL="1600200">
              <a:spcBef>
                <a:spcPct val="20000"/>
              </a:spcBef>
              <a:buFont typeface="Arial"/>
              <a:buChar char="–"/>
              <a:defRPr sz="2000">
                <a:solidFill>
                  <a:schemeClr val="tx1"/>
                </a:solidFill>
                <a:latin charset="-122" pitchFamily="34" typeface="微软雅黑"/>
                <a:ea charset="-122" pitchFamily="34" typeface="微软雅黑"/>
                <a:sym charset="0" pitchFamily="34" typeface="Calibri"/>
              </a:defRPr>
            </a:lvl4pPr>
            <a:lvl5pPr indent="-228600" marL="2057400">
              <a:spcBef>
                <a:spcPct val="20000"/>
              </a:spcBef>
              <a:buFont typeface="Arial"/>
              <a:buChar char="»"/>
              <a:defRPr sz="2000">
                <a:solidFill>
                  <a:schemeClr val="tx1"/>
                </a:solidFill>
                <a:latin charset="-122" pitchFamily="34" typeface="微软雅黑"/>
                <a:ea charset="-122" pitchFamily="34" typeface="微软雅黑"/>
                <a:sym charset="0" pitchFamily="34" typeface="Calibri"/>
              </a:defRPr>
            </a:lvl5pPr>
            <a:lvl6pPr eaLnBrk="0" fontAlgn="base" hangingPunct="0" indent="-228600" marL="25146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6pPr>
            <a:lvl7pPr eaLnBrk="0" fontAlgn="base" hangingPunct="0" indent="-228600" marL="29718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7pPr>
            <a:lvl8pPr eaLnBrk="0" fontAlgn="base" hangingPunct="0" indent="-228600" marL="34290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8pPr>
            <a:lvl9pPr eaLnBrk="0" fontAlgn="base" hangingPunct="0" indent="-228600" marL="38862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9pPr>
          </a:lstStyle>
          <a:p>
            <a:pPr algn="r">
              <a:lnSpc>
                <a:spcPct val="120000"/>
              </a:lnSpc>
              <a:spcBef>
                <a:spcPct val="0"/>
              </a:spcBef>
              <a:buNone/>
            </a:pPr>
            <a:r>
              <a:rPr altLang="en-US" lang="zh-CN" sz="1333">
                <a:solidFill>
                  <a:schemeClr val="tx1">
                    <a:lumMod val="75000"/>
                    <a:lumOff val="25000"/>
                  </a:schemeClr>
                </a:solidFill>
                <a:sym charset="-122" pitchFamily="34" typeface="微软雅黑"/>
              </a:rPr>
              <a:t>您的内容打在这里，或者通过复制您的文本后，在此框中选择粘贴</a:t>
            </a:r>
          </a:p>
        </p:txBody>
      </p:sp>
      <p:sp>
        <p:nvSpPr>
          <p:cNvPr id="76" name="矩形 75"/>
          <p:cNvSpPr/>
          <p:nvPr/>
        </p:nvSpPr>
        <p:spPr>
          <a:xfrm>
            <a:off x="2229575" y="4166851"/>
            <a:ext cx="1280057" cy="306387"/>
          </a:xfrm>
          <a:prstGeom prst="rect">
            <a:avLst/>
          </a:prstGeom>
        </p:spPr>
        <p:txBody>
          <a:bodyPr bIns="41408" lIns="82816" rIns="82816" tIns="41408" wrap="none">
            <a:spAutoFit/>
          </a:bodyPr>
          <a:lstStyle/>
          <a:p>
            <a:pPr algn="r"/>
            <a:r>
              <a:rPr altLang="en-US" b="1" lang="zh-CN" sz="1467">
                <a:solidFill>
                  <a:schemeClr val="tx1">
                    <a:lumMod val="75000"/>
                    <a:lumOff val="25000"/>
                  </a:schemeClr>
                </a:solidFill>
                <a:latin charset="-122" pitchFamily="34" typeface="微软雅黑"/>
                <a:ea charset="-122" pitchFamily="34" typeface="微软雅黑"/>
              </a:rPr>
              <a:t>此处添加标题</a:t>
            </a:r>
          </a:p>
        </p:txBody>
      </p:sp>
      <p:sp>
        <p:nvSpPr>
          <p:cNvPr id="77" name="矩形 47"/>
          <p:cNvSpPr>
            <a:spLocks noChangeArrowheads="1"/>
          </p:cNvSpPr>
          <p:nvPr/>
        </p:nvSpPr>
        <p:spPr bwMode="auto">
          <a:xfrm>
            <a:off x="1228717" y="4497666"/>
            <a:ext cx="2276828" cy="81415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1408" lIns="82816" rIns="82816" tIns="41408" wrap="square">
            <a:spAutoFit/>
          </a:bodyPr>
          <a:lstStyle>
            <a:lvl1pPr>
              <a:spcBef>
                <a:spcPct val="20000"/>
              </a:spcBef>
              <a:buFont typeface="Arial"/>
              <a:buChar char="•"/>
              <a:defRPr sz="3200">
                <a:solidFill>
                  <a:schemeClr val="tx1"/>
                </a:solidFill>
                <a:latin charset="-122" pitchFamily="34" typeface="微软雅黑"/>
                <a:ea charset="-122" pitchFamily="34" typeface="微软雅黑"/>
                <a:sym charset="0" pitchFamily="34" typeface="Calibri"/>
              </a:defRPr>
            </a:lvl1pPr>
            <a:lvl2pPr indent="-285750" marL="742950">
              <a:spcBef>
                <a:spcPct val="20000"/>
              </a:spcBef>
              <a:buFont typeface="Arial"/>
              <a:buChar char="–"/>
              <a:defRPr sz="2800">
                <a:solidFill>
                  <a:schemeClr val="tx1"/>
                </a:solidFill>
                <a:latin charset="-122" pitchFamily="34" typeface="微软雅黑"/>
                <a:ea charset="-122" pitchFamily="34" typeface="微软雅黑"/>
                <a:sym charset="0" pitchFamily="34" typeface="Calibri"/>
              </a:defRPr>
            </a:lvl2pPr>
            <a:lvl3pPr indent="-228600" marL="1143000">
              <a:spcBef>
                <a:spcPct val="20000"/>
              </a:spcBef>
              <a:buFont typeface="Arial"/>
              <a:buChar char="•"/>
              <a:defRPr sz="2400">
                <a:solidFill>
                  <a:schemeClr val="tx1"/>
                </a:solidFill>
                <a:latin charset="-122" pitchFamily="34" typeface="微软雅黑"/>
                <a:ea charset="-122" pitchFamily="34" typeface="微软雅黑"/>
                <a:sym charset="0" pitchFamily="34" typeface="Calibri"/>
              </a:defRPr>
            </a:lvl3pPr>
            <a:lvl4pPr indent="-228600" marL="1600200">
              <a:spcBef>
                <a:spcPct val="20000"/>
              </a:spcBef>
              <a:buFont typeface="Arial"/>
              <a:buChar char="–"/>
              <a:defRPr sz="2000">
                <a:solidFill>
                  <a:schemeClr val="tx1"/>
                </a:solidFill>
                <a:latin charset="-122" pitchFamily="34" typeface="微软雅黑"/>
                <a:ea charset="-122" pitchFamily="34" typeface="微软雅黑"/>
                <a:sym charset="0" pitchFamily="34" typeface="Calibri"/>
              </a:defRPr>
            </a:lvl4pPr>
            <a:lvl5pPr indent="-228600" marL="2057400">
              <a:spcBef>
                <a:spcPct val="20000"/>
              </a:spcBef>
              <a:buFont typeface="Arial"/>
              <a:buChar char="»"/>
              <a:defRPr sz="2000">
                <a:solidFill>
                  <a:schemeClr val="tx1"/>
                </a:solidFill>
                <a:latin charset="-122" pitchFamily="34" typeface="微软雅黑"/>
                <a:ea charset="-122" pitchFamily="34" typeface="微软雅黑"/>
                <a:sym charset="0" pitchFamily="34" typeface="Calibri"/>
              </a:defRPr>
            </a:lvl5pPr>
            <a:lvl6pPr eaLnBrk="0" fontAlgn="base" hangingPunct="0" indent="-228600" marL="25146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6pPr>
            <a:lvl7pPr eaLnBrk="0" fontAlgn="base" hangingPunct="0" indent="-228600" marL="29718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7pPr>
            <a:lvl8pPr eaLnBrk="0" fontAlgn="base" hangingPunct="0" indent="-228600" marL="34290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8pPr>
            <a:lvl9pPr eaLnBrk="0" fontAlgn="base" hangingPunct="0" indent="-228600" marL="38862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9pPr>
          </a:lstStyle>
          <a:p>
            <a:pPr algn="r">
              <a:lnSpc>
                <a:spcPct val="120000"/>
              </a:lnSpc>
              <a:spcBef>
                <a:spcPct val="0"/>
              </a:spcBef>
              <a:buNone/>
            </a:pPr>
            <a:r>
              <a:rPr altLang="en-US" lang="zh-CN" sz="1333">
                <a:solidFill>
                  <a:schemeClr val="tx1">
                    <a:lumMod val="75000"/>
                    <a:lumOff val="25000"/>
                  </a:schemeClr>
                </a:solidFill>
                <a:sym charset="-122" pitchFamily="34" typeface="微软雅黑"/>
              </a:rPr>
              <a:t>您的内容打在这里，或者通过复制您的文本后，在此框中选择粘贴</a:t>
            </a:r>
          </a:p>
        </p:txBody>
      </p:sp>
      <p:sp>
        <p:nvSpPr>
          <p:cNvPr id="78" name="矩形 77"/>
          <p:cNvSpPr/>
          <p:nvPr/>
        </p:nvSpPr>
        <p:spPr>
          <a:xfrm>
            <a:off x="8497062" y="2171108"/>
            <a:ext cx="1280057" cy="306387"/>
          </a:xfrm>
          <a:prstGeom prst="rect">
            <a:avLst/>
          </a:prstGeom>
        </p:spPr>
        <p:txBody>
          <a:bodyPr bIns="41408" lIns="82816" rIns="82816" tIns="41408" wrap="none">
            <a:spAutoFit/>
          </a:bodyPr>
          <a:lstStyle/>
          <a:p>
            <a:pPr algn="r"/>
            <a:r>
              <a:rPr altLang="en-US" b="1" lang="zh-CN" sz="1467">
                <a:solidFill>
                  <a:schemeClr val="tx1">
                    <a:lumMod val="75000"/>
                    <a:lumOff val="25000"/>
                  </a:schemeClr>
                </a:solidFill>
                <a:latin charset="-122" pitchFamily="34" typeface="微软雅黑"/>
                <a:ea charset="-122" pitchFamily="34" typeface="微软雅黑"/>
              </a:rPr>
              <a:t>此处添加标题</a:t>
            </a:r>
          </a:p>
        </p:txBody>
      </p:sp>
      <p:sp>
        <p:nvSpPr>
          <p:cNvPr id="79" name="矩形 47"/>
          <p:cNvSpPr>
            <a:spLocks noChangeArrowheads="1"/>
          </p:cNvSpPr>
          <p:nvPr/>
        </p:nvSpPr>
        <p:spPr bwMode="auto">
          <a:xfrm>
            <a:off x="8507561" y="2516215"/>
            <a:ext cx="2427987" cy="81415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1408" lIns="82816" rIns="82816" tIns="41408" wrap="square">
            <a:spAutoFit/>
          </a:bodyPr>
          <a:lstStyle>
            <a:lvl1pPr>
              <a:spcBef>
                <a:spcPct val="20000"/>
              </a:spcBef>
              <a:buFont typeface="Arial"/>
              <a:buChar char="•"/>
              <a:defRPr sz="3200">
                <a:solidFill>
                  <a:schemeClr val="tx1"/>
                </a:solidFill>
                <a:latin charset="-122" pitchFamily="34" typeface="微软雅黑"/>
                <a:ea charset="-122" pitchFamily="34" typeface="微软雅黑"/>
                <a:sym charset="0" pitchFamily="34" typeface="Calibri"/>
              </a:defRPr>
            </a:lvl1pPr>
            <a:lvl2pPr indent="-285750" marL="742950">
              <a:spcBef>
                <a:spcPct val="20000"/>
              </a:spcBef>
              <a:buFont typeface="Arial"/>
              <a:buChar char="–"/>
              <a:defRPr sz="2800">
                <a:solidFill>
                  <a:schemeClr val="tx1"/>
                </a:solidFill>
                <a:latin charset="-122" pitchFamily="34" typeface="微软雅黑"/>
                <a:ea charset="-122" pitchFamily="34" typeface="微软雅黑"/>
                <a:sym charset="0" pitchFamily="34" typeface="Calibri"/>
              </a:defRPr>
            </a:lvl2pPr>
            <a:lvl3pPr indent="-228600" marL="1143000">
              <a:spcBef>
                <a:spcPct val="20000"/>
              </a:spcBef>
              <a:buFont typeface="Arial"/>
              <a:buChar char="•"/>
              <a:defRPr sz="2400">
                <a:solidFill>
                  <a:schemeClr val="tx1"/>
                </a:solidFill>
                <a:latin charset="-122" pitchFamily="34" typeface="微软雅黑"/>
                <a:ea charset="-122" pitchFamily="34" typeface="微软雅黑"/>
                <a:sym charset="0" pitchFamily="34" typeface="Calibri"/>
              </a:defRPr>
            </a:lvl3pPr>
            <a:lvl4pPr indent="-228600" marL="1600200">
              <a:spcBef>
                <a:spcPct val="20000"/>
              </a:spcBef>
              <a:buFont typeface="Arial"/>
              <a:buChar char="–"/>
              <a:defRPr sz="2000">
                <a:solidFill>
                  <a:schemeClr val="tx1"/>
                </a:solidFill>
                <a:latin charset="-122" pitchFamily="34" typeface="微软雅黑"/>
                <a:ea charset="-122" pitchFamily="34" typeface="微软雅黑"/>
                <a:sym charset="0" pitchFamily="34" typeface="Calibri"/>
              </a:defRPr>
            </a:lvl4pPr>
            <a:lvl5pPr indent="-228600" marL="2057400">
              <a:spcBef>
                <a:spcPct val="20000"/>
              </a:spcBef>
              <a:buFont typeface="Arial"/>
              <a:buChar char="»"/>
              <a:defRPr sz="2000">
                <a:solidFill>
                  <a:schemeClr val="tx1"/>
                </a:solidFill>
                <a:latin charset="-122" pitchFamily="34" typeface="微软雅黑"/>
                <a:ea charset="-122" pitchFamily="34" typeface="微软雅黑"/>
                <a:sym charset="0" pitchFamily="34" typeface="Calibri"/>
              </a:defRPr>
            </a:lvl5pPr>
            <a:lvl6pPr eaLnBrk="0" fontAlgn="base" hangingPunct="0" indent="-228600" marL="25146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6pPr>
            <a:lvl7pPr eaLnBrk="0" fontAlgn="base" hangingPunct="0" indent="-228600" marL="29718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7pPr>
            <a:lvl8pPr eaLnBrk="0" fontAlgn="base" hangingPunct="0" indent="-228600" marL="34290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8pPr>
            <a:lvl9pPr eaLnBrk="0" fontAlgn="base" hangingPunct="0" indent="-228600" marL="38862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9pPr>
          </a:lstStyle>
          <a:p>
            <a:pPr>
              <a:lnSpc>
                <a:spcPct val="120000"/>
              </a:lnSpc>
              <a:spcBef>
                <a:spcPct val="0"/>
              </a:spcBef>
              <a:buNone/>
            </a:pPr>
            <a:r>
              <a:rPr altLang="en-US" lang="zh-CN" sz="1333">
                <a:solidFill>
                  <a:schemeClr val="tx1">
                    <a:lumMod val="75000"/>
                    <a:lumOff val="25000"/>
                  </a:schemeClr>
                </a:solidFill>
                <a:sym charset="-122" pitchFamily="34" typeface="微软雅黑"/>
              </a:rPr>
              <a:t>您的内容打在这里，或者通过复制您的文本后，在此框中选择粘贴</a:t>
            </a:r>
          </a:p>
        </p:txBody>
      </p:sp>
      <p:sp>
        <p:nvSpPr>
          <p:cNvPr id="80" name="矩形 79"/>
          <p:cNvSpPr/>
          <p:nvPr/>
        </p:nvSpPr>
        <p:spPr>
          <a:xfrm>
            <a:off x="8526194" y="3895839"/>
            <a:ext cx="1280057" cy="306387"/>
          </a:xfrm>
          <a:prstGeom prst="rect">
            <a:avLst/>
          </a:prstGeom>
        </p:spPr>
        <p:txBody>
          <a:bodyPr bIns="41408" lIns="82816" rIns="82816" tIns="41408" wrap="none">
            <a:spAutoFit/>
          </a:bodyPr>
          <a:lstStyle/>
          <a:p>
            <a:pPr algn="r"/>
            <a:r>
              <a:rPr altLang="en-US" b="1" lang="zh-CN" sz="1467">
                <a:solidFill>
                  <a:schemeClr val="tx1">
                    <a:lumMod val="75000"/>
                    <a:lumOff val="25000"/>
                  </a:schemeClr>
                </a:solidFill>
                <a:latin charset="-122" pitchFamily="34" typeface="微软雅黑"/>
                <a:ea charset="-122" pitchFamily="34" typeface="微软雅黑"/>
              </a:rPr>
              <a:t>此处添加标题</a:t>
            </a:r>
          </a:p>
        </p:txBody>
      </p:sp>
      <p:sp>
        <p:nvSpPr>
          <p:cNvPr id="81" name="矩形 47"/>
          <p:cNvSpPr>
            <a:spLocks noChangeArrowheads="1"/>
          </p:cNvSpPr>
          <p:nvPr/>
        </p:nvSpPr>
        <p:spPr bwMode="auto">
          <a:xfrm>
            <a:off x="8527068" y="4240947"/>
            <a:ext cx="2427987" cy="81415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1408" lIns="82816" rIns="82816" tIns="41408" wrap="square">
            <a:spAutoFit/>
          </a:bodyPr>
          <a:lstStyle>
            <a:lvl1pPr>
              <a:spcBef>
                <a:spcPct val="20000"/>
              </a:spcBef>
              <a:buFont typeface="Arial"/>
              <a:buChar char="•"/>
              <a:defRPr sz="3200">
                <a:solidFill>
                  <a:schemeClr val="tx1"/>
                </a:solidFill>
                <a:latin charset="-122" pitchFamily="34" typeface="微软雅黑"/>
                <a:ea charset="-122" pitchFamily="34" typeface="微软雅黑"/>
                <a:sym charset="0" pitchFamily="34" typeface="Calibri"/>
              </a:defRPr>
            </a:lvl1pPr>
            <a:lvl2pPr indent="-285750" marL="742950">
              <a:spcBef>
                <a:spcPct val="20000"/>
              </a:spcBef>
              <a:buFont typeface="Arial"/>
              <a:buChar char="–"/>
              <a:defRPr sz="2800">
                <a:solidFill>
                  <a:schemeClr val="tx1"/>
                </a:solidFill>
                <a:latin charset="-122" pitchFamily="34" typeface="微软雅黑"/>
                <a:ea charset="-122" pitchFamily="34" typeface="微软雅黑"/>
                <a:sym charset="0" pitchFamily="34" typeface="Calibri"/>
              </a:defRPr>
            </a:lvl2pPr>
            <a:lvl3pPr indent="-228600" marL="1143000">
              <a:spcBef>
                <a:spcPct val="20000"/>
              </a:spcBef>
              <a:buFont typeface="Arial"/>
              <a:buChar char="•"/>
              <a:defRPr sz="2400">
                <a:solidFill>
                  <a:schemeClr val="tx1"/>
                </a:solidFill>
                <a:latin charset="-122" pitchFamily="34" typeface="微软雅黑"/>
                <a:ea charset="-122" pitchFamily="34" typeface="微软雅黑"/>
                <a:sym charset="0" pitchFamily="34" typeface="Calibri"/>
              </a:defRPr>
            </a:lvl3pPr>
            <a:lvl4pPr indent="-228600" marL="1600200">
              <a:spcBef>
                <a:spcPct val="20000"/>
              </a:spcBef>
              <a:buFont typeface="Arial"/>
              <a:buChar char="–"/>
              <a:defRPr sz="2000">
                <a:solidFill>
                  <a:schemeClr val="tx1"/>
                </a:solidFill>
                <a:latin charset="-122" pitchFamily="34" typeface="微软雅黑"/>
                <a:ea charset="-122" pitchFamily="34" typeface="微软雅黑"/>
                <a:sym charset="0" pitchFamily="34" typeface="Calibri"/>
              </a:defRPr>
            </a:lvl4pPr>
            <a:lvl5pPr indent="-228600" marL="2057400">
              <a:spcBef>
                <a:spcPct val="20000"/>
              </a:spcBef>
              <a:buFont typeface="Arial"/>
              <a:buChar char="»"/>
              <a:defRPr sz="2000">
                <a:solidFill>
                  <a:schemeClr val="tx1"/>
                </a:solidFill>
                <a:latin charset="-122" pitchFamily="34" typeface="微软雅黑"/>
                <a:ea charset="-122" pitchFamily="34" typeface="微软雅黑"/>
                <a:sym charset="0" pitchFamily="34" typeface="Calibri"/>
              </a:defRPr>
            </a:lvl5pPr>
            <a:lvl6pPr eaLnBrk="0" fontAlgn="base" hangingPunct="0" indent="-228600" marL="25146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6pPr>
            <a:lvl7pPr eaLnBrk="0" fontAlgn="base" hangingPunct="0" indent="-228600" marL="29718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7pPr>
            <a:lvl8pPr eaLnBrk="0" fontAlgn="base" hangingPunct="0" indent="-228600" marL="34290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8pPr>
            <a:lvl9pPr eaLnBrk="0" fontAlgn="base" hangingPunct="0" indent="-228600" marL="38862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9pPr>
          </a:lstStyle>
          <a:p>
            <a:pPr>
              <a:lnSpc>
                <a:spcPct val="120000"/>
              </a:lnSpc>
              <a:spcBef>
                <a:spcPct val="0"/>
              </a:spcBef>
              <a:buNone/>
            </a:pPr>
            <a:r>
              <a:rPr altLang="en-US" lang="zh-CN" sz="1333">
                <a:solidFill>
                  <a:schemeClr val="tx1">
                    <a:lumMod val="75000"/>
                    <a:lumOff val="25000"/>
                  </a:schemeClr>
                </a:solidFill>
                <a:sym charset="-122" pitchFamily="34" typeface="微软雅黑"/>
              </a:rPr>
              <a:t>您的内容打在这里，或者通过复制您的文本后，在此框中选择粘贴</a:t>
            </a:r>
          </a:p>
        </p:txBody>
      </p:sp>
      <p:sp>
        <p:nvSpPr>
          <p:cNvPr id="82" name="矩形 81"/>
          <p:cNvSpPr/>
          <p:nvPr/>
        </p:nvSpPr>
        <p:spPr>
          <a:xfrm>
            <a:off x="7586397" y="5196121"/>
            <a:ext cx="1280057" cy="306387"/>
          </a:xfrm>
          <a:prstGeom prst="rect">
            <a:avLst/>
          </a:prstGeom>
        </p:spPr>
        <p:txBody>
          <a:bodyPr bIns="41408" lIns="82816" rIns="82816" tIns="41408" wrap="none">
            <a:spAutoFit/>
          </a:bodyPr>
          <a:lstStyle/>
          <a:p>
            <a:pPr algn="r"/>
            <a:r>
              <a:rPr altLang="en-US" b="1" lang="zh-CN" sz="1467">
                <a:solidFill>
                  <a:schemeClr val="tx1">
                    <a:lumMod val="75000"/>
                    <a:lumOff val="25000"/>
                  </a:schemeClr>
                </a:solidFill>
                <a:latin charset="-122" pitchFamily="34" typeface="微软雅黑"/>
                <a:ea charset="-122" pitchFamily="34" typeface="微软雅黑"/>
              </a:rPr>
              <a:t>此处添加标题</a:t>
            </a:r>
          </a:p>
        </p:txBody>
      </p:sp>
      <p:sp>
        <p:nvSpPr>
          <p:cNvPr id="83" name="矩形 47"/>
          <p:cNvSpPr>
            <a:spLocks noChangeArrowheads="1"/>
          </p:cNvSpPr>
          <p:nvPr/>
        </p:nvSpPr>
        <p:spPr bwMode="auto">
          <a:xfrm>
            <a:off x="7596899" y="5541232"/>
            <a:ext cx="2931667" cy="57037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1408" lIns="82816" rIns="82816" tIns="41408" wrap="square">
            <a:spAutoFit/>
          </a:bodyPr>
          <a:lstStyle>
            <a:lvl1pPr>
              <a:spcBef>
                <a:spcPct val="20000"/>
              </a:spcBef>
              <a:buFont typeface="Arial"/>
              <a:buChar char="•"/>
              <a:defRPr sz="3200">
                <a:solidFill>
                  <a:schemeClr val="tx1"/>
                </a:solidFill>
                <a:latin charset="-122" pitchFamily="34" typeface="微软雅黑"/>
                <a:ea charset="-122" pitchFamily="34" typeface="微软雅黑"/>
                <a:sym charset="0" pitchFamily="34" typeface="Calibri"/>
              </a:defRPr>
            </a:lvl1pPr>
            <a:lvl2pPr indent="-285750" marL="742950">
              <a:spcBef>
                <a:spcPct val="20000"/>
              </a:spcBef>
              <a:buFont typeface="Arial"/>
              <a:buChar char="–"/>
              <a:defRPr sz="2800">
                <a:solidFill>
                  <a:schemeClr val="tx1"/>
                </a:solidFill>
                <a:latin charset="-122" pitchFamily="34" typeface="微软雅黑"/>
                <a:ea charset="-122" pitchFamily="34" typeface="微软雅黑"/>
                <a:sym charset="0" pitchFamily="34" typeface="Calibri"/>
              </a:defRPr>
            </a:lvl2pPr>
            <a:lvl3pPr indent="-228600" marL="1143000">
              <a:spcBef>
                <a:spcPct val="20000"/>
              </a:spcBef>
              <a:buFont typeface="Arial"/>
              <a:buChar char="•"/>
              <a:defRPr sz="2400">
                <a:solidFill>
                  <a:schemeClr val="tx1"/>
                </a:solidFill>
                <a:latin charset="-122" pitchFamily="34" typeface="微软雅黑"/>
                <a:ea charset="-122" pitchFamily="34" typeface="微软雅黑"/>
                <a:sym charset="0" pitchFamily="34" typeface="Calibri"/>
              </a:defRPr>
            </a:lvl3pPr>
            <a:lvl4pPr indent="-228600" marL="1600200">
              <a:spcBef>
                <a:spcPct val="20000"/>
              </a:spcBef>
              <a:buFont typeface="Arial"/>
              <a:buChar char="–"/>
              <a:defRPr sz="2000">
                <a:solidFill>
                  <a:schemeClr val="tx1"/>
                </a:solidFill>
                <a:latin charset="-122" pitchFamily="34" typeface="微软雅黑"/>
                <a:ea charset="-122" pitchFamily="34" typeface="微软雅黑"/>
                <a:sym charset="0" pitchFamily="34" typeface="Calibri"/>
              </a:defRPr>
            </a:lvl4pPr>
            <a:lvl5pPr indent="-228600" marL="2057400">
              <a:spcBef>
                <a:spcPct val="20000"/>
              </a:spcBef>
              <a:buFont typeface="Arial"/>
              <a:buChar char="»"/>
              <a:defRPr sz="2000">
                <a:solidFill>
                  <a:schemeClr val="tx1"/>
                </a:solidFill>
                <a:latin charset="-122" pitchFamily="34" typeface="微软雅黑"/>
                <a:ea charset="-122" pitchFamily="34" typeface="微软雅黑"/>
                <a:sym charset="0" pitchFamily="34" typeface="Calibri"/>
              </a:defRPr>
            </a:lvl5pPr>
            <a:lvl6pPr eaLnBrk="0" fontAlgn="base" hangingPunct="0" indent="-228600" marL="25146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6pPr>
            <a:lvl7pPr eaLnBrk="0" fontAlgn="base" hangingPunct="0" indent="-228600" marL="29718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7pPr>
            <a:lvl8pPr eaLnBrk="0" fontAlgn="base" hangingPunct="0" indent="-228600" marL="34290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8pPr>
            <a:lvl9pPr eaLnBrk="0" fontAlgn="base" hangingPunct="0" indent="-228600" marL="38862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9pPr>
          </a:lstStyle>
          <a:p>
            <a:pPr>
              <a:lnSpc>
                <a:spcPct val="120000"/>
              </a:lnSpc>
              <a:spcBef>
                <a:spcPct val="0"/>
              </a:spcBef>
              <a:buNone/>
            </a:pPr>
            <a:r>
              <a:rPr altLang="en-US" lang="zh-CN" sz="1333">
                <a:solidFill>
                  <a:schemeClr val="tx1">
                    <a:lumMod val="75000"/>
                    <a:lumOff val="25000"/>
                  </a:schemeClr>
                </a:solidFill>
                <a:sym charset="-122" pitchFamily="34" typeface="微软雅黑"/>
              </a:rPr>
              <a:t>您的内容打在这里，或者通过复制您的文本后，在此框中选择粘贴</a:t>
            </a:r>
          </a:p>
        </p:txBody>
      </p:sp>
      <p:grpSp>
        <p:nvGrpSpPr>
          <p:cNvPr id="84" name="组合 83"/>
          <p:cNvGrpSpPr/>
          <p:nvPr/>
        </p:nvGrpSpPr>
        <p:grpSpPr>
          <a:xfrm flipH="1">
            <a:off x="7664115" y="2377361"/>
            <a:ext cx="800612" cy="238304"/>
            <a:chOff x="4255294" y="1661160"/>
            <a:chExt cx="1505426" cy="262890"/>
          </a:xfrm>
        </p:grpSpPr>
        <p:cxnSp>
          <p:nvCxnSpPr>
            <p:cNvPr id="85" name="直接连接符 84"/>
            <p:cNvCxnSpPr/>
            <p:nvPr/>
          </p:nvCxnSpPr>
          <p:spPr>
            <a:xfrm flipH="1" flipV="1">
              <a:off x="5410200" y="1661160"/>
              <a:ext cx="350520" cy="26289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86" name="直接连接符 85"/>
            <p:cNvCxnSpPr/>
            <p:nvPr/>
          </p:nvCxnSpPr>
          <p:spPr>
            <a:xfrm flipH="1">
              <a:off x="4255294" y="1663541"/>
              <a:ext cx="1157287"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grpSp>
        <p:nvGrpSpPr>
          <p:cNvPr id="87" name="组合 86"/>
          <p:cNvGrpSpPr/>
          <p:nvPr/>
        </p:nvGrpSpPr>
        <p:grpSpPr>
          <a:xfrm>
            <a:off x="5183438" y="3052844"/>
            <a:ext cx="1708833" cy="1443644"/>
            <a:chOff x="5927099" y="3207123"/>
            <a:chExt cx="1887055" cy="1592580"/>
          </a:xfrm>
          <a:solidFill>
            <a:schemeClr val="accent3">
              <a:lumMod val="75000"/>
            </a:schemeClr>
          </a:solidFill>
          <a:effectLst>
            <a:outerShdw algn="tr" blurRad="101600" dir="8100000" dist="38100" rotWithShape="0">
              <a:prstClr val="black">
                <a:alpha val="40000"/>
              </a:prstClr>
            </a:outerShdw>
          </a:effectLst>
        </p:grpSpPr>
        <p:sp>
          <p:nvSpPr>
            <p:cNvPr id="88" name="六边形 87"/>
            <p:cNvSpPr/>
            <p:nvPr/>
          </p:nvSpPr>
          <p:spPr>
            <a:xfrm>
              <a:off x="5927099" y="3207123"/>
              <a:ext cx="1887055" cy="1592580"/>
            </a:xfrm>
            <a:prstGeom prst="hexagon">
              <a:avLst/>
            </a:prstGeom>
            <a:solidFill>
              <a:schemeClr val="accent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267">
                <a:latin charset="0" panose="020b0604020202020204" pitchFamily="34" typeface="Arial"/>
                <a:ea charset="-122" pitchFamily="34" typeface="微软雅黑"/>
                <a:cs charset="0" panose="020b0604020202020204" pitchFamily="34" typeface="Arial"/>
              </a:endParaRPr>
            </a:p>
          </p:txBody>
        </p:sp>
        <p:sp>
          <p:nvSpPr>
            <p:cNvPr id="89" name="文本框 1"/>
            <p:cNvSpPr txBox="1"/>
            <p:nvPr/>
          </p:nvSpPr>
          <p:spPr>
            <a:xfrm>
              <a:off x="6291627" y="3451749"/>
              <a:ext cx="1157998" cy="1087081"/>
            </a:xfrm>
            <a:prstGeom prst="rect">
              <a:avLst/>
            </a:prstGeom>
            <a:noFill/>
            <a:ln w="38100">
              <a:noFill/>
            </a:ln>
          </p:spPr>
          <p:txBody>
            <a:bodyPr rtlCol="0" wrap="square">
              <a:spAutoFit/>
            </a:bodyPr>
            <a:lstStyle/>
            <a:p>
              <a:pPr algn="ctr"/>
              <a:r>
                <a:rPr altLang="en-US" b="1" lang="zh-CN" sz="2933">
                  <a:solidFill>
                    <a:schemeClr val="bg1"/>
                  </a:solidFill>
                  <a:latin charset="-122" pitchFamily="34" typeface="微软雅黑"/>
                  <a:ea charset="-122" pitchFamily="34" typeface="微软雅黑"/>
                </a:rPr>
                <a:t>添加标题</a:t>
              </a:r>
            </a:p>
          </p:txBody>
        </p:sp>
      </p:grpSp>
      <p:sp>
        <p:nvSpPr>
          <p:cNvPr id="90" name="TextBox 89"/>
          <p:cNvSpPr txBox="1"/>
          <p:nvPr/>
        </p:nvSpPr>
        <p:spPr>
          <a:xfrm>
            <a:off x="4807627" y="361798"/>
            <a:ext cx="2621280" cy="457200"/>
          </a:xfrm>
          <a:prstGeom prst="rect">
            <a:avLst/>
          </a:prstGeom>
          <a:noFill/>
        </p:spPr>
        <p:txBody>
          <a:bodyPr rtlCol="0" wrap="none">
            <a:spAutoFit/>
          </a:bodyPr>
          <a:lstStyle/>
          <a:p>
            <a:r>
              <a:rPr altLang="en-US" lang="zh-CN" sz="2400">
                <a:solidFill>
                  <a:srgbClr val="304860"/>
                </a:solidFill>
                <a:latin charset="-122" pitchFamily="34" typeface="微软雅黑"/>
                <a:ea charset="-122" pitchFamily="34" typeface="微软雅黑"/>
              </a:rPr>
              <a:t>方案的可行性说明</a:t>
            </a:r>
          </a:p>
        </p:txBody>
      </p:sp>
      <p:grpSp>
        <p:nvGrpSpPr>
          <p:cNvPr id="69" name="组合 68"/>
          <p:cNvGrpSpPr/>
          <p:nvPr/>
        </p:nvGrpSpPr>
        <p:grpSpPr>
          <a:xfrm>
            <a:off x="5492720" y="4718367"/>
            <a:ext cx="1090253" cy="953221"/>
            <a:chOff x="5525852" y="4683240"/>
            <a:chExt cx="1203960" cy="1051560"/>
          </a:xfrm>
          <a:solidFill>
            <a:schemeClr val="accent2">
              <a:lumMod val="75000"/>
            </a:schemeClr>
          </a:solidFill>
          <a:effectLst>
            <a:outerShdw algn="tr" blurRad="101600" dir="8100000" dist="38100" rotWithShape="0">
              <a:prstClr val="black">
                <a:alpha val="40000"/>
              </a:prstClr>
            </a:outerShdw>
          </a:effectLst>
        </p:grpSpPr>
        <p:sp>
          <p:nvSpPr>
            <p:cNvPr id="70" name="六边形 69"/>
            <p:cNvSpPr/>
            <p:nvPr/>
          </p:nvSpPr>
          <p:spPr>
            <a:xfrm>
              <a:off x="5525852" y="4683240"/>
              <a:ext cx="1203960" cy="1051560"/>
            </a:xfrm>
            <a:prstGeom prst="hexagon">
              <a:avLst/>
            </a:prstGeom>
            <a:solidFill>
              <a:schemeClr val="accent2"/>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133">
                <a:solidFill>
                  <a:schemeClr val="bg1"/>
                </a:solidFill>
                <a:latin charset="0" panose="020b0604020202020204" pitchFamily="34" typeface="Arial"/>
                <a:ea charset="-122" pitchFamily="34" typeface="微软雅黑"/>
                <a:cs charset="0" panose="020b0604020202020204" pitchFamily="34" typeface="Arial"/>
              </a:endParaRPr>
            </a:p>
          </p:txBody>
        </p:sp>
        <p:sp>
          <p:nvSpPr>
            <p:cNvPr id="71" name="文本框 76"/>
            <p:cNvSpPr txBox="1"/>
            <p:nvPr/>
          </p:nvSpPr>
          <p:spPr>
            <a:xfrm>
              <a:off x="5693284" y="4855079"/>
              <a:ext cx="820724" cy="638865"/>
            </a:xfrm>
            <a:prstGeom prst="rect">
              <a:avLst/>
            </a:prstGeom>
            <a:noFill/>
            <a:ln w="38100">
              <a:noFill/>
            </a:ln>
          </p:spPr>
          <p:txBody>
            <a:bodyPr rtlCol="0" wrap="square">
              <a:spAutoFit/>
            </a:bodyPr>
            <a:lstStyle/>
            <a:p>
              <a:pPr algn="ctr"/>
              <a:r>
                <a:rPr altLang="zh-CN" lang="en-US" sz="3200">
                  <a:solidFill>
                    <a:schemeClr val="bg1"/>
                  </a:solidFill>
                  <a:latin charset="0" panose="020b0604020202020204" pitchFamily="34" typeface="Arial"/>
                  <a:ea charset="-122" pitchFamily="34" typeface="微软雅黑"/>
                  <a:cs charset="0" panose="020b0604020202020204" pitchFamily="34" typeface="Arial"/>
                </a:rPr>
                <a:t>04</a:t>
              </a:r>
            </a:p>
          </p:txBody>
        </p:sp>
      </p:grpSp>
      <p:sp>
        <p:nvSpPr>
          <p:cNvPr id="94" name="Text Box 2"/>
          <p:cNvSpPr txBox="1">
            <a:spLocks noChangeArrowheads="1"/>
          </p:cNvSpPr>
          <p:nvPr/>
        </p:nvSpPr>
        <p:spPr bwMode="auto">
          <a:xfrm>
            <a:off x="9691565" y="7077405"/>
            <a:ext cx="2527807" cy="375971"/>
          </a:xfrm>
          <a:prstGeom prst="rect">
            <a:avLst/>
          </a:prstGeom>
          <a:noFill/>
          <a:ln w="9525">
            <a:noFill/>
            <a:miter lim="800000"/>
          </a:ln>
        </p:spPr>
        <p:txBody>
          <a:bodyPr wrap="square">
            <a:spAutoFit/>
          </a:bodyPr>
          <a:lstStyle/>
          <a:p>
            <a:pPr algn="ctr"/>
            <a:r>
              <a:rPr altLang="en-US" lang="zh-CN" sz="1867">
                <a:solidFill>
                  <a:srgbClr val="00AEEE"/>
                </a:solidFill>
                <a:latin charset="-122" pitchFamily="34" typeface="微软雅黑"/>
                <a:ea charset="-122" pitchFamily="34" typeface="微软雅黑"/>
              </a:rPr>
              <a:t>延迟符号</a:t>
            </a:r>
          </a:p>
        </p:txBody>
      </p:sp>
    </p:spTree>
    <p:extLst>
      <p:ext uri="{BB962C8B-B14F-4D97-AF65-F5344CB8AC3E}">
        <p14:creationId val="3329121980"/>
      </p:ext>
    </p:extLst>
  </p:cSld>
  <p:clrMapOvr>
    <a:masterClrMapping/>
  </p:clrMapOvr>
  <mc:AlternateContent>
    <mc:Choice Requires="p15">
      <p:transition p14:dur="1250" spd="slow">
        <p15:prstTrans prst="peelOff"/>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3" presetSubtype="528">
                                  <p:stCondLst>
                                    <p:cond delay="0"/>
                                  </p:stCondLst>
                                  <p:childTnLst>
                                    <p:set>
                                      <p:cBhvr>
                                        <p:cTn dur="1" fill="hold" id="6">
                                          <p:stCondLst>
                                            <p:cond delay="0"/>
                                          </p:stCondLst>
                                        </p:cTn>
                                        <p:tgtEl>
                                          <p:spTgt spid="87"/>
                                        </p:tgtEl>
                                        <p:attrNameLst>
                                          <p:attrName>style.visibility</p:attrName>
                                        </p:attrNameLst>
                                      </p:cBhvr>
                                      <p:to>
                                        <p:strVal val="visible"/>
                                      </p:to>
                                    </p:set>
                                    <p:anim calcmode="lin" valueType="num">
                                      <p:cBhvr>
                                        <p:cTn dur="350" fill="hold" id="7"/>
                                        <p:tgtEl>
                                          <p:spTgt spid="87"/>
                                        </p:tgtEl>
                                        <p:attrNameLst>
                                          <p:attrName>ppt_w</p:attrName>
                                        </p:attrNameLst>
                                      </p:cBhvr>
                                      <p:tavLst>
                                        <p:tav tm="0">
                                          <p:val>
                                            <p:fltVal val="0"/>
                                          </p:val>
                                        </p:tav>
                                        <p:tav tm="100000">
                                          <p:val>
                                            <p:strVal val="#ppt_w"/>
                                          </p:val>
                                        </p:tav>
                                      </p:tavLst>
                                    </p:anim>
                                    <p:anim calcmode="lin" valueType="num">
                                      <p:cBhvr>
                                        <p:cTn dur="350" fill="hold" id="8"/>
                                        <p:tgtEl>
                                          <p:spTgt spid="87"/>
                                        </p:tgtEl>
                                        <p:attrNameLst>
                                          <p:attrName>ppt_h</p:attrName>
                                        </p:attrNameLst>
                                      </p:cBhvr>
                                      <p:tavLst>
                                        <p:tav tm="0">
                                          <p:val>
                                            <p:fltVal val="0"/>
                                          </p:val>
                                        </p:tav>
                                        <p:tav tm="100000">
                                          <p:val>
                                            <p:strVal val="#ppt_h"/>
                                          </p:val>
                                        </p:tav>
                                      </p:tavLst>
                                    </p:anim>
                                    <p:anim calcmode="lin" valueType="num">
                                      <p:cBhvr>
                                        <p:cTn dur="350" fill="hold" id="9"/>
                                        <p:tgtEl>
                                          <p:spTgt spid="87"/>
                                        </p:tgtEl>
                                        <p:attrNameLst>
                                          <p:attrName>ppt_x</p:attrName>
                                        </p:attrNameLst>
                                      </p:cBhvr>
                                      <p:tavLst>
                                        <p:tav tm="0">
                                          <p:val>
                                            <p:fltVal val="0.5"/>
                                          </p:val>
                                        </p:tav>
                                        <p:tav tm="100000">
                                          <p:val>
                                            <p:strVal val="#ppt_x"/>
                                          </p:val>
                                        </p:tav>
                                      </p:tavLst>
                                    </p:anim>
                                    <p:anim calcmode="lin" valueType="num">
                                      <p:cBhvr>
                                        <p:cTn dur="350" fill="hold" id="10"/>
                                        <p:tgtEl>
                                          <p:spTgt spid="87"/>
                                        </p:tgtEl>
                                        <p:attrNameLst>
                                          <p:attrName>ppt_y</p:attrName>
                                        </p:attrNameLst>
                                      </p:cBhvr>
                                      <p:tavLst>
                                        <p:tav tm="0">
                                          <p:val>
                                            <p:fltVal val="0.5"/>
                                          </p:val>
                                        </p:tav>
                                        <p:tav tm="100000">
                                          <p:val>
                                            <p:strVal val="#ppt_y"/>
                                          </p:val>
                                        </p:tav>
                                      </p:tavLst>
                                    </p:anim>
                                  </p:childTnLst>
                                </p:cTn>
                              </p:par>
                              <p:par>
                                <p:cTn fill="hold" id="11" nodeType="withEffect" presetClass="entr" presetID="2" presetSubtype="1">
                                  <p:stCondLst>
                                    <p:cond delay="750"/>
                                  </p:stCondLst>
                                  <p:childTnLst>
                                    <p:set>
                                      <p:cBhvr>
                                        <p:cTn dur="1" fill="hold" id="12">
                                          <p:stCondLst>
                                            <p:cond delay="0"/>
                                          </p:stCondLst>
                                        </p:cTn>
                                        <p:tgtEl>
                                          <p:spTgt spid="57"/>
                                        </p:tgtEl>
                                        <p:attrNameLst>
                                          <p:attrName>style.visibility</p:attrName>
                                        </p:attrNameLst>
                                      </p:cBhvr>
                                      <p:to>
                                        <p:strVal val="visible"/>
                                      </p:to>
                                    </p:set>
                                    <p:anim calcmode="lin" valueType="num">
                                      <p:cBhvr additive="base">
                                        <p:cTn dur="250" fill="hold" id="13"/>
                                        <p:tgtEl>
                                          <p:spTgt spid="57"/>
                                        </p:tgtEl>
                                        <p:attrNameLst>
                                          <p:attrName>ppt_x</p:attrName>
                                        </p:attrNameLst>
                                      </p:cBhvr>
                                      <p:tavLst>
                                        <p:tav tm="0">
                                          <p:val>
                                            <p:strVal val="#ppt_x"/>
                                          </p:val>
                                        </p:tav>
                                        <p:tav tm="100000">
                                          <p:val>
                                            <p:strVal val="#ppt_x"/>
                                          </p:val>
                                        </p:tav>
                                      </p:tavLst>
                                    </p:anim>
                                    <p:anim calcmode="lin" valueType="num">
                                      <p:cBhvr additive="base">
                                        <p:cTn dur="250" fill="hold" id="14"/>
                                        <p:tgtEl>
                                          <p:spTgt spid="57"/>
                                        </p:tgtEl>
                                        <p:attrNameLst>
                                          <p:attrName>ppt_y</p:attrName>
                                        </p:attrNameLst>
                                      </p:cBhvr>
                                      <p:tavLst>
                                        <p:tav tm="0">
                                          <p:val>
                                            <p:strVal val="0-#ppt_h/2"/>
                                          </p:val>
                                        </p:tav>
                                        <p:tav tm="100000">
                                          <p:val>
                                            <p:strVal val="#ppt_y"/>
                                          </p:val>
                                        </p:tav>
                                      </p:tavLst>
                                    </p:anim>
                                  </p:childTnLst>
                                </p:cTn>
                              </p:par>
                            </p:childTnLst>
                          </p:cTn>
                        </p:par>
                        <p:par>
                          <p:cTn fill="hold" id="15" nodeType="afterGroup">
                            <p:stCondLst>
                              <p:cond delay="1000"/>
                            </p:stCondLst>
                            <p:childTnLst>
                              <p:par>
                                <p:cTn fill="hold" id="16" nodeType="afterEffect" presetClass="entr" presetID="22" presetSubtype="2">
                                  <p:stCondLst>
                                    <p:cond delay="250"/>
                                  </p:stCondLst>
                                  <p:childTnLst>
                                    <p:set>
                                      <p:cBhvr>
                                        <p:cTn dur="1" fill="hold" id="17">
                                          <p:stCondLst>
                                            <p:cond delay="0"/>
                                          </p:stCondLst>
                                        </p:cTn>
                                        <p:tgtEl>
                                          <p:spTgt spid="51"/>
                                        </p:tgtEl>
                                        <p:attrNameLst>
                                          <p:attrName>style.visibility</p:attrName>
                                        </p:attrNameLst>
                                      </p:cBhvr>
                                      <p:to>
                                        <p:strVal val="visible"/>
                                      </p:to>
                                    </p:set>
                                    <p:animEffect filter="wipe(right)" transition="in">
                                      <p:cBhvr>
                                        <p:cTn dur="500" id="18"/>
                                        <p:tgtEl>
                                          <p:spTgt spid="51"/>
                                        </p:tgtEl>
                                      </p:cBhvr>
                                    </p:animEffect>
                                  </p:childTnLst>
                                </p:cTn>
                              </p:par>
                            </p:childTnLst>
                          </p:cTn>
                        </p:par>
                        <p:par>
                          <p:cTn fill="hold" id="19" nodeType="afterGroup">
                            <p:stCondLst>
                              <p:cond delay="1750"/>
                            </p:stCondLst>
                            <p:childTnLst>
                              <p:par>
                                <p:cTn fill="hold" grpId="0" id="20" nodeType="afterEffect" presetClass="entr" presetID="22" presetSubtype="2">
                                  <p:stCondLst>
                                    <p:cond delay="0"/>
                                  </p:stCondLst>
                                  <p:childTnLst>
                                    <p:set>
                                      <p:cBhvr>
                                        <p:cTn dur="1" fill="hold" id="21">
                                          <p:stCondLst>
                                            <p:cond delay="0"/>
                                          </p:stCondLst>
                                        </p:cTn>
                                        <p:tgtEl>
                                          <p:spTgt spid="72"/>
                                        </p:tgtEl>
                                        <p:attrNameLst>
                                          <p:attrName>style.visibility</p:attrName>
                                        </p:attrNameLst>
                                      </p:cBhvr>
                                      <p:to>
                                        <p:strVal val="visible"/>
                                      </p:to>
                                    </p:set>
                                    <p:animEffect filter="wipe(right)" transition="in">
                                      <p:cBhvr>
                                        <p:cTn dur="500" id="22"/>
                                        <p:tgtEl>
                                          <p:spTgt spid="72"/>
                                        </p:tgtEl>
                                      </p:cBhvr>
                                    </p:animEffect>
                                  </p:childTnLst>
                                </p:cTn>
                              </p:par>
                              <p:par>
                                <p:cTn fill="hold" grpId="0" id="23" nodeType="withEffect" presetClass="entr" presetID="22" presetSubtype="2">
                                  <p:stCondLst>
                                    <p:cond delay="0"/>
                                  </p:stCondLst>
                                  <p:childTnLst>
                                    <p:set>
                                      <p:cBhvr>
                                        <p:cTn dur="1" fill="hold" id="24">
                                          <p:stCondLst>
                                            <p:cond delay="0"/>
                                          </p:stCondLst>
                                        </p:cTn>
                                        <p:tgtEl>
                                          <p:spTgt spid="73"/>
                                        </p:tgtEl>
                                        <p:attrNameLst>
                                          <p:attrName>style.visibility</p:attrName>
                                        </p:attrNameLst>
                                      </p:cBhvr>
                                      <p:to>
                                        <p:strVal val="visible"/>
                                      </p:to>
                                    </p:set>
                                    <p:animEffect filter="wipe(right)" transition="in">
                                      <p:cBhvr>
                                        <p:cTn dur="500" id="25"/>
                                        <p:tgtEl>
                                          <p:spTgt spid="73"/>
                                        </p:tgtEl>
                                      </p:cBhvr>
                                    </p:animEffect>
                                  </p:childTnLst>
                                </p:cTn>
                              </p:par>
                            </p:childTnLst>
                          </p:cTn>
                        </p:par>
                        <p:par>
                          <p:cTn fill="hold" id="26" nodeType="afterGroup">
                            <p:stCondLst>
                              <p:cond delay="2250"/>
                            </p:stCondLst>
                            <p:childTnLst>
                              <p:par>
                                <p:cTn fill="hold" id="27" nodeType="afterEffect" presetClass="entr" presetID="2" presetSubtype="2">
                                  <p:stCondLst>
                                    <p:cond delay="250"/>
                                  </p:stCondLst>
                                  <p:childTnLst>
                                    <p:set>
                                      <p:cBhvr>
                                        <p:cTn dur="1" fill="hold" id="28">
                                          <p:stCondLst>
                                            <p:cond delay="0"/>
                                          </p:stCondLst>
                                        </p:cTn>
                                        <p:tgtEl>
                                          <p:spTgt spid="54"/>
                                        </p:tgtEl>
                                        <p:attrNameLst>
                                          <p:attrName>style.visibility</p:attrName>
                                        </p:attrNameLst>
                                      </p:cBhvr>
                                      <p:to>
                                        <p:strVal val="visible"/>
                                      </p:to>
                                    </p:set>
                                    <p:anim calcmode="lin" valueType="num">
                                      <p:cBhvr additive="base">
                                        <p:cTn dur="250" fill="hold" id="29"/>
                                        <p:tgtEl>
                                          <p:spTgt spid="54"/>
                                        </p:tgtEl>
                                        <p:attrNameLst>
                                          <p:attrName>ppt_x</p:attrName>
                                        </p:attrNameLst>
                                      </p:cBhvr>
                                      <p:tavLst>
                                        <p:tav tm="0">
                                          <p:val>
                                            <p:strVal val="1+#ppt_w/2"/>
                                          </p:val>
                                        </p:tav>
                                        <p:tav tm="100000">
                                          <p:val>
                                            <p:strVal val="#ppt_x"/>
                                          </p:val>
                                        </p:tav>
                                      </p:tavLst>
                                    </p:anim>
                                    <p:anim calcmode="lin" valueType="num">
                                      <p:cBhvr additive="base">
                                        <p:cTn dur="250" fill="hold" id="30"/>
                                        <p:tgtEl>
                                          <p:spTgt spid="54"/>
                                        </p:tgtEl>
                                        <p:attrNameLst>
                                          <p:attrName>ppt_y</p:attrName>
                                        </p:attrNameLst>
                                      </p:cBhvr>
                                      <p:tavLst>
                                        <p:tav tm="0">
                                          <p:val>
                                            <p:strVal val="#ppt_y"/>
                                          </p:val>
                                        </p:tav>
                                        <p:tav tm="100000">
                                          <p:val>
                                            <p:strVal val="#ppt_y"/>
                                          </p:val>
                                        </p:tav>
                                      </p:tavLst>
                                    </p:anim>
                                  </p:childTnLst>
                                </p:cTn>
                              </p:par>
                            </p:childTnLst>
                          </p:cTn>
                        </p:par>
                        <p:par>
                          <p:cTn fill="hold" id="31" nodeType="afterGroup">
                            <p:stCondLst>
                              <p:cond delay="2750"/>
                            </p:stCondLst>
                            <p:childTnLst>
                              <p:par>
                                <p:cTn fill="hold" id="32" nodeType="afterEffect" presetClass="entr" presetID="22" presetSubtype="8">
                                  <p:stCondLst>
                                    <p:cond delay="0"/>
                                  </p:stCondLst>
                                  <p:childTnLst>
                                    <p:set>
                                      <p:cBhvr>
                                        <p:cTn dur="1" fill="hold" id="33">
                                          <p:stCondLst>
                                            <p:cond delay="0"/>
                                          </p:stCondLst>
                                        </p:cTn>
                                        <p:tgtEl>
                                          <p:spTgt spid="84"/>
                                        </p:tgtEl>
                                        <p:attrNameLst>
                                          <p:attrName>style.visibility</p:attrName>
                                        </p:attrNameLst>
                                      </p:cBhvr>
                                      <p:to>
                                        <p:strVal val="visible"/>
                                      </p:to>
                                    </p:set>
                                    <p:animEffect filter="wipe(left)" transition="in">
                                      <p:cBhvr>
                                        <p:cTn dur="500" id="34"/>
                                        <p:tgtEl>
                                          <p:spTgt spid="84"/>
                                        </p:tgtEl>
                                      </p:cBhvr>
                                    </p:animEffect>
                                  </p:childTnLst>
                                </p:cTn>
                              </p:par>
                            </p:childTnLst>
                          </p:cTn>
                        </p:par>
                        <p:par>
                          <p:cTn fill="hold" id="35" nodeType="afterGroup">
                            <p:stCondLst>
                              <p:cond delay="3250"/>
                            </p:stCondLst>
                            <p:childTnLst>
                              <p:par>
                                <p:cTn fill="hold" grpId="0" id="36" nodeType="afterEffect" presetClass="entr" presetID="22" presetSubtype="8">
                                  <p:stCondLst>
                                    <p:cond delay="0"/>
                                  </p:stCondLst>
                                  <p:childTnLst>
                                    <p:set>
                                      <p:cBhvr>
                                        <p:cTn dur="1" fill="hold" id="37">
                                          <p:stCondLst>
                                            <p:cond delay="0"/>
                                          </p:stCondLst>
                                        </p:cTn>
                                        <p:tgtEl>
                                          <p:spTgt spid="78"/>
                                        </p:tgtEl>
                                        <p:attrNameLst>
                                          <p:attrName>style.visibility</p:attrName>
                                        </p:attrNameLst>
                                      </p:cBhvr>
                                      <p:to>
                                        <p:strVal val="visible"/>
                                      </p:to>
                                    </p:set>
                                    <p:animEffect filter="wipe(left)" transition="in">
                                      <p:cBhvr>
                                        <p:cTn dur="500" id="38"/>
                                        <p:tgtEl>
                                          <p:spTgt spid="78"/>
                                        </p:tgtEl>
                                      </p:cBhvr>
                                    </p:animEffect>
                                  </p:childTnLst>
                                </p:cTn>
                              </p:par>
                              <p:par>
                                <p:cTn fill="hold" grpId="0" id="39" nodeType="withEffect" presetClass="entr" presetID="22" presetSubtype="8">
                                  <p:stCondLst>
                                    <p:cond delay="0"/>
                                  </p:stCondLst>
                                  <p:childTnLst>
                                    <p:set>
                                      <p:cBhvr>
                                        <p:cTn dur="1" fill="hold" id="40">
                                          <p:stCondLst>
                                            <p:cond delay="0"/>
                                          </p:stCondLst>
                                        </p:cTn>
                                        <p:tgtEl>
                                          <p:spTgt spid="79"/>
                                        </p:tgtEl>
                                        <p:attrNameLst>
                                          <p:attrName>style.visibility</p:attrName>
                                        </p:attrNameLst>
                                      </p:cBhvr>
                                      <p:to>
                                        <p:strVal val="visible"/>
                                      </p:to>
                                    </p:set>
                                    <p:animEffect filter="wipe(left)" transition="in">
                                      <p:cBhvr>
                                        <p:cTn dur="500" id="41"/>
                                        <p:tgtEl>
                                          <p:spTgt spid="79"/>
                                        </p:tgtEl>
                                      </p:cBhvr>
                                    </p:animEffect>
                                  </p:childTnLst>
                                </p:cTn>
                              </p:par>
                            </p:childTnLst>
                          </p:cTn>
                        </p:par>
                        <p:par>
                          <p:cTn fill="hold" id="42" nodeType="afterGroup">
                            <p:stCondLst>
                              <p:cond delay="3750"/>
                            </p:stCondLst>
                            <p:childTnLst>
                              <p:par>
                                <p:cTn fill="hold" id="43" nodeType="afterEffect" presetClass="entr" presetID="2" presetSubtype="2">
                                  <p:stCondLst>
                                    <p:cond delay="250"/>
                                  </p:stCondLst>
                                  <p:childTnLst>
                                    <p:set>
                                      <p:cBhvr>
                                        <p:cTn dur="1" fill="hold" id="44">
                                          <p:stCondLst>
                                            <p:cond delay="0"/>
                                          </p:stCondLst>
                                        </p:cTn>
                                        <p:tgtEl>
                                          <p:spTgt spid="60"/>
                                        </p:tgtEl>
                                        <p:attrNameLst>
                                          <p:attrName>style.visibility</p:attrName>
                                        </p:attrNameLst>
                                      </p:cBhvr>
                                      <p:to>
                                        <p:strVal val="visible"/>
                                      </p:to>
                                    </p:set>
                                    <p:anim calcmode="lin" valueType="num">
                                      <p:cBhvr additive="base">
                                        <p:cTn dur="250" fill="hold" id="45"/>
                                        <p:tgtEl>
                                          <p:spTgt spid="60"/>
                                        </p:tgtEl>
                                        <p:attrNameLst>
                                          <p:attrName>ppt_x</p:attrName>
                                        </p:attrNameLst>
                                      </p:cBhvr>
                                      <p:tavLst>
                                        <p:tav tm="0">
                                          <p:val>
                                            <p:strVal val="1+#ppt_w/2"/>
                                          </p:val>
                                        </p:tav>
                                        <p:tav tm="100000">
                                          <p:val>
                                            <p:strVal val="#ppt_x"/>
                                          </p:val>
                                        </p:tav>
                                      </p:tavLst>
                                    </p:anim>
                                    <p:anim calcmode="lin" valueType="num">
                                      <p:cBhvr additive="base">
                                        <p:cTn dur="250" fill="hold" id="46"/>
                                        <p:tgtEl>
                                          <p:spTgt spid="60"/>
                                        </p:tgtEl>
                                        <p:attrNameLst>
                                          <p:attrName>ppt_y</p:attrName>
                                        </p:attrNameLst>
                                      </p:cBhvr>
                                      <p:tavLst>
                                        <p:tav tm="0">
                                          <p:val>
                                            <p:strVal val="#ppt_y"/>
                                          </p:val>
                                        </p:tav>
                                        <p:tav tm="100000">
                                          <p:val>
                                            <p:strVal val="#ppt_y"/>
                                          </p:val>
                                        </p:tav>
                                      </p:tavLst>
                                    </p:anim>
                                  </p:childTnLst>
                                </p:cTn>
                              </p:par>
                            </p:childTnLst>
                          </p:cTn>
                        </p:par>
                        <p:par>
                          <p:cTn fill="hold" id="47" nodeType="afterGroup">
                            <p:stCondLst>
                              <p:cond delay="4250"/>
                            </p:stCondLst>
                            <p:childTnLst>
                              <p:par>
                                <p:cTn fill="hold" id="48" nodeType="afterEffect" presetClass="entr" presetID="22" presetSubtype="8">
                                  <p:stCondLst>
                                    <p:cond delay="0"/>
                                  </p:stCondLst>
                                  <p:childTnLst>
                                    <p:set>
                                      <p:cBhvr>
                                        <p:cTn dur="1" fill="hold" id="49">
                                          <p:stCondLst>
                                            <p:cond delay="0"/>
                                          </p:stCondLst>
                                        </p:cTn>
                                        <p:tgtEl>
                                          <p:spTgt spid="47"/>
                                        </p:tgtEl>
                                        <p:attrNameLst>
                                          <p:attrName>style.visibility</p:attrName>
                                        </p:attrNameLst>
                                      </p:cBhvr>
                                      <p:to>
                                        <p:strVal val="visible"/>
                                      </p:to>
                                    </p:set>
                                    <p:animEffect filter="wipe(left)" transition="in">
                                      <p:cBhvr>
                                        <p:cTn dur="500" id="50"/>
                                        <p:tgtEl>
                                          <p:spTgt spid="47"/>
                                        </p:tgtEl>
                                      </p:cBhvr>
                                    </p:animEffect>
                                  </p:childTnLst>
                                </p:cTn>
                              </p:par>
                            </p:childTnLst>
                          </p:cTn>
                        </p:par>
                        <p:par>
                          <p:cTn fill="hold" id="51" nodeType="afterGroup">
                            <p:stCondLst>
                              <p:cond delay="4750"/>
                            </p:stCondLst>
                            <p:childTnLst>
                              <p:par>
                                <p:cTn fill="hold" grpId="0" id="52" nodeType="afterEffect" presetClass="entr" presetID="22" presetSubtype="8">
                                  <p:stCondLst>
                                    <p:cond delay="0"/>
                                  </p:stCondLst>
                                  <p:childTnLst>
                                    <p:set>
                                      <p:cBhvr>
                                        <p:cTn dur="1" fill="hold" id="53">
                                          <p:stCondLst>
                                            <p:cond delay="0"/>
                                          </p:stCondLst>
                                        </p:cTn>
                                        <p:tgtEl>
                                          <p:spTgt spid="80"/>
                                        </p:tgtEl>
                                        <p:attrNameLst>
                                          <p:attrName>style.visibility</p:attrName>
                                        </p:attrNameLst>
                                      </p:cBhvr>
                                      <p:to>
                                        <p:strVal val="visible"/>
                                      </p:to>
                                    </p:set>
                                    <p:animEffect filter="wipe(left)" transition="in">
                                      <p:cBhvr>
                                        <p:cTn dur="500" id="54"/>
                                        <p:tgtEl>
                                          <p:spTgt spid="80"/>
                                        </p:tgtEl>
                                      </p:cBhvr>
                                    </p:animEffect>
                                  </p:childTnLst>
                                </p:cTn>
                              </p:par>
                              <p:par>
                                <p:cTn fill="hold" grpId="0" id="55" nodeType="withEffect" presetClass="entr" presetID="22" presetSubtype="8">
                                  <p:stCondLst>
                                    <p:cond delay="0"/>
                                  </p:stCondLst>
                                  <p:childTnLst>
                                    <p:set>
                                      <p:cBhvr>
                                        <p:cTn dur="1" fill="hold" id="56">
                                          <p:stCondLst>
                                            <p:cond delay="0"/>
                                          </p:stCondLst>
                                        </p:cTn>
                                        <p:tgtEl>
                                          <p:spTgt spid="81"/>
                                        </p:tgtEl>
                                        <p:attrNameLst>
                                          <p:attrName>style.visibility</p:attrName>
                                        </p:attrNameLst>
                                      </p:cBhvr>
                                      <p:to>
                                        <p:strVal val="visible"/>
                                      </p:to>
                                    </p:set>
                                    <p:animEffect filter="wipe(left)" transition="in">
                                      <p:cBhvr>
                                        <p:cTn dur="500" id="57"/>
                                        <p:tgtEl>
                                          <p:spTgt spid="81"/>
                                        </p:tgtEl>
                                      </p:cBhvr>
                                    </p:animEffect>
                                  </p:childTnLst>
                                </p:cTn>
                              </p:par>
                            </p:childTnLst>
                          </p:cTn>
                        </p:par>
                        <p:par>
                          <p:cTn fill="hold" id="58" nodeType="afterGroup">
                            <p:stCondLst>
                              <p:cond delay="5250"/>
                            </p:stCondLst>
                            <p:childTnLst>
                              <p:par>
                                <p:cTn fill="hold" id="59" nodeType="afterEffect" presetClass="entr" presetID="2" presetSubtype="4">
                                  <p:stCondLst>
                                    <p:cond delay="250"/>
                                  </p:stCondLst>
                                  <p:childTnLst>
                                    <p:set>
                                      <p:cBhvr>
                                        <p:cTn dur="1" fill="hold" id="60">
                                          <p:stCondLst>
                                            <p:cond delay="0"/>
                                          </p:stCondLst>
                                        </p:cTn>
                                        <p:tgtEl>
                                          <p:spTgt spid="69"/>
                                        </p:tgtEl>
                                        <p:attrNameLst>
                                          <p:attrName>style.visibility</p:attrName>
                                        </p:attrNameLst>
                                      </p:cBhvr>
                                      <p:to>
                                        <p:strVal val="visible"/>
                                      </p:to>
                                    </p:set>
                                    <p:anim calcmode="lin" valueType="num">
                                      <p:cBhvr additive="base">
                                        <p:cTn dur="250" fill="hold" id="61"/>
                                        <p:tgtEl>
                                          <p:spTgt spid="69"/>
                                        </p:tgtEl>
                                        <p:attrNameLst>
                                          <p:attrName>ppt_x</p:attrName>
                                        </p:attrNameLst>
                                      </p:cBhvr>
                                      <p:tavLst>
                                        <p:tav tm="0">
                                          <p:val>
                                            <p:strVal val="#ppt_x"/>
                                          </p:val>
                                        </p:tav>
                                        <p:tav tm="100000">
                                          <p:val>
                                            <p:strVal val="#ppt_x"/>
                                          </p:val>
                                        </p:tav>
                                      </p:tavLst>
                                    </p:anim>
                                    <p:anim calcmode="lin" valueType="num">
                                      <p:cBhvr additive="base">
                                        <p:cTn dur="250" fill="hold" id="62"/>
                                        <p:tgtEl>
                                          <p:spTgt spid="69"/>
                                        </p:tgtEl>
                                        <p:attrNameLst>
                                          <p:attrName>ppt_y</p:attrName>
                                        </p:attrNameLst>
                                      </p:cBhvr>
                                      <p:tavLst>
                                        <p:tav tm="0">
                                          <p:val>
                                            <p:strVal val="1+#ppt_h/2"/>
                                          </p:val>
                                        </p:tav>
                                        <p:tav tm="100000">
                                          <p:val>
                                            <p:strVal val="#ppt_y"/>
                                          </p:val>
                                        </p:tav>
                                      </p:tavLst>
                                    </p:anim>
                                  </p:childTnLst>
                                </p:cTn>
                              </p:par>
                            </p:childTnLst>
                          </p:cTn>
                        </p:par>
                        <p:par>
                          <p:cTn fill="hold" id="63" nodeType="afterGroup">
                            <p:stCondLst>
                              <p:cond delay="5750"/>
                            </p:stCondLst>
                            <p:childTnLst>
                              <p:par>
                                <p:cTn fill="hold" id="64" nodeType="afterEffect" presetClass="entr" presetID="22" presetSubtype="8">
                                  <p:stCondLst>
                                    <p:cond delay="0"/>
                                  </p:stCondLst>
                                  <p:childTnLst>
                                    <p:set>
                                      <p:cBhvr>
                                        <p:cTn dur="1" fill="hold" id="65">
                                          <p:stCondLst>
                                            <p:cond delay="0"/>
                                          </p:stCondLst>
                                        </p:cTn>
                                        <p:tgtEl>
                                          <p:spTgt spid="48"/>
                                        </p:tgtEl>
                                        <p:attrNameLst>
                                          <p:attrName>style.visibility</p:attrName>
                                        </p:attrNameLst>
                                      </p:cBhvr>
                                      <p:to>
                                        <p:strVal val="visible"/>
                                      </p:to>
                                    </p:set>
                                    <p:animEffect filter="wipe(left)" transition="in">
                                      <p:cBhvr>
                                        <p:cTn dur="500" id="66"/>
                                        <p:tgtEl>
                                          <p:spTgt spid="48"/>
                                        </p:tgtEl>
                                      </p:cBhvr>
                                    </p:animEffect>
                                  </p:childTnLst>
                                </p:cTn>
                              </p:par>
                            </p:childTnLst>
                          </p:cTn>
                        </p:par>
                        <p:par>
                          <p:cTn fill="hold" id="67" nodeType="afterGroup">
                            <p:stCondLst>
                              <p:cond delay="6250"/>
                            </p:stCondLst>
                            <p:childTnLst>
                              <p:par>
                                <p:cTn fill="hold" grpId="0" id="68" nodeType="afterEffect" presetClass="entr" presetID="22" presetSubtype="8">
                                  <p:stCondLst>
                                    <p:cond delay="0"/>
                                  </p:stCondLst>
                                  <p:childTnLst>
                                    <p:set>
                                      <p:cBhvr>
                                        <p:cTn dur="1" fill="hold" id="69">
                                          <p:stCondLst>
                                            <p:cond delay="0"/>
                                          </p:stCondLst>
                                        </p:cTn>
                                        <p:tgtEl>
                                          <p:spTgt spid="82"/>
                                        </p:tgtEl>
                                        <p:attrNameLst>
                                          <p:attrName>style.visibility</p:attrName>
                                        </p:attrNameLst>
                                      </p:cBhvr>
                                      <p:to>
                                        <p:strVal val="visible"/>
                                      </p:to>
                                    </p:set>
                                    <p:animEffect filter="wipe(left)" transition="in">
                                      <p:cBhvr>
                                        <p:cTn dur="500" id="70"/>
                                        <p:tgtEl>
                                          <p:spTgt spid="82"/>
                                        </p:tgtEl>
                                      </p:cBhvr>
                                    </p:animEffect>
                                  </p:childTnLst>
                                </p:cTn>
                              </p:par>
                              <p:par>
                                <p:cTn fill="hold" grpId="0" id="71" nodeType="withEffect" presetClass="entr" presetID="22" presetSubtype="8">
                                  <p:stCondLst>
                                    <p:cond delay="0"/>
                                  </p:stCondLst>
                                  <p:childTnLst>
                                    <p:set>
                                      <p:cBhvr>
                                        <p:cTn dur="1" fill="hold" id="72">
                                          <p:stCondLst>
                                            <p:cond delay="0"/>
                                          </p:stCondLst>
                                        </p:cTn>
                                        <p:tgtEl>
                                          <p:spTgt spid="83"/>
                                        </p:tgtEl>
                                        <p:attrNameLst>
                                          <p:attrName>style.visibility</p:attrName>
                                        </p:attrNameLst>
                                      </p:cBhvr>
                                      <p:to>
                                        <p:strVal val="visible"/>
                                      </p:to>
                                    </p:set>
                                    <p:animEffect filter="wipe(left)" transition="in">
                                      <p:cBhvr>
                                        <p:cTn dur="500" id="73"/>
                                        <p:tgtEl>
                                          <p:spTgt spid="83"/>
                                        </p:tgtEl>
                                      </p:cBhvr>
                                    </p:animEffect>
                                  </p:childTnLst>
                                </p:cTn>
                              </p:par>
                            </p:childTnLst>
                          </p:cTn>
                        </p:par>
                        <p:par>
                          <p:cTn fill="hold" id="74" nodeType="afterGroup">
                            <p:stCondLst>
                              <p:cond delay="6750"/>
                            </p:stCondLst>
                            <p:childTnLst>
                              <p:par>
                                <p:cTn fill="hold" id="75" nodeType="afterEffect" presetClass="entr" presetID="2" presetSubtype="8">
                                  <p:stCondLst>
                                    <p:cond delay="250"/>
                                  </p:stCondLst>
                                  <p:childTnLst>
                                    <p:set>
                                      <p:cBhvr>
                                        <p:cTn dur="1" fill="hold" id="76">
                                          <p:stCondLst>
                                            <p:cond delay="0"/>
                                          </p:stCondLst>
                                        </p:cTn>
                                        <p:tgtEl>
                                          <p:spTgt spid="63"/>
                                        </p:tgtEl>
                                        <p:attrNameLst>
                                          <p:attrName>style.visibility</p:attrName>
                                        </p:attrNameLst>
                                      </p:cBhvr>
                                      <p:to>
                                        <p:strVal val="visible"/>
                                      </p:to>
                                    </p:set>
                                    <p:anim calcmode="lin" valueType="num">
                                      <p:cBhvr additive="base">
                                        <p:cTn dur="250" fill="hold" id="77"/>
                                        <p:tgtEl>
                                          <p:spTgt spid="63"/>
                                        </p:tgtEl>
                                        <p:attrNameLst>
                                          <p:attrName>ppt_x</p:attrName>
                                        </p:attrNameLst>
                                      </p:cBhvr>
                                      <p:tavLst>
                                        <p:tav tm="0">
                                          <p:val>
                                            <p:strVal val="0-#ppt_w/2"/>
                                          </p:val>
                                        </p:tav>
                                        <p:tav tm="100000">
                                          <p:val>
                                            <p:strVal val="#ppt_x"/>
                                          </p:val>
                                        </p:tav>
                                      </p:tavLst>
                                    </p:anim>
                                    <p:anim calcmode="lin" valueType="num">
                                      <p:cBhvr additive="base">
                                        <p:cTn dur="250" fill="hold" id="78"/>
                                        <p:tgtEl>
                                          <p:spTgt spid="63"/>
                                        </p:tgtEl>
                                        <p:attrNameLst>
                                          <p:attrName>ppt_y</p:attrName>
                                        </p:attrNameLst>
                                      </p:cBhvr>
                                      <p:tavLst>
                                        <p:tav tm="0">
                                          <p:val>
                                            <p:strVal val="#ppt_y"/>
                                          </p:val>
                                        </p:tav>
                                        <p:tav tm="100000">
                                          <p:val>
                                            <p:strVal val="#ppt_y"/>
                                          </p:val>
                                        </p:tav>
                                      </p:tavLst>
                                    </p:anim>
                                  </p:childTnLst>
                                </p:cTn>
                              </p:par>
                            </p:childTnLst>
                          </p:cTn>
                        </p:par>
                        <p:par>
                          <p:cTn fill="hold" id="79" nodeType="afterGroup">
                            <p:stCondLst>
                              <p:cond delay="7250"/>
                            </p:stCondLst>
                            <p:childTnLst>
                              <p:par>
                                <p:cTn fill="hold" id="80" nodeType="afterEffect" presetClass="entr" presetID="22" presetSubtype="2">
                                  <p:stCondLst>
                                    <p:cond delay="0"/>
                                  </p:stCondLst>
                                  <p:childTnLst>
                                    <p:set>
                                      <p:cBhvr>
                                        <p:cTn dur="1" fill="hold" id="81">
                                          <p:stCondLst>
                                            <p:cond delay="0"/>
                                          </p:stCondLst>
                                        </p:cTn>
                                        <p:tgtEl>
                                          <p:spTgt spid="49"/>
                                        </p:tgtEl>
                                        <p:attrNameLst>
                                          <p:attrName>style.visibility</p:attrName>
                                        </p:attrNameLst>
                                      </p:cBhvr>
                                      <p:to>
                                        <p:strVal val="visible"/>
                                      </p:to>
                                    </p:set>
                                    <p:animEffect filter="wipe(right)" transition="in">
                                      <p:cBhvr>
                                        <p:cTn dur="250" id="82"/>
                                        <p:tgtEl>
                                          <p:spTgt spid="49"/>
                                        </p:tgtEl>
                                      </p:cBhvr>
                                    </p:animEffect>
                                  </p:childTnLst>
                                </p:cTn>
                              </p:par>
                            </p:childTnLst>
                          </p:cTn>
                        </p:par>
                        <p:par>
                          <p:cTn fill="hold" id="83" nodeType="afterGroup">
                            <p:stCondLst>
                              <p:cond delay="7500"/>
                            </p:stCondLst>
                            <p:childTnLst>
                              <p:par>
                                <p:cTn fill="hold" grpId="0" id="84" nodeType="afterEffect" presetClass="entr" presetID="22" presetSubtype="2">
                                  <p:stCondLst>
                                    <p:cond delay="0"/>
                                  </p:stCondLst>
                                  <p:childTnLst>
                                    <p:set>
                                      <p:cBhvr>
                                        <p:cTn dur="1" fill="hold" id="85">
                                          <p:stCondLst>
                                            <p:cond delay="0"/>
                                          </p:stCondLst>
                                        </p:cTn>
                                        <p:tgtEl>
                                          <p:spTgt spid="76"/>
                                        </p:tgtEl>
                                        <p:attrNameLst>
                                          <p:attrName>style.visibility</p:attrName>
                                        </p:attrNameLst>
                                      </p:cBhvr>
                                      <p:to>
                                        <p:strVal val="visible"/>
                                      </p:to>
                                    </p:set>
                                    <p:animEffect filter="wipe(right)" transition="in">
                                      <p:cBhvr>
                                        <p:cTn dur="500" id="86"/>
                                        <p:tgtEl>
                                          <p:spTgt spid="76"/>
                                        </p:tgtEl>
                                      </p:cBhvr>
                                    </p:animEffect>
                                  </p:childTnLst>
                                </p:cTn>
                              </p:par>
                              <p:par>
                                <p:cTn fill="hold" grpId="0" id="87" nodeType="withEffect" presetClass="entr" presetID="22" presetSubtype="2">
                                  <p:stCondLst>
                                    <p:cond delay="0"/>
                                  </p:stCondLst>
                                  <p:childTnLst>
                                    <p:set>
                                      <p:cBhvr>
                                        <p:cTn dur="1" fill="hold" id="88">
                                          <p:stCondLst>
                                            <p:cond delay="0"/>
                                          </p:stCondLst>
                                        </p:cTn>
                                        <p:tgtEl>
                                          <p:spTgt spid="77"/>
                                        </p:tgtEl>
                                        <p:attrNameLst>
                                          <p:attrName>style.visibility</p:attrName>
                                        </p:attrNameLst>
                                      </p:cBhvr>
                                      <p:to>
                                        <p:strVal val="visible"/>
                                      </p:to>
                                    </p:set>
                                    <p:animEffect filter="wipe(right)" transition="in">
                                      <p:cBhvr>
                                        <p:cTn dur="500" id="89"/>
                                        <p:tgtEl>
                                          <p:spTgt spid="77"/>
                                        </p:tgtEl>
                                      </p:cBhvr>
                                    </p:animEffect>
                                  </p:childTnLst>
                                </p:cTn>
                              </p:par>
                            </p:childTnLst>
                          </p:cTn>
                        </p:par>
                        <p:par>
                          <p:cTn fill="hold" id="90" nodeType="afterGroup">
                            <p:stCondLst>
                              <p:cond delay="8000"/>
                            </p:stCondLst>
                            <p:childTnLst>
                              <p:par>
                                <p:cTn fill="hold" id="91" nodeType="afterEffect" presetClass="entr" presetID="2" presetSubtype="8">
                                  <p:stCondLst>
                                    <p:cond delay="250"/>
                                  </p:stCondLst>
                                  <p:childTnLst>
                                    <p:set>
                                      <p:cBhvr>
                                        <p:cTn dur="1" fill="hold" id="92">
                                          <p:stCondLst>
                                            <p:cond delay="0"/>
                                          </p:stCondLst>
                                        </p:cTn>
                                        <p:tgtEl>
                                          <p:spTgt spid="66"/>
                                        </p:tgtEl>
                                        <p:attrNameLst>
                                          <p:attrName>style.visibility</p:attrName>
                                        </p:attrNameLst>
                                      </p:cBhvr>
                                      <p:to>
                                        <p:strVal val="visible"/>
                                      </p:to>
                                    </p:set>
                                    <p:anim calcmode="lin" valueType="num">
                                      <p:cBhvr additive="base">
                                        <p:cTn dur="250" fill="hold" id="93"/>
                                        <p:tgtEl>
                                          <p:spTgt spid="66"/>
                                        </p:tgtEl>
                                        <p:attrNameLst>
                                          <p:attrName>ppt_x</p:attrName>
                                        </p:attrNameLst>
                                      </p:cBhvr>
                                      <p:tavLst>
                                        <p:tav tm="0">
                                          <p:val>
                                            <p:strVal val="0-#ppt_w/2"/>
                                          </p:val>
                                        </p:tav>
                                        <p:tav tm="100000">
                                          <p:val>
                                            <p:strVal val="#ppt_x"/>
                                          </p:val>
                                        </p:tav>
                                      </p:tavLst>
                                    </p:anim>
                                    <p:anim calcmode="lin" valueType="num">
                                      <p:cBhvr additive="base">
                                        <p:cTn dur="250" fill="hold" id="94"/>
                                        <p:tgtEl>
                                          <p:spTgt spid="66"/>
                                        </p:tgtEl>
                                        <p:attrNameLst>
                                          <p:attrName>ppt_y</p:attrName>
                                        </p:attrNameLst>
                                      </p:cBhvr>
                                      <p:tavLst>
                                        <p:tav tm="0">
                                          <p:val>
                                            <p:strVal val="#ppt_y"/>
                                          </p:val>
                                        </p:tav>
                                        <p:tav tm="100000">
                                          <p:val>
                                            <p:strVal val="#ppt_y"/>
                                          </p:val>
                                        </p:tav>
                                      </p:tavLst>
                                    </p:anim>
                                  </p:childTnLst>
                                </p:cTn>
                              </p:par>
                            </p:childTnLst>
                          </p:cTn>
                        </p:par>
                        <p:par>
                          <p:cTn fill="hold" id="95" nodeType="afterGroup">
                            <p:stCondLst>
                              <p:cond delay="8500"/>
                            </p:stCondLst>
                            <p:childTnLst>
                              <p:par>
                                <p:cTn fill="hold" id="96" nodeType="afterEffect" presetClass="entr" presetID="22" presetSubtype="2">
                                  <p:stCondLst>
                                    <p:cond delay="0"/>
                                  </p:stCondLst>
                                  <p:childTnLst>
                                    <p:set>
                                      <p:cBhvr>
                                        <p:cTn dur="1" fill="hold" id="97">
                                          <p:stCondLst>
                                            <p:cond delay="0"/>
                                          </p:stCondLst>
                                        </p:cTn>
                                        <p:tgtEl>
                                          <p:spTgt spid="50"/>
                                        </p:tgtEl>
                                        <p:attrNameLst>
                                          <p:attrName>style.visibility</p:attrName>
                                        </p:attrNameLst>
                                      </p:cBhvr>
                                      <p:to>
                                        <p:strVal val="visible"/>
                                      </p:to>
                                    </p:set>
                                    <p:animEffect filter="wipe(right)" transition="in">
                                      <p:cBhvr>
                                        <p:cTn dur="250" id="98"/>
                                        <p:tgtEl>
                                          <p:spTgt spid="50"/>
                                        </p:tgtEl>
                                      </p:cBhvr>
                                    </p:animEffect>
                                  </p:childTnLst>
                                </p:cTn>
                              </p:par>
                            </p:childTnLst>
                          </p:cTn>
                        </p:par>
                        <p:par>
                          <p:cTn fill="hold" id="99" nodeType="afterGroup">
                            <p:stCondLst>
                              <p:cond delay="8750"/>
                            </p:stCondLst>
                            <p:childTnLst>
                              <p:par>
                                <p:cTn fill="hold" grpId="0" id="100" nodeType="afterEffect" presetClass="entr" presetID="22" presetSubtype="2">
                                  <p:stCondLst>
                                    <p:cond delay="0"/>
                                  </p:stCondLst>
                                  <p:childTnLst>
                                    <p:set>
                                      <p:cBhvr>
                                        <p:cTn dur="1" fill="hold" id="101">
                                          <p:stCondLst>
                                            <p:cond delay="0"/>
                                          </p:stCondLst>
                                        </p:cTn>
                                        <p:tgtEl>
                                          <p:spTgt spid="74"/>
                                        </p:tgtEl>
                                        <p:attrNameLst>
                                          <p:attrName>style.visibility</p:attrName>
                                        </p:attrNameLst>
                                      </p:cBhvr>
                                      <p:to>
                                        <p:strVal val="visible"/>
                                      </p:to>
                                    </p:set>
                                    <p:animEffect filter="wipe(right)" transition="in">
                                      <p:cBhvr>
                                        <p:cTn dur="500" id="102"/>
                                        <p:tgtEl>
                                          <p:spTgt spid="74"/>
                                        </p:tgtEl>
                                      </p:cBhvr>
                                    </p:animEffect>
                                  </p:childTnLst>
                                </p:cTn>
                              </p:par>
                              <p:par>
                                <p:cTn fill="hold" grpId="0" id="103" nodeType="withEffect" presetClass="entr" presetID="22" presetSubtype="2">
                                  <p:stCondLst>
                                    <p:cond delay="0"/>
                                  </p:stCondLst>
                                  <p:childTnLst>
                                    <p:set>
                                      <p:cBhvr>
                                        <p:cTn dur="1" fill="hold" id="104">
                                          <p:stCondLst>
                                            <p:cond delay="0"/>
                                          </p:stCondLst>
                                        </p:cTn>
                                        <p:tgtEl>
                                          <p:spTgt spid="75"/>
                                        </p:tgtEl>
                                        <p:attrNameLst>
                                          <p:attrName>style.visibility</p:attrName>
                                        </p:attrNameLst>
                                      </p:cBhvr>
                                      <p:to>
                                        <p:strVal val="visible"/>
                                      </p:to>
                                    </p:set>
                                    <p:animEffect filter="wipe(right)" transition="in">
                                      <p:cBhvr>
                                        <p:cTn dur="500" id="105"/>
                                        <p:tgtEl>
                                          <p:spTgt spid="75"/>
                                        </p:tgtEl>
                                      </p:cBhvr>
                                    </p:animEffect>
                                  </p:childTnLst>
                                </p:cTn>
                              </p:par>
                            </p:childTnLst>
                          </p:cTn>
                        </p:par>
                        <p:par>
                          <p:cTn fill="hold" id="106" nodeType="afterGroup">
                            <p:stCondLst>
                              <p:cond delay="9250"/>
                            </p:stCondLst>
                            <p:childTnLst>
                              <p:par>
                                <p:cTn fill="hold" grpId="0" id="107" nodeType="afterEffect" presetClass="entr" presetID="53" presetSubtype="0">
                                  <p:stCondLst>
                                    <p:cond delay="0"/>
                                  </p:stCondLst>
                                  <p:iterate type="lt">
                                    <p:tmPct val="10000"/>
                                  </p:iterate>
                                  <p:childTnLst>
                                    <p:set>
                                      <p:cBhvr>
                                        <p:cTn dur="1" fill="hold" id="108">
                                          <p:stCondLst>
                                            <p:cond delay="0"/>
                                          </p:stCondLst>
                                        </p:cTn>
                                        <p:tgtEl>
                                          <p:spTgt spid="94"/>
                                        </p:tgtEl>
                                        <p:attrNameLst>
                                          <p:attrName>style.visibility</p:attrName>
                                        </p:attrNameLst>
                                      </p:cBhvr>
                                      <p:to>
                                        <p:strVal val="visible"/>
                                      </p:to>
                                    </p:set>
                                    <p:anim calcmode="lin" valueType="num">
                                      <p:cBhvr>
                                        <p:cTn dur="650" fill="hold" id="109"/>
                                        <p:tgtEl>
                                          <p:spTgt spid="94"/>
                                        </p:tgtEl>
                                        <p:attrNameLst>
                                          <p:attrName>ppt_w</p:attrName>
                                        </p:attrNameLst>
                                      </p:cBhvr>
                                      <p:tavLst>
                                        <p:tav tm="0">
                                          <p:val>
                                            <p:fltVal val="0"/>
                                          </p:val>
                                        </p:tav>
                                        <p:tav tm="100000">
                                          <p:val>
                                            <p:strVal val="#ppt_w"/>
                                          </p:val>
                                        </p:tav>
                                      </p:tavLst>
                                    </p:anim>
                                    <p:anim calcmode="lin" valueType="num">
                                      <p:cBhvr>
                                        <p:cTn dur="650" fill="hold" id="110"/>
                                        <p:tgtEl>
                                          <p:spTgt spid="94"/>
                                        </p:tgtEl>
                                        <p:attrNameLst>
                                          <p:attrName>ppt_h</p:attrName>
                                        </p:attrNameLst>
                                      </p:cBhvr>
                                      <p:tavLst>
                                        <p:tav tm="0">
                                          <p:val>
                                            <p:fltVal val="0"/>
                                          </p:val>
                                        </p:tav>
                                        <p:tav tm="100000">
                                          <p:val>
                                            <p:strVal val="#ppt_h"/>
                                          </p:val>
                                        </p:tav>
                                      </p:tavLst>
                                    </p:anim>
                                    <p:animEffect filter="fade" transition="in">
                                      <p:cBhvr>
                                        <p:cTn dur="650" id="111"/>
                                        <p:tgtEl>
                                          <p:spTgt spid="9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2"/>
      <p:bldP grpId="0" spid="73"/>
      <p:bldP grpId="0" spid="74"/>
      <p:bldP grpId="0" spid="75"/>
      <p:bldP grpId="0" spid="76"/>
      <p:bldP grpId="0" spid="77"/>
      <p:bldP grpId="0" spid="78"/>
      <p:bldP grpId="0" spid="79"/>
      <p:bldP grpId="0" spid="80"/>
      <p:bldP grpId="0" spid="81"/>
      <p:bldP grpId="0" spid="82"/>
      <p:bldP grpId="0" spid="83"/>
      <p:bldP grpId="0" spid="94"/>
    </p:bldLst>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3" name="TextBox 22"/>
          <p:cNvSpPr txBox="1"/>
          <p:nvPr/>
        </p:nvSpPr>
        <p:spPr>
          <a:xfrm>
            <a:off x="4808628" y="341541"/>
            <a:ext cx="2549842" cy="497891"/>
          </a:xfrm>
          <a:prstGeom prst="rect">
            <a:avLst/>
          </a:prstGeom>
          <a:noFill/>
        </p:spPr>
        <p:txBody>
          <a:bodyPr rtlCol="0" wrap="none">
            <a:spAutoFit/>
          </a:bodyPr>
          <a:lstStyle/>
          <a:p>
            <a:r>
              <a:rPr altLang="en-US" lang="zh-CN" sz="2667">
                <a:solidFill>
                  <a:schemeClr val="tx1">
                    <a:lumMod val="75000"/>
                    <a:lumOff val="25000"/>
                  </a:schemeClr>
                </a:solidFill>
                <a:latin charset="-122" pitchFamily="34" typeface="微软雅黑"/>
                <a:ea charset="-122" pitchFamily="34" typeface="微软雅黑"/>
              </a:rPr>
              <a:t>方案可行性说明</a:t>
            </a:r>
          </a:p>
        </p:txBody>
      </p:sp>
      <p:sp>
        <p:nvSpPr>
          <p:cNvPr id="3" name="Shape 5166"/>
          <p:cNvSpPr/>
          <p:nvPr/>
        </p:nvSpPr>
        <p:spPr>
          <a:xfrm>
            <a:off x="2592459" y="1876576"/>
            <a:ext cx="1624076" cy="1438817"/>
          </a:xfrm>
          <a:custGeom>
            <a:cxnLst>
              <a:cxn ang="0">
                <a:pos x="wd2" y="hd2"/>
              </a:cxn>
              <a:cxn ang="5400000">
                <a:pos x="wd2" y="hd2"/>
              </a:cxn>
              <a:cxn ang="10800000">
                <a:pos x="wd2" y="hd2"/>
              </a:cxn>
              <a:cxn ang="16200000">
                <a:pos x="wd2" y="hd2"/>
              </a:cxn>
            </a:cxnLst>
            <a:rect b="b" l="0" r="r" t="0"/>
            <a:pathLst>
              <a:path extrusionOk="0" h="21600" w="21600">
                <a:moveTo>
                  <a:pt x="17131" y="0"/>
                </a:moveTo>
                <a:lnTo>
                  <a:pt x="4125" y="12945"/>
                </a:lnTo>
                <a:lnTo>
                  <a:pt x="0" y="21600"/>
                </a:lnTo>
                <a:lnTo>
                  <a:pt x="21600" y="7769"/>
                </a:lnTo>
                <a:lnTo>
                  <a:pt x="17131" y="0"/>
                </a:lnTo>
                <a:close/>
              </a:path>
            </a:pathLst>
          </a:custGeom>
          <a:solidFill>
            <a:schemeClr val="bg1">
              <a:lumMod val="85000"/>
            </a:schemeClr>
          </a:solidFill>
          <a:ln cap="flat" w="12700">
            <a:noFill/>
            <a:miter lim="400000"/>
          </a:ln>
          <a:effectLst/>
        </p:spPr>
        <p:txBody>
          <a:bodyPr anchor="ctr" bIns="50800" lIns="50800" numCol="1" rIns="50800" tIns="50800" wrap="square">
            <a:noAutofit/>
          </a:bodyPr>
          <a:lstStyle/>
          <a:p>
            <a:pPr algn="ctr">
              <a:defRPr sz="3000">
                <a:solidFill>
                  <a:srgbClr val="FFFFFF"/>
                </a:solidFill>
                <a:effectLst>
                  <a:outerShdw blurRad="38100" dir="5400000" dist="12700" rotWithShape="0">
                    <a:srgbClr val="000000">
                      <a:alpha val="50000"/>
                    </a:srgbClr>
                  </a:outerShdw>
                </a:effectLst>
                <a:latin typeface="Gill Sans"/>
                <a:ea typeface="Gill Sans"/>
                <a:cs typeface="Gill Sans"/>
                <a:sym typeface="Gill Sans"/>
              </a:defRPr>
            </a:pPr>
            <a:endParaRPr lang="en-US" sz="1600">
              <a:solidFill>
                <a:schemeClr val="bg1"/>
              </a:solidFill>
              <a:latin charset="-122" pitchFamily="34" typeface="微软雅黑"/>
              <a:ea charset="-122" pitchFamily="34" typeface="微软雅黑"/>
              <a:cs typeface="Lato Light"/>
            </a:endParaRPr>
          </a:p>
        </p:txBody>
      </p:sp>
      <p:sp>
        <p:nvSpPr>
          <p:cNvPr id="4" name="Shape 5167"/>
          <p:cNvSpPr/>
          <p:nvPr/>
        </p:nvSpPr>
        <p:spPr>
          <a:xfrm>
            <a:off x="2099939" y="2729598"/>
            <a:ext cx="2615245" cy="1497889"/>
          </a:xfrm>
          <a:custGeom>
            <a:cxnLst>
              <a:cxn ang="0">
                <a:pos x="wd2" y="hd2"/>
              </a:cxn>
              <a:cxn ang="5400000">
                <a:pos x="wd2" y="hd2"/>
              </a:cxn>
              <a:cxn ang="10800000">
                <a:pos x="wd2" y="hd2"/>
              </a:cxn>
              <a:cxn ang="16200000">
                <a:pos x="wd2" y="hd2"/>
              </a:cxn>
            </a:cxnLst>
            <a:rect b="b" l="0" r="r" t="0"/>
            <a:pathLst>
              <a:path extrusionOk="0" h="21600" w="21600">
                <a:moveTo>
                  <a:pt x="19039" y="0"/>
                </a:moveTo>
                <a:lnTo>
                  <a:pt x="2561" y="13286"/>
                </a:lnTo>
                <a:lnTo>
                  <a:pt x="0" y="21600"/>
                </a:lnTo>
                <a:lnTo>
                  <a:pt x="21600" y="8314"/>
                </a:lnTo>
                <a:cubicBezTo>
                  <a:pt x="21600" y="8314"/>
                  <a:pt x="19039" y="0"/>
                  <a:pt x="19039" y="0"/>
                </a:cubicBezTo>
                <a:close/>
              </a:path>
            </a:pathLst>
          </a:custGeom>
          <a:solidFill>
            <a:schemeClr val="bg1">
              <a:lumMod val="85000"/>
            </a:schemeClr>
          </a:solidFill>
          <a:ln cap="flat" w="12700">
            <a:noFill/>
            <a:miter lim="400000"/>
          </a:ln>
          <a:effectLst/>
        </p:spPr>
        <p:txBody>
          <a:bodyPr anchor="ctr" bIns="50800" lIns="50800" numCol="1" rIns="50800" tIns="50800" wrap="square">
            <a:noAutofit/>
          </a:bodyPr>
          <a:lstStyle/>
          <a:p>
            <a:pPr algn="ctr">
              <a:defRPr sz="3000">
                <a:solidFill>
                  <a:srgbClr val="FFFFFF"/>
                </a:solidFill>
                <a:effectLst>
                  <a:outerShdw blurRad="38100" dir="5400000" dist="12700" rotWithShape="0">
                    <a:srgbClr val="000000">
                      <a:alpha val="50000"/>
                    </a:srgbClr>
                  </a:outerShdw>
                </a:effectLst>
                <a:latin typeface="Gill Sans"/>
                <a:ea typeface="Gill Sans"/>
                <a:cs typeface="Gill Sans"/>
                <a:sym typeface="Gill Sans"/>
              </a:defRPr>
            </a:pPr>
            <a:endParaRPr lang="en-US" sz="1600">
              <a:solidFill>
                <a:schemeClr val="bg1"/>
              </a:solidFill>
              <a:latin charset="-122" pitchFamily="34" typeface="微软雅黑"/>
              <a:ea charset="-122" pitchFamily="34" typeface="微软雅黑"/>
              <a:cs typeface="Lato Light"/>
            </a:endParaRPr>
          </a:p>
        </p:txBody>
      </p:sp>
      <p:sp>
        <p:nvSpPr>
          <p:cNvPr id="5" name="Shape 5168"/>
          <p:cNvSpPr/>
          <p:nvPr/>
        </p:nvSpPr>
        <p:spPr>
          <a:xfrm>
            <a:off x="1607419" y="3654532"/>
            <a:ext cx="3606415" cy="1497883"/>
          </a:xfrm>
          <a:custGeom>
            <a:cxnLst>
              <a:cxn ang="0">
                <a:pos x="wd2" y="hd2"/>
              </a:cxn>
              <a:cxn ang="5400000">
                <a:pos x="wd2" y="hd2"/>
              </a:cxn>
              <a:cxn ang="10800000">
                <a:pos x="wd2" y="hd2"/>
              </a:cxn>
              <a:cxn ang="16200000">
                <a:pos x="wd2" y="hd2"/>
              </a:cxn>
            </a:cxnLst>
            <a:rect b="b" l="0" r="r" t="0"/>
            <a:pathLst>
              <a:path extrusionOk="0" h="21600" w="21600">
                <a:moveTo>
                  <a:pt x="19743" y="0"/>
                </a:moveTo>
                <a:lnTo>
                  <a:pt x="1857" y="13286"/>
                </a:lnTo>
                <a:lnTo>
                  <a:pt x="0" y="21600"/>
                </a:lnTo>
                <a:lnTo>
                  <a:pt x="21600" y="8314"/>
                </a:lnTo>
                <a:cubicBezTo>
                  <a:pt x="21600" y="8314"/>
                  <a:pt x="19743" y="0"/>
                  <a:pt x="19743" y="0"/>
                </a:cubicBezTo>
                <a:close/>
              </a:path>
            </a:pathLst>
          </a:custGeom>
          <a:solidFill>
            <a:schemeClr val="bg1">
              <a:lumMod val="85000"/>
            </a:schemeClr>
          </a:solidFill>
          <a:ln cap="flat" w="12700">
            <a:noFill/>
            <a:miter lim="400000"/>
          </a:ln>
          <a:effectLst/>
        </p:spPr>
        <p:txBody>
          <a:bodyPr anchor="ctr" bIns="50800" lIns="50800" numCol="1" rIns="50800" tIns="50800" wrap="square">
            <a:noAutofit/>
          </a:bodyPr>
          <a:lstStyle/>
          <a:p>
            <a:pPr algn="ctr">
              <a:defRPr sz="3000">
                <a:solidFill>
                  <a:srgbClr val="FFFFFF"/>
                </a:solidFill>
                <a:effectLst>
                  <a:outerShdw blurRad="38100" dir="5400000" dist="12700" rotWithShape="0">
                    <a:srgbClr val="000000">
                      <a:alpha val="50000"/>
                    </a:srgbClr>
                  </a:outerShdw>
                </a:effectLst>
                <a:latin typeface="Gill Sans"/>
                <a:ea typeface="Gill Sans"/>
                <a:cs typeface="Gill Sans"/>
                <a:sym typeface="Gill Sans"/>
              </a:defRPr>
            </a:pPr>
            <a:endParaRPr lang="en-US" sz="1600">
              <a:solidFill>
                <a:schemeClr val="bg1"/>
              </a:solidFill>
              <a:latin charset="-122" pitchFamily="34" typeface="微软雅黑"/>
              <a:ea charset="-122" pitchFamily="34" typeface="微软雅黑"/>
              <a:cs typeface="Lato Light"/>
            </a:endParaRPr>
          </a:p>
        </p:txBody>
      </p:sp>
      <p:sp>
        <p:nvSpPr>
          <p:cNvPr id="6" name="Shape 5169"/>
          <p:cNvSpPr/>
          <p:nvPr/>
        </p:nvSpPr>
        <p:spPr>
          <a:xfrm>
            <a:off x="1103446" y="4579466"/>
            <a:ext cx="4597575" cy="1497876"/>
          </a:xfrm>
          <a:custGeom>
            <a:cxnLst>
              <a:cxn ang="0">
                <a:pos x="wd2" y="hd2"/>
              </a:cxn>
              <a:cxn ang="5400000">
                <a:pos x="wd2" y="hd2"/>
              </a:cxn>
              <a:cxn ang="10800000">
                <a:pos x="wd2" y="hd2"/>
              </a:cxn>
              <a:cxn ang="16200000">
                <a:pos x="wd2" y="hd2"/>
              </a:cxn>
            </a:cxnLst>
            <a:rect b="b" l="0" r="r" t="0"/>
            <a:pathLst>
              <a:path extrusionOk="0" h="21600" w="21600">
                <a:moveTo>
                  <a:pt x="1457" y="13286"/>
                </a:moveTo>
                <a:lnTo>
                  <a:pt x="0" y="21600"/>
                </a:lnTo>
                <a:lnTo>
                  <a:pt x="21600" y="8314"/>
                </a:lnTo>
                <a:lnTo>
                  <a:pt x="20143" y="0"/>
                </a:lnTo>
                <a:cubicBezTo>
                  <a:pt x="20143" y="0"/>
                  <a:pt x="1457" y="13286"/>
                  <a:pt x="1457" y="13286"/>
                </a:cubicBezTo>
                <a:close/>
              </a:path>
            </a:pathLst>
          </a:custGeom>
          <a:solidFill>
            <a:schemeClr val="bg1">
              <a:lumMod val="85000"/>
            </a:schemeClr>
          </a:solidFill>
          <a:ln cap="flat" w="12700">
            <a:noFill/>
            <a:miter lim="400000"/>
          </a:ln>
          <a:effectLst/>
        </p:spPr>
        <p:txBody>
          <a:bodyPr anchor="ctr" bIns="50800" lIns="50800" numCol="1" rIns="50800" tIns="50800" wrap="square">
            <a:noAutofit/>
          </a:bodyPr>
          <a:lstStyle/>
          <a:p>
            <a:pPr algn="ctr">
              <a:defRPr sz="3000">
                <a:solidFill>
                  <a:srgbClr val="FFFFFF"/>
                </a:solidFill>
                <a:effectLst>
                  <a:outerShdw blurRad="38100" dir="5400000" dist="12700" rotWithShape="0">
                    <a:srgbClr val="000000">
                      <a:alpha val="50000"/>
                    </a:srgbClr>
                  </a:outerShdw>
                </a:effectLst>
                <a:latin typeface="Gill Sans"/>
                <a:ea typeface="Gill Sans"/>
                <a:cs typeface="Gill Sans"/>
                <a:sym typeface="Gill Sans"/>
              </a:defRPr>
            </a:pPr>
            <a:endParaRPr lang="en-US" sz="1600">
              <a:solidFill>
                <a:schemeClr val="bg1"/>
              </a:solidFill>
              <a:latin charset="-122" pitchFamily="34" typeface="微软雅黑"/>
              <a:ea charset="-122" pitchFamily="34" typeface="微软雅黑"/>
              <a:cs typeface="Lato Light"/>
            </a:endParaRPr>
          </a:p>
        </p:txBody>
      </p:sp>
      <p:grpSp>
        <p:nvGrpSpPr>
          <p:cNvPr id="7" name="组合 6"/>
          <p:cNvGrpSpPr/>
          <p:nvPr/>
        </p:nvGrpSpPr>
        <p:grpSpPr>
          <a:xfrm>
            <a:off x="3084981" y="1477975"/>
            <a:ext cx="1143841" cy="980623"/>
            <a:chOff x="2313735" y="1108481"/>
            <a:chExt cx="857881" cy="735467"/>
          </a:xfrm>
          <a:effectLst>
            <a:outerShdw algn="t" blurRad="127000" dir="5400000" dist="38100" rotWithShape="0">
              <a:prstClr val="black">
                <a:alpha val="40000"/>
              </a:prstClr>
            </a:outerShdw>
          </a:effectLst>
        </p:grpSpPr>
        <p:sp>
          <p:nvSpPr>
            <p:cNvPr id="8" name="Shape 5171"/>
            <p:cNvSpPr/>
            <p:nvPr/>
          </p:nvSpPr>
          <p:spPr>
            <a:xfrm>
              <a:off x="2313735" y="1108481"/>
              <a:ext cx="849654" cy="687055"/>
            </a:xfrm>
            <a:custGeom>
              <a:cxnLst>
                <a:cxn ang="0">
                  <a:pos x="wd2" y="hd2"/>
                </a:cxn>
                <a:cxn ang="5400000">
                  <a:pos x="wd2" y="hd2"/>
                </a:cxn>
                <a:cxn ang="10800000">
                  <a:pos x="wd2" y="hd2"/>
                </a:cxn>
                <a:cxn ang="16200000">
                  <a:pos x="wd2" y="hd2"/>
                </a:cxn>
              </a:cxnLst>
              <a:rect b="b" l="0" r="r" t="0"/>
              <a:pathLst>
                <a:path extrusionOk="0" h="21600" w="21600">
                  <a:moveTo>
                    <a:pt x="10800" y="0"/>
                  </a:moveTo>
                  <a:lnTo>
                    <a:pt x="21600" y="21600"/>
                  </a:lnTo>
                  <a:lnTo>
                    <a:pt x="0" y="21600"/>
                  </a:lnTo>
                  <a:close/>
                </a:path>
              </a:pathLst>
            </a:custGeom>
            <a:solidFill>
              <a:schemeClr val="accent1"/>
            </a:solidFill>
            <a:ln cap="flat" w="25400">
              <a:solidFill>
                <a:schemeClr val="bg1"/>
              </a:solidFill>
              <a:miter lim="400000"/>
            </a:ln>
            <a:effectLst/>
          </p:spPr>
          <p:txBody>
            <a:bodyPr anchor="t" bIns="0" lIns="0" numCol="1" rIns="0" tIns="0" wrap="square">
              <a:noAutofit/>
            </a:bodyPr>
            <a:lstStyle/>
            <a:p>
              <a:pPr algn="ctr" lvl="0">
                <a:defRPr>
                  <a:solidFill>
                    <a:srgbClr val="4C4C4C"/>
                  </a:solidFill>
                </a:defRPr>
              </a:pPr>
              <a:endParaRPr lang="en-US" sz="1600">
                <a:solidFill>
                  <a:schemeClr val="bg1"/>
                </a:solidFill>
                <a:latin charset="-122" pitchFamily="34" typeface="微软雅黑"/>
                <a:ea charset="-122" pitchFamily="34" typeface="微软雅黑"/>
                <a:cs typeface="Lato Light"/>
              </a:endParaRPr>
            </a:p>
          </p:txBody>
        </p:sp>
        <p:sp>
          <p:nvSpPr>
            <p:cNvPr id="9" name="Shape 5176"/>
            <p:cNvSpPr/>
            <p:nvPr/>
          </p:nvSpPr>
          <p:spPr>
            <a:xfrm>
              <a:off x="2329102" y="1491630"/>
              <a:ext cx="842514" cy="352318"/>
            </a:xfrm>
            <a:prstGeom prst="rect">
              <a:avLst/>
            </a:prstGeom>
            <a:noFill/>
            <a:ln cap="flat" w="25400">
              <a:noFill/>
              <a:miter lim="400000"/>
            </a:ln>
            <a:effectLst/>
            <a:extLst>
              <a:ext uri="{C572A759-6A51-4108-AA02-DFA0A04FC94B}">
                <ma14:wrappingTextBoxFlag xmlns:ma14="http://schemas.microsoft.com/office/mac/drawingml/2011/main" val="1"/>
              </a:ext>
            </a:extLst>
          </p:spPr>
          <p:txBody>
            <a:bodyPr anchor="ctr" bIns="0" lIns="0" numCol="1" rIns="0" tIns="0" wrap="square">
              <a:noAutofit/>
            </a:bodyPr>
            <a:lstStyle>
              <a:lvl1pPr defTabSz="584200">
                <a:lnSpc>
                  <a:spcPct val="100000"/>
                </a:lnSpc>
                <a:spcBef>
                  <a:spcPct val="0"/>
                </a:spcBef>
                <a:defRPr cap="all" sz="1500">
                  <a:solidFill>
                    <a:srgbClr val="FFFFFF"/>
                  </a:solidFill>
                  <a:latin typeface="Helvetica Neue"/>
                  <a:ea typeface="Helvetica Neue"/>
                  <a:cs typeface="Helvetica Neue"/>
                  <a:sym typeface="Helvetica Neue"/>
                </a:defRPr>
              </a:lvl1pPr>
            </a:lstStyle>
            <a:p>
              <a:pPr algn="ctr"/>
              <a:r>
                <a:rPr altLang="en-US" b="1" lang="zh-CN" sz="1600">
                  <a:solidFill>
                    <a:schemeClr val="bg1"/>
                  </a:solidFill>
                  <a:latin charset="-122" pitchFamily="34" typeface="微软雅黑"/>
                  <a:ea charset="-122" pitchFamily="34" typeface="微软雅黑"/>
                </a:rPr>
                <a:t>输入文本</a:t>
              </a:r>
            </a:p>
          </p:txBody>
        </p:sp>
      </p:grpSp>
      <p:grpSp>
        <p:nvGrpSpPr>
          <p:cNvPr id="10" name="组合 9"/>
          <p:cNvGrpSpPr/>
          <p:nvPr/>
        </p:nvGrpSpPr>
        <p:grpSpPr>
          <a:xfrm>
            <a:off x="2592459" y="2729598"/>
            <a:ext cx="2119660" cy="576548"/>
            <a:chOff x="1944344" y="2047198"/>
            <a:chExt cx="1589745" cy="432411"/>
          </a:xfrm>
          <a:effectLst>
            <a:outerShdw algn="t" blurRad="127000" dir="5400000" dist="38100" rotWithShape="0">
              <a:prstClr val="black">
                <a:alpha val="40000"/>
              </a:prstClr>
            </a:outerShdw>
          </a:effectLst>
        </p:grpSpPr>
        <p:sp>
          <p:nvSpPr>
            <p:cNvPr id="11" name="Shape 5173"/>
            <p:cNvSpPr/>
            <p:nvPr/>
          </p:nvSpPr>
          <p:spPr>
            <a:xfrm>
              <a:off x="1944344" y="2047198"/>
              <a:ext cx="1589745" cy="432411"/>
            </a:xfrm>
            <a:custGeom>
              <a:cxnLst>
                <a:cxn ang="0">
                  <a:pos x="wd2" y="hd2"/>
                </a:cxn>
                <a:cxn ang="5400000">
                  <a:pos x="wd2" y="hd2"/>
                </a:cxn>
                <a:cxn ang="10800000">
                  <a:pos x="wd2" y="hd2"/>
                </a:cxn>
                <a:cxn ang="16200000">
                  <a:pos x="wd2" y="hd2"/>
                </a:cxn>
              </a:cxnLst>
              <a:rect b="b" l="0" r="r" t="0"/>
              <a:pathLst>
                <a:path extrusionOk="0" h="21600" w="21600">
                  <a:moveTo>
                    <a:pt x="3160" y="0"/>
                  </a:moveTo>
                  <a:lnTo>
                    <a:pt x="0" y="21600"/>
                  </a:lnTo>
                  <a:lnTo>
                    <a:pt x="21600" y="21600"/>
                  </a:lnTo>
                  <a:lnTo>
                    <a:pt x="18440" y="0"/>
                  </a:lnTo>
                  <a:cubicBezTo>
                    <a:pt x="18440" y="0"/>
                    <a:pt x="3160" y="0"/>
                    <a:pt x="3160" y="0"/>
                  </a:cubicBezTo>
                  <a:close/>
                </a:path>
              </a:pathLst>
            </a:custGeom>
            <a:solidFill>
              <a:schemeClr val="accent4"/>
            </a:solidFill>
            <a:ln cap="flat" w="25400">
              <a:solidFill>
                <a:schemeClr val="bg1"/>
              </a:solidFill>
              <a:miter lim="400000"/>
            </a:ln>
            <a:effectLst/>
          </p:spPr>
          <p:txBody>
            <a:bodyPr anchor="ctr" bIns="50800" lIns="50800" numCol="1" rIns="50800" tIns="50800" wrap="square">
              <a:noAutofit/>
            </a:bodyPr>
            <a:lstStyle/>
            <a:p>
              <a:pPr algn="ctr" lvl="0">
                <a:defRPr>
                  <a:solidFill>
                    <a:srgbClr val="4C4C4C"/>
                  </a:solidFill>
                </a:defRPr>
              </a:pPr>
              <a:endParaRPr lang="en-US" sz="1600">
                <a:solidFill>
                  <a:schemeClr val="bg1"/>
                </a:solidFill>
                <a:latin charset="-122" pitchFamily="34" typeface="微软雅黑"/>
                <a:ea charset="-122" pitchFamily="34" typeface="微软雅黑"/>
                <a:cs typeface="Lato Light"/>
              </a:endParaRPr>
            </a:p>
          </p:txBody>
        </p:sp>
        <p:sp>
          <p:nvSpPr>
            <p:cNvPr id="12" name="Shape 5177"/>
            <p:cNvSpPr/>
            <p:nvPr/>
          </p:nvSpPr>
          <p:spPr>
            <a:xfrm>
              <a:off x="2191740" y="2087244"/>
              <a:ext cx="1099552" cy="352318"/>
            </a:xfrm>
            <a:prstGeom prst="rect">
              <a:avLst/>
            </a:prstGeom>
            <a:noFill/>
            <a:ln cap="flat" w="25400">
              <a:noFill/>
              <a:miter lim="400000"/>
            </a:ln>
            <a:effectLst/>
            <a:extLst>
              <a:ext uri="{C572A759-6A51-4108-AA02-DFA0A04FC94B}">
                <ma14:wrappingTextBoxFlag xmlns:ma14="http://schemas.microsoft.com/office/mac/drawingml/2011/main" val="1"/>
              </a:ext>
            </a:extLst>
          </p:spPr>
          <p:txBody>
            <a:bodyPr anchor="ctr" bIns="0" lIns="0" numCol="1" rIns="0" tIns="0" wrap="square">
              <a:noAutofit/>
            </a:bodyPr>
            <a:lstStyle>
              <a:lvl1pPr defTabSz="584200">
                <a:lnSpc>
                  <a:spcPct val="100000"/>
                </a:lnSpc>
                <a:spcBef>
                  <a:spcPct val="0"/>
                </a:spcBef>
                <a:defRPr cap="all" sz="1500">
                  <a:solidFill>
                    <a:srgbClr val="FFFFFF"/>
                  </a:solidFill>
                  <a:latin typeface="Helvetica Neue"/>
                  <a:ea typeface="Helvetica Neue"/>
                  <a:cs typeface="Helvetica Neue"/>
                  <a:sym typeface="Helvetica Neue"/>
                </a:defRPr>
              </a:lvl1pPr>
            </a:lstStyle>
            <a:p>
              <a:pPr algn="ctr"/>
              <a:r>
                <a:rPr altLang="en-US" b="1" lang="zh-CN" sz="1600">
                  <a:solidFill>
                    <a:schemeClr val="bg1"/>
                  </a:solidFill>
                  <a:latin charset="-122" pitchFamily="34" typeface="微软雅黑"/>
                  <a:ea charset="-122" pitchFamily="34" typeface="微软雅黑"/>
                </a:rPr>
                <a:t>点击输入文本</a:t>
              </a:r>
            </a:p>
          </p:txBody>
        </p:sp>
      </p:grpSp>
      <p:grpSp>
        <p:nvGrpSpPr>
          <p:cNvPr id="13" name="组合 12"/>
          <p:cNvGrpSpPr/>
          <p:nvPr/>
        </p:nvGrpSpPr>
        <p:grpSpPr>
          <a:xfrm>
            <a:off x="2099941" y="3654531"/>
            <a:ext cx="3110828" cy="576549"/>
            <a:chOff x="1574955" y="2740898"/>
            <a:chExt cx="2333121" cy="432412"/>
          </a:xfrm>
          <a:effectLst>
            <a:outerShdw algn="t" blurRad="127000" dir="5400000" dist="38100" rotWithShape="0">
              <a:prstClr val="black">
                <a:alpha val="40000"/>
              </a:prstClr>
            </a:outerShdw>
          </a:effectLst>
        </p:grpSpPr>
        <p:sp>
          <p:nvSpPr>
            <p:cNvPr id="14" name="Shape 5172"/>
            <p:cNvSpPr/>
            <p:nvPr/>
          </p:nvSpPr>
          <p:spPr>
            <a:xfrm>
              <a:off x="1574955" y="2740898"/>
              <a:ext cx="2333121" cy="432412"/>
            </a:xfrm>
            <a:custGeom>
              <a:cxnLst>
                <a:cxn ang="0">
                  <a:pos x="wd2" y="hd2"/>
                </a:cxn>
                <a:cxn ang="5400000">
                  <a:pos x="wd2" y="hd2"/>
                </a:cxn>
                <a:cxn ang="10800000">
                  <a:pos x="wd2" y="hd2"/>
                </a:cxn>
                <a:cxn ang="16200000">
                  <a:pos x="wd2" y="hd2"/>
                </a:cxn>
              </a:cxnLst>
              <a:rect b="b" l="0" r="r" t="0"/>
              <a:pathLst>
                <a:path extrusionOk="0" h="21600" w="21600">
                  <a:moveTo>
                    <a:pt x="2153" y="0"/>
                  </a:moveTo>
                  <a:lnTo>
                    <a:pt x="0" y="21600"/>
                  </a:lnTo>
                  <a:lnTo>
                    <a:pt x="21600" y="21600"/>
                  </a:lnTo>
                  <a:lnTo>
                    <a:pt x="19447" y="0"/>
                  </a:lnTo>
                  <a:cubicBezTo>
                    <a:pt x="19447" y="0"/>
                    <a:pt x="2153" y="0"/>
                    <a:pt x="2153" y="0"/>
                  </a:cubicBezTo>
                  <a:close/>
                </a:path>
              </a:pathLst>
            </a:custGeom>
            <a:solidFill>
              <a:schemeClr val="accent3"/>
            </a:solidFill>
            <a:ln cap="flat" w="25400">
              <a:solidFill>
                <a:schemeClr val="bg1"/>
              </a:solidFill>
              <a:miter lim="400000"/>
            </a:ln>
            <a:effectLst/>
          </p:spPr>
          <p:txBody>
            <a:bodyPr anchor="ctr" bIns="50800" lIns="50800" numCol="1" rIns="50800" tIns="50800" wrap="square">
              <a:noAutofit/>
            </a:bodyPr>
            <a:lstStyle/>
            <a:p>
              <a:pPr algn="ctr" lvl="0">
                <a:defRPr>
                  <a:solidFill>
                    <a:srgbClr val="4C4C4C"/>
                  </a:solidFill>
                </a:defRPr>
              </a:pPr>
              <a:endParaRPr lang="en-US" sz="1600">
                <a:solidFill>
                  <a:schemeClr val="bg1"/>
                </a:solidFill>
                <a:latin charset="-122" pitchFamily="34" typeface="微软雅黑"/>
                <a:ea charset="-122" pitchFamily="34" typeface="微软雅黑"/>
                <a:cs typeface="Lato Light"/>
              </a:endParaRPr>
            </a:p>
          </p:txBody>
        </p:sp>
        <p:sp>
          <p:nvSpPr>
            <p:cNvPr id="15" name="Shape 5178"/>
            <p:cNvSpPr/>
            <p:nvPr/>
          </p:nvSpPr>
          <p:spPr>
            <a:xfrm>
              <a:off x="1815028" y="2780945"/>
              <a:ext cx="1849246" cy="352318"/>
            </a:xfrm>
            <a:prstGeom prst="rect">
              <a:avLst/>
            </a:prstGeom>
            <a:noFill/>
            <a:ln cap="flat" w="25400">
              <a:noFill/>
              <a:miter lim="400000"/>
            </a:ln>
            <a:effectLst/>
            <a:extLst>
              <a:ext uri="{C572A759-6A51-4108-AA02-DFA0A04FC94B}">
                <ma14:wrappingTextBoxFlag xmlns:ma14="http://schemas.microsoft.com/office/mac/drawingml/2011/main" val="1"/>
              </a:ext>
            </a:extLst>
          </p:spPr>
          <p:txBody>
            <a:bodyPr anchor="ctr" bIns="0" lIns="0" numCol="1" rIns="0" tIns="0" wrap="square">
              <a:noAutofit/>
            </a:bodyPr>
            <a:lstStyle>
              <a:lvl1pPr defTabSz="584200">
                <a:lnSpc>
                  <a:spcPct val="100000"/>
                </a:lnSpc>
                <a:spcBef>
                  <a:spcPct val="0"/>
                </a:spcBef>
                <a:defRPr cap="all" sz="1500">
                  <a:solidFill>
                    <a:srgbClr val="FFFFFF"/>
                  </a:solidFill>
                  <a:latin typeface="Helvetica Neue"/>
                  <a:ea typeface="Helvetica Neue"/>
                  <a:cs typeface="Helvetica Neue"/>
                  <a:sym typeface="Helvetica Neue"/>
                </a:defRPr>
              </a:lvl1pPr>
            </a:lstStyle>
            <a:p>
              <a:pPr algn="ctr"/>
              <a:r>
                <a:rPr altLang="en-US" b="1" lang="zh-CN" sz="1600">
                  <a:solidFill>
                    <a:schemeClr val="bg1"/>
                  </a:solidFill>
                  <a:latin charset="-122" pitchFamily="34" typeface="微软雅黑"/>
                  <a:ea charset="-122" pitchFamily="34" typeface="微软雅黑"/>
                </a:rPr>
                <a:t>点击输入标题文本</a:t>
              </a:r>
            </a:p>
          </p:txBody>
        </p:sp>
      </p:grpSp>
      <p:grpSp>
        <p:nvGrpSpPr>
          <p:cNvPr id="16" name="组合 15"/>
          <p:cNvGrpSpPr/>
          <p:nvPr/>
        </p:nvGrpSpPr>
        <p:grpSpPr>
          <a:xfrm>
            <a:off x="1607420" y="4579465"/>
            <a:ext cx="4101987" cy="576543"/>
            <a:chOff x="1205565" y="3434598"/>
            <a:chExt cx="3076490" cy="432407"/>
          </a:xfrm>
          <a:effectLst>
            <a:outerShdw algn="t" blurRad="127000" dir="5400000" dist="38100" rotWithShape="0">
              <a:prstClr val="black">
                <a:alpha val="40000"/>
              </a:prstClr>
            </a:outerShdw>
          </a:effectLst>
        </p:grpSpPr>
        <p:sp>
          <p:nvSpPr>
            <p:cNvPr id="17" name="Shape 5174"/>
            <p:cNvSpPr/>
            <p:nvPr/>
          </p:nvSpPr>
          <p:spPr>
            <a:xfrm>
              <a:off x="1205565" y="3434598"/>
              <a:ext cx="3076490" cy="432407"/>
            </a:xfrm>
            <a:custGeom>
              <a:cxnLst>
                <a:cxn ang="0">
                  <a:pos x="wd2" y="hd2"/>
                </a:cxn>
                <a:cxn ang="5400000">
                  <a:pos x="wd2" y="hd2"/>
                </a:cxn>
                <a:cxn ang="10800000">
                  <a:pos x="wd2" y="hd2"/>
                </a:cxn>
                <a:cxn ang="16200000">
                  <a:pos x="wd2" y="hd2"/>
                </a:cxn>
              </a:cxnLst>
              <a:rect b="b" l="0" r="r" t="0"/>
              <a:pathLst>
                <a:path extrusionOk="0" h="21600" w="21600">
                  <a:moveTo>
                    <a:pt x="21600" y="21600"/>
                  </a:moveTo>
                  <a:lnTo>
                    <a:pt x="19967" y="0"/>
                  </a:lnTo>
                  <a:lnTo>
                    <a:pt x="1633" y="0"/>
                  </a:lnTo>
                  <a:lnTo>
                    <a:pt x="0" y="21600"/>
                  </a:lnTo>
                  <a:cubicBezTo>
                    <a:pt x="0" y="21600"/>
                    <a:pt x="21600" y="21600"/>
                    <a:pt x="21600" y="21600"/>
                  </a:cubicBezTo>
                  <a:close/>
                </a:path>
              </a:pathLst>
            </a:custGeom>
            <a:solidFill>
              <a:schemeClr val="accent2"/>
            </a:solidFill>
            <a:ln cap="flat" w="25400">
              <a:solidFill>
                <a:schemeClr val="bg1"/>
              </a:solidFill>
              <a:miter lim="400000"/>
            </a:ln>
            <a:effectLst/>
          </p:spPr>
          <p:txBody>
            <a:bodyPr anchor="ctr" bIns="50800" lIns="50800" numCol="1" rIns="50800" tIns="50800" wrap="square">
              <a:noAutofit/>
            </a:bodyPr>
            <a:lstStyle/>
            <a:p>
              <a:pPr algn="ctr" lvl="0">
                <a:defRPr>
                  <a:solidFill>
                    <a:srgbClr val="4C4C4C"/>
                  </a:solidFill>
                </a:defRPr>
              </a:pPr>
              <a:endParaRPr lang="en-US" sz="1600">
                <a:solidFill>
                  <a:schemeClr val="bg1"/>
                </a:solidFill>
                <a:latin charset="-122" pitchFamily="34" typeface="微软雅黑"/>
                <a:ea charset="-122" pitchFamily="34" typeface="微软雅黑"/>
                <a:cs typeface="Lato Light"/>
              </a:endParaRPr>
            </a:p>
          </p:txBody>
        </p:sp>
        <p:sp>
          <p:nvSpPr>
            <p:cNvPr id="18" name="Shape 5179"/>
            <p:cNvSpPr/>
            <p:nvPr/>
          </p:nvSpPr>
          <p:spPr>
            <a:xfrm>
              <a:off x="1422332" y="3474643"/>
              <a:ext cx="2634639" cy="352318"/>
            </a:xfrm>
            <a:prstGeom prst="rect">
              <a:avLst/>
            </a:prstGeom>
            <a:noFill/>
            <a:ln cap="flat" w="25400">
              <a:noFill/>
              <a:miter lim="400000"/>
            </a:ln>
            <a:effectLst/>
            <a:extLst>
              <a:ext uri="{C572A759-6A51-4108-AA02-DFA0A04FC94B}">
                <ma14:wrappingTextBoxFlag xmlns:ma14="http://schemas.microsoft.com/office/mac/drawingml/2011/main" val="1"/>
              </a:ext>
            </a:extLst>
          </p:spPr>
          <p:txBody>
            <a:bodyPr anchor="ctr" bIns="0" lIns="0" numCol="1" rIns="0" tIns="0" wrap="square">
              <a:noAutofit/>
            </a:bodyPr>
            <a:lstStyle>
              <a:lvl1pPr defTabSz="584200">
                <a:lnSpc>
                  <a:spcPct val="100000"/>
                </a:lnSpc>
                <a:spcBef>
                  <a:spcPct val="0"/>
                </a:spcBef>
                <a:defRPr cap="all" sz="1500">
                  <a:solidFill>
                    <a:srgbClr val="FFFFFF"/>
                  </a:solidFill>
                  <a:latin typeface="Helvetica Neue"/>
                  <a:ea typeface="Helvetica Neue"/>
                  <a:cs typeface="Helvetica Neue"/>
                  <a:sym typeface="Helvetica Neue"/>
                </a:defRPr>
              </a:lvl1pPr>
            </a:lstStyle>
            <a:p>
              <a:pPr algn="ctr"/>
              <a:r>
                <a:rPr altLang="en-US" b="1" lang="zh-CN" sz="1600">
                  <a:solidFill>
                    <a:schemeClr val="bg1"/>
                  </a:solidFill>
                  <a:latin charset="-122" pitchFamily="34" typeface="微软雅黑"/>
                  <a:ea charset="-122" pitchFamily="34" typeface="微软雅黑"/>
                </a:rPr>
                <a:t>点击输入标题文本</a:t>
              </a:r>
            </a:p>
          </p:txBody>
        </p:sp>
      </p:grpSp>
      <p:grpSp>
        <p:nvGrpSpPr>
          <p:cNvPr id="19" name="组合 18"/>
          <p:cNvGrpSpPr/>
          <p:nvPr/>
        </p:nvGrpSpPr>
        <p:grpSpPr>
          <a:xfrm>
            <a:off x="1103447" y="5491554"/>
            <a:ext cx="5093160" cy="576543"/>
            <a:chOff x="827585" y="4118665"/>
            <a:chExt cx="3819870" cy="432407"/>
          </a:xfrm>
          <a:effectLst>
            <a:outerShdw algn="t" blurRad="127000" dir="5400000" dist="38100" rotWithShape="0">
              <a:prstClr val="black">
                <a:alpha val="40000"/>
              </a:prstClr>
            </a:outerShdw>
          </a:effectLst>
        </p:grpSpPr>
        <p:sp>
          <p:nvSpPr>
            <p:cNvPr id="20" name="Shape 5175"/>
            <p:cNvSpPr/>
            <p:nvPr/>
          </p:nvSpPr>
          <p:spPr>
            <a:xfrm>
              <a:off x="827585" y="4118665"/>
              <a:ext cx="3819870" cy="432407"/>
            </a:xfrm>
            <a:custGeom>
              <a:cxnLst>
                <a:cxn ang="0">
                  <a:pos x="wd2" y="hd2"/>
                </a:cxn>
                <a:cxn ang="5400000">
                  <a:pos x="wd2" y="hd2"/>
                </a:cxn>
                <a:cxn ang="10800000">
                  <a:pos x="wd2" y="hd2"/>
                </a:cxn>
                <a:cxn ang="16200000">
                  <a:pos x="wd2" y="hd2"/>
                </a:cxn>
              </a:cxnLst>
              <a:rect b="b" l="0" r="r" t="0"/>
              <a:pathLst>
                <a:path extrusionOk="0" h="21600" w="21600">
                  <a:moveTo>
                    <a:pt x="1315" y="0"/>
                  </a:moveTo>
                  <a:lnTo>
                    <a:pt x="0" y="21600"/>
                  </a:lnTo>
                  <a:lnTo>
                    <a:pt x="21600" y="21600"/>
                  </a:lnTo>
                  <a:lnTo>
                    <a:pt x="20285" y="0"/>
                  </a:lnTo>
                  <a:cubicBezTo>
                    <a:pt x="20285" y="0"/>
                    <a:pt x="1315" y="0"/>
                    <a:pt x="1315" y="0"/>
                  </a:cubicBezTo>
                  <a:close/>
                </a:path>
              </a:pathLst>
            </a:custGeom>
            <a:solidFill>
              <a:schemeClr val="accent1"/>
            </a:solidFill>
            <a:ln cap="flat" w="25400">
              <a:solidFill>
                <a:schemeClr val="bg1"/>
              </a:solidFill>
              <a:miter lim="400000"/>
            </a:ln>
            <a:effectLst/>
          </p:spPr>
          <p:txBody>
            <a:bodyPr anchor="ctr" bIns="50800" lIns="50800" numCol="1" rIns="50800" tIns="50800" wrap="square">
              <a:noAutofit/>
            </a:bodyPr>
            <a:lstStyle/>
            <a:p>
              <a:pPr algn="ctr" lvl="0">
                <a:defRPr>
                  <a:solidFill>
                    <a:srgbClr val="4C4C4C"/>
                  </a:solidFill>
                </a:defRPr>
              </a:pPr>
              <a:endParaRPr lang="en-US" sz="1600">
                <a:solidFill>
                  <a:schemeClr val="bg1"/>
                </a:solidFill>
                <a:latin charset="-122" pitchFamily="34" typeface="微软雅黑"/>
                <a:ea charset="-122" pitchFamily="34" typeface="微软雅黑"/>
                <a:cs typeface="Lato Light"/>
              </a:endParaRPr>
            </a:p>
          </p:txBody>
        </p:sp>
        <p:sp>
          <p:nvSpPr>
            <p:cNvPr id="21" name="Shape 5180"/>
            <p:cNvSpPr/>
            <p:nvPr/>
          </p:nvSpPr>
          <p:spPr>
            <a:xfrm>
              <a:off x="1072475" y="4158709"/>
              <a:ext cx="3334354" cy="352318"/>
            </a:xfrm>
            <a:prstGeom prst="rect">
              <a:avLst/>
            </a:prstGeom>
            <a:noFill/>
            <a:ln cap="flat" w="25400">
              <a:noFill/>
              <a:miter lim="400000"/>
            </a:ln>
            <a:effectLst/>
            <a:extLst>
              <a:ext uri="{C572A759-6A51-4108-AA02-DFA0A04FC94B}">
                <ma14:wrappingTextBoxFlag xmlns:ma14="http://schemas.microsoft.com/office/mac/drawingml/2011/main" val="1"/>
              </a:ext>
            </a:extLst>
          </p:spPr>
          <p:txBody>
            <a:bodyPr anchor="ctr" bIns="0" lIns="0" numCol="1" rIns="0" tIns="0" wrap="square">
              <a:noAutofit/>
            </a:bodyPr>
            <a:lstStyle>
              <a:lvl1pPr defTabSz="584200">
                <a:lnSpc>
                  <a:spcPct val="100000"/>
                </a:lnSpc>
                <a:spcBef>
                  <a:spcPct val="0"/>
                </a:spcBef>
                <a:defRPr cap="all" sz="1500">
                  <a:solidFill>
                    <a:srgbClr val="FFFFFF"/>
                  </a:solidFill>
                  <a:latin typeface="Helvetica Neue"/>
                  <a:ea typeface="Helvetica Neue"/>
                  <a:cs typeface="Helvetica Neue"/>
                  <a:sym typeface="Helvetica Neue"/>
                </a:defRPr>
              </a:lvl1pPr>
            </a:lstStyle>
            <a:p>
              <a:pPr algn="ctr"/>
              <a:r>
                <a:rPr altLang="en-US" b="1" lang="zh-CN" sz="1600">
                  <a:solidFill>
                    <a:schemeClr val="bg1"/>
                  </a:solidFill>
                  <a:latin charset="-122" pitchFamily="34" typeface="微软雅黑"/>
                  <a:ea charset="-122" pitchFamily="34" typeface="微软雅黑"/>
                </a:rPr>
                <a:t>点击输入标题文本</a:t>
              </a:r>
            </a:p>
          </p:txBody>
        </p:sp>
      </p:grpSp>
      <p:sp>
        <p:nvSpPr>
          <p:cNvPr id="22" name="Round Same Side Corner Rectangle 67"/>
          <p:cNvSpPr/>
          <p:nvPr/>
        </p:nvSpPr>
        <p:spPr>
          <a:xfrm flipH="1" rot="10800000">
            <a:off x="6788284" y="1495892"/>
            <a:ext cx="66537" cy="685392"/>
          </a:xfrm>
          <a:prstGeom prst="round2SameRect">
            <a:avLst>
              <a:gd fmla="val 50000" name="adj1"/>
              <a:gd fmla="val 50000" name="adj2"/>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54855" lIns="109709" rIns="109709" rtlCol="0" tIns="54855"/>
          <a:lstStyle/>
          <a:p>
            <a:pPr algn="ctr"/>
            <a:endParaRPr lang="bg-BG" sz="2400">
              <a:latin panose="020f0302020204030204" typeface="Calibri Light"/>
            </a:endParaRPr>
          </a:p>
        </p:txBody>
      </p:sp>
      <p:sp>
        <p:nvSpPr>
          <p:cNvPr id="24" name="Round Same Side Corner Rectangle 68"/>
          <p:cNvSpPr/>
          <p:nvPr/>
        </p:nvSpPr>
        <p:spPr>
          <a:xfrm flipH="1" rot="10800000">
            <a:off x="6786097" y="2537612"/>
            <a:ext cx="66537" cy="685392"/>
          </a:xfrm>
          <a:prstGeom prst="round2SameRect">
            <a:avLst>
              <a:gd fmla="val 50000" name="adj1"/>
              <a:gd fmla="val 50000" name="adj2"/>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54855" lIns="109709" rIns="109709" rtlCol="0" tIns="54855"/>
          <a:lstStyle/>
          <a:p>
            <a:pPr algn="ctr"/>
            <a:endParaRPr lang="bg-BG" sz="2400">
              <a:latin panose="020f0302020204030204" typeface="Calibri Light"/>
            </a:endParaRPr>
          </a:p>
        </p:txBody>
      </p:sp>
      <p:sp>
        <p:nvSpPr>
          <p:cNvPr id="25" name="Round Same Side Corner Rectangle 69"/>
          <p:cNvSpPr/>
          <p:nvPr/>
        </p:nvSpPr>
        <p:spPr>
          <a:xfrm flipH="1" rot="10800000">
            <a:off x="6788284" y="3484455"/>
            <a:ext cx="66537" cy="685392"/>
          </a:xfrm>
          <a:prstGeom prst="round2SameRect">
            <a:avLst>
              <a:gd fmla="val 50000" name="adj1"/>
              <a:gd fmla="val 50000" name="adj2"/>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54855" lIns="109709" rIns="109709" rtlCol="0" tIns="54855"/>
          <a:lstStyle/>
          <a:p>
            <a:pPr algn="ctr"/>
            <a:endParaRPr lang="bg-BG" sz="2400">
              <a:latin panose="020f0302020204030204" typeface="Calibri Light"/>
            </a:endParaRPr>
          </a:p>
        </p:txBody>
      </p:sp>
      <p:grpSp>
        <p:nvGrpSpPr>
          <p:cNvPr id="26" name="组合 25"/>
          <p:cNvGrpSpPr/>
          <p:nvPr/>
        </p:nvGrpSpPr>
        <p:grpSpPr>
          <a:xfrm>
            <a:off x="6971350" y="1479024"/>
            <a:ext cx="3829173" cy="796925"/>
            <a:chOff x="5228512" y="1109269"/>
            <a:chExt cx="2871880" cy="597694"/>
          </a:xfrm>
        </p:grpSpPr>
        <p:sp>
          <p:nvSpPr>
            <p:cNvPr id="27" name="TextBox 26"/>
            <p:cNvSpPr txBox="1"/>
            <p:nvPr/>
          </p:nvSpPr>
          <p:spPr>
            <a:xfrm>
              <a:off x="5228512" y="1303102"/>
              <a:ext cx="2871880" cy="399959"/>
            </a:xfrm>
            <a:prstGeom prst="rect">
              <a:avLst/>
            </a:prstGeom>
            <a:noFill/>
          </p:spPr>
          <p:txBody>
            <a:bodyPr bIns="22860" lIns="45720" rIns="45720" rtlCol="0" tIns="22860" wrap="square">
              <a:spAutoFit/>
            </a:bodyPr>
            <a:lstStyle/>
            <a:p>
              <a:pPr algn="just">
                <a:lnSpc>
                  <a:spcPct val="120000"/>
                </a:lnSpc>
              </a:pPr>
              <a:r>
                <a:rPr altLang="en-US" lang="zh-CN" sz="1333">
                  <a:solidFill>
                    <a:schemeClr val="tx1">
                      <a:lumMod val="75000"/>
                      <a:lumOff val="25000"/>
                    </a:schemeClr>
                  </a:solidFill>
                  <a:latin charset="-122" pitchFamily="34" typeface="微软雅黑"/>
                  <a:ea charset="-122" pitchFamily="34" typeface="微软雅黑"/>
                </a:rPr>
                <a:t>点击输入本栏的具体文字，简明扼要的说明分项内容，此为概念图解，请根据您的具体内容酌情修改。</a:t>
              </a:r>
            </a:p>
          </p:txBody>
        </p:sp>
        <p:sp>
          <p:nvSpPr>
            <p:cNvPr id="28" name="Rectangle 71"/>
            <p:cNvSpPr/>
            <p:nvPr/>
          </p:nvSpPr>
          <p:spPr>
            <a:xfrm>
              <a:off x="5228513" y="1109269"/>
              <a:ext cx="1287780" cy="217170"/>
            </a:xfrm>
            <a:prstGeom prst="rect">
              <a:avLst/>
            </a:prstGeom>
          </p:spPr>
          <p:txBody>
            <a:bodyPr bIns="22860" lIns="45720" rIns="45720" tIns="22860" wrap="none">
              <a:spAutoFit/>
            </a:bodyPr>
            <a:lstStyle/>
            <a:p>
              <a:r>
                <a:rPr altLang="en-US" b="1" lang="zh-CN" sz="1600">
                  <a:solidFill>
                    <a:schemeClr val="tx1">
                      <a:lumMod val="75000"/>
                      <a:lumOff val="25000"/>
                    </a:schemeClr>
                  </a:solidFill>
                  <a:latin charset="-122" pitchFamily="34" typeface="微软雅黑"/>
                  <a:ea charset="-122" pitchFamily="34" typeface="微软雅黑"/>
                </a:rPr>
                <a:t>点击输入标题文本</a:t>
              </a:r>
            </a:p>
          </p:txBody>
        </p:sp>
      </p:grpSp>
      <p:grpSp>
        <p:nvGrpSpPr>
          <p:cNvPr id="29" name="组合 28"/>
          <p:cNvGrpSpPr/>
          <p:nvPr/>
        </p:nvGrpSpPr>
        <p:grpSpPr>
          <a:xfrm>
            <a:off x="6971350" y="2492240"/>
            <a:ext cx="3829173" cy="796924"/>
            <a:chOff x="5228512" y="1869180"/>
            <a:chExt cx="2871880" cy="597693"/>
          </a:xfrm>
        </p:grpSpPr>
        <p:sp>
          <p:nvSpPr>
            <p:cNvPr id="30" name="TextBox 29"/>
            <p:cNvSpPr txBox="1"/>
            <p:nvPr/>
          </p:nvSpPr>
          <p:spPr>
            <a:xfrm>
              <a:off x="5228512" y="2063012"/>
              <a:ext cx="2871880" cy="399959"/>
            </a:xfrm>
            <a:prstGeom prst="rect">
              <a:avLst/>
            </a:prstGeom>
            <a:noFill/>
          </p:spPr>
          <p:txBody>
            <a:bodyPr bIns="22860" lIns="45720" rIns="45720" rtlCol="0" tIns="22860" wrap="square">
              <a:spAutoFit/>
            </a:bodyPr>
            <a:lstStyle/>
            <a:p>
              <a:pPr algn="just">
                <a:lnSpc>
                  <a:spcPct val="120000"/>
                </a:lnSpc>
              </a:pPr>
              <a:r>
                <a:rPr altLang="en-US" lang="zh-CN" sz="1333">
                  <a:solidFill>
                    <a:schemeClr val="tx1">
                      <a:lumMod val="75000"/>
                      <a:lumOff val="25000"/>
                    </a:schemeClr>
                  </a:solidFill>
                  <a:latin charset="-122" pitchFamily="34" typeface="微软雅黑"/>
                  <a:ea charset="-122" pitchFamily="34" typeface="微软雅黑"/>
                </a:rPr>
                <a:t>点击输入本栏的具体文字，简明扼要的说明分项内容，此为概念图解，请根据您的具体内容酌情修改。</a:t>
              </a:r>
            </a:p>
          </p:txBody>
        </p:sp>
        <p:sp>
          <p:nvSpPr>
            <p:cNvPr id="31" name="Rectangle 73"/>
            <p:cNvSpPr/>
            <p:nvPr/>
          </p:nvSpPr>
          <p:spPr>
            <a:xfrm>
              <a:off x="5228513" y="1869180"/>
              <a:ext cx="1287780" cy="217170"/>
            </a:xfrm>
            <a:prstGeom prst="rect">
              <a:avLst/>
            </a:prstGeom>
          </p:spPr>
          <p:txBody>
            <a:bodyPr bIns="22860" lIns="45720" rIns="45720" tIns="22860" wrap="none">
              <a:spAutoFit/>
            </a:bodyPr>
            <a:lstStyle/>
            <a:p>
              <a:r>
                <a:rPr altLang="en-US" b="1" lang="zh-CN" sz="1600">
                  <a:solidFill>
                    <a:schemeClr val="tx1">
                      <a:lumMod val="75000"/>
                      <a:lumOff val="25000"/>
                    </a:schemeClr>
                  </a:solidFill>
                  <a:latin charset="-122" pitchFamily="34" typeface="微软雅黑"/>
                  <a:ea charset="-122" pitchFamily="34" typeface="微软雅黑"/>
                </a:rPr>
                <a:t>点击输入标题文本</a:t>
              </a:r>
            </a:p>
          </p:txBody>
        </p:sp>
      </p:grpSp>
      <p:grpSp>
        <p:nvGrpSpPr>
          <p:cNvPr id="32" name="组合 31"/>
          <p:cNvGrpSpPr/>
          <p:nvPr/>
        </p:nvGrpSpPr>
        <p:grpSpPr>
          <a:xfrm>
            <a:off x="6971350" y="3505454"/>
            <a:ext cx="3829173" cy="796925"/>
            <a:chOff x="5228512" y="2629091"/>
            <a:chExt cx="2871880" cy="597694"/>
          </a:xfrm>
        </p:grpSpPr>
        <p:sp>
          <p:nvSpPr>
            <p:cNvPr id="33" name="TextBox 32"/>
            <p:cNvSpPr txBox="1"/>
            <p:nvPr/>
          </p:nvSpPr>
          <p:spPr>
            <a:xfrm>
              <a:off x="5228512" y="2822924"/>
              <a:ext cx="2871880" cy="399959"/>
            </a:xfrm>
            <a:prstGeom prst="rect">
              <a:avLst/>
            </a:prstGeom>
            <a:noFill/>
          </p:spPr>
          <p:txBody>
            <a:bodyPr bIns="22860" lIns="45720" rIns="45720" rtlCol="0" tIns="22860" wrap="square">
              <a:spAutoFit/>
            </a:bodyPr>
            <a:lstStyle/>
            <a:p>
              <a:pPr algn="just">
                <a:lnSpc>
                  <a:spcPct val="120000"/>
                </a:lnSpc>
              </a:pPr>
              <a:r>
                <a:rPr altLang="en-US" lang="zh-CN" sz="1333">
                  <a:solidFill>
                    <a:schemeClr val="tx1">
                      <a:lumMod val="75000"/>
                      <a:lumOff val="25000"/>
                    </a:schemeClr>
                  </a:solidFill>
                  <a:latin charset="-122" pitchFamily="34" typeface="微软雅黑"/>
                  <a:ea charset="-122" pitchFamily="34" typeface="微软雅黑"/>
                </a:rPr>
                <a:t>点击输入本栏的具体文字，简明扼要的说明分项内容，此为概念图解，请根据您的具体内容酌情修改。</a:t>
              </a:r>
            </a:p>
          </p:txBody>
        </p:sp>
        <p:sp>
          <p:nvSpPr>
            <p:cNvPr id="34" name="Rectangle 75"/>
            <p:cNvSpPr/>
            <p:nvPr/>
          </p:nvSpPr>
          <p:spPr>
            <a:xfrm>
              <a:off x="5228513" y="2629091"/>
              <a:ext cx="1287780" cy="217170"/>
            </a:xfrm>
            <a:prstGeom prst="rect">
              <a:avLst/>
            </a:prstGeom>
          </p:spPr>
          <p:txBody>
            <a:bodyPr bIns="22860" lIns="45720" rIns="45720" tIns="22860" wrap="none">
              <a:spAutoFit/>
            </a:bodyPr>
            <a:lstStyle/>
            <a:p>
              <a:r>
                <a:rPr altLang="en-US" b="1" lang="zh-CN" sz="1600">
                  <a:solidFill>
                    <a:schemeClr val="tx1">
                      <a:lumMod val="75000"/>
                      <a:lumOff val="25000"/>
                    </a:schemeClr>
                  </a:solidFill>
                  <a:latin charset="-122" pitchFamily="34" typeface="微软雅黑"/>
                  <a:ea charset="-122" pitchFamily="34" typeface="微软雅黑"/>
                </a:rPr>
                <a:t>点击输入标题文本</a:t>
              </a:r>
            </a:p>
          </p:txBody>
        </p:sp>
      </p:grpSp>
      <p:sp>
        <p:nvSpPr>
          <p:cNvPr id="35" name="Round Same Side Corner Rectangle 76"/>
          <p:cNvSpPr/>
          <p:nvPr/>
        </p:nvSpPr>
        <p:spPr>
          <a:xfrm flipH="1" rot="10800000">
            <a:off x="6786097" y="4445105"/>
            <a:ext cx="66537" cy="685392"/>
          </a:xfrm>
          <a:prstGeom prst="round2SameRect">
            <a:avLst>
              <a:gd fmla="val 50000" name="adj1"/>
              <a:gd fmla="val 50000" name="adj2"/>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54855" lIns="109709" rIns="109709" rtlCol="0" tIns="54855"/>
          <a:lstStyle/>
          <a:p>
            <a:pPr algn="ctr"/>
            <a:endParaRPr lang="bg-BG" sz="2400">
              <a:latin panose="020f0302020204030204" typeface="Calibri Light"/>
            </a:endParaRPr>
          </a:p>
        </p:txBody>
      </p:sp>
      <p:sp>
        <p:nvSpPr>
          <p:cNvPr id="36" name="Round Same Side Corner Rectangle 77"/>
          <p:cNvSpPr/>
          <p:nvPr/>
        </p:nvSpPr>
        <p:spPr>
          <a:xfrm flipH="1" rot="10800000">
            <a:off x="6788284" y="5391948"/>
            <a:ext cx="66537" cy="685392"/>
          </a:xfrm>
          <a:prstGeom prst="round2SameRect">
            <a:avLst>
              <a:gd fmla="val 50000" name="adj1"/>
              <a:gd fmla="val 50000" name="adj2"/>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54855" lIns="109709" rIns="109709" rtlCol="0" tIns="54855"/>
          <a:lstStyle/>
          <a:p>
            <a:pPr algn="ctr"/>
            <a:endParaRPr lang="bg-BG" sz="2400">
              <a:latin panose="020f0302020204030204" typeface="Calibri Light"/>
            </a:endParaRPr>
          </a:p>
        </p:txBody>
      </p:sp>
      <p:grpSp>
        <p:nvGrpSpPr>
          <p:cNvPr id="37" name="组合 36"/>
          <p:cNvGrpSpPr/>
          <p:nvPr/>
        </p:nvGrpSpPr>
        <p:grpSpPr>
          <a:xfrm>
            <a:off x="6971350" y="4399731"/>
            <a:ext cx="3829173" cy="796925"/>
            <a:chOff x="5228512" y="3299800"/>
            <a:chExt cx="2871880" cy="597694"/>
          </a:xfrm>
        </p:grpSpPr>
        <p:sp>
          <p:nvSpPr>
            <p:cNvPr id="38" name="TextBox 37"/>
            <p:cNvSpPr txBox="1"/>
            <p:nvPr/>
          </p:nvSpPr>
          <p:spPr>
            <a:xfrm>
              <a:off x="5228512" y="3493633"/>
              <a:ext cx="2871880" cy="399959"/>
            </a:xfrm>
            <a:prstGeom prst="rect">
              <a:avLst/>
            </a:prstGeom>
            <a:noFill/>
          </p:spPr>
          <p:txBody>
            <a:bodyPr bIns="22860" lIns="45720" rIns="45720" rtlCol="0" tIns="22860" wrap="square">
              <a:spAutoFit/>
            </a:bodyPr>
            <a:lstStyle/>
            <a:p>
              <a:pPr algn="just">
                <a:lnSpc>
                  <a:spcPct val="120000"/>
                </a:lnSpc>
              </a:pPr>
              <a:r>
                <a:rPr altLang="en-US" lang="zh-CN" sz="1333">
                  <a:solidFill>
                    <a:schemeClr val="tx1">
                      <a:lumMod val="75000"/>
                      <a:lumOff val="25000"/>
                    </a:schemeClr>
                  </a:solidFill>
                  <a:latin charset="-122" pitchFamily="34" typeface="微软雅黑"/>
                  <a:ea charset="-122" pitchFamily="34" typeface="微软雅黑"/>
                </a:rPr>
                <a:t>点击输入本栏的具体文字，简明扼要的说明分项内容，此为概念图解，请根据您的具体内容酌情修改。</a:t>
              </a:r>
            </a:p>
          </p:txBody>
        </p:sp>
        <p:sp>
          <p:nvSpPr>
            <p:cNvPr id="39" name="Rectangle 79"/>
            <p:cNvSpPr/>
            <p:nvPr/>
          </p:nvSpPr>
          <p:spPr>
            <a:xfrm>
              <a:off x="5228513" y="3299801"/>
              <a:ext cx="1287780" cy="217170"/>
            </a:xfrm>
            <a:prstGeom prst="rect">
              <a:avLst/>
            </a:prstGeom>
          </p:spPr>
          <p:txBody>
            <a:bodyPr bIns="22860" lIns="45720" rIns="45720" tIns="22860" wrap="none">
              <a:spAutoFit/>
            </a:bodyPr>
            <a:lstStyle/>
            <a:p>
              <a:r>
                <a:rPr altLang="en-US" b="1" lang="zh-CN" sz="1600">
                  <a:solidFill>
                    <a:schemeClr val="tx1">
                      <a:lumMod val="75000"/>
                      <a:lumOff val="25000"/>
                    </a:schemeClr>
                  </a:solidFill>
                  <a:latin charset="-122" pitchFamily="34" typeface="微软雅黑"/>
                  <a:ea charset="-122" pitchFamily="34" typeface="微软雅黑"/>
                </a:rPr>
                <a:t>点击输入标题文本</a:t>
              </a:r>
            </a:p>
          </p:txBody>
        </p:sp>
      </p:grpSp>
      <p:grpSp>
        <p:nvGrpSpPr>
          <p:cNvPr id="40" name="组合 39"/>
          <p:cNvGrpSpPr/>
          <p:nvPr/>
        </p:nvGrpSpPr>
        <p:grpSpPr>
          <a:xfrm>
            <a:off x="6971350" y="5412946"/>
            <a:ext cx="3829173" cy="796925"/>
            <a:chOff x="5228512" y="4059711"/>
            <a:chExt cx="2871880" cy="597694"/>
          </a:xfrm>
        </p:grpSpPr>
        <p:sp>
          <p:nvSpPr>
            <p:cNvPr id="41" name="TextBox 40"/>
            <p:cNvSpPr txBox="1"/>
            <p:nvPr/>
          </p:nvSpPr>
          <p:spPr>
            <a:xfrm>
              <a:off x="5228512" y="4253544"/>
              <a:ext cx="2871880" cy="399959"/>
            </a:xfrm>
            <a:prstGeom prst="rect">
              <a:avLst/>
            </a:prstGeom>
            <a:noFill/>
          </p:spPr>
          <p:txBody>
            <a:bodyPr bIns="22860" lIns="45720" rIns="45720" rtlCol="0" tIns="22860" wrap="square">
              <a:spAutoFit/>
            </a:bodyPr>
            <a:lstStyle/>
            <a:p>
              <a:pPr algn="just">
                <a:lnSpc>
                  <a:spcPct val="120000"/>
                </a:lnSpc>
              </a:pPr>
              <a:r>
                <a:rPr altLang="en-US" lang="zh-CN" sz="1333">
                  <a:solidFill>
                    <a:schemeClr val="tx1">
                      <a:lumMod val="75000"/>
                      <a:lumOff val="25000"/>
                    </a:schemeClr>
                  </a:solidFill>
                  <a:latin charset="-122" pitchFamily="34" typeface="微软雅黑"/>
                  <a:ea charset="-122" pitchFamily="34" typeface="微软雅黑"/>
                </a:rPr>
                <a:t>点击输入本栏的具体文字，简明扼要的说明分项内容，此为概念图解，请根据您的具体内容酌情修改。</a:t>
              </a:r>
            </a:p>
          </p:txBody>
        </p:sp>
        <p:sp>
          <p:nvSpPr>
            <p:cNvPr id="42" name="Rectangle 81"/>
            <p:cNvSpPr/>
            <p:nvPr/>
          </p:nvSpPr>
          <p:spPr>
            <a:xfrm>
              <a:off x="5228513" y="4059712"/>
              <a:ext cx="1287780" cy="217170"/>
            </a:xfrm>
            <a:prstGeom prst="rect">
              <a:avLst/>
            </a:prstGeom>
          </p:spPr>
          <p:txBody>
            <a:bodyPr bIns="22860" lIns="45720" rIns="45720" tIns="22860" wrap="none">
              <a:spAutoFit/>
            </a:bodyPr>
            <a:lstStyle/>
            <a:p>
              <a:r>
                <a:rPr altLang="en-US" b="1" lang="zh-CN" sz="1600">
                  <a:solidFill>
                    <a:schemeClr val="tx1">
                      <a:lumMod val="75000"/>
                      <a:lumOff val="25000"/>
                    </a:schemeClr>
                  </a:solidFill>
                  <a:latin charset="-122" pitchFamily="34" typeface="微软雅黑"/>
                  <a:ea charset="-122" pitchFamily="34" typeface="微软雅黑"/>
                </a:rPr>
                <a:t>点击输入标题文本</a:t>
              </a:r>
            </a:p>
          </p:txBody>
        </p:sp>
      </p:grpSp>
      <p:sp>
        <p:nvSpPr>
          <p:cNvPr id="47" name="Text Box 2"/>
          <p:cNvSpPr txBox="1">
            <a:spLocks noChangeArrowheads="1"/>
          </p:cNvSpPr>
          <p:nvPr/>
        </p:nvSpPr>
        <p:spPr bwMode="auto">
          <a:xfrm>
            <a:off x="9691565" y="7077405"/>
            <a:ext cx="2527807" cy="375971"/>
          </a:xfrm>
          <a:prstGeom prst="rect">
            <a:avLst/>
          </a:prstGeom>
          <a:noFill/>
          <a:ln w="9525">
            <a:noFill/>
            <a:miter lim="800000"/>
          </a:ln>
        </p:spPr>
        <p:txBody>
          <a:bodyPr wrap="square">
            <a:spAutoFit/>
          </a:bodyPr>
          <a:lstStyle/>
          <a:p>
            <a:pPr algn="ctr"/>
            <a:r>
              <a:rPr altLang="en-US" lang="zh-CN" sz="1867">
                <a:solidFill>
                  <a:srgbClr val="00AEEE"/>
                </a:solidFill>
                <a:latin charset="-122" pitchFamily="34" typeface="微软雅黑"/>
                <a:ea charset="-122" pitchFamily="34" typeface="微软雅黑"/>
              </a:rPr>
              <a:t>延迟符号</a:t>
            </a:r>
          </a:p>
        </p:txBody>
      </p:sp>
    </p:spTree>
    <p:extLst>
      <p:ext uri="{BB962C8B-B14F-4D97-AF65-F5344CB8AC3E}">
        <p14:creationId val="3325815546"/>
      </p:ext>
    </p:extLst>
  </p:cSld>
  <p:clrMapOvr>
    <a:masterClrMapping/>
  </p:clrMapOvr>
  <mc:AlternateContent>
    <mc:Choice Requires="p15">
      <p:transition p14:dur="3250" spd="slow">
        <p15:prstTrans prst="origami"/>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2" presetSubtype="2">
                                  <p:stCondLst>
                                    <p:cond delay="0"/>
                                  </p:stCondLst>
                                  <p:childTnLst>
                                    <p:set>
                                      <p:cBhvr>
                                        <p:cTn dur="1" fill="hold" id="6">
                                          <p:stCondLst>
                                            <p:cond delay="0"/>
                                          </p:stCondLst>
                                        </p:cTn>
                                        <p:tgtEl>
                                          <p:spTgt spid="19"/>
                                        </p:tgtEl>
                                        <p:attrNameLst>
                                          <p:attrName>style.visibility</p:attrName>
                                        </p:attrNameLst>
                                      </p:cBhvr>
                                      <p:to>
                                        <p:strVal val="visible"/>
                                      </p:to>
                                    </p:set>
                                    <p:animEffect filter="wipe(right)" transition="in">
                                      <p:cBhvr>
                                        <p:cTn dur="500" id="7"/>
                                        <p:tgtEl>
                                          <p:spTgt spid="19"/>
                                        </p:tgtEl>
                                      </p:cBhvr>
                                    </p:animEffect>
                                  </p:childTnLst>
                                </p:cTn>
                              </p:par>
                            </p:childTnLst>
                          </p:cTn>
                        </p:par>
                        <p:par>
                          <p:cTn fill="hold" id="8" nodeType="afterGroup">
                            <p:stCondLst>
                              <p:cond delay="500"/>
                            </p:stCondLst>
                            <p:childTnLst>
                              <p:par>
                                <p:cTn fill="hold" grpId="0" id="9" nodeType="afterEffect" presetClass="entr" presetID="22" presetSubtype="8">
                                  <p:stCondLst>
                                    <p:cond delay="0"/>
                                  </p:stCondLst>
                                  <p:childTnLst>
                                    <p:set>
                                      <p:cBhvr>
                                        <p:cTn dur="1" fill="hold" id="10">
                                          <p:stCondLst>
                                            <p:cond delay="0"/>
                                          </p:stCondLst>
                                        </p:cTn>
                                        <p:tgtEl>
                                          <p:spTgt spid="6"/>
                                        </p:tgtEl>
                                        <p:attrNameLst>
                                          <p:attrName>style.visibility</p:attrName>
                                        </p:attrNameLst>
                                      </p:cBhvr>
                                      <p:to>
                                        <p:strVal val="visible"/>
                                      </p:to>
                                    </p:set>
                                    <p:animEffect filter="wipe(left)" transition="in">
                                      <p:cBhvr>
                                        <p:cTn dur="500" id="11"/>
                                        <p:tgtEl>
                                          <p:spTgt spid="6"/>
                                        </p:tgtEl>
                                      </p:cBhvr>
                                    </p:animEffect>
                                  </p:childTnLst>
                                </p:cTn>
                              </p:par>
                            </p:childTnLst>
                          </p:cTn>
                        </p:par>
                        <p:par>
                          <p:cTn fill="hold" id="12" nodeType="afterGroup">
                            <p:stCondLst>
                              <p:cond delay="1000"/>
                            </p:stCondLst>
                            <p:childTnLst>
                              <p:par>
                                <p:cTn fill="hold" id="13" nodeType="afterEffect" presetClass="entr" presetID="22" presetSubtype="2">
                                  <p:stCondLst>
                                    <p:cond delay="0"/>
                                  </p:stCondLst>
                                  <p:childTnLst>
                                    <p:set>
                                      <p:cBhvr>
                                        <p:cTn dur="1" fill="hold" id="14">
                                          <p:stCondLst>
                                            <p:cond delay="0"/>
                                          </p:stCondLst>
                                        </p:cTn>
                                        <p:tgtEl>
                                          <p:spTgt spid="16"/>
                                        </p:tgtEl>
                                        <p:attrNameLst>
                                          <p:attrName>style.visibility</p:attrName>
                                        </p:attrNameLst>
                                      </p:cBhvr>
                                      <p:to>
                                        <p:strVal val="visible"/>
                                      </p:to>
                                    </p:set>
                                    <p:animEffect filter="wipe(right)" transition="in">
                                      <p:cBhvr>
                                        <p:cTn dur="500" id="15"/>
                                        <p:tgtEl>
                                          <p:spTgt spid="16"/>
                                        </p:tgtEl>
                                      </p:cBhvr>
                                    </p:animEffect>
                                  </p:childTnLst>
                                </p:cTn>
                              </p:par>
                            </p:childTnLst>
                          </p:cTn>
                        </p:par>
                        <p:par>
                          <p:cTn fill="hold" id="16" nodeType="afterGroup">
                            <p:stCondLst>
                              <p:cond delay="1500"/>
                            </p:stCondLst>
                            <p:childTnLst>
                              <p:par>
                                <p:cTn fill="hold" grpId="0" id="17" nodeType="afterEffect" presetClass="entr" presetID="22" presetSubtype="8">
                                  <p:stCondLst>
                                    <p:cond delay="0"/>
                                  </p:stCondLst>
                                  <p:childTnLst>
                                    <p:set>
                                      <p:cBhvr>
                                        <p:cTn dur="1" fill="hold" id="18">
                                          <p:stCondLst>
                                            <p:cond delay="0"/>
                                          </p:stCondLst>
                                        </p:cTn>
                                        <p:tgtEl>
                                          <p:spTgt spid="5"/>
                                        </p:tgtEl>
                                        <p:attrNameLst>
                                          <p:attrName>style.visibility</p:attrName>
                                        </p:attrNameLst>
                                      </p:cBhvr>
                                      <p:to>
                                        <p:strVal val="visible"/>
                                      </p:to>
                                    </p:set>
                                    <p:animEffect filter="wipe(left)" transition="in">
                                      <p:cBhvr>
                                        <p:cTn dur="500" id="19"/>
                                        <p:tgtEl>
                                          <p:spTgt spid="5"/>
                                        </p:tgtEl>
                                      </p:cBhvr>
                                    </p:animEffect>
                                  </p:childTnLst>
                                </p:cTn>
                              </p:par>
                            </p:childTnLst>
                          </p:cTn>
                        </p:par>
                        <p:par>
                          <p:cTn fill="hold" id="20" nodeType="afterGroup">
                            <p:stCondLst>
                              <p:cond delay="2000"/>
                            </p:stCondLst>
                            <p:childTnLst>
                              <p:par>
                                <p:cTn fill="hold" id="21" nodeType="afterEffect" presetClass="entr" presetID="22" presetSubtype="2">
                                  <p:stCondLst>
                                    <p:cond delay="0"/>
                                  </p:stCondLst>
                                  <p:childTnLst>
                                    <p:set>
                                      <p:cBhvr>
                                        <p:cTn dur="1" fill="hold" id="22">
                                          <p:stCondLst>
                                            <p:cond delay="0"/>
                                          </p:stCondLst>
                                        </p:cTn>
                                        <p:tgtEl>
                                          <p:spTgt spid="13"/>
                                        </p:tgtEl>
                                        <p:attrNameLst>
                                          <p:attrName>style.visibility</p:attrName>
                                        </p:attrNameLst>
                                      </p:cBhvr>
                                      <p:to>
                                        <p:strVal val="visible"/>
                                      </p:to>
                                    </p:set>
                                    <p:animEffect filter="wipe(right)" transition="in">
                                      <p:cBhvr>
                                        <p:cTn dur="500" id="23"/>
                                        <p:tgtEl>
                                          <p:spTgt spid="13"/>
                                        </p:tgtEl>
                                      </p:cBhvr>
                                    </p:animEffect>
                                  </p:childTnLst>
                                </p:cTn>
                              </p:par>
                            </p:childTnLst>
                          </p:cTn>
                        </p:par>
                        <p:par>
                          <p:cTn fill="hold" id="24" nodeType="afterGroup">
                            <p:stCondLst>
                              <p:cond delay="2500"/>
                            </p:stCondLst>
                            <p:childTnLst>
                              <p:par>
                                <p:cTn fill="hold" grpId="0" id="25" nodeType="afterEffect" presetClass="entr" presetID="22" presetSubtype="8">
                                  <p:stCondLst>
                                    <p:cond delay="0"/>
                                  </p:stCondLst>
                                  <p:childTnLst>
                                    <p:set>
                                      <p:cBhvr>
                                        <p:cTn dur="1" fill="hold" id="26">
                                          <p:stCondLst>
                                            <p:cond delay="0"/>
                                          </p:stCondLst>
                                        </p:cTn>
                                        <p:tgtEl>
                                          <p:spTgt spid="4"/>
                                        </p:tgtEl>
                                        <p:attrNameLst>
                                          <p:attrName>style.visibility</p:attrName>
                                        </p:attrNameLst>
                                      </p:cBhvr>
                                      <p:to>
                                        <p:strVal val="visible"/>
                                      </p:to>
                                    </p:set>
                                    <p:animEffect filter="wipe(left)" transition="in">
                                      <p:cBhvr>
                                        <p:cTn dur="500" id="27"/>
                                        <p:tgtEl>
                                          <p:spTgt spid="4"/>
                                        </p:tgtEl>
                                      </p:cBhvr>
                                    </p:animEffect>
                                  </p:childTnLst>
                                </p:cTn>
                              </p:par>
                            </p:childTnLst>
                          </p:cTn>
                        </p:par>
                        <p:par>
                          <p:cTn fill="hold" id="28" nodeType="afterGroup">
                            <p:stCondLst>
                              <p:cond delay="3000"/>
                            </p:stCondLst>
                            <p:childTnLst>
                              <p:par>
                                <p:cTn fill="hold" id="29" nodeType="afterEffect" presetClass="entr" presetID="22" presetSubtype="2">
                                  <p:stCondLst>
                                    <p:cond delay="0"/>
                                  </p:stCondLst>
                                  <p:childTnLst>
                                    <p:set>
                                      <p:cBhvr>
                                        <p:cTn dur="1" fill="hold" id="30">
                                          <p:stCondLst>
                                            <p:cond delay="0"/>
                                          </p:stCondLst>
                                        </p:cTn>
                                        <p:tgtEl>
                                          <p:spTgt spid="10"/>
                                        </p:tgtEl>
                                        <p:attrNameLst>
                                          <p:attrName>style.visibility</p:attrName>
                                        </p:attrNameLst>
                                      </p:cBhvr>
                                      <p:to>
                                        <p:strVal val="visible"/>
                                      </p:to>
                                    </p:set>
                                    <p:animEffect filter="wipe(right)" transition="in">
                                      <p:cBhvr>
                                        <p:cTn dur="500" id="31"/>
                                        <p:tgtEl>
                                          <p:spTgt spid="10"/>
                                        </p:tgtEl>
                                      </p:cBhvr>
                                    </p:animEffect>
                                  </p:childTnLst>
                                </p:cTn>
                              </p:par>
                            </p:childTnLst>
                          </p:cTn>
                        </p:par>
                        <p:par>
                          <p:cTn fill="hold" id="32" nodeType="afterGroup">
                            <p:stCondLst>
                              <p:cond delay="3500"/>
                            </p:stCondLst>
                            <p:childTnLst>
                              <p:par>
                                <p:cTn fill="hold" grpId="0" id="33" nodeType="afterEffect" presetClass="entr" presetID="22" presetSubtype="8">
                                  <p:stCondLst>
                                    <p:cond delay="0"/>
                                  </p:stCondLst>
                                  <p:childTnLst>
                                    <p:set>
                                      <p:cBhvr>
                                        <p:cTn dur="1" fill="hold" id="34">
                                          <p:stCondLst>
                                            <p:cond delay="0"/>
                                          </p:stCondLst>
                                        </p:cTn>
                                        <p:tgtEl>
                                          <p:spTgt spid="3"/>
                                        </p:tgtEl>
                                        <p:attrNameLst>
                                          <p:attrName>style.visibility</p:attrName>
                                        </p:attrNameLst>
                                      </p:cBhvr>
                                      <p:to>
                                        <p:strVal val="visible"/>
                                      </p:to>
                                    </p:set>
                                    <p:animEffect filter="wipe(left)" transition="in">
                                      <p:cBhvr>
                                        <p:cTn dur="500" id="35"/>
                                        <p:tgtEl>
                                          <p:spTgt spid="3"/>
                                        </p:tgtEl>
                                      </p:cBhvr>
                                    </p:animEffect>
                                  </p:childTnLst>
                                </p:cTn>
                              </p:par>
                            </p:childTnLst>
                          </p:cTn>
                        </p:par>
                        <p:par>
                          <p:cTn fill="hold" id="36" nodeType="afterGroup">
                            <p:stCondLst>
                              <p:cond delay="4000"/>
                            </p:stCondLst>
                            <p:childTnLst>
                              <p:par>
                                <p:cTn fill="hold" id="37" nodeType="afterEffect" presetClass="entr" presetID="22" presetSubtype="4">
                                  <p:stCondLst>
                                    <p:cond delay="0"/>
                                  </p:stCondLst>
                                  <p:childTnLst>
                                    <p:set>
                                      <p:cBhvr>
                                        <p:cTn dur="1" fill="hold" id="38">
                                          <p:stCondLst>
                                            <p:cond delay="0"/>
                                          </p:stCondLst>
                                        </p:cTn>
                                        <p:tgtEl>
                                          <p:spTgt spid="7"/>
                                        </p:tgtEl>
                                        <p:attrNameLst>
                                          <p:attrName>style.visibility</p:attrName>
                                        </p:attrNameLst>
                                      </p:cBhvr>
                                      <p:to>
                                        <p:strVal val="visible"/>
                                      </p:to>
                                    </p:set>
                                    <p:animEffect filter="wipe(down)" transition="in">
                                      <p:cBhvr>
                                        <p:cTn dur="500" id="39"/>
                                        <p:tgtEl>
                                          <p:spTgt spid="7"/>
                                        </p:tgtEl>
                                      </p:cBhvr>
                                    </p:animEffect>
                                  </p:childTnLst>
                                </p:cTn>
                              </p:par>
                            </p:childTnLst>
                          </p:cTn>
                        </p:par>
                        <p:par>
                          <p:cTn fill="hold" id="40" nodeType="afterGroup">
                            <p:stCondLst>
                              <p:cond delay="4500"/>
                            </p:stCondLst>
                            <p:childTnLst>
                              <p:par>
                                <p:cTn fill="hold" grpId="0" id="41" nodeType="afterEffect" presetClass="entr" presetID="22" presetSubtype="1">
                                  <p:stCondLst>
                                    <p:cond delay="0"/>
                                  </p:stCondLst>
                                  <p:childTnLst>
                                    <p:set>
                                      <p:cBhvr>
                                        <p:cTn dur="1" fill="hold" id="42">
                                          <p:stCondLst>
                                            <p:cond delay="0"/>
                                          </p:stCondLst>
                                        </p:cTn>
                                        <p:tgtEl>
                                          <p:spTgt spid="22"/>
                                        </p:tgtEl>
                                        <p:attrNameLst>
                                          <p:attrName>style.visibility</p:attrName>
                                        </p:attrNameLst>
                                      </p:cBhvr>
                                      <p:to>
                                        <p:strVal val="visible"/>
                                      </p:to>
                                    </p:set>
                                    <p:animEffect filter="wipe(up)" transition="in">
                                      <p:cBhvr>
                                        <p:cTn dur="500" id="43"/>
                                        <p:tgtEl>
                                          <p:spTgt spid="22"/>
                                        </p:tgtEl>
                                      </p:cBhvr>
                                    </p:animEffect>
                                  </p:childTnLst>
                                </p:cTn>
                              </p:par>
                            </p:childTnLst>
                          </p:cTn>
                        </p:par>
                        <p:par>
                          <p:cTn fill="hold" id="44" nodeType="afterGroup">
                            <p:stCondLst>
                              <p:cond delay="5000"/>
                            </p:stCondLst>
                            <p:childTnLst>
                              <p:par>
                                <p:cTn fill="hold" id="45" nodeType="afterEffect" presetClass="entr" presetID="22" presetSubtype="8">
                                  <p:stCondLst>
                                    <p:cond delay="0"/>
                                  </p:stCondLst>
                                  <p:childTnLst>
                                    <p:set>
                                      <p:cBhvr>
                                        <p:cTn dur="1" fill="hold" id="46">
                                          <p:stCondLst>
                                            <p:cond delay="0"/>
                                          </p:stCondLst>
                                        </p:cTn>
                                        <p:tgtEl>
                                          <p:spTgt spid="26"/>
                                        </p:tgtEl>
                                        <p:attrNameLst>
                                          <p:attrName>style.visibility</p:attrName>
                                        </p:attrNameLst>
                                      </p:cBhvr>
                                      <p:to>
                                        <p:strVal val="visible"/>
                                      </p:to>
                                    </p:set>
                                    <p:animEffect filter="wipe(left)" transition="in">
                                      <p:cBhvr>
                                        <p:cTn dur="500" id="47"/>
                                        <p:tgtEl>
                                          <p:spTgt spid="26"/>
                                        </p:tgtEl>
                                      </p:cBhvr>
                                    </p:animEffect>
                                  </p:childTnLst>
                                </p:cTn>
                              </p:par>
                            </p:childTnLst>
                          </p:cTn>
                        </p:par>
                        <p:par>
                          <p:cTn fill="hold" id="48" nodeType="afterGroup">
                            <p:stCondLst>
                              <p:cond delay="5500"/>
                            </p:stCondLst>
                            <p:childTnLst>
                              <p:par>
                                <p:cTn fill="hold" grpId="0" id="49" nodeType="afterEffect" presetClass="entr" presetID="22" presetSubtype="1">
                                  <p:stCondLst>
                                    <p:cond delay="0"/>
                                  </p:stCondLst>
                                  <p:childTnLst>
                                    <p:set>
                                      <p:cBhvr>
                                        <p:cTn dur="1" fill="hold" id="50">
                                          <p:stCondLst>
                                            <p:cond delay="0"/>
                                          </p:stCondLst>
                                        </p:cTn>
                                        <p:tgtEl>
                                          <p:spTgt spid="24"/>
                                        </p:tgtEl>
                                        <p:attrNameLst>
                                          <p:attrName>style.visibility</p:attrName>
                                        </p:attrNameLst>
                                      </p:cBhvr>
                                      <p:to>
                                        <p:strVal val="visible"/>
                                      </p:to>
                                    </p:set>
                                    <p:animEffect filter="wipe(up)" transition="in">
                                      <p:cBhvr>
                                        <p:cTn dur="500" id="51"/>
                                        <p:tgtEl>
                                          <p:spTgt spid="24"/>
                                        </p:tgtEl>
                                      </p:cBhvr>
                                    </p:animEffect>
                                  </p:childTnLst>
                                </p:cTn>
                              </p:par>
                            </p:childTnLst>
                          </p:cTn>
                        </p:par>
                        <p:par>
                          <p:cTn fill="hold" id="52" nodeType="afterGroup">
                            <p:stCondLst>
                              <p:cond delay="6000"/>
                            </p:stCondLst>
                            <p:childTnLst>
                              <p:par>
                                <p:cTn fill="hold" id="53" nodeType="afterEffect" presetClass="entr" presetID="22" presetSubtype="8">
                                  <p:stCondLst>
                                    <p:cond delay="0"/>
                                  </p:stCondLst>
                                  <p:childTnLst>
                                    <p:set>
                                      <p:cBhvr>
                                        <p:cTn dur="1" fill="hold" id="54">
                                          <p:stCondLst>
                                            <p:cond delay="0"/>
                                          </p:stCondLst>
                                        </p:cTn>
                                        <p:tgtEl>
                                          <p:spTgt spid="29"/>
                                        </p:tgtEl>
                                        <p:attrNameLst>
                                          <p:attrName>style.visibility</p:attrName>
                                        </p:attrNameLst>
                                      </p:cBhvr>
                                      <p:to>
                                        <p:strVal val="visible"/>
                                      </p:to>
                                    </p:set>
                                    <p:animEffect filter="wipe(left)" transition="in">
                                      <p:cBhvr>
                                        <p:cTn dur="500" id="55"/>
                                        <p:tgtEl>
                                          <p:spTgt spid="29"/>
                                        </p:tgtEl>
                                      </p:cBhvr>
                                    </p:animEffect>
                                  </p:childTnLst>
                                </p:cTn>
                              </p:par>
                            </p:childTnLst>
                          </p:cTn>
                        </p:par>
                        <p:par>
                          <p:cTn fill="hold" id="56" nodeType="afterGroup">
                            <p:stCondLst>
                              <p:cond delay="6500"/>
                            </p:stCondLst>
                            <p:childTnLst>
                              <p:par>
                                <p:cTn fill="hold" grpId="0" id="57" nodeType="afterEffect" presetClass="entr" presetID="22" presetSubtype="1">
                                  <p:stCondLst>
                                    <p:cond delay="0"/>
                                  </p:stCondLst>
                                  <p:childTnLst>
                                    <p:set>
                                      <p:cBhvr>
                                        <p:cTn dur="1" fill="hold" id="58">
                                          <p:stCondLst>
                                            <p:cond delay="0"/>
                                          </p:stCondLst>
                                        </p:cTn>
                                        <p:tgtEl>
                                          <p:spTgt spid="25"/>
                                        </p:tgtEl>
                                        <p:attrNameLst>
                                          <p:attrName>style.visibility</p:attrName>
                                        </p:attrNameLst>
                                      </p:cBhvr>
                                      <p:to>
                                        <p:strVal val="visible"/>
                                      </p:to>
                                    </p:set>
                                    <p:animEffect filter="wipe(up)" transition="in">
                                      <p:cBhvr>
                                        <p:cTn dur="500" id="59"/>
                                        <p:tgtEl>
                                          <p:spTgt spid="25"/>
                                        </p:tgtEl>
                                      </p:cBhvr>
                                    </p:animEffect>
                                  </p:childTnLst>
                                </p:cTn>
                              </p:par>
                            </p:childTnLst>
                          </p:cTn>
                        </p:par>
                        <p:par>
                          <p:cTn fill="hold" id="60" nodeType="afterGroup">
                            <p:stCondLst>
                              <p:cond delay="7000"/>
                            </p:stCondLst>
                            <p:childTnLst>
                              <p:par>
                                <p:cTn fill="hold" id="61" nodeType="afterEffect" presetClass="entr" presetID="22" presetSubtype="8">
                                  <p:stCondLst>
                                    <p:cond delay="0"/>
                                  </p:stCondLst>
                                  <p:childTnLst>
                                    <p:set>
                                      <p:cBhvr>
                                        <p:cTn dur="1" fill="hold" id="62">
                                          <p:stCondLst>
                                            <p:cond delay="0"/>
                                          </p:stCondLst>
                                        </p:cTn>
                                        <p:tgtEl>
                                          <p:spTgt spid="32"/>
                                        </p:tgtEl>
                                        <p:attrNameLst>
                                          <p:attrName>style.visibility</p:attrName>
                                        </p:attrNameLst>
                                      </p:cBhvr>
                                      <p:to>
                                        <p:strVal val="visible"/>
                                      </p:to>
                                    </p:set>
                                    <p:animEffect filter="wipe(left)" transition="in">
                                      <p:cBhvr>
                                        <p:cTn dur="500" id="63"/>
                                        <p:tgtEl>
                                          <p:spTgt spid="32"/>
                                        </p:tgtEl>
                                      </p:cBhvr>
                                    </p:animEffect>
                                  </p:childTnLst>
                                </p:cTn>
                              </p:par>
                            </p:childTnLst>
                          </p:cTn>
                        </p:par>
                        <p:par>
                          <p:cTn fill="hold" id="64" nodeType="afterGroup">
                            <p:stCondLst>
                              <p:cond delay="7500"/>
                            </p:stCondLst>
                            <p:childTnLst>
                              <p:par>
                                <p:cTn fill="hold" grpId="0" id="65" nodeType="afterEffect" presetClass="entr" presetID="22" presetSubtype="1">
                                  <p:stCondLst>
                                    <p:cond delay="0"/>
                                  </p:stCondLst>
                                  <p:childTnLst>
                                    <p:set>
                                      <p:cBhvr>
                                        <p:cTn dur="1" fill="hold" id="66">
                                          <p:stCondLst>
                                            <p:cond delay="0"/>
                                          </p:stCondLst>
                                        </p:cTn>
                                        <p:tgtEl>
                                          <p:spTgt spid="35"/>
                                        </p:tgtEl>
                                        <p:attrNameLst>
                                          <p:attrName>style.visibility</p:attrName>
                                        </p:attrNameLst>
                                      </p:cBhvr>
                                      <p:to>
                                        <p:strVal val="visible"/>
                                      </p:to>
                                    </p:set>
                                    <p:animEffect filter="wipe(up)" transition="in">
                                      <p:cBhvr>
                                        <p:cTn dur="500" id="67"/>
                                        <p:tgtEl>
                                          <p:spTgt spid="35"/>
                                        </p:tgtEl>
                                      </p:cBhvr>
                                    </p:animEffect>
                                  </p:childTnLst>
                                </p:cTn>
                              </p:par>
                            </p:childTnLst>
                          </p:cTn>
                        </p:par>
                        <p:par>
                          <p:cTn fill="hold" id="68" nodeType="afterGroup">
                            <p:stCondLst>
                              <p:cond delay="8000"/>
                            </p:stCondLst>
                            <p:childTnLst>
                              <p:par>
                                <p:cTn fill="hold" id="69" nodeType="afterEffect" presetClass="entr" presetID="22" presetSubtype="8">
                                  <p:stCondLst>
                                    <p:cond delay="0"/>
                                  </p:stCondLst>
                                  <p:childTnLst>
                                    <p:set>
                                      <p:cBhvr>
                                        <p:cTn dur="1" fill="hold" id="70">
                                          <p:stCondLst>
                                            <p:cond delay="0"/>
                                          </p:stCondLst>
                                        </p:cTn>
                                        <p:tgtEl>
                                          <p:spTgt spid="37"/>
                                        </p:tgtEl>
                                        <p:attrNameLst>
                                          <p:attrName>style.visibility</p:attrName>
                                        </p:attrNameLst>
                                      </p:cBhvr>
                                      <p:to>
                                        <p:strVal val="visible"/>
                                      </p:to>
                                    </p:set>
                                    <p:animEffect filter="wipe(left)" transition="in">
                                      <p:cBhvr>
                                        <p:cTn dur="500" id="71"/>
                                        <p:tgtEl>
                                          <p:spTgt spid="37"/>
                                        </p:tgtEl>
                                      </p:cBhvr>
                                    </p:animEffect>
                                  </p:childTnLst>
                                </p:cTn>
                              </p:par>
                            </p:childTnLst>
                          </p:cTn>
                        </p:par>
                        <p:par>
                          <p:cTn fill="hold" id="72" nodeType="afterGroup">
                            <p:stCondLst>
                              <p:cond delay="8500"/>
                            </p:stCondLst>
                            <p:childTnLst>
                              <p:par>
                                <p:cTn fill="hold" grpId="0" id="73" nodeType="afterEffect" presetClass="entr" presetID="22" presetSubtype="1">
                                  <p:stCondLst>
                                    <p:cond delay="0"/>
                                  </p:stCondLst>
                                  <p:childTnLst>
                                    <p:set>
                                      <p:cBhvr>
                                        <p:cTn dur="1" fill="hold" id="74">
                                          <p:stCondLst>
                                            <p:cond delay="0"/>
                                          </p:stCondLst>
                                        </p:cTn>
                                        <p:tgtEl>
                                          <p:spTgt spid="36"/>
                                        </p:tgtEl>
                                        <p:attrNameLst>
                                          <p:attrName>style.visibility</p:attrName>
                                        </p:attrNameLst>
                                      </p:cBhvr>
                                      <p:to>
                                        <p:strVal val="visible"/>
                                      </p:to>
                                    </p:set>
                                    <p:animEffect filter="wipe(up)" transition="in">
                                      <p:cBhvr>
                                        <p:cTn dur="500" id="75"/>
                                        <p:tgtEl>
                                          <p:spTgt spid="36"/>
                                        </p:tgtEl>
                                      </p:cBhvr>
                                    </p:animEffect>
                                  </p:childTnLst>
                                </p:cTn>
                              </p:par>
                            </p:childTnLst>
                          </p:cTn>
                        </p:par>
                        <p:par>
                          <p:cTn fill="hold" id="76" nodeType="afterGroup">
                            <p:stCondLst>
                              <p:cond delay="9000"/>
                            </p:stCondLst>
                            <p:childTnLst>
                              <p:par>
                                <p:cTn fill="hold" id="77" nodeType="afterEffect" presetClass="entr" presetID="22" presetSubtype="8">
                                  <p:stCondLst>
                                    <p:cond delay="0"/>
                                  </p:stCondLst>
                                  <p:childTnLst>
                                    <p:set>
                                      <p:cBhvr>
                                        <p:cTn dur="1" fill="hold" id="78">
                                          <p:stCondLst>
                                            <p:cond delay="0"/>
                                          </p:stCondLst>
                                        </p:cTn>
                                        <p:tgtEl>
                                          <p:spTgt spid="40"/>
                                        </p:tgtEl>
                                        <p:attrNameLst>
                                          <p:attrName>style.visibility</p:attrName>
                                        </p:attrNameLst>
                                      </p:cBhvr>
                                      <p:to>
                                        <p:strVal val="visible"/>
                                      </p:to>
                                    </p:set>
                                    <p:animEffect filter="wipe(left)" transition="in">
                                      <p:cBhvr>
                                        <p:cTn dur="500" id="79"/>
                                        <p:tgtEl>
                                          <p:spTgt spid="40"/>
                                        </p:tgtEl>
                                      </p:cBhvr>
                                    </p:animEffect>
                                  </p:childTnLst>
                                </p:cTn>
                              </p:par>
                            </p:childTnLst>
                          </p:cTn>
                        </p:par>
                        <p:par>
                          <p:cTn fill="hold" id="80" nodeType="afterGroup">
                            <p:stCondLst>
                              <p:cond delay="9500"/>
                            </p:stCondLst>
                            <p:childTnLst>
                              <p:par>
                                <p:cTn fill="hold" grpId="0" id="81" nodeType="afterEffect" presetClass="entr" presetID="53" presetSubtype="0">
                                  <p:stCondLst>
                                    <p:cond delay="0"/>
                                  </p:stCondLst>
                                  <p:iterate type="lt">
                                    <p:tmPct val="10000"/>
                                  </p:iterate>
                                  <p:childTnLst>
                                    <p:set>
                                      <p:cBhvr>
                                        <p:cTn dur="1" fill="hold" id="82">
                                          <p:stCondLst>
                                            <p:cond delay="0"/>
                                          </p:stCondLst>
                                        </p:cTn>
                                        <p:tgtEl>
                                          <p:spTgt spid="47"/>
                                        </p:tgtEl>
                                        <p:attrNameLst>
                                          <p:attrName>style.visibility</p:attrName>
                                        </p:attrNameLst>
                                      </p:cBhvr>
                                      <p:to>
                                        <p:strVal val="visible"/>
                                      </p:to>
                                    </p:set>
                                    <p:anim calcmode="lin" valueType="num">
                                      <p:cBhvr>
                                        <p:cTn dur="650" fill="hold" id="83"/>
                                        <p:tgtEl>
                                          <p:spTgt spid="47"/>
                                        </p:tgtEl>
                                        <p:attrNameLst>
                                          <p:attrName>ppt_w</p:attrName>
                                        </p:attrNameLst>
                                      </p:cBhvr>
                                      <p:tavLst>
                                        <p:tav tm="0">
                                          <p:val>
                                            <p:fltVal val="0"/>
                                          </p:val>
                                        </p:tav>
                                        <p:tav tm="100000">
                                          <p:val>
                                            <p:strVal val="#ppt_w"/>
                                          </p:val>
                                        </p:tav>
                                      </p:tavLst>
                                    </p:anim>
                                    <p:anim calcmode="lin" valueType="num">
                                      <p:cBhvr>
                                        <p:cTn dur="650" fill="hold" id="84"/>
                                        <p:tgtEl>
                                          <p:spTgt spid="47"/>
                                        </p:tgtEl>
                                        <p:attrNameLst>
                                          <p:attrName>ppt_h</p:attrName>
                                        </p:attrNameLst>
                                      </p:cBhvr>
                                      <p:tavLst>
                                        <p:tav tm="0">
                                          <p:val>
                                            <p:fltVal val="0"/>
                                          </p:val>
                                        </p:tav>
                                        <p:tav tm="100000">
                                          <p:val>
                                            <p:strVal val="#ppt_h"/>
                                          </p:val>
                                        </p:tav>
                                      </p:tavLst>
                                    </p:anim>
                                    <p:animEffect filter="fade" transition="in">
                                      <p:cBhvr>
                                        <p:cTn dur="650" id="85"/>
                                        <p:tgtEl>
                                          <p:spTgt spid="4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
      <p:bldP grpId="0" spid="4"/>
      <p:bldP grpId="0" spid="5"/>
      <p:bldP grpId="0" spid="6"/>
      <p:bldP grpId="0" spid="22"/>
      <p:bldP grpId="0" spid="24"/>
      <p:bldP grpId="0" spid="25"/>
      <p:bldP grpId="0" spid="35"/>
      <p:bldP grpId="0" spid="36"/>
      <p:bldP grpId="0" spid="47"/>
    </p:bldLst>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4" name="组合 13"/>
          <p:cNvGrpSpPr/>
          <p:nvPr/>
        </p:nvGrpSpPr>
        <p:grpSpPr>
          <a:xfrm>
            <a:off x="3281934" y="2387870"/>
            <a:ext cx="8910066" cy="2087737"/>
            <a:chOff x="3281934" y="2387870"/>
            <a:chExt cx="8910066" cy="2087737"/>
          </a:xfrm>
        </p:grpSpPr>
        <p:sp>
          <p:nvSpPr>
            <p:cNvPr id="4" name="椭圆 3"/>
            <p:cNvSpPr/>
            <p:nvPr/>
          </p:nvSpPr>
          <p:spPr>
            <a:xfrm>
              <a:off x="3281934" y="2387870"/>
              <a:ext cx="2001012" cy="2082260"/>
            </a:xfrm>
            <a:prstGeom prst="ellipse">
              <a:avLst/>
            </a:prstGeom>
            <a:solidFill>
              <a:srgbClr val="3048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 name="矩形 4"/>
            <p:cNvSpPr/>
            <p:nvPr/>
          </p:nvSpPr>
          <p:spPr>
            <a:xfrm>
              <a:off x="4251960" y="2397633"/>
              <a:ext cx="7940040" cy="2077974"/>
            </a:xfrm>
            <a:prstGeom prst="rect">
              <a:avLst/>
            </a:prstGeom>
            <a:solidFill>
              <a:srgbClr val="3048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15" name="Text Box 2"/>
          <p:cNvSpPr txBox="1">
            <a:spLocks noChangeArrowheads="1"/>
          </p:cNvSpPr>
          <p:nvPr/>
        </p:nvSpPr>
        <p:spPr bwMode="auto">
          <a:xfrm>
            <a:off x="9691565" y="7077405"/>
            <a:ext cx="2527807" cy="375971"/>
          </a:xfrm>
          <a:prstGeom prst="rect">
            <a:avLst/>
          </a:prstGeom>
          <a:noFill/>
          <a:ln w="9525">
            <a:noFill/>
            <a:miter lim="800000"/>
          </a:ln>
        </p:spPr>
        <p:txBody>
          <a:bodyPr wrap="square">
            <a:spAutoFit/>
          </a:bodyPr>
          <a:lstStyle/>
          <a:p>
            <a:pPr algn="ctr"/>
            <a:r>
              <a:rPr altLang="en-US" lang="zh-CN" sz="1867">
                <a:solidFill>
                  <a:srgbClr val="00AEEE"/>
                </a:solidFill>
                <a:latin charset="-122" pitchFamily="34" typeface="微软雅黑"/>
                <a:ea charset="-122" pitchFamily="34" typeface="微软雅黑"/>
              </a:rPr>
              <a:t>延迟符号</a:t>
            </a:r>
          </a:p>
        </p:txBody>
      </p:sp>
      <p:grpSp>
        <p:nvGrpSpPr>
          <p:cNvPr id="16" name="组合 15"/>
          <p:cNvGrpSpPr/>
          <p:nvPr/>
        </p:nvGrpSpPr>
        <p:grpSpPr>
          <a:xfrm>
            <a:off x="3833975" y="2585979"/>
            <a:ext cx="1607151" cy="1607151"/>
            <a:chOff x="5735752" y="3081192"/>
            <a:chExt cx="720495" cy="720495"/>
          </a:xfrm>
        </p:grpSpPr>
        <p:sp>
          <p:nvSpPr>
            <p:cNvPr id="17" name="椭圆 16"/>
            <p:cNvSpPr/>
            <p:nvPr/>
          </p:nvSpPr>
          <p:spPr>
            <a:xfrm>
              <a:off x="5735752" y="3081192"/>
              <a:ext cx="720495" cy="720495"/>
            </a:xfrm>
            <a:prstGeom prst="ellipse">
              <a:avLst/>
            </a:prstGeom>
            <a:solidFill>
              <a:srgbClr val="4B6075"/>
            </a:solidFill>
            <a:ln w="28575">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p>
          </p:txBody>
        </p:sp>
        <p:sp>
          <p:nvSpPr>
            <p:cNvPr id="18" name="Freeform 18"/>
            <p:cNvSpPr>
              <a:spLocks noEditPoints="1"/>
            </p:cNvSpPr>
            <p:nvPr/>
          </p:nvSpPr>
          <p:spPr bwMode="auto">
            <a:xfrm>
              <a:off x="5899722" y="3217138"/>
              <a:ext cx="423215" cy="448604"/>
            </a:xfrm>
            <a:custGeom>
              <a:gdLst>
                <a:gd fmla="*/ 283 w 568" name="T0"/>
                <a:gd fmla="*/ 574 h 601" name="T1"/>
                <a:gd fmla="*/ 284 w 568" name="T2"/>
                <a:gd fmla="*/ 333 h 601" name="T3"/>
                <a:gd fmla="*/ 453 w 568" name="T4"/>
                <a:gd fmla="*/ 301 h 601" name="T5"/>
                <a:gd fmla="*/ 347 w 568" name="T6"/>
                <a:gd fmla="*/ 343 h 601" name="T7"/>
                <a:gd fmla="*/ 95 w 568" name="T8"/>
                <a:gd fmla="*/ 214 h 601" name="T9"/>
                <a:gd fmla="*/ 127 w 568" name="T10"/>
                <a:gd fmla="*/ 218 h 601" name="T11"/>
                <a:gd fmla="*/ 168 w 568" name="T12"/>
                <a:gd fmla="*/ 222 h 601" name="T13"/>
                <a:gd fmla="*/ 167 w 568" name="T14"/>
                <a:gd fmla="*/ 195 h 601" name="T15"/>
                <a:gd fmla="*/ 284 w 568" name="T16"/>
                <a:gd fmla="*/ 303 h 601" name="T17"/>
                <a:gd fmla="*/ 413 w 568" name="T18"/>
                <a:gd fmla="*/ 209 h 601" name="T19"/>
                <a:gd fmla="*/ 442 w 568" name="T20"/>
                <a:gd fmla="*/ 204 h 601" name="T21"/>
                <a:gd fmla="*/ 458 w 568" name="T22"/>
                <a:gd fmla="*/ 210 h 601" name="T23"/>
                <a:gd fmla="*/ 416 w 568" name="T24"/>
                <a:gd fmla="*/ 256 h 601" name="T25"/>
                <a:gd fmla="*/ 489 w 568" name="T26"/>
                <a:gd fmla="*/ 341 h 601" name="T27"/>
                <a:gd fmla="*/ 467 w 568" name="T28"/>
                <a:gd fmla="*/ 263 h 601" name="T29"/>
                <a:gd fmla="*/ 467 w 568" name="T30"/>
                <a:gd fmla="*/ 500 h 601" name="T31"/>
                <a:gd fmla="*/ 494 w 568" name="T32"/>
                <a:gd fmla="*/ 494 h 601" name="T33"/>
                <a:gd fmla="*/ 310 w 568" name="T34"/>
                <a:gd fmla="*/ 595 h 601" name="T35"/>
                <a:gd fmla="*/ 285 w 568" name="T36"/>
                <a:gd fmla="*/ 601 h 601" name="T37"/>
                <a:gd fmla="*/ 75 w 568" name="T38"/>
                <a:gd fmla="*/ 494 h 601" name="T39"/>
                <a:gd fmla="*/ 102 w 568" name="T40"/>
                <a:gd fmla="*/ 500 h 601" name="T41"/>
                <a:gd fmla="*/ 102 w 568" name="T42"/>
                <a:gd fmla="*/ 263 h 601" name="T43"/>
                <a:gd fmla="*/ 80 w 568" name="T44"/>
                <a:gd fmla="*/ 341 h 601" name="T45"/>
                <a:gd fmla="*/ 142 w 568" name="T46"/>
                <a:gd fmla="*/ 252 h 601" name="T47"/>
                <a:gd fmla="*/ 62 w 568" name="T48"/>
                <a:gd fmla="*/ 400 h 601" name="T49"/>
                <a:gd fmla="*/ 74 w 568" name="T50"/>
                <a:gd fmla="*/ 424 h 601" name="T51"/>
                <a:gd fmla="*/ 85 w 568" name="T52"/>
                <a:gd fmla="*/ 446 h 601" name="T53"/>
                <a:gd fmla="*/ 45 w 568" name="T54"/>
                <a:gd fmla="*/ 475 h 601" name="T55"/>
                <a:gd fmla="*/ 28 w 568" name="T56"/>
                <a:gd fmla="*/ 377 h 601" name="T57"/>
                <a:gd fmla="*/ 54 w 568" name="T58"/>
                <a:gd fmla="*/ 333 h 601" name="T59"/>
                <a:gd fmla="*/ 473 w 568" name="T60"/>
                <a:gd fmla="*/ 381 h 601" name="T61"/>
                <a:gd fmla="*/ 463 w 568" name="T62"/>
                <a:gd fmla="*/ 406 h 601" name="T63"/>
                <a:gd fmla="*/ 455 w 568" name="T64"/>
                <a:gd fmla="*/ 431 h 601" name="T65"/>
                <a:gd fmla="*/ 450 w 568" name="T66"/>
                <a:gd fmla="*/ 450 h 601" name="T67"/>
                <a:gd fmla="*/ 482 w 568" name="T68"/>
                <a:gd fmla="*/ 363 h 601" name="T69"/>
                <a:gd fmla="*/ 513 w 568" name="T70"/>
                <a:gd fmla="*/ 360 h 601" name="T71"/>
                <a:gd fmla="*/ 282 w 568" name="T72"/>
                <a:gd fmla="*/ 0 h 601" name="T73"/>
                <a:gd fmla="*/ 418 w 568" name="T74"/>
                <a:gd fmla="*/ 107 h 601" name="T75"/>
                <a:gd fmla="*/ 394 w 568" name="T76"/>
                <a:gd fmla="*/ 179 h 601" name="T77"/>
                <a:gd fmla="*/ 365 w 568" name="T78"/>
                <a:gd fmla="*/ 81 h 601" name="T79"/>
                <a:gd fmla="*/ 194 w 568" name="T80"/>
                <a:gd fmla="*/ 183 h 601" name="T81"/>
                <a:gd fmla="*/ 152 w 568" name="T82"/>
                <a:gd fmla="*/ 154 h 601" name="T83"/>
                <a:gd fmla="*/ 198 w 568" name="T84"/>
                <a:gd fmla="*/ 41 h 601" name="T8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b="b" l="0" r="r" t="0"/>
              <a:pathLst>
                <a:path h="601" w="568">
                  <a:moveTo>
                    <a:pt x="266" y="331"/>
                  </a:moveTo>
                  <a:lnTo>
                    <a:pt x="266" y="571"/>
                  </a:lnTo>
                  <a:cubicBezTo>
                    <a:pt x="272" y="573"/>
                    <a:pt x="277" y="575"/>
                    <a:pt x="283" y="574"/>
                  </a:cubicBezTo>
                  <a:cubicBezTo>
                    <a:pt x="290" y="574"/>
                    <a:pt x="297" y="572"/>
                    <a:pt x="303" y="570"/>
                  </a:cubicBezTo>
                  <a:lnTo>
                    <a:pt x="303" y="331"/>
                  </a:lnTo>
                  <a:cubicBezTo>
                    <a:pt x="297" y="332"/>
                    <a:pt x="290" y="333"/>
                    <a:pt x="284" y="333"/>
                  </a:cubicBezTo>
                  <a:cubicBezTo>
                    <a:pt x="278" y="333"/>
                    <a:pt x="272" y="332"/>
                    <a:pt x="266" y="331"/>
                  </a:cubicBezTo>
                  <a:close/>
                  <a:moveTo>
                    <a:pt x="347" y="343"/>
                  </a:moveTo>
                  <a:lnTo>
                    <a:pt x="453" y="301"/>
                  </a:lnTo>
                  <a:lnTo>
                    <a:pt x="453" y="345"/>
                  </a:lnTo>
                  <a:lnTo>
                    <a:pt x="347" y="386"/>
                  </a:lnTo>
                  <a:lnTo>
                    <a:pt x="347" y="343"/>
                  </a:lnTo>
                  <a:close/>
                  <a:moveTo>
                    <a:pt x="142" y="252"/>
                  </a:moveTo>
                  <a:lnTo>
                    <a:pt x="99" y="228"/>
                  </a:lnTo>
                  <a:cubicBezTo>
                    <a:pt x="94" y="225"/>
                    <a:pt x="93" y="219"/>
                    <a:pt x="95" y="214"/>
                  </a:cubicBezTo>
                  <a:cubicBezTo>
                    <a:pt x="98" y="209"/>
                    <a:pt x="104" y="208"/>
                    <a:pt x="109" y="210"/>
                  </a:cubicBezTo>
                  <a:lnTo>
                    <a:pt x="149" y="233"/>
                  </a:lnTo>
                  <a:lnTo>
                    <a:pt x="127" y="218"/>
                  </a:lnTo>
                  <a:cubicBezTo>
                    <a:pt x="123" y="215"/>
                    <a:pt x="122" y="209"/>
                    <a:pt x="125" y="204"/>
                  </a:cubicBezTo>
                  <a:cubicBezTo>
                    <a:pt x="128" y="200"/>
                    <a:pt x="134" y="199"/>
                    <a:pt x="138" y="202"/>
                  </a:cubicBezTo>
                  <a:lnTo>
                    <a:pt x="168" y="222"/>
                  </a:lnTo>
                  <a:lnTo>
                    <a:pt x="154" y="209"/>
                  </a:lnTo>
                  <a:cubicBezTo>
                    <a:pt x="150" y="205"/>
                    <a:pt x="149" y="199"/>
                    <a:pt x="153" y="195"/>
                  </a:cubicBezTo>
                  <a:cubicBezTo>
                    <a:pt x="157" y="191"/>
                    <a:pt x="163" y="191"/>
                    <a:pt x="167" y="195"/>
                  </a:cubicBezTo>
                  <a:lnTo>
                    <a:pt x="282" y="303"/>
                  </a:lnTo>
                  <a:cubicBezTo>
                    <a:pt x="283" y="303"/>
                    <a:pt x="283" y="303"/>
                    <a:pt x="283" y="304"/>
                  </a:cubicBezTo>
                  <a:cubicBezTo>
                    <a:pt x="283" y="303"/>
                    <a:pt x="284" y="303"/>
                    <a:pt x="284" y="303"/>
                  </a:cubicBezTo>
                  <a:lnTo>
                    <a:pt x="399" y="195"/>
                  </a:lnTo>
                  <a:cubicBezTo>
                    <a:pt x="403" y="191"/>
                    <a:pt x="409" y="191"/>
                    <a:pt x="413" y="195"/>
                  </a:cubicBezTo>
                  <a:cubicBezTo>
                    <a:pt x="417" y="199"/>
                    <a:pt x="417" y="205"/>
                    <a:pt x="413" y="209"/>
                  </a:cubicBezTo>
                  <a:lnTo>
                    <a:pt x="399" y="222"/>
                  </a:lnTo>
                  <a:lnTo>
                    <a:pt x="428" y="202"/>
                  </a:lnTo>
                  <a:cubicBezTo>
                    <a:pt x="432" y="199"/>
                    <a:pt x="438" y="200"/>
                    <a:pt x="442" y="204"/>
                  </a:cubicBezTo>
                  <a:cubicBezTo>
                    <a:pt x="445" y="209"/>
                    <a:pt x="444" y="215"/>
                    <a:pt x="439" y="218"/>
                  </a:cubicBezTo>
                  <a:lnTo>
                    <a:pt x="417" y="233"/>
                  </a:lnTo>
                  <a:lnTo>
                    <a:pt x="458" y="210"/>
                  </a:lnTo>
                  <a:cubicBezTo>
                    <a:pt x="462" y="208"/>
                    <a:pt x="468" y="209"/>
                    <a:pt x="471" y="214"/>
                  </a:cubicBezTo>
                  <a:cubicBezTo>
                    <a:pt x="474" y="219"/>
                    <a:pt x="472" y="225"/>
                    <a:pt x="467" y="228"/>
                  </a:cubicBezTo>
                  <a:lnTo>
                    <a:pt x="416" y="256"/>
                  </a:lnTo>
                  <a:lnTo>
                    <a:pt x="494" y="224"/>
                  </a:lnTo>
                  <a:lnTo>
                    <a:pt x="494" y="342"/>
                  </a:lnTo>
                  <a:cubicBezTo>
                    <a:pt x="492" y="342"/>
                    <a:pt x="491" y="342"/>
                    <a:pt x="489" y="341"/>
                  </a:cubicBezTo>
                  <a:lnTo>
                    <a:pt x="473" y="339"/>
                  </a:lnTo>
                  <a:lnTo>
                    <a:pt x="467" y="351"/>
                  </a:lnTo>
                  <a:lnTo>
                    <a:pt x="467" y="263"/>
                  </a:lnTo>
                  <a:lnTo>
                    <a:pt x="329" y="322"/>
                  </a:lnTo>
                  <a:lnTo>
                    <a:pt x="329" y="559"/>
                  </a:lnTo>
                  <a:lnTo>
                    <a:pt x="467" y="500"/>
                  </a:lnTo>
                  <a:lnTo>
                    <a:pt x="467" y="483"/>
                  </a:lnTo>
                  <a:cubicBezTo>
                    <a:pt x="472" y="486"/>
                    <a:pt x="477" y="488"/>
                    <a:pt x="482" y="490"/>
                  </a:cubicBezTo>
                  <a:cubicBezTo>
                    <a:pt x="486" y="492"/>
                    <a:pt x="490" y="493"/>
                    <a:pt x="494" y="494"/>
                  </a:cubicBezTo>
                  <a:lnTo>
                    <a:pt x="494" y="518"/>
                  </a:lnTo>
                  <a:lnTo>
                    <a:pt x="321" y="591"/>
                  </a:lnTo>
                  <a:cubicBezTo>
                    <a:pt x="318" y="592"/>
                    <a:pt x="314" y="594"/>
                    <a:pt x="310" y="595"/>
                  </a:cubicBezTo>
                  <a:lnTo>
                    <a:pt x="303" y="598"/>
                  </a:lnTo>
                  <a:lnTo>
                    <a:pt x="303" y="598"/>
                  </a:lnTo>
                  <a:cubicBezTo>
                    <a:pt x="297" y="599"/>
                    <a:pt x="291" y="601"/>
                    <a:pt x="285" y="601"/>
                  </a:cubicBezTo>
                  <a:cubicBezTo>
                    <a:pt x="271" y="601"/>
                    <a:pt x="258" y="598"/>
                    <a:pt x="247" y="590"/>
                  </a:cubicBezTo>
                  <a:lnTo>
                    <a:pt x="75" y="518"/>
                  </a:lnTo>
                  <a:lnTo>
                    <a:pt x="75" y="494"/>
                  </a:lnTo>
                  <a:cubicBezTo>
                    <a:pt x="79" y="493"/>
                    <a:pt x="83" y="492"/>
                    <a:pt x="87" y="490"/>
                  </a:cubicBezTo>
                  <a:cubicBezTo>
                    <a:pt x="91" y="488"/>
                    <a:pt x="96" y="486"/>
                    <a:pt x="102" y="483"/>
                  </a:cubicBezTo>
                  <a:lnTo>
                    <a:pt x="102" y="500"/>
                  </a:lnTo>
                  <a:lnTo>
                    <a:pt x="240" y="559"/>
                  </a:lnTo>
                  <a:lnTo>
                    <a:pt x="240" y="322"/>
                  </a:lnTo>
                  <a:lnTo>
                    <a:pt x="102" y="263"/>
                  </a:lnTo>
                  <a:lnTo>
                    <a:pt x="102" y="351"/>
                  </a:lnTo>
                  <a:lnTo>
                    <a:pt x="95" y="339"/>
                  </a:lnTo>
                  <a:lnTo>
                    <a:pt x="80" y="341"/>
                  </a:lnTo>
                  <a:cubicBezTo>
                    <a:pt x="78" y="342"/>
                    <a:pt x="77" y="342"/>
                    <a:pt x="75" y="342"/>
                  </a:cubicBezTo>
                  <a:lnTo>
                    <a:pt x="75" y="224"/>
                  </a:lnTo>
                  <a:lnTo>
                    <a:pt x="142" y="252"/>
                  </a:lnTo>
                  <a:close/>
                  <a:moveTo>
                    <a:pt x="86" y="363"/>
                  </a:moveTo>
                  <a:cubicBezTo>
                    <a:pt x="89" y="369"/>
                    <a:pt x="91" y="375"/>
                    <a:pt x="94" y="381"/>
                  </a:cubicBezTo>
                  <a:lnTo>
                    <a:pt x="62" y="400"/>
                  </a:lnTo>
                  <a:lnTo>
                    <a:pt x="97" y="387"/>
                  </a:lnTo>
                  <a:cubicBezTo>
                    <a:pt x="99" y="393"/>
                    <a:pt x="102" y="399"/>
                    <a:pt x="104" y="406"/>
                  </a:cubicBezTo>
                  <a:lnTo>
                    <a:pt x="74" y="424"/>
                  </a:lnTo>
                  <a:lnTo>
                    <a:pt x="106" y="411"/>
                  </a:lnTo>
                  <a:cubicBezTo>
                    <a:pt x="108" y="418"/>
                    <a:pt x="110" y="424"/>
                    <a:pt x="112" y="431"/>
                  </a:cubicBezTo>
                  <a:lnTo>
                    <a:pt x="85" y="446"/>
                  </a:lnTo>
                  <a:lnTo>
                    <a:pt x="113" y="435"/>
                  </a:lnTo>
                  <a:cubicBezTo>
                    <a:pt x="115" y="440"/>
                    <a:pt x="116" y="445"/>
                    <a:pt x="117" y="450"/>
                  </a:cubicBezTo>
                  <a:cubicBezTo>
                    <a:pt x="111" y="454"/>
                    <a:pt x="66" y="483"/>
                    <a:pt x="45" y="475"/>
                  </a:cubicBezTo>
                  <a:cubicBezTo>
                    <a:pt x="23" y="467"/>
                    <a:pt x="2" y="437"/>
                    <a:pt x="1" y="410"/>
                  </a:cubicBezTo>
                  <a:cubicBezTo>
                    <a:pt x="0" y="383"/>
                    <a:pt x="70" y="366"/>
                    <a:pt x="86" y="363"/>
                  </a:cubicBezTo>
                  <a:close/>
                  <a:moveTo>
                    <a:pt x="28" y="377"/>
                  </a:moveTo>
                  <a:lnTo>
                    <a:pt x="45" y="369"/>
                  </a:lnTo>
                  <a:lnTo>
                    <a:pt x="54" y="360"/>
                  </a:lnTo>
                  <a:lnTo>
                    <a:pt x="54" y="333"/>
                  </a:lnTo>
                  <a:cubicBezTo>
                    <a:pt x="38" y="340"/>
                    <a:pt x="31" y="356"/>
                    <a:pt x="28" y="377"/>
                  </a:cubicBezTo>
                  <a:close/>
                  <a:moveTo>
                    <a:pt x="482" y="363"/>
                  </a:moveTo>
                  <a:cubicBezTo>
                    <a:pt x="479" y="369"/>
                    <a:pt x="476" y="375"/>
                    <a:pt x="473" y="381"/>
                  </a:cubicBezTo>
                  <a:lnTo>
                    <a:pt x="505" y="400"/>
                  </a:lnTo>
                  <a:lnTo>
                    <a:pt x="471" y="387"/>
                  </a:lnTo>
                  <a:cubicBezTo>
                    <a:pt x="468" y="393"/>
                    <a:pt x="465" y="399"/>
                    <a:pt x="463" y="406"/>
                  </a:cubicBezTo>
                  <a:lnTo>
                    <a:pt x="493" y="424"/>
                  </a:lnTo>
                  <a:lnTo>
                    <a:pt x="461" y="411"/>
                  </a:lnTo>
                  <a:cubicBezTo>
                    <a:pt x="459" y="418"/>
                    <a:pt x="457" y="424"/>
                    <a:pt x="455" y="431"/>
                  </a:cubicBezTo>
                  <a:lnTo>
                    <a:pt x="482" y="446"/>
                  </a:lnTo>
                  <a:lnTo>
                    <a:pt x="454" y="435"/>
                  </a:lnTo>
                  <a:cubicBezTo>
                    <a:pt x="453" y="440"/>
                    <a:pt x="451" y="445"/>
                    <a:pt x="450" y="450"/>
                  </a:cubicBezTo>
                  <a:cubicBezTo>
                    <a:pt x="456" y="454"/>
                    <a:pt x="501" y="483"/>
                    <a:pt x="523" y="475"/>
                  </a:cubicBezTo>
                  <a:cubicBezTo>
                    <a:pt x="544" y="467"/>
                    <a:pt x="566" y="437"/>
                    <a:pt x="567" y="410"/>
                  </a:cubicBezTo>
                  <a:cubicBezTo>
                    <a:pt x="568" y="383"/>
                    <a:pt x="497" y="366"/>
                    <a:pt x="482" y="363"/>
                  </a:cubicBezTo>
                  <a:close/>
                  <a:moveTo>
                    <a:pt x="540" y="377"/>
                  </a:moveTo>
                  <a:lnTo>
                    <a:pt x="522" y="369"/>
                  </a:lnTo>
                  <a:lnTo>
                    <a:pt x="513" y="360"/>
                  </a:lnTo>
                  <a:lnTo>
                    <a:pt x="513" y="333"/>
                  </a:lnTo>
                  <a:cubicBezTo>
                    <a:pt x="529" y="340"/>
                    <a:pt x="536" y="356"/>
                    <a:pt x="540" y="377"/>
                  </a:cubicBezTo>
                  <a:close/>
                  <a:moveTo>
                    <a:pt x="282" y="0"/>
                  </a:moveTo>
                  <a:cubicBezTo>
                    <a:pt x="315" y="0"/>
                    <a:pt x="344" y="16"/>
                    <a:pt x="366" y="41"/>
                  </a:cubicBezTo>
                  <a:cubicBezTo>
                    <a:pt x="379" y="58"/>
                    <a:pt x="390" y="78"/>
                    <a:pt x="395" y="101"/>
                  </a:cubicBezTo>
                  <a:cubicBezTo>
                    <a:pt x="403" y="99"/>
                    <a:pt x="415" y="98"/>
                    <a:pt x="418" y="107"/>
                  </a:cubicBezTo>
                  <a:cubicBezTo>
                    <a:pt x="423" y="120"/>
                    <a:pt x="421" y="151"/>
                    <a:pt x="412" y="154"/>
                  </a:cubicBezTo>
                  <a:cubicBezTo>
                    <a:pt x="408" y="156"/>
                    <a:pt x="403" y="156"/>
                    <a:pt x="398" y="155"/>
                  </a:cubicBezTo>
                  <a:cubicBezTo>
                    <a:pt x="398" y="163"/>
                    <a:pt x="396" y="171"/>
                    <a:pt x="394" y="179"/>
                  </a:cubicBezTo>
                  <a:cubicBezTo>
                    <a:pt x="386" y="180"/>
                    <a:pt x="378" y="182"/>
                    <a:pt x="370" y="183"/>
                  </a:cubicBezTo>
                  <a:cubicBezTo>
                    <a:pt x="375" y="169"/>
                    <a:pt x="377" y="154"/>
                    <a:pt x="377" y="138"/>
                  </a:cubicBezTo>
                  <a:cubicBezTo>
                    <a:pt x="377" y="117"/>
                    <a:pt x="373" y="98"/>
                    <a:pt x="365" y="81"/>
                  </a:cubicBezTo>
                  <a:cubicBezTo>
                    <a:pt x="301" y="132"/>
                    <a:pt x="218" y="95"/>
                    <a:pt x="197" y="86"/>
                  </a:cubicBezTo>
                  <a:cubicBezTo>
                    <a:pt x="190" y="101"/>
                    <a:pt x="187" y="119"/>
                    <a:pt x="187" y="138"/>
                  </a:cubicBezTo>
                  <a:cubicBezTo>
                    <a:pt x="187" y="154"/>
                    <a:pt x="189" y="169"/>
                    <a:pt x="194" y="183"/>
                  </a:cubicBezTo>
                  <a:cubicBezTo>
                    <a:pt x="186" y="181"/>
                    <a:pt x="178" y="180"/>
                    <a:pt x="170" y="179"/>
                  </a:cubicBezTo>
                  <a:cubicBezTo>
                    <a:pt x="168" y="171"/>
                    <a:pt x="167" y="163"/>
                    <a:pt x="166" y="155"/>
                  </a:cubicBezTo>
                  <a:cubicBezTo>
                    <a:pt x="161" y="156"/>
                    <a:pt x="156" y="156"/>
                    <a:pt x="152" y="154"/>
                  </a:cubicBezTo>
                  <a:cubicBezTo>
                    <a:pt x="143" y="151"/>
                    <a:pt x="141" y="120"/>
                    <a:pt x="146" y="107"/>
                  </a:cubicBezTo>
                  <a:cubicBezTo>
                    <a:pt x="149" y="98"/>
                    <a:pt x="161" y="99"/>
                    <a:pt x="169" y="101"/>
                  </a:cubicBezTo>
                  <a:cubicBezTo>
                    <a:pt x="174" y="78"/>
                    <a:pt x="185" y="58"/>
                    <a:pt x="198" y="41"/>
                  </a:cubicBezTo>
                  <a:cubicBezTo>
                    <a:pt x="220" y="16"/>
                    <a:pt x="249" y="0"/>
                    <a:pt x="282" y="0"/>
                  </a:cubicBezTo>
                  <a:close/>
                </a:path>
              </a:pathLst>
            </a:custGeom>
            <a:solidFill>
              <a:schemeClr val="bg1"/>
            </a:solidFill>
            <a:ln>
              <a:noFill/>
            </a:ln>
            <a:extLst/>
          </p:spPr>
          <p:txBody>
            <a:bodyPr anchor="t" anchorCtr="0" bIns="45700" compatLnSpc="1" lIns="91400" numCol="1" rIns="91400" tIns="45700" vert="horz" wrap="square">
              <a:prstTxWarp prst="textNoShape">
                <a:avLst/>
              </a:prstTxWarp>
            </a:bodyPr>
            <a:lstStyle/>
            <a:p>
              <a:endParaRPr altLang="en-US" lang="zh-CN" sz="2000"/>
            </a:p>
          </p:txBody>
        </p:sp>
      </p:grpSp>
      <p:sp>
        <p:nvSpPr>
          <p:cNvPr id="19" name="TextBox 33"/>
          <p:cNvSpPr txBox="1"/>
          <p:nvPr/>
        </p:nvSpPr>
        <p:spPr>
          <a:xfrm>
            <a:off x="5859112" y="2597842"/>
            <a:ext cx="4771849" cy="518160"/>
          </a:xfrm>
          <a:prstGeom prst="rect">
            <a:avLst/>
          </a:prstGeom>
          <a:noFill/>
        </p:spPr>
        <p:txBody>
          <a:bodyPr rtlCol="0" wrap="square">
            <a:spAutoFit/>
          </a:bodyPr>
          <a:lstStyle/>
          <a:p>
            <a:r>
              <a:rPr altLang="en-US" b="1" lang="zh-CN" sz="2800">
                <a:solidFill>
                  <a:schemeClr val="bg1"/>
                </a:solidFill>
                <a:latin charset="-122" pitchFamily="34" typeface="微软雅黑"/>
                <a:ea charset="-122" pitchFamily="34" typeface="微软雅黑"/>
              </a:rPr>
              <a:t>  关键技术与实践难点</a:t>
            </a:r>
          </a:p>
        </p:txBody>
      </p:sp>
      <p:sp>
        <p:nvSpPr>
          <p:cNvPr id="20" name="文本框 9"/>
          <p:cNvSpPr txBox="1"/>
          <p:nvPr/>
        </p:nvSpPr>
        <p:spPr>
          <a:xfrm>
            <a:off x="6265728" y="3321270"/>
            <a:ext cx="3436920" cy="243840"/>
          </a:xfrm>
          <a:prstGeom prst="rect">
            <a:avLst/>
          </a:prstGeom>
          <a:noFill/>
        </p:spPr>
        <p:txBody>
          <a:bodyPr bIns="0" lIns="0" rIns="0" rtlCol="0" tIns="0" wrap="square">
            <a:spAutoFit/>
          </a:bodyPr>
          <a:lstStyle/>
          <a:p>
            <a:pPr lvl="1" marL="0"/>
            <a:r>
              <a:rPr altLang="en-US" lang="zh-CN" sz="1600">
                <a:solidFill>
                  <a:schemeClr val="bg1">
                    <a:lumMod val="85000"/>
                  </a:schemeClr>
                </a:solidFill>
                <a:latin charset="-122" pitchFamily="34" typeface="微软雅黑"/>
                <a:ea charset="-122" pitchFamily="34" typeface="微软雅黑"/>
              </a:rPr>
              <a:t>关键技术</a:t>
            </a:r>
          </a:p>
        </p:txBody>
      </p:sp>
      <p:sp>
        <p:nvSpPr>
          <p:cNvPr id="21" name="文本框 9"/>
          <p:cNvSpPr txBox="1"/>
          <p:nvPr/>
        </p:nvSpPr>
        <p:spPr>
          <a:xfrm>
            <a:off x="6252972" y="3733827"/>
            <a:ext cx="1352262" cy="243840"/>
          </a:xfrm>
          <a:prstGeom prst="rect">
            <a:avLst/>
          </a:prstGeom>
          <a:noFill/>
        </p:spPr>
        <p:txBody>
          <a:bodyPr bIns="0" lIns="0" rIns="0" rtlCol="0" tIns="0" wrap="square">
            <a:spAutoFit/>
          </a:bodyPr>
          <a:lstStyle/>
          <a:p>
            <a:pPr lvl="1" marL="0"/>
            <a:r>
              <a:rPr altLang="en-US" lang="zh-CN" sz="1600">
                <a:solidFill>
                  <a:schemeClr val="bg1">
                    <a:lumMod val="85000"/>
                  </a:schemeClr>
                </a:solidFill>
                <a:latin charset="-122" pitchFamily="34" typeface="微软雅黑"/>
                <a:ea charset="-122" pitchFamily="34" typeface="微软雅黑"/>
              </a:rPr>
              <a:t>实践难点</a:t>
            </a:r>
          </a:p>
        </p:txBody>
      </p:sp>
      <p:sp>
        <p:nvSpPr>
          <p:cNvPr id="22" name="文本框 9"/>
          <p:cNvSpPr txBox="1"/>
          <p:nvPr/>
        </p:nvSpPr>
        <p:spPr>
          <a:xfrm>
            <a:off x="6252971" y="4108040"/>
            <a:ext cx="2029393" cy="243840"/>
          </a:xfrm>
          <a:prstGeom prst="rect">
            <a:avLst/>
          </a:prstGeom>
          <a:noFill/>
        </p:spPr>
        <p:txBody>
          <a:bodyPr bIns="0" lIns="0" rIns="0" rtlCol="0" tIns="0" wrap="square">
            <a:spAutoFit/>
          </a:bodyPr>
          <a:lstStyle/>
          <a:p>
            <a:pPr lvl="1" marL="0"/>
            <a:r>
              <a:rPr altLang="en-US" lang="zh-CN" sz="1600">
                <a:solidFill>
                  <a:schemeClr val="bg1">
                    <a:lumMod val="85000"/>
                  </a:schemeClr>
                </a:solidFill>
                <a:latin charset="-122" pitchFamily="34" typeface="微软雅黑"/>
                <a:ea charset="-122" pitchFamily="34" typeface="微软雅黑"/>
              </a:rPr>
              <a:t>案例对比分析</a:t>
            </a:r>
          </a:p>
        </p:txBody>
      </p:sp>
    </p:spTree>
    <p:extLst>
      <p:ext uri="{BB962C8B-B14F-4D97-AF65-F5344CB8AC3E}">
        <p14:creationId val="1545182328"/>
      </p:ext>
    </p:extLst>
  </p:cSld>
  <p:clrMapOvr>
    <a:masterClrMapping/>
  </p:clrMapOvr>
  <mc:AlternateContent>
    <mc:Choice Requires="p15">
      <p:transition p14:dur="3250" spd="slow">
        <p15:prstTrans prst="origami"/>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2" presetSubtype="8">
                                  <p:stCondLst>
                                    <p:cond delay="0"/>
                                  </p:stCondLst>
                                  <p:childTnLst>
                                    <p:set>
                                      <p:cBhvr>
                                        <p:cTn dur="1" fill="hold" id="6">
                                          <p:stCondLst>
                                            <p:cond delay="0"/>
                                          </p:stCondLst>
                                        </p:cTn>
                                        <p:tgtEl>
                                          <p:spTgt spid="14"/>
                                        </p:tgtEl>
                                        <p:attrNameLst>
                                          <p:attrName>style.visibility</p:attrName>
                                        </p:attrNameLst>
                                      </p:cBhvr>
                                      <p:to>
                                        <p:strVal val="visible"/>
                                      </p:to>
                                    </p:set>
                                    <p:animEffect filter="wipe(left)" transition="in">
                                      <p:cBhvr>
                                        <p:cTn dur="1100" id="7"/>
                                        <p:tgtEl>
                                          <p:spTgt spid="14"/>
                                        </p:tgtEl>
                                      </p:cBhvr>
                                    </p:animEffect>
                                  </p:childTnLst>
                                </p:cTn>
                              </p:par>
                              <p:par>
                                <p:cTn fill="hold" id="8" nodeType="withEffect" presetClass="entr" presetID="21" presetSubtype="1">
                                  <p:stCondLst>
                                    <p:cond delay="1300"/>
                                  </p:stCondLst>
                                  <p:childTnLst>
                                    <p:set>
                                      <p:cBhvr>
                                        <p:cTn dur="1" fill="hold" id="9">
                                          <p:stCondLst>
                                            <p:cond delay="0"/>
                                          </p:stCondLst>
                                        </p:cTn>
                                        <p:tgtEl>
                                          <p:spTgt spid="16"/>
                                        </p:tgtEl>
                                        <p:attrNameLst>
                                          <p:attrName>style.visibility</p:attrName>
                                        </p:attrNameLst>
                                      </p:cBhvr>
                                      <p:to>
                                        <p:strVal val="visible"/>
                                      </p:to>
                                    </p:set>
                                    <p:animEffect filter="wheel(1)" transition="in">
                                      <p:cBhvr>
                                        <p:cTn dur="1000" id="10"/>
                                        <p:tgtEl>
                                          <p:spTgt spid="16"/>
                                        </p:tgtEl>
                                      </p:cBhvr>
                                    </p:animEffect>
                                  </p:childTnLst>
                                </p:cTn>
                              </p:par>
                            </p:childTnLst>
                          </p:cTn>
                        </p:par>
                        <p:par>
                          <p:cTn fill="hold" id="11" nodeType="afterGroup">
                            <p:stCondLst>
                              <p:cond delay="2300"/>
                            </p:stCondLst>
                            <p:childTnLst>
                              <p:par>
                                <p:cTn fill="hold" grpId="0" id="12" nodeType="afterEffect" presetClass="entr" presetID="22" presetSubtype="8">
                                  <p:stCondLst>
                                    <p:cond delay="0"/>
                                  </p:stCondLst>
                                  <p:childTnLst>
                                    <p:set>
                                      <p:cBhvr>
                                        <p:cTn dur="1" fill="hold" id="13">
                                          <p:stCondLst>
                                            <p:cond delay="0"/>
                                          </p:stCondLst>
                                        </p:cTn>
                                        <p:tgtEl>
                                          <p:spTgt spid="19"/>
                                        </p:tgtEl>
                                        <p:attrNameLst>
                                          <p:attrName>style.visibility</p:attrName>
                                        </p:attrNameLst>
                                      </p:cBhvr>
                                      <p:to>
                                        <p:strVal val="visible"/>
                                      </p:to>
                                    </p:set>
                                    <p:animEffect filter="wipe(left)" transition="in">
                                      <p:cBhvr>
                                        <p:cTn dur="500" id="14"/>
                                        <p:tgtEl>
                                          <p:spTgt spid="19"/>
                                        </p:tgtEl>
                                      </p:cBhvr>
                                    </p:animEffect>
                                  </p:childTnLst>
                                </p:cTn>
                              </p:par>
                            </p:childTnLst>
                          </p:cTn>
                        </p:par>
                        <p:par>
                          <p:cTn fill="hold" id="15" nodeType="afterGroup">
                            <p:stCondLst>
                              <p:cond delay="2800"/>
                            </p:stCondLst>
                            <p:childTnLst>
                              <p:par>
                                <p:cTn fill="hold" grpId="0" id="16" nodeType="afterEffect" presetClass="entr" presetID="2" presetSubtype="4">
                                  <p:stCondLst>
                                    <p:cond delay="0"/>
                                  </p:stCondLst>
                                  <p:childTnLst>
                                    <p:set>
                                      <p:cBhvr>
                                        <p:cTn dur="1" fill="hold" id="17">
                                          <p:stCondLst>
                                            <p:cond delay="0"/>
                                          </p:stCondLst>
                                        </p:cTn>
                                        <p:tgtEl>
                                          <p:spTgt spid="20"/>
                                        </p:tgtEl>
                                        <p:attrNameLst>
                                          <p:attrName>style.visibility</p:attrName>
                                        </p:attrNameLst>
                                      </p:cBhvr>
                                      <p:to>
                                        <p:strVal val="visible"/>
                                      </p:to>
                                    </p:set>
                                    <p:anim calcmode="lin" valueType="num">
                                      <p:cBhvr additive="base">
                                        <p:cTn dur="500" fill="hold" id="18"/>
                                        <p:tgtEl>
                                          <p:spTgt spid="20"/>
                                        </p:tgtEl>
                                        <p:attrNameLst>
                                          <p:attrName>ppt_x</p:attrName>
                                        </p:attrNameLst>
                                      </p:cBhvr>
                                      <p:tavLst>
                                        <p:tav tm="0">
                                          <p:val>
                                            <p:strVal val="#ppt_x"/>
                                          </p:val>
                                        </p:tav>
                                        <p:tav tm="100000">
                                          <p:val>
                                            <p:strVal val="#ppt_x"/>
                                          </p:val>
                                        </p:tav>
                                      </p:tavLst>
                                    </p:anim>
                                    <p:anim calcmode="lin" valueType="num">
                                      <p:cBhvr additive="base">
                                        <p:cTn dur="500" fill="hold" id="19"/>
                                        <p:tgtEl>
                                          <p:spTgt spid="20"/>
                                        </p:tgtEl>
                                        <p:attrNameLst>
                                          <p:attrName>ppt_y</p:attrName>
                                        </p:attrNameLst>
                                      </p:cBhvr>
                                      <p:tavLst>
                                        <p:tav tm="0">
                                          <p:val>
                                            <p:strVal val="1+#ppt_h/2"/>
                                          </p:val>
                                        </p:tav>
                                        <p:tav tm="100000">
                                          <p:val>
                                            <p:strVal val="#ppt_y"/>
                                          </p:val>
                                        </p:tav>
                                      </p:tavLst>
                                    </p:anim>
                                  </p:childTnLst>
                                </p:cTn>
                              </p:par>
                              <p:par>
                                <p:cTn fill="hold" grpId="0" id="20" nodeType="withEffect" presetClass="entr" presetID="2" presetSubtype="4">
                                  <p:stCondLst>
                                    <p:cond delay="500"/>
                                  </p:stCondLst>
                                  <p:childTnLst>
                                    <p:set>
                                      <p:cBhvr>
                                        <p:cTn dur="1" fill="hold" id="21">
                                          <p:stCondLst>
                                            <p:cond delay="0"/>
                                          </p:stCondLst>
                                        </p:cTn>
                                        <p:tgtEl>
                                          <p:spTgt spid="21"/>
                                        </p:tgtEl>
                                        <p:attrNameLst>
                                          <p:attrName>style.visibility</p:attrName>
                                        </p:attrNameLst>
                                      </p:cBhvr>
                                      <p:to>
                                        <p:strVal val="visible"/>
                                      </p:to>
                                    </p:set>
                                    <p:anim calcmode="lin" valueType="num">
                                      <p:cBhvr additive="base">
                                        <p:cTn dur="500" fill="hold" id="22"/>
                                        <p:tgtEl>
                                          <p:spTgt spid="21"/>
                                        </p:tgtEl>
                                        <p:attrNameLst>
                                          <p:attrName>ppt_x</p:attrName>
                                        </p:attrNameLst>
                                      </p:cBhvr>
                                      <p:tavLst>
                                        <p:tav tm="0">
                                          <p:val>
                                            <p:strVal val="#ppt_x"/>
                                          </p:val>
                                        </p:tav>
                                        <p:tav tm="100000">
                                          <p:val>
                                            <p:strVal val="#ppt_x"/>
                                          </p:val>
                                        </p:tav>
                                      </p:tavLst>
                                    </p:anim>
                                    <p:anim calcmode="lin" valueType="num">
                                      <p:cBhvr additive="base">
                                        <p:cTn dur="500" fill="hold" id="23"/>
                                        <p:tgtEl>
                                          <p:spTgt spid="21"/>
                                        </p:tgtEl>
                                        <p:attrNameLst>
                                          <p:attrName>ppt_y</p:attrName>
                                        </p:attrNameLst>
                                      </p:cBhvr>
                                      <p:tavLst>
                                        <p:tav tm="0">
                                          <p:val>
                                            <p:strVal val="1+#ppt_h/2"/>
                                          </p:val>
                                        </p:tav>
                                        <p:tav tm="100000">
                                          <p:val>
                                            <p:strVal val="#ppt_y"/>
                                          </p:val>
                                        </p:tav>
                                      </p:tavLst>
                                    </p:anim>
                                  </p:childTnLst>
                                </p:cTn>
                              </p:par>
                            </p:childTnLst>
                          </p:cTn>
                        </p:par>
                        <p:par>
                          <p:cTn fill="hold" id="24" nodeType="afterGroup">
                            <p:stCondLst>
                              <p:cond delay="3800"/>
                            </p:stCondLst>
                            <p:childTnLst>
                              <p:par>
                                <p:cTn fill="hold" grpId="0" id="25" nodeType="afterEffect" presetClass="entr" presetID="2" presetSubtype="4">
                                  <p:stCondLst>
                                    <p:cond delay="0"/>
                                  </p:stCondLst>
                                  <p:childTnLst>
                                    <p:set>
                                      <p:cBhvr>
                                        <p:cTn dur="1" fill="hold" id="26">
                                          <p:stCondLst>
                                            <p:cond delay="0"/>
                                          </p:stCondLst>
                                        </p:cTn>
                                        <p:tgtEl>
                                          <p:spTgt spid="22"/>
                                        </p:tgtEl>
                                        <p:attrNameLst>
                                          <p:attrName>style.visibility</p:attrName>
                                        </p:attrNameLst>
                                      </p:cBhvr>
                                      <p:to>
                                        <p:strVal val="visible"/>
                                      </p:to>
                                    </p:set>
                                    <p:anim calcmode="lin" valueType="num">
                                      <p:cBhvr additive="base">
                                        <p:cTn dur="500" fill="hold" id="27"/>
                                        <p:tgtEl>
                                          <p:spTgt spid="22"/>
                                        </p:tgtEl>
                                        <p:attrNameLst>
                                          <p:attrName>ppt_x</p:attrName>
                                        </p:attrNameLst>
                                      </p:cBhvr>
                                      <p:tavLst>
                                        <p:tav tm="0">
                                          <p:val>
                                            <p:strVal val="#ppt_x"/>
                                          </p:val>
                                        </p:tav>
                                        <p:tav tm="100000">
                                          <p:val>
                                            <p:strVal val="#ppt_x"/>
                                          </p:val>
                                        </p:tav>
                                      </p:tavLst>
                                    </p:anim>
                                    <p:anim calcmode="lin" valueType="num">
                                      <p:cBhvr additive="base">
                                        <p:cTn dur="500" fill="hold" id="28"/>
                                        <p:tgtEl>
                                          <p:spTgt spid="22"/>
                                        </p:tgtEl>
                                        <p:attrNameLst>
                                          <p:attrName>ppt_y</p:attrName>
                                        </p:attrNameLst>
                                      </p:cBhvr>
                                      <p:tavLst>
                                        <p:tav tm="0">
                                          <p:val>
                                            <p:strVal val="1+#ppt_h/2"/>
                                          </p:val>
                                        </p:tav>
                                        <p:tav tm="100000">
                                          <p:val>
                                            <p:strVal val="#ppt_y"/>
                                          </p:val>
                                        </p:tav>
                                      </p:tavLst>
                                    </p:anim>
                                  </p:childTnLst>
                                </p:cTn>
                              </p:par>
                            </p:childTnLst>
                          </p:cTn>
                        </p:par>
                        <p:par>
                          <p:cTn fill="hold" id="29" nodeType="afterGroup">
                            <p:stCondLst>
                              <p:cond delay="4300"/>
                            </p:stCondLst>
                            <p:childTnLst>
                              <p:par>
                                <p:cTn fill="hold" grpId="0" id="30" nodeType="afterEffect" presetClass="entr" presetID="53" presetSubtype="0">
                                  <p:stCondLst>
                                    <p:cond delay="0"/>
                                  </p:stCondLst>
                                  <p:iterate type="lt">
                                    <p:tmPct val="10000"/>
                                  </p:iterate>
                                  <p:childTnLst>
                                    <p:set>
                                      <p:cBhvr>
                                        <p:cTn dur="1" fill="hold" id="31">
                                          <p:stCondLst>
                                            <p:cond delay="0"/>
                                          </p:stCondLst>
                                        </p:cTn>
                                        <p:tgtEl>
                                          <p:spTgt spid="15"/>
                                        </p:tgtEl>
                                        <p:attrNameLst>
                                          <p:attrName>style.visibility</p:attrName>
                                        </p:attrNameLst>
                                      </p:cBhvr>
                                      <p:to>
                                        <p:strVal val="visible"/>
                                      </p:to>
                                    </p:set>
                                    <p:anim calcmode="lin" valueType="num">
                                      <p:cBhvr>
                                        <p:cTn dur="650" fill="hold" id="32"/>
                                        <p:tgtEl>
                                          <p:spTgt spid="15"/>
                                        </p:tgtEl>
                                        <p:attrNameLst>
                                          <p:attrName>ppt_w</p:attrName>
                                        </p:attrNameLst>
                                      </p:cBhvr>
                                      <p:tavLst>
                                        <p:tav tm="0">
                                          <p:val>
                                            <p:fltVal val="0"/>
                                          </p:val>
                                        </p:tav>
                                        <p:tav tm="100000">
                                          <p:val>
                                            <p:strVal val="#ppt_w"/>
                                          </p:val>
                                        </p:tav>
                                      </p:tavLst>
                                    </p:anim>
                                    <p:anim calcmode="lin" valueType="num">
                                      <p:cBhvr>
                                        <p:cTn dur="650" fill="hold" id="33"/>
                                        <p:tgtEl>
                                          <p:spTgt spid="15"/>
                                        </p:tgtEl>
                                        <p:attrNameLst>
                                          <p:attrName>ppt_h</p:attrName>
                                        </p:attrNameLst>
                                      </p:cBhvr>
                                      <p:tavLst>
                                        <p:tav tm="0">
                                          <p:val>
                                            <p:fltVal val="0"/>
                                          </p:val>
                                        </p:tav>
                                        <p:tav tm="100000">
                                          <p:val>
                                            <p:strVal val="#ppt_h"/>
                                          </p:val>
                                        </p:tav>
                                      </p:tavLst>
                                    </p:anim>
                                    <p:animEffect filter="fade" transition="in">
                                      <p:cBhvr>
                                        <p:cTn dur="650" id="34"/>
                                        <p:tgtEl>
                                          <p:spTgt spid="1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5"/>
      <p:bldP grpId="0" spid="19"/>
      <p:bldP grpId="0" spid="20"/>
      <p:bldP grpId="0" spid="21"/>
      <p:bldP grpId="0" spid="22"/>
    </p:bldLst>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3" name="TextBox 22"/>
          <p:cNvSpPr txBox="1"/>
          <p:nvPr/>
        </p:nvSpPr>
        <p:spPr>
          <a:xfrm>
            <a:off x="5356525" y="375765"/>
            <a:ext cx="1535430" cy="497891"/>
          </a:xfrm>
          <a:prstGeom prst="rect">
            <a:avLst/>
          </a:prstGeom>
          <a:noFill/>
        </p:spPr>
        <p:txBody>
          <a:bodyPr rtlCol="0" wrap="none">
            <a:spAutoFit/>
          </a:bodyPr>
          <a:lstStyle/>
          <a:p>
            <a:r>
              <a:rPr altLang="en-US" lang="zh-CN" sz="2667">
                <a:solidFill>
                  <a:srgbClr val="304860"/>
                </a:solidFill>
                <a:latin charset="-122" pitchFamily="34" typeface="微软雅黑"/>
                <a:ea charset="-122" pitchFamily="34" typeface="微软雅黑"/>
              </a:rPr>
              <a:t>关键技术</a:t>
            </a:r>
          </a:p>
        </p:txBody>
      </p:sp>
      <p:grpSp>
        <p:nvGrpSpPr>
          <p:cNvPr id="43" name="Group 14"/>
          <p:cNvGrpSpPr/>
          <p:nvPr/>
        </p:nvGrpSpPr>
        <p:grpSpPr>
          <a:xfrm>
            <a:off x="5379143" y="3062299"/>
            <a:ext cx="1414667" cy="1619124"/>
            <a:chOff x="5379142" y="2991066"/>
            <a:chExt cx="1414667" cy="1619124"/>
          </a:xfrm>
        </p:grpSpPr>
        <p:sp>
          <p:nvSpPr>
            <p:cNvPr id="44" name="Shape 1723"/>
            <p:cNvSpPr/>
            <p:nvPr/>
          </p:nvSpPr>
          <p:spPr>
            <a:xfrm rot="18900000">
              <a:off x="5379143" y="2991066"/>
              <a:ext cx="1414666" cy="1414666"/>
            </a:xfrm>
            <a:prstGeom prst="roundRect">
              <a:avLst>
                <a:gd fmla="val 15000" name="adj"/>
              </a:avLst>
            </a:prstGeom>
            <a:solidFill>
              <a:schemeClr val="accent3"/>
            </a:solidFill>
            <a:ln w="12700">
              <a:miter lim="400000"/>
            </a:ln>
          </p:spPr>
          <p:txBody>
            <a:bodyPr anchor="ctr" bIns="67733" lIns="67733" rIns="67733" tIns="67733"/>
            <a:lstStyle/>
            <a:p>
              <a:pPr>
                <a:spcBef>
                  <a:spcPts val="4500"/>
                </a:spcBef>
                <a:defRPr sz="2500">
                  <a:latin typeface="Aller Light"/>
                  <a:ea typeface="Aller Light"/>
                  <a:cs typeface="Aller Light"/>
                  <a:sym typeface="Aller Light"/>
                </a:defRPr>
              </a:pPr>
              <a:endParaRPr sz="3333">
                <a:latin charset="-122" pitchFamily="34" typeface="微软雅黑"/>
                <a:ea charset="-122" pitchFamily="34" typeface="微软雅黑"/>
              </a:endParaRPr>
            </a:p>
          </p:txBody>
        </p:sp>
        <p:sp>
          <p:nvSpPr>
            <p:cNvPr id="45" name="Shape 1726"/>
            <p:cNvSpPr/>
            <p:nvPr/>
          </p:nvSpPr>
          <p:spPr>
            <a:xfrm rot="18900000">
              <a:off x="5379142" y="3195523"/>
              <a:ext cx="1414666" cy="1414667"/>
            </a:xfrm>
            <a:prstGeom prst="roundRect">
              <a:avLst>
                <a:gd fmla="val 15000" name="adj"/>
              </a:avLst>
            </a:prstGeom>
            <a:solidFill>
              <a:schemeClr val="accent3"/>
            </a:solidFill>
            <a:ln cap="flat" w="38100">
              <a:solidFill>
                <a:schemeClr val="bg1"/>
              </a:solidFill>
              <a:miter lim="400000"/>
            </a:ln>
            <a:effectLst>
              <a:outerShdw algn="tr" blurRad="127000" dir="8100000" dist="38100" rotWithShape="0">
                <a:prstClr val="black">
                  <a:alpha val="40000"/>
                </a:prstClr>
              </a:outerShdw>
            </a:effectLst>
          </p:spPr>
          <p:txBody>
            <a:bodyPr anchor="ctr" bIns="67733" lIns="67733" numCol="1" rIns="67733" tIns="67733" wrap="square">
              <a:noAutofit/>
            </a:bodyPr>
            <a:lstStyle/>
            <a:p>
              <a:pPr>
                <a:spcBef>
                  <a:spcPts val="4500"/>
                </a:spcBef>
                <a:defRPr sz="2500">
                  <a:latin typeface="Aller Light"/>
                  <a:ea typeface="Aller Light"/>
                  <a:cs typeface="Aller Light"/>
                  <a:sym typeface="Aller Light"/>
                </a:defRPr>
              </a:pPr>
              <a:endParaRPr sz="3333">
                <a:latin charset="-122" pitchFamily="34" typeface="微软雅黑"/>
                <a:ea charset="-122" pitchFamily="34" typeface="微软雅黑"/>
              </a:endParaRPr>
            </a:p>
          </p:txBody>
        </p:sp>
      </p:grpSp>
      <p:grpSp>
        <p:nvGrpSpPr>
          <p:cNvPr id="46" name="Group 12"/>
          <p:cNvGrpSpPr/>
          <p:nvPr/>
        </p:nvGrpSpPr>
        <p:grpSpPr>
          <a:xfrm>
            <a:off x="3563871" y="3270642"/>
            <a:ext cx="1414667" cy="1619124"/>
            <a:chOff x="3563871" y="3199409"/>
            <a:chExt cx="1414666" cy="1619124"/>
          </a:xfrm>
        </p:grpSpPr>
        <p:sp>
          <p:nvSpPr>
            <p:cNvPr id="47" name="Shape 1722"/>
            <p:cNvSpPr/>
            <p:nvPr/>
          </p:nvSpPr>
          <p:spPr>
            <a:xfrm rot="8100000">
              <a:off x="3563871" y="3403867"/>
              <a:ext cx="1414666" cy="1414666"/>
            </a:xfrm>
            <a:prstGeom prst="roundRect">
              <a:avLst>
                <a:gd fmla="val 15000" name="adj"/>
              </a:avLst>
            </a:prstGeom>
            <a:solidFill>
              <a:schemeClr val="accent2"/>
            </a:solidFill>
            <a:ln w="12700">
              <a:miter lim="400000"/>
            </a:ln>
          </p:spPr>
          <p:txBody>
            <a:bodyPr anchor="ctr" bIns="67733" lIns="67733" rIns="67733" tIns="67733"/>
            <a:lstStyle/>
            <a:p>
              <a:pPr>
                <a:spcBef>
                  <a:spcPts val="4500"/>
                </a:spcBef>
                <a:defRPr sz="2500">
                  <a:latin typeface="Aller Light"/>
                  <a:ea typeface="Aller Light"/>
                  <a:cs typeface="Aller Light"/>
                  <a:sym typeface="Aller Light"/>
                </a:defRPr>
              </a:pPr>
              <a:endParaRPr sz="3333">
                <a:latin charset="-122" pitchFamily="34" typeface="微软雅黑"/>
                <a:ea charset="-122" pitchFamily="34" typeface="微软雅黑"/>
              </a:endParaRPr>
            </a:p>
          </p:txBody>
        </p:sp>
        <p:sp>
          <p:nvSpPr>
            <p:cNvPr id="48" name="Shape 1729"/>
            <p:cNvSpPr/>
            <p:nvPr/>
          </p:nvSpPr>
          <p:spPr>
            <a:xfrm rot="8100000">
              <a:off x="3563871" y="3199409"/>
              <a:ext cx="1414666" cy="1414667"/>
            </a:xfrm>
            <a:prstGeom prst="roundRect">
              <a:avLst>
                <a:gd fmla="val 15000" name="adj"/>
              </a:avLst>
            </a:prstGeom>
            <a:solidFill>
              <a:schemeClr val="accent2"/>
            </a:solidFill>
            <a:ln cap="flat" w="38100">
              <a:solidFill>
                <a:schemeClr val="bg1"/>
              </a:solidFill>
              <a:miter lim="400000"/>
            </a:ln>
            <a:effectLst>
              <a:outerShdw algn="tr" blurRad="127000" dir="8100000" dist="38100" rotWithShape="0">
                <a:prstClr val="black">
                  <a:alpha val="40000"/>
                </a:prstClr>
              </a:outerShdw>
            </a:effectLst>
          </p:spPr>
          <p:txBody>
            <a:bodyPr anchor="ctr" bIns="67733" lIns="67733" numCol="1" rIns="67733" tIns="67733" wrap="square">
              <a:noAutofit/>
            </a:bodyPr>
            <a:lstStyle/>
            <a:p>
              <a:pPr>
                <a:spcBef>
                  <a:spcPts val="4500"/>
                </a:spcBef>
                <a:defRPr sz="2500">
                  <a:latin typeface="Aller Light"/>
                  <a:ea typeface="Aller Light"/>
                  <a:cs typeface="Aller Light"/>
                  <a:sym typeface="Aller Light"/>
                </a:defRPr>
              </a:pPr>
              <a:endParaRPr sz="3333">
                <a:latin charset="-122" pitchFamily="34" typeface="微软雅黑"/>
                <a:ea charset="-122" pitchFamily="34" typeface="微软雅黑"/>
              </a:endParaRPr>
            </a:p>
          </p:txBody>
        </p:sp>
      </p:grpSp>
      <p:grpSp>
        <p:nvGrpSpPr>
          <p:cNvPr id="49" name="Group 11"/>
          <p:cNvGrpSpPr/>
          <p:nvPr/>
        </p:nvGrpSpPr>
        <p:grpSpPr>
          <a:xfrm>
            <a:off x="1679509" y="3062299"/>
            <a:ext cx="1414667" cy="1619124"/>
            <a:chOff x="1743076" y="2991066"/>
            <a:chExt cx="1414666" cy="1619124"/>
          </a:xfrm>
        </p:grpSpPr>
        <p:sp>
          <p:nvSpPr>
            <p:cNvPr id="50" name="Shape 1721"/>
            <p:cNvSpPr/>
            <p:nvPr/>
          </p:nvSpPr>
          <p:spPr>
            <a:xfrm rot="18900000">
              <a:off x="1743076" y="2991066"/>
              <a:ext cx="1414666" cy="1414666"/>
            </a:xfrm>
            <a:prstGeom prst="roundRect">
              <a:avLst>
                <a:gd fmla="val 15000" name="adj"/>
              </a:avLst>
            </a:prstGeom>
            <a:solidFill>
              <a:schemeClr val="accent1"/>
            </a:solidFill>
            <a:ln w="12700">
              <a:miter lim="400000"/>
            </a:ln>
          </p:spPr>
          <p:txBody>
            <a:bodyPr anchor="ctr" bIns="67733" lIns="67733" rIns="67733" tIns="67733"/>
            <a:lstStyle/>
            <a:p>
              <a:pPr>
                <a:spcBef>
                  <a:spcPts val="4500"/>
                </a:spcBef>
                <a:defRPr sz="2500">
                  <a:latin typeface="Aller Light"/>
                  <a:ea typeface="Aller Light"/>
                  <a:cs typeface="Aller Light"/>
                  <a:sym typeface="Aller Light"/>
                </a:defRPr>
              </a:pPr>
              <a:endParaRPr sz="3333">
                <a:latin charset="-122" pitchFamily="34" typeface="微软雅黑"/>
                <a:ea charset="-122" pitchFamily="34" typeface="微软雅黑"/>
              </a:endParaRPr>
            </a:p>
          </p:txBody>
        </p:sp>
        <p:sp>
          <p:nvSpPr>
            <p:cNvPr id="51" name="Shape 1732"/>
            <p:cNvSpPr/>
            <p:nvPr/>
          </p:nvSpPr>
          <p:spPr>
            <a:xfrm rot="18900000">
              <a:off x="1743076" y="3195523"/>
              <a:ext cx="1414666" cy="1414667"/>
            </a:xfrm>
            <a:prstGeom prst="roundRect">
              <a:avLst>
                <a:gd fmla="val 15000" name="adj"/>
              </a:avLst>
            </a:prstGeom>
            <a:solidFill>
              <a:schemeClr val="accent1"/>
            </a:solidFill>
            <a:ln cap="flat" w="50800">
              <a:solidFill>
                <a:schemeClr val="bg1"/>
              </a:solidFill>
              <a:miter lim="400000"/>
            </a:ln>
            <a:effectLst>
              <a:outerShdw algn="tr" blurRad="127000" dir="8100000" dist="38100" rotWithShape="0">
                <a:prstClr val="black">
                  <a:alpha val="40000"/>
                </a:prstClr>
              </a:outerShdw>
            </a:effectLst>
          </p:spPr>
          <p:txBody>
            <a:bodyPr anchor="ctr" bIns="67733" lIns="67733" numCol="1" rIns="67733" tIns="67733" wrap="square">
              <a:noAutofit/>
            </a:bodyPr>
            <a:lstStyle/>
            <a:p>
              <a:pPr>
                <a:spcBef>
                  <a:spcPts val="4500"/>
                </a:spcBef>
                <a:defRPr sz="2500">
                  <a:latin typeface="Aller Light"/>
                  <a:ea typeface="Aller Light"/>
                  <a:cs typeface="Aller Light"/>
                  <a:sym typeface="Aller Light"/>
                </a:defRPr>
              </a:pPr>
              <a:endParaRPr sz="3333">
                <a:latin charset="-122" pitchFamily="34" typeface="微软雅黑"/>
                <a:ea charset="-122" pitchFamily="34" typeface="微软雅黑"/>
              </a:endParaRPr>
            </a:p>
          </p:txBody>
        </p:sp>
      </p:grpSp>
      <p:grpSp>
        <p:nvGrpSpPr>
          <p:cNvPr id="52" name="Group 15"/>
          <p:cNvGrpSpPr/>
          <p:nvPr/>
        </p:nvGrpSpPr>
        <p:grpSpPr>
          <a:xfrm>
            <a:off x="7199937" y="3270642"/>
            <a:ext cx="1414667" cy="1619125"/>
            <a:chOff x="7199937" y="3199409"/>
            <a:chExt cx="1414666" cy="1619125"/>
          </a:xfrm>
        </p:grpSpPr>
        <p:sp>
          <p:nvSpPr>
            <p:cNvPr id="53" name="Shape 1724"/>
            <p:cNvSpPr/>
            <p:nvPr/>
          </p:nvSpPr>
          <p:spPr>
            <a:xfrm rot="8100000">
              <a:off x="7199937" y="3403868"/>
              <a:ext cx="1414666" cy="1414666"/>
            </a:xfrm>
            <a:prstGeom prst="roundRect">
              <a:avLst>
                <a:gd fmla="val 15000" name="adj"/>
              </a:avLst>
            </a:prstGeom>
            <a:solidFill>
              <a:schemeClr val="accent4"/>
            </a:solidFill>
            <a:ln w="12700">
              <a:miter lim="400000"/>
            </a:ln>
          </p:spPr>
          <p:txBody>
            <a:bodyPr anchor="ctr" bIns="67733" lIns="67733" rIns="67733" tIns="67733"/>
            <a:lstStyle/>
            <a:p>
              <a:pPr>
                <a:spcBef>
                  <a:spcPts val="4500"/>
                </a:spcBef>
                <a:defRPr sz="2500">
                  <a:latin typeface="Aller Light"/>
                  <a:ea typeface="Aller Light"/>
                  <a:cs typeface="Aller Light"/>
                  <a:sym typeface="Aller Light"/>
                </a:defRPr>
              </a:pPr>
              <a:endParaRPr sz="3333">
                <a:latin charset="-122" pitchFamily="34" typeface="微软雅黑"/>
                <a:ea charset="-122" pitchFamily="34" typeface="微软雅黑"/>
              </a:endParaRPr>
            </a:p>
          </p:txBody>
        </p:sp>
        <p:sp>
          <p:nvSpPr>
            <p:cNvPr id="54" name="Shape 1735"/>
            <p:cNvSpPr/>
            <p:nvPr/>
          </p:nvSpPr>
          <p:spPr>
            <a:xfrm rot="8100000">
              <a:off x="7199937" y="3199409"/>
              <a:ext cx="1414666" cy="1414667"/>
            </a:xfrm>
            <a:prstGeom prst="roundRect">
              <a:avLst>
                <a:gd fmla="val 15000" name="adj"/>
              </a:avLst>
            </a:prstGeom>
            <a:solidFill>
              <a:schemeClr val="accent4"/>
            </a:solidFill>
            <a:ln cap="flat" w="38100">
              <a:solidFill>
                <a:schemeClr val="bg1"/>
              </a:solidFill>
              <a:miter lim="400000"/>
            </a:ln>
            <a:effectLst>
              <a:outerShdw algn="tr" blurRad="127000" dir="8100000" dist="38100" rotWithShape="0">
                <a:prstClr val="black">
                  <a:alpha val="40000"/>
                </a:prstClr>
              </a:outerShdw>
            </a:effectLst>
          </p:spPr>
          <p:txBody>
            <a:bodyPr anchor="ctr" bIns="67733" lIns="67733" numCol="1" rIns="67733" tIns="67733" wrap="square">
              <a:noAutofit/>
            </a:bodyPr>
            <a:lstStyle/>
            <a:p>
              <a:pPr>
                <a:spcBef>
                  <a:spcPts val="4500"/>
                </a:spcBef>
                <a:defRPr sz="2500">
                  <a:latin typeface="Aller Light"/>
                  <a:ea typeface="Aller Light"/>
                  <a:cs typeface="Aller Light"/>
                  <a:sym typeface="Aller Light"/>
                </a:defRPr>
              </a:pPr>
              <a:endParaRPr sz="3333">
                <a:latin charset="-122" pitchFamily="34" typeface="微软雅黑"/>
                <a:ea charset="-122" pitchFamily="34" typeface="微软雅黑"/>
              </a:endParaRPr>
            </a:p>
          </p:txBody>
        </p:sp>
      </p:grpSp>
      <p:grpSp>
        <p:nvGrpSpPr>
          <p:cNvPr id="55" name="Group 16"/>
          <p:cNvGrpSpPr/>
          <p:nvPr/>
        </p:nvGrpSpPr>
        <p:grpSpPr>
          <a:xfrm>
            <a:off x="9015209" y="3062299"/>
            <a:ext cx="1414667" cy="1619124"/>
            <a:chOff x="9015209" y="2991066"/>
            <a:chExt cx="1414666" cy="1619124"/>
          </a:xfrm>
        </p:grpSpPr>
        <p:sp>
          <p:nvSpPr>
            <p:cNvPr id="56" name="Shape 1725"/>
            <p:cNvSpPr/>
            <p:nvPr/>
          </p:nvSpPr>
          <p:spPr>
            <a:xfrm rot="18900000">
              <a:off x="9015209" y="2991066"/>
              <a:ext cx="1414666" cy="1414666"/>
            </a:xfrm>
            <a:prstGeom prst="roundRect">
              <a:avLst>
                <a:gd fmla="val 15000" name="adj"/>
              </a:avLst>
            </a:prstGeom>
            <a:solidFill>
              <a:schemeClr val="accent1"/>
            </a:solidFill>
            <a:ln w="12700">
              <a:miter lim="400000"/>
            </a:ln>
          </p:spPr>
          <p:txBody>
            <a:bodyPr anchor="ctr" bIns="67733" lIns="67733" rIns="67733" tIns="67733"/>
            <a:lstStyle/>
            <a:p>
              <a:pPr>
                <a:spcBef>
                  <a:spcPts val="4500"/>
                </a:spcBef>
                <a:defRPr sz="2500">
                  <a:latin typeface="Aller Light"/>
                  <a:ea typeface="Aller Light"/>
                  <a:cs typeface="Aller Light"/>
                  <a:sym typeface="Aller Light"/>
                </a:defRPr>
              </a:pPr>
              <a:endParaRPr sz="3333">
                <a:latin charset="-122" pitchFamily="34" typeface="微软雅黑"/>
                <a:ea charset="-122" pitchFamily="34" typeface="微软雅黑"/>
              </a:endParaRPr>
            </a:p>
          </p:txBody>
        </p:sp>
        <p:sp>
          <p:nvSpPr>
            <p:cNvPr id="57" name="Shape 1738"/>
            <p:cNvSpPr/>
            <p:nvPr/>
          </p:nvSpPr>
          <p:spPr>
            <a:xfrm rot="18900000">
              <a:off x="9015209" y="3195523"/>
              <a:ext cx="1414666" cy="1414667"/>
            </a:xfrm>
            <a:prstGeom prst="roundRect">
              <a:avLst>
                <a:gd fmla="val 15000" name="adj"/>
              </a:avLst>
            </a:prstGeom>
            <a:solidFill>
              <a:schemeClr val="accent1"/>
            </a:solidFill>
            <a:ln cap="flat" w="38100">
              <a:solidFill>
                <a:schemeClr val="bg1"/>
              </a:solidFill>
              <a:miter lim="400000"/>
            </a:ln>
            <a:effectLst>
              <a:outerShdw algn="tr" blurRad="127000" dir="8100000" dist="38100" rotWithShape="0">
                <a:prstClr val="black">
                  <a:alpha val="40000"/>
                </a:prstClr>
              </a:outerShdw>
            </a:effectLst>
          </p:spPr>
          <p:txBody>
            <a:bodyPr anchor="ctr" bIns="67733" lIns="67733" numCol="1" rIns="67733" tIns="67733" wrap="square">
              <a:noAutofit/>
            </a:bodyPr>
            <a:lstStyle/>
            <a:p>
              <a:pPr>
                <a:spcBef>
                  <a:spcPts val="4500"/>
                </a:spcBef>
                <a:defRPr sz="2500">
                  <a:latin typeface="Aller Light"/>
                  <a:ea typeface="Aller Light"/>
                  <a:cs typeface="Aller Light"/>
                  <a:sym typeface="Aller Light"/>
                </a:defRPr>
              </a:pPr>
              <a:endParaRPr sz="3333">
                <a:latin charset="-122" pitchFamily="34" typeface="微软雅黑"/>
                <a:ea charset="-122" pitchFamily="34" typeface="微软雅黑"/>
              </a:endParaRPr>
            </a:p>
          </p:txBody>
        </p:sp>
      </p:grpSp>
      <p:sp>
        <p:nvSpPr>
          <p:cNvPr id="58" name="Text Placeholder 4"/>
          <p:cNvSpPr txBox="1"/>
          <p:nvPr/>
        </p:nvSpPr>
        <p:spPr>
          <a:xfrm>
            <a:off x="1781433" y="3840206"/>
            <a:ext cx="1210819" cy="267765"/>
          </a:xfrm>
          <a:prstGeom prst="rect">
            <a:avLst/>
          </a:prstGeom>
        </p:spPr>
        <p:txBody>
          <a:bodyPr anchor="ctr">
            <a:noAutofit/>
          </a:bodyPr>
          <a:lstStyle>
            <a:lvl1pPr algn="l" defTabSz="914400" eaLnBrk="1" hangingPunct="1" indent="-342900" latinLnBrk="0" marL="342900" rtl="0">
              <a:spcBef>
                <a:spcPct val="20000"/>
              </a:spcBef>
              <a:buFont charset="0" panose="020b0604020202020204" pitchFamily="34" typeface="Arial"/>
              <a:buChar char="•"/>
              <a:defRPr kern="1200" sz="3200">
                <a:solidFill>
                  <a:schemeClr val="tx1"/>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2800">
                <a:solidFill>
                  <a:schemeClr val="tx1"/>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2400">
                <a:solidFill>
                  <a:schemeClr val="tx1"/>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2000">
                <a:solidFill>
                  <a:schemeClr val="tx1"/>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2000">
                <a:solidFill>
                  <a:schemeClr val="tx1"/>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algn="ctr" indent="0" marL="0">
              <a:buNone/>
            </a:pPr>
            <a:r>
              <a:rPr altLang="en-US" b="1" lang="zh-CN" sz="1600">
                <a:solidFill>
                  <a:schemeClr val="bg1"/>
                </a:solidFill>
                <a:latin charset="-122" pitchFamily="34" typeface="微软雅黑"/>
                <a:ea charset="-122" pitchFamily="34" typeface="微软雅黑"/>
              </a:rPr>
              <a:t>点击输入标题内容</a:t>
            </a:r>
          </a:p>
        </p:txBody>
      </p:sp>
      <p:sp>
        <p:nvSpPr>
          <p:cNvPr id="59" name="Text Placeholder 4"/>
          <p:cNvSpPr txBox="1"/>
          <p:nvPr/>
        </p:nvSpPr>
        <p:spPr>
          <a:xfrm>
            <a:off x="3663032" y="3840206"/>
            <a:ext cx="1210819" cy="267765"/>
          </a:xfrm>
          <a:prstGeom prst="rect">
            <a:avLst/>
          </a:prstGeom>
        </p:spPr>
        <p:txBody>
          <a:bodyPr anchor="ctr">
            <a:noAutofit/>
          </a:bodyPr>
          <a:lstStyle>
            <a:lvl1pPr algn="l" defTabSz="914400" eaLnBrk="1" hangingPunct="1" indent="-342900" latinLnBrk="0" marL="342900" rtl="0">
              <a:spcBef>
                <a:spcPct val="20000"/>
              </a:spcBef>
              <a:buFont charset="0" panose="020b0604020202020204" pitchFamily="34" typeface="Arial"/>
              <a:buChar char="•"/>
              <a:defRPr kern="1200" sz="3200">
                <a:solidFill>
                  <a:schemeClr val="tx1"/>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2800">
                <a:solidFill>
                  <a:schemeClr val="tx1"/>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2400">
                <a:solidFill>
                  <a:schemeClr val="tx1"/>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2000">
                <a:solidFill>
                  <a:schemeClr val="tx1"/>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2000">
                <a:solidFill>
                  <a:schemeClr val="tx1"/>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algn="ctr" indent="0" marL="0">
              <a:buNone/>
            </a:pPr>
            <a:r>
              <a:rPr altLang="en-US" b="1" lang="zh-CN" sz="1600">
                <a:solidFill>
                  <a:schemeClr val="bg1"/>
                </a:solidFill>
                <a:latin charset="-122" pitchFamily="34" typeface="微软雅黑"/>
                <a:ea charset="-122" pitchFamily="34" typeface="微软雅黑"/>
              </a:rPr>
              <a:t>点击输入标题内容</a:t>
            </a:r>
          </a:p>
        </p:txBody>
      </p:sp>
      <p:sp>
        <p:nvSpPr>
          <p:cNvPr id="60" name="Text Placeholder 4"/>
          <p:cNvSpPr txBox="1"/>
          <p:nvPr/>
        </p:nvSpPr>
        <p:spPr>
          <a:xfrm>
            <a:off x="5480353" y="3840206"/>
            <a:ext cx="1210819" cy="267765"/>
          </a:xfrm>
          <a:prstGeom prst="rect">
            <a:avLst/>
          </a:prstGeom>
        </p:spPr>
        <p:txBody>
          <a:bodyPr anchor="ctr">
            <a:noAutofit/>
          </a:bodyPr>
          <a:lstStyle>
            <a:lvl1pPr algn="l" defTabSz="914400" eaLnBrk="1" hangingPunct="1" indent="-342900" latinLnBrk="0" marL="342900" rtl="0">
              <a:spcBef>
                <a:spcPct val="20000"/>
              </a:spcBef>
              <a:buFont charset="0" panose="020b0604020202020204" pitchFamily="34" typeface="Arial"/>
              <a:buChar char="•"/>
              <a:defRPr kern="1200" sz="3200">
                <a:solidFill>
                  <a:schemeClr val="tx1"/>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2800">
                <a:solidFill>
                  <a:schemeClr val="tx1"/>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2400">
                <a:solidFill>
                  <a:schemeClr val="tx1"/>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2000">
                <a:solidFill>
                  <a:schemeClr val="tx1"/>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2000">
                <a:solidFill>
                  <a:schemeClr val="tx1"/>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algn="ctr" indent="0" marL="0">
              <a:buNone/>
            </a:pPr>
            <a:r>
              <a:rPr altLang="en-US" b="1" lang="zh-CN" sz="1600">
                <a:solidFill>
                  <a:schemeClr val="bg1"/>
                </a:solidFill>
                <a:latin charset="-122" pitchFamily="34" typeface="微软雅黑"/>
                <a:ea charset="-122" pitchFamily="34" typeface="微软雅黑"/>
              </a:rPr>
              <a:t>点击输入标题内容</a:t>
            </a:r>
          </a:p>
        </p:txBody>
      </p:sp>
      <p:sp>
        <p:nvSpPr>
          <p:cNvPr id="61" name="Text Placeholder 4"/>
          <p:cNvSpPr txBox="1"/>
          <p:nvPr/>
        </p:nvSpPr>
        <p:spPr>
          <a:xfrm>
            <a:off x="7298385" y="3840206"/>
            <a:ext cx="1210819" cy="267765"/>
          </a:xfrm>
          <a:prstGeom prst="rect">
            <a:avLst/>
          </a:prstGeom>
        </p:spPr>
        <p:txBody>
          <a:bodyPr anchor="ctr">
            <a:noAutofit/>
          </a:bodyPr>
          <a:lstStyle>
            <a:lvl1pPr algn="l" defTabSz="914400" eaLnBrk="1" hangingPunct="1" indent="-342900" latinLnBrk="0" marL="342900" rtl="0">
              <a:spcBef>
                <a:spcPct val="20000"/>
              </a:spcBef>
              <a:buFont charset="0" panose="020b0604020202020204" pitchFamily="34" typeface="Arial"/>
              <a:buChar char="•"/>
              <a:defRPr kern="1200" sz="3200">
                <a:solidFill>
                  <a:schemeClr val="tx1"/>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2800">
                <a:solidFill>
                  <a:schemeClr val="tx1"/>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2400">
                <a:solidFill>
                  <a:schemeClr val="tx1"/>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2000">
                <a:solidFill>
                  <a:schemeClr val="tx1"/>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2000">
                <a:solidFill>
                  <a:schemeClr val="tx1"/>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algn="ctr" indent="0" marL="0">
              <a:buNone/>
            </a:pPr>
            <a:r>
              <a:rPr altLang="en-US" b="1" lang="zh-CN" sz="1600">
                <a:solidFill>
                  <a:schemeClr val="bg1"/>
                </a:solidFill>
                <a:latin charset="-122" pitchFamily="34" typeface="微软雅黑"/>
                <a:ea charset="-122" pitchFamily="34" typeface="微软雅黑"/>
              </a:rPr>
              <a:t>点击输入标题内容</a:t>
            </a:r>
          </a:p>
        </p:txBody>
      </p:sp>
      <p:sp>
        <p:nvSpPr>
          <p:cNvPr id="62" name="Text Placeholder 4"/>
          <p:cNvSpPr txBox="1"/>
          <p:nvPr/>
        </p:nvSpPr>
        <p:spPr>
          <a:xfrm>
            <a:off x="9117133" y="3840206"/>
            <a:ext cx="1210819" cy="267765"/>
          </a:xfrm>
          <a:prstGeom prst="rect">
            <a:avLst/>
          </a:prstGeom>
        </p:spPr>
        <p:txBody>
          <a:bodyPr anchor="ctr">
            <a:noAutofit/>
          </a:bodyPr>
          <a:lstStyle>
            <a:lvl1pPr algn="l" defTabSz="914400" eaLnBrk="1" hangingPunct="1" indent="-342900" latinLnBrk="0" marL="342900" rtl="0">
              <a:spcBef>
                <a:spcPct val="20000"/>
              </a:spcBef>
              <a:buFont charset="0" panose="020b0604020202020204" pitchFamily="34" typeface="Arial"/>
              <a:buChar char="•"/>
              <a:defRPr kern="1200" sz="3200">
                <a:solidFill>
                  <a:schemeClr val="tx1"/>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2800">
                <a:solidFill>
                  <a:schemeClr val="tx1"/>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2400">
                <a:solidFill>
                  <a:schemeClr val="tx1"/>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2000">
                <a:solidFill>
                  <a:schemeClr val="tx1"/>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2000">
                <a:solidFill>
                  <a:schemeClr val="tx1"/>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algn="ctr" indent="0" marL="0">
              <a:buNone/>
            </a:pPr>
            <a:r>
              <a:rPr altLang="en-US" b="1" lang="zh-CN" sz="1600">
                <a:solidFill>
                  <a:schemeClr val="bg1"/>
                </a:solidFill>
                <a:latin charset="-122" pitchFamily="34" typeface="微软雅黑"/>
                <a:ea charset="-122" pitchFamily="34" typeface="微软雅黑"/>
              </a:rPr>
              <a:t>点击输入标题内容</a:t>
            </a:r>
          </a:p>
        </p:txBody>
      </p:sp>
      <p:sp>
        <p:nvSpPr>
          <p:cNvPr id="63" name="TextBox 62"/>
          <p:cNvSpPr txBox="1"/>
          <p:nvPr/>
        </p:nvSpPr>
        <p:spPr>
          <a:xfrm>
            <a:off x="1295468" y="1747260"/>
            <a:ext cx="2328369" cy="975116"/>
          </a:xfrm>
          <a:prstGeom prst="rect">
            <a:avLst/>
          </a:prstGeom>
          <a:noFill/>
        </p:spPr>
        <p:txBody>
          <a:bodyPr bIns="0" lIns="0" rIns="0" rtlCol="0" tIns="0" wrap="square">
            <a:spAutoFit/>
          </a:bodyPr>
          <a:lstStyle/>
          <a:p>
            <a:pPr algn="just">
              <a:lnSpc>
                <a:spcPct val="120000"/>
              </a:lnSpc>
            </a:pPr>
            <a:r>
              <a:rPr altLang="en-US" lang="zh-CN" sz="1333">
                <a:solidFill>
                  <a:schemeClr val="tx1">
                    <a:lumMod val="85000"/>
                    <a:lumOff val="15000"/>
                  </a:schemeClr>
                </a:solidFill>
                <a:latin charset="-122" pitchFamily="34" typeface="微软雅黑"/>
                <a:ea charset="-122" pitchFamily="34" typeface="微软雅黑"/>
              </a:rPr>
              <a:t>详写内容……点击输入本栏的具体文字，简明扼要的说明分项内容，此为概念图解，请根据您的具体内容酌情修改。</a:t>
            </a:r>
          </a:p>
        </p:txBody>
      </p:sp>
      <p:sp>
        <p:nvSpPr>
          <p:cNvPr id="64" name="TextBox 63"/>
          <p:cNvSpPr txBox="1"/>
          <p:nvPr/>
        </p:nvSpPr>
        <p:spPr>
          <a:xfrm>
            <a:off x="3119670" y="5228424"/>
            <a:ext cx="2328369" cy="975116"/>
          </a:xfrm>
          <a:prstGeom prst="rect">
            <a:avLst/>
          </a:prstGeom>
          <a:noFill/>
        </p:spPr>
        <p:txBody>
          <a:bodyPr bIns="0" lIns="0" rIns="0" rtlCol="0" tIns="0" wrap="square">
            <a:spAutoFit/>
          </a:bodyPr>
          <a:lstStyle/>
          <a:p>
            <a:pPr algn="just">
              <a:lnSpc>
                <a:spcPct val="120000"/>
              </a:lnSpc>
            </a:pPr>
            <a:r>
              <a:rPr altLang="en-US" lang="zh-CN" sz="1333">
                <a:solidFill>
                  <a:schemeClr val="tx1">
                    <a:lumMod val="85000"/>
                    <a:lumOff val="15000"/>
                  </a:schemeClr>
                </a:solidFill>
                <a:latin charset="-122" pitchFamily="34" typeface="微软雅黑"/>
                <a:ea charset="-122" pitchFamily="34" typeface="微软雅黑"/>
              </a:rPr>
              <a:t>详写内容……点击输入本栏的具体文字，简明扼要的说明分项内容，此为概念图解，请根据您的具体内容酌情修改。</a:t>
            </a:r>
          </a:p>
        </p:txBody>
      </p:sp>
      <p:sp>
        <p:nvSpPr>
          <p:cNvPr id="65" name="TextBox 64"/>
          <p:cNvSpPr txBox="1"/>
          <p:nvPr/>
        </p:nvSpPr>
        <p:spPr>
          <a:xfrm>
            <a:off x="4936088" y="1747260"/>
            <a:ext cx="2328369" cy="975116"/>
          </a:xfrm>
          <a:prstGeom prst="rect">
            <a:avLst/>
          </a:prstGeom>
          <a:noFill/>
        </p:spPr>
        <p:txBody>
          <a:bodyPr bIns="0" lIns="0" rIns="0" rtlCol="0" tIns="0" wrap="square">
            <a:spAutoFit/>
          </a:bodyPr>
          <a:lstStyle/>
          <a:p>
            <a:pPr algn="just">
              <a:lnSpc>
                <a:spcPct val="120000"/>
              </a:lnSpc>
            </a:pPr>
            <a:r>
              <a:rPr altLang="en-US" lang="zh-CN" sz="1333">
                <a:solidFill>
                  <a:schemeClr val="tx1">
                    <a:lumMod val="85000"/>
                    <a:lumOff val="15000"/>
                  </a:schemeClr>
                </a:solidFill>
                <a:latin charset="-122" pitchFamily="34" typeface="微软雅黑"/>
                <a:ea charset="-122" pitchFamily="34" typeface="微软雅黑"/>
              </a:rPr>
              <a:t>详写内容……点击输入本栏的具体文字，简明扼要的说明分项内容，此为概念图解，请根据您的具体内容酌情修改。</a:t>
            </a:r>
          </a:p>
        </p:txBody>
      </p:sp>
      <p:sp>
        <p:nvSpPr>
          <p:cNvPr id="66" name="TextBox 65"/>
          <p:cNvSpPr txBox="1"/>
          <p:nvPr/>
        </p:nvSpPr>
        <p:spPr>
          <a:xfrm>
            <a:off x="6753874" y="5228424"/>
            <a:ext cx="2328369" cy="975116"/>
          </a:xfrm>
          <a:prstGeom prst="rect">
            <a:avLst/>
          </a:prstGeom>
          <a:noFill/>
        </p:spPr>
        <p:txBody>
          <a:bodyPr bIns="0" lIns="0" rIns="0" rtlCol="0" tIns="0" wrap="square">
            <a:spAutoFit/>
          </a:bodyPr>
          <a:lstStyle/>
          <a:p>
            <a:pPr algn="just">
              <a:lnSpc>
                <a:spcPct val="120000"/>
              </a:lnSpc>
            </a:pPr>
            <a:r>
              <a:rPr altLang="en-US" lang="zh-CN" sz="1333">
                <a:solidFill>
                  <a:schemeClr val="tx1">
                    <a:lumMod val="85000"/>
                    <a:lumOff val="15000"/>
                  </a:schemeClr>
                </a:solidFill>
                <a:latin charset="-122" pitchFamily="34" typeface="微软雅黑"/>
                <a:ea charset="-122" pitchFamily="34" typeface="微软雅黑"/>
              </a:rPr>
              <a:t>详写内容……点击输入本栏的具体文字，简明扼要的说明分项内容，此为概念图解，请根据您的具体内容酌情修改。</a:t>
            </a:r>
          </a:p>
        </p:txBody>
      </p:sp>
      <p:sp>
        <p:nvSpPr>
          <p:cNvPr id="67" name="TextBox 66"/>
          <p:cNvSpPr txBox="1"/>
          <p:nvPr/>
        </p:nvSpPr>
        <p:spPr>
          <a:xfrm>
            <a:off x="8552757" y="1747260"/>
            <a:ext cx="2328369" cy="975116"/>
          </a:xfrm>
          <a:prstGeom prst="rect">
            <a:avLst/>
          </a:prstGeom>
          <a:noFill/>
        </p:spPr>
        <p:txBody>
          <a:bodyPr bIns="0" lIns="0" rIns="0" rtlCol="0" tIns="0" wrap="square">
            <a:spAutoFit/>
          </a:bodyPr>
          <a:lstStyle/>
          <a:p>
            <a:pPr algn="just">
              <a:lnSpc>
                <a:spcPct val="120000"/>
              </a:lnSpc>
            </a:pPr>
            <a:r>
              <a:rPr altLang="en-US" lang="zh-CN" sz="1333">
                <a:solidFill>
                  <a:schemeClr val="tx1">
                    <a:lumMod val="85000"/>
                    <a:lumOff val="15000"/>
                  </a:schemeClr>
                </a:solidFill>
                <a:latin charset="-122" pitchFamily="34" typeface="微软雅黑"/>
                <a:ea charset="-122" pitchFamily="34" typeface="微软雅黑"/>
              </a:rPr>
              <a:t>详写内容……点击输入本栏的具体文字，简明扼要的说明分项内容，此为概念图解，请根据您的具体内容酌情修改。</a:t>
            </a:r>
          </a:p>
        </p:txBody>
      </p:sp>
      <p:sp>
        <p:nvSpPr>
          <p:cNvPr id="37" name="Text Box 2"/>
          <p:cNvSpPr txBox="1">
            <a:spLocks noChangeArrowheads="1"/>
          </p:cNvSpPr>
          <p:nvPr/>
        </p:nvSpPr>
        <p:spPr bwMode="auto">
          <a:xfrm>
            <a:off x="9691565" y="7077405"/>
            <a:ext cx="2527807" cy="375971"/>
          </a:xfrm>
          <a:prstGeom prst="rect">
            <a:avLst/>
          </a:prstGeom>
          <a:noFill/>
          <a:ln w="9525">
            <a:noFill/>
            <a:miter lim="800000"/>
          </a:ln>
        </p:spPr>
        <p:txBody>
          <a:bodyPr wrap="square">
            <a:spAutoFit/>
          </a:bodyPr>
          <a:lstStyle/>
          <a:p>
            <a:pPr algn="ctr"/>
            <a:r>
              <a:rPr altLang="en-US" lang="zh-CN" sz="1867">
                <a:solidFill>
                  <a:srgbClr val="00AEEE"/>
                </a:solidFill>
                <a:latin charset="-122" pitchFamily="34" typeface="微软雅黑"/>
                <a:ea charset="-122" pitchFamily="34" typeface="微软雅黑"/>
              </a:rPr>
              <a:t>延迟符号</a:t>
            </a:r>
          </a:p>
        </p:txBody>
      </p:sp>
    </p:spTree>
    <p:extLst>
      <p:ext uri="{BB962C8B-B14F-4D97-AF65-F5344CB8AC3E}">
        <p14:creationId val="3255574593"/>
      </p:ext>
    </p:extLst>
  </p:cSld>
  <p:clrMapOvr>
    <a:masterClrMapping/>
  </p:clrMapOvr>
  <mc:AlternateContent>
    <mc:Choice Requires="p15">
      <p:transition p14:dur="1250" spd="slow">
        <p15:prstTrans prst="peelOff"/>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9" presetSubtype="0">
                                  <p:stCondLst>
                                    <p:cond delay="0"/>
                                  </p:stCondLst>
                                  <p:childTnLst>
                                    <p:set>
                                      <p:cBhvr>
                                        <p:cTn dur="1" fill="hold" id="6">
                                          <p:stCondLst>
                                            <p:cond delay="0"/>
                                          </p:stCondLst>
                                        </p:cTn>
                                        <p:tgtEl>
                                          <p:spTgt spid="49"/>
                                        </p:tgtEl>
                                        <p:attrNameLst>
                                          <p:attrName>style.visibility</p:attrName>
                                        </p:attrNameLst>
                                      </p:cBhvr>
                                      <p:to>
                                        <p:strVal val="visible"/>
                                      </p:to>
                                    </p:set>
                                    <p:animEffect filter="dissolve" transition="in">
                                      <p:cBhvr>
                                        <p:cTn dur="500" id="7"/>
                                        <p:tgtEl>
                                          <p:spTgt spid="49"/>
                                        </p:tgtEl>
                                      </p:cBhvr>
                                    </p:animEffect>
                                  </p:childTnLst>
                                </p:cTn>
                              </p:par>
                              <p:par>
                                <p:cTn fill="hold" grpId="0" id="8" nodeType="withEffect" presetClass="entr" presetID="10" presetSubtype="0">
                                  <p:stCondLst>
                                    <p:cond delay="0"/>
                                  </p:stCondLst>
                                  <p:childTnLst>
                                    <p:set>
                                      <p:cBhvr>
                                        <p:cTn dur="1" fill="hold" id="9">
                                          <p:stCondLst>
                                            <p:cond delay="0"/>
                                          </p:stCondLst>
                                        </p:cTn>
                                        <p:tgtEl>
                                          <p:spTgt spid="58">
                                            <p:txEl>
                                              <p:pRg end="0" st="0"/>
                                            </p:txEl>
                                          </p:spTgt>
                                        </p:tgtEl>
                                        <p:attrNameLst>
                                          <p:attrName>style.visibility</p:attrName>
                                        </p:attrNameLst>
                                      </p:cBhvr>
                                      <p:to>
                                        <p:strVal val="visible"/>
                                      </p:to>
                                    </p:set>
                                    <p:animEffect filter="fade" transition="in">
                                      <p:cBhvr>
                                        <p:cTn dur="500" id="10"/>
                                        <p:tgtEl>
                                          <p:spTgt spid="58">
                                            <p:txEl>
                                              <p:pRg end="0" st="0"/>
                                            </p:txEl>
                                          </p:spTgt>
                                        </p:tgtEl>
                                      </p:cBhvr>
                                    </p:animEffect>
                                  </p:childTnLst>
                                </p:cTn>
                              </p:par>
                            </p:childTnLst>
                          </p:cTn>
                        </p:par>
                        <p:par>
                          <p:cTn fill="hold" id="11" nodeType="afterGroup">
                            <p:stCondLst>
                              <p:cond delay="500"/>
                            </p:stCondLst>
                            <p:childTnLst>
                              <p:par>
                                <p:cTn fill="hold" grpId="0" id="12" nodeType="afterEffect" presetClass="entr" presetID="18" presetSubtype="6">
                                  <p:stCondLst>
                                    <p:cond delay="0"/>
                                  </p:stCondLst>
                                  <p:childTnLst>
                                    <p:set>
                                      <p:cBhvr>
                                        <p:cTn dur="1" fill="hold" id="13">
                                          <p:stCondLst>
                                            <p:cond delay="0"/>
                                          </p:stCondLst>
                                        </p:cTn>
                                        <p:tgtEl>
                                          <p:spTgt spid="63"/>
                                        </p:tgtEl>
                                        <p:attrNameLst>
                                          <p:attrName>style.visibility</p:attrName>
                                        </p:attrNameLst>
                                      </p:cBhvr>
                                      <p:to>
                                        <p:strVal val="visible"/>
                                      </p:to>
                                    </p:set>
                                    <p:animEffect filter="strips(downRight)" transition="in">
                                      <p:cBhvr>
                                        <p:cTn dur="500" id="14"/>
                                        <p:tgtEl>
                                          <p:spTgt spid="63"/>
                                        </p:tgtEl>
                                      </p:cBhvr>
                                    </p:animEffect>
                                  </p:childTnLst>
                                </p:cTn>
                              </p:par>
                            </p:childTnLst>
                          </p:cTn>
                        </p:par>
                        <p:par>
                          <p:cTn fill="hold" id="15" nodeType="afterGroup">
                            <p:stCondLst>
                              <p:cond delay="1000"/>
                            </p:stCondLst>
                            <p:childTnLst>
                              <p:par>
                                <p:cTn fill="hold" id="16" nodeType="afterEffect" presetClass="entr" presetID="9" presetSubtype="0">
                                  <p:stCondLst>
                                    <p:cond delay="0"/>
                                  </p:stCondLst>
                                  <p:childTnLst>
                                    <p:set>
                                      <p:cBhvr>
                                        <p:cTn dur="1" fill="hold" id="17">
                                          <p:stCondLst>
                                            <p:cond delay="0"/>
                                          </p:stCondLst>
                                        </p:cTn>
                                        <p:tgtEl>
                                          <p:spTgt spid="46"/>
                                        </p:tgtEl>
                                        <p:attrNameLst>
                                          <p:attrName>style.visibility</p:attrName>
                                        </p:attrNameLst>
                                      </p:cBhvr>
                                      <p:to>
                                        <p:strVal val="visible"/>
                                      </p:to>
                                    </p:set>
                                    <p:animEffect filter="dissolve" transition="in">
                                      <p:cBhvr>
                                        <p:cTn dur="500" id="18"/>
                                        <p:tgtEl>
                                          <p:spTgt spid="46"/>
                                        </p:tgtEl>
                                      </p:cBhvr>
                                    </p:animEffect>
                                  </p:childTnLst>
                                </p:cTn>
                              </p:par>
                              <p:par>
                                <p:cTn fill="hold" grpId="0" id="19" nodeType="withEffect" presetClass="entr" presetID="10" presetSubtype="0">
                                  <p:stCondLst>
                                    <p:cond delay="0"/>
                                  </p:stCondLst>
                                  <p:childTnLst>
                                    <p:set>
                                      <p:cBhvr>
                                        <p:cTn dur="1" fill="hold" id="20">
                                          <p:stCondLst>
                                            <p:cond delay="0"/>
                                          </p:stCondLst>
                                        </p:cTn>
                                        <p:tgtEl>
                                          <p:spTgt spid="59">
                                            <p:txEl>
                                              <p:pRg end="0" st="0"/>
                                            </p:txEl>
                                          </p:spTgt>
                                        </p:tgtEl>
                                        <p:attrNameLst>
                                          <p:attrName>style.visibility</p:attrName>
                                        </p:attrNameLst>
                                      </p:cBhvr>
                                      <p:to>
                                        <p:strVal val="visible"/>
                                      </p:to>
                                    </p:set>
                                    <p:animEffect filter="fade" transition="in">
                                      <p:cBhvr>
                                        <p:cTn dur="500" id="21"/>
                                        <p:tgtEl>
                                          <p:spTgt spid="59">
                                            <p:txEl>
                                              <p:pRg end="0" st="0"/>
                                            </p:txEl>
                                          </p:spTgt>
                                        </p:tgtEl>
                                      </p:cBhvr>
                                    </p:animEffect>
                                  </p:childTnLst>
                                </p:cTn>
                              </p:par>
                            </p:childTnLst>
                          </p:cTn>
                        </p:par>
                        <p:par>
                          <p:cTn fill="hold" id="22" nodeType="afterGroup">
                            <p:stCondLst>
                              <p:cond delay="1500"/>
                            </p:stCondLst>
                            <p:childTnLst>
                              <p:par>
                                <p:cTn fill="hold" grpId="0" id="23" nodeType="afterEffect" presetClass="entr" presetID="18" presetSubtype="6">
                                  <p:stCondLst>
                                    <p:cond delay="0"/>
                                  </p:stCondLst>
                                  <p:childTnLst>
                                    <p:set>
                                      <p:cBhvr>
                                        <p:cTn dur="1" fill="hold" id="24">
                                          <p:stCondLst>
                                            <p:cond delay="0"/>
                                          </p:stCondLst>
                                        </p:cTn>
                                        <p:tgtEl>
                                          <p:spTgt spid="64"/>
                                        </p:tgtEl>
                                        <p:attrNameLst>
                                          <p:attrName>style.visibility</p:attrName>
                                        </p:attrNameLst>
                                      </p:cBhvr>
                                      <p:to>
                                        <p:strVal val="visible"/>
                                      </p:to>
                                    </p:set>
                                    <p:animEffect filter="strips(downRight)" transition="in">
                                      <p:cBhvr>
                                        <p:cTn dur="500" id="25"/>
                                        <p:tgtEl>
                                          <p:spTgt spid="64"/>
                                        </p:tgtEl>
                                      </p:cBhvr>
                                    </p:animEffect>
                                  </p:childTnLst>
                                </p:cTn>
                              </p:par>
                            </p:childTnLst>
                          </p:cTn>
                        </p:par>
                        <p:par>
                          <p:cTn fill="hold" id="26" nodeType="afterGroup">
                            <p:stCondLst>
                              <p:cond delay="2000"/>
                            </p:stCondLst>
                            <p:childTnLst>
                              <p:par>
                                <p:cTn fill="hold" id="27" nodeType="afterEffect" presetClass="entr" presetID="9" presetSubtype="0">
                                  <p:stCondLst>
                                    <p:cond delay="0"/>
                                  </p:stCondLst>
                                  <p:childTnLst>
                                    <p:set>
                                      <p:cBhvr>
                                        <p:cTn dur="1" fill="hold" id="28">
                                          <p:stCondLst>
                                            <p:cond delay="0"/>
                                          </p:stCondLst>
                                        </p:cTn>
                                        <p:tgtEl>
                                          <p:spTgt spid="43"/>
                                        </p:tgtEl>
                                        <p:attrNameLst>
                                          <p:attrName>style.visibility</p:attrName>
                                        </p:attrNameLst>
                                      </p:cBhvr>
                                      <p:to>
                                        <p:strVal val="visible"/>
                                      </p:to>
                                    </p:set>
                                    <p:animEffect filter="dissolve" transition="in">
                                      <p:cBhvr>
                                        <p:cTn dur="500" id="29"/>
                                        <p:tgtEl>
                                          <p:spTgt spid="43"/>
                                        </p:tgtEl>
                                      </p:cBhvr>
                                    </p:animEffect>
                                  </p:childTnLst>
                                </p:cTn>
                              </p:par>
                              <p:par>
                                <p:cTn fill="hold" grpId="0" id="30" nodeType="withEffect" presetClass="entr" presetID="10" presetSubtype="0">
                                  <p:stCondLst>
                                    <p:cond delay="0"/>
                                  </p:stCondLst>
                                  <p:childTnLst>
                                    <p:set>
                                      <p:cBhvr>
                                        <p:cTn dur="1" fill="hold" id="31">
                                          <p:stCondLst>
                                            <p:cond delay="0"/>
                                          </p:stCondLst>
                                        </p:cTn>
                                        <p:tgtEl>
                                          <p:spTgt spid="60">
                                            <p:txEl>
                                              <p:pRg end="0" st="0"/>
                                            </p:txEl>
                                          </p:spTgt>
                                        </p:tgtEl>
                                        <p:attrNameLst>
                                          <p:attrName>style.visibility</p:attrName>
                                        </p:attrNameLst>
                                      </p:cBhvr>
                                      <p:to>
                                        <p:strVal val="visible"/>
                                      </p:to>
                                    </p:set>
                                    <p:animEffect filter="fade" transition="in">
                                      <p:cBhvr>
                                        <p:cTn dur="500" id="32"/>
                                        <p:tgtEl>
                                          <p:spTgt spid="60">
                                            <p:txEl>
                                              <p:pRg end="0" st="0"/>
                                            </p:txEl>
                                          </p:spTgt>
                                        </p:tgtEl>
                                      </p:cBhvr>
                                    </p:animEffect>
                                  </p:childTnLst>
                                </p:cTn>
                              </p:par>
                            </p:childTnLst>
                          </p:cTn>
                        </p:par>
                        <p:par>
                          <p:cTn fill="hold" id="33" nodeType="afterGroup">
                            <p:stCondLst>
                              <p:cond delay="2500"/>
                            </p:stCondLst>
                            <p:childTnLst>
                              <p:par>
                                <p:cTn fill="hold" grpId="0" id="34" nodeType="afterEffect" presetClass="entr" presetID="18" presetSubtype="6">
                                  <p:stCondLst>
                                    <p:cond delay="0"/>
                                  </p:stCondLst>
                                  <p:childTnLst>
                                    <p:set>
                                      <p:cBhvr>
                                        <p:cTn dur="1" fill="hold" id="35">
                                          <p:stCondLst>
                                            <p:cond delay="0"/>
                                          </p:stCondLst>
                                        </p:cTn>
                                        <p:tgtEl>
                                          <p:spTgt spid="65"/>
                                        </p:tgtEl>
                                        <p:attrNameLst>
                                          <p:attrName>style.visibility</p:attrName>
                                        </p:attrNameLst>
                                      </p:cBhvr>
                                      <p:to>
                                        <p:strVal val="visible"/>
                                      </p:to>
                                    </p:set>
                                    <p:animEffect filter="strips(downRight)" transition="in">
                                      <p:cBhvr>
                                        <p:cTn dur="500" id="36"/>
                                        <p:tgtEl>
                                          <p:spTgt spid="65"/>
                                        </p:tgtEl>
                                      </p:cBhvr>
                                    </p:animEffect>
                                  </p:childTnLst>
                                </p:cTn>
                              </p:par>
                            </p:childTnLst>
                          </p:cTn>
                        </p:par>
                        <p:par>
                          <p:cTn fill="hold" id="37" nodeType="afterGroup">
                            <p:stCondLst>
                              <p:cond delay="3000"/>
                            </p:stCondLst>
                            <p:childTnLst>
                              <p:par>
                                <p:cTn fill="hold" id="38" nodeType="afterEffect" presetClass="entr" presetID="9" presetSubtype="0">
                                  <p:stCondLst>
                                    <p:cond delay="0"/>
                                  </p:stCondLst>
                                  <p:childTnLst>
                                    <p:set>
                                      <p:cBhvr>
                                        <p:cTn dur="1" fill="hold" id="39">
                                          <p:stCondLst>
                                            <p:cond delay="0"/>
                                          </p:stCondLst>
                                        </p:cTn>
                                        <p:tgtEl>
                                          <p:spTgt spid="52"/>
                                        </p:tgtEl>
                                        <p:attrNameLst>
                                          <p:attrName>style.visibility</p:attrName>
                                        </p:attrNameLst>
                                      </p:cBhvr>
                                      <p:to>
                                        <p:strVal val="visible"/>
                                      </p:to>
                                    </p:set>
                                    <p:animEffect filter="dissolve" transition="in">
                                      <p:cBhvr>
                                        <p:cTn dur="500" id="40"/>
                                        <p:tgtEl>
                                          <p:spTgt spid="52"/>
                                        </p:tgtEl>
                                      </p:cBhvr>
                                    </p:animEffect>
                                  </p:childTnLst>
                                </p:cTn>
                              </p:par>
                              <p:par>
                                <p:cTn fill="hold" grpId="0" id="41" nodeType="withEffect" presetClass="entr" presetID="10" presetSubtype="0">
                                  <p:stCondLst>
                                    <p:cond delay="0"/>
                                  </p:stCondLst>
                                  <p:childTnLst>
                                    <p:set>
                                      <p:cBhvr>
                                        <p:cTn dur="1" fill="hold" id="42">
                                          <p:stCondLst>
                                            <p:cond delay="0"/>
                                          </p:stCondLst>
                                        </p:cTn>
                                        <p:tgtEl>
                                          <p:spTgt spid="61">
                                            <p:txEl>
                                              <p:pRg end="0" st="0"/>
                                            </p:txEl>
                                          </p:spTgt>
                                        </p:tgtEl>
                                        <p:attrNameLst>
                                          <p:attrName>style.visibility</p:attrName>
                                        </p:attrNameLst>
                                      </p:cBhvr>
                                      <p:to>
                                        <p:strVal val="visible"/>
                                      </p:to>
                                    </p:set>
                                    <p:animEffect filter="fade" transition="in">
                                      <p:cBhvr>
                                        <p:cTn dur="500" id="43"/>
                                        <p:tgtEl>
                                          <p:spTgt spid="61">
                                            <p:txEl>
                                              <p:pRg end="0" st="0"/>
                                            </p:txEl>
                                          </p:spTgt>
                                        </p:tgtEl>
                                      </p:cBhvr>
                                    </p:animEffect>
                                  </p:childTnLst>
                                </p:cTn>
                              </p:par>
                            </p:childTnLst>
                          </p:cTn>
                        </p:par>
                        <p:par>
                          <p:cTn fill="hold" id="44" nodeType="afterGroup">
                            <p:stCondLst>
                              <p:cond delay="3500"/>
                            </p:stCondLst>
                            <p:childTnLst>
                              <p:par>
                                <p:cTn fill="hold" grpId="0" id="45" nodeType="afterEffect" presetClass="entr" presetID="18" presetSubtype="6">
                                  <p:stCondLst>
                                    <p:cond delay="0"/>
                                  </p:stCondLst>
                                  <p:childTnLst>
                                    <p:set>
                                      <p:cBhvr>
                                        <p:cTn dur="1" fill="hold" id="46">
                                          <p:stCondLst>
                                            <p:cond delay="0"/>
                                          </p:stCondLst>
                                        </p:cTn>
                                        <p:tgtEl>
                                          <p:spTgt spid="66"/>
                                        </p:tgtEl>
                                        <p:attrNameLst>
                                          <p:attrName>style.visibility</p:attrName>
                                        </p:attrNameLst>
                                      </p:cBhvr>
                                      <p:to>
                                        <p:strVal val="visible"/>
                                      </p:to>
                                    </p:set>
                                    <p:animEffect filter="strips(downRight)" transition="in">
                                      <p:cBhvr>
                                        <p:cTn dur="500" id="47"/>
                                        <p:tgtEl>
                                          <p:spTgt spid="66"/>
                                        </p:tgtEl>
                                      </p:cBhvr>
                                    </p:animEffect>
                                  </p:childTnLst>
                                </p:cTn>
                              </p:par>
                            </p:childTnLst>
                          </p:cTn>
                        </p:par>
                        <p:par>
                          <p:cTn fill="hold" id="48" nodeType="afterGroup">
                            <p:stCondLst>
                              <p:cond delay="4000"/>
                            </p:stCondLst>
                            <p:childTnLst>
                              <p:par>
                                <p:cTn fill="hold" id="49" nodeType="afterEffect" presetClass="entr" presetID="9" presetSubtype="0">
                                  <p:stCondLst>
                                    <p:cond delay="0"/>
                                  </p:stCondLst>
                                  <p:childTnLst>
                                    <p:set>
                                      <p:cBhvr>
                                        <p:cTn dur="1" fill="hold" id="50">
                                          <p:stCondLst>
                                            <p:cond delay="0"/>
                                          </p:stCondLst>
                                        </p:cTn>
                                        <p:tgtEl>
                                          <p:spTgt spid="55"/>
                                        </p:tgtEl>
                                        <p:attrNameLst>
                                          <p:attrName>style.visibility</p:attrName>
                                        </p:attrNameLst>
                                      </p:cBhvr>
                                      <p:to>
                                        <p:strVal val="visible"/>
                                      </p:to>
                                    </p:set>
                                    <p:animEffect filter="dissolve" transition="in">
                                      <p:cBhvr>
                                        <p:cTn dur="500" id="51"/>
                                        <p:tgtEl>
                                          <p:spTgt spid="55"/>
                                        </p:tgtEl>
                                      </p:cBhvr>
                                    </p:animEffect>
                                  </p:childTnLst>
                                </p:cTn>
                              </p:par>
                              <p:par>
                                <p:cTn fill="hold" grpId="0" id="52" nodeType="withEffect" presetClass="entr" presetID="10" presetSubtype="0">
                                  <p:stCondLst>
                                    <p:cond delay="0"/>
                                  </p:stCondLst>
                                  <p:childTnLst>
                                    <p:set>
                                      <p:cBhvr>
                                        <p:cTn dur="1" fill="hold" id="53">
                                          <p:stCondLst>
                                            <p:cond delay="0"/>
                                          </p:stCondLst>
                                        </p:cTn>
                                        <p:tgtEl>
                                          <p:spTgt spid="62">
                                            <p:txEl>
                                              <p:pRg end="0" st="0"/>
                                            </p:txEl>
                                          </p:spTgt>
                                        </p:tgtEl>
                                        <p:attrNameLst>
                                          <p:attrName>style.visibility</p:attrName>
                                        </p:attrNameLst>
                                      </p:cBhvr>
                                      <p:to>
                                        <p:strVal val="visible"/>
                                      </p:to>
                                    </p:set>
                                    <p:animEffect filter="fade" transition="in">
                                      <p:cBhvr>
                                        <p:cTn dur="500" id="54"/>
                                        <p:tgtEl>
                                          <p:spTgt spid="62">
                                            <p:txEl>
                                              <p:pRg end="0" st="0"/>
                                            </p:txEl>
                                          </p:spTgt>
                                        </p:tgtEl>
                                      </p:cBhvr>
                                    </p:animEffect>
                                  </p:childTnLst>
                                </p:cTn>
                              </p:par>
                            </p:childTnLst>
                          </p:cTn>
                        </p:par>
                        <p:par>
                          <p:cTn fill="hold" id="55" nodeType="afterGroup">
                            <p:stCondLst>
                              <p:cond delay="4500"/>
                            </p:stCondLst>
                            <p:childTnLst>
                              <p:par>
                                <p:cTn fill="hold" grpId="0" id="56" nodeType="afterEffect" presetClass="entr" presetID="18" presetSubtype="6">
                                  <p:stCondLst>
                                    <p:cond delay="0"/>
                                  </p:stCondLst>
                                  <p:childTnLst>
                                    <p:set>
                                      <p:cBhvr>
                                        <p:cTn dur="1" fill="hold" id="57">
                                          <p:stCondLst>
                                            <p:cond delay="0"/>
                                          </p:stCondLst>
                                        </p:cTn>
                                        <p:tgtEl>
                                          <p:spTgt spid="67"/>
                                        </p:tgtEl>
                                        <p:attrNameLst>
                                          <p:attrName>style.visibility</p:attrName>
                                        </p:attrNameLst>
                                      </p:cBhvr>
                                      <p:to>
                                        <p:strVal val="visible"/>
                                      </p:to>
                                    </p:set>
                                    <p:animEffect filter="strips(downRight)" transition="in">
                                      <p:cBhvr>
                                        <p:cTn dur="500" id="58"/>
                                        <p:tgtEl>
                                          <p:spTgt spid="67"/>
                                        </p:tgtEl>
                                      </p:cBhvr>
                                    </p:animEffect>
                                  </p:childTnLst>
                                </p:cTn>
                              </p:par>
                            </p:childTnLst>
                          </p:cTn>
                        </p:par>
                        <p:par>
                          <p:cTn fill="hold" id="59" nodeType="afterGroup">
                            <p:stCondLst>
                              <p:cond delay="5000"/>
                            </p:stCondLst>
                            <p:childTnLst>
                              <p:par>
                                <p:cTn fill="hold" grpId="0" id="60" nodeType="afterEffect" presetClass="entr" presetID="53" presetSubtype="0">
                                  <p:stCondLst>
                                    <p:cond delay="0"/>
                                  </p:stCondLst>
                                  <p:iterate type="lt">
                                    <p:tmPct val="10000"/>
                                  </p:iterate>
                                  <p:childTnLst>
                                    <p:set>
                                      <p:cBhvr>
                                        <p:cTn dur="1" fill="hold" id="61">
                                          <p:stCondLst>
                                            <p:cond delay="0"/>
                                          </p:stCondLst>
                                        </p:cTn>
                                        <p:tgtEl>
                                          <p:spTgt spid="37"/>
                                        </p:tgtEl>
                                        <p:attrNameLst>
                                          <p:attrName>style.visibility</p:attrName>
                                        </p:attrNameLst>
                                      </p:cBhvr>
                                      <p:to>
                                        <p:strVal val="visible"/>
                                      </p:to>
                                    </p:set>
                                    <p:anim calcmode="lin" valueType="num">
                                      <p:cBhvr>
                                        <p:cTn dur="650" fill="hold" id="62"/>
                                        <p:tgtEl>
                                          <p:spTgt spid="37"/>
                                        </p:tgtEl>
                                        <p:attrNameLst>
                                          <p:attrName>ppt_w</p:attrName>
                                        </p:attrNameLst>
                                      </p:cBhvr>
                                      <p:tavLst>
                                        <p:tav tm="0">
                                          <p:val>
                                            <p:fltVal val="0"/>
                                          </p:val>
                                        </p:tav>
                                        <p:tav tm="100000">
                                          <p:val>
                                            <p:strVal val="#ppt_w"/>
                                          </p:val>
                                        </p:tav>
                                      </p:tavLst>
                                    </p:anim>
                                    <p:anim calcmode="lin" valueType="num">
                                      <p:cBhvr>
                                        <p:cTn dur="650" fill="hold" id="63"/>
                                        <p:tgtEl>
                                          <p:spTgt spid="37"/>
                                        </p:tgtEl>
                                        <p:attrNameLst>
                                          <p:attrName>ppt_h</p:attrName>
                                        </p:attrNameLst>
                                      </p:cBhvr>
                                      <p:tavLst>
                                        <p:tav tm="0">
                                          <p:val>
                                            <p:fltVal val="0"/>
                                          </p:val>
                                        </p:tav>
                                        <p:tav tm="100000">
                                          <p:val>
                                            <p:strVal val="#ppt_h"/>
                                          </p:val>
                                        </p:tav>
                                      </p:tavLst>
                                    </p:anim>
                                    <p:animEffect filter="fade" transition="in">
                                      <p:cBhvr>
                                        <p:cTn dur="650" id="64"/>
                                        <p:tgtEl>
                                          <p:spTgt spid="3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build="p" grpId="0" spid="58"/>
      <p:bldP build="p" grpId="0" spid="59"/>
      <p:bldP build="p" grpId="0" spid="60"/>
      <p:bldP build="p" grpId="0" spid="61"/>
      <p:bldP build="p" grpId="0" spid="62"/>
      <p:bldP grpId="0" spid="63"/>
      <p:bldP grpId="0" spid="64"/>
      <p:bldP grpId="0" spid="65"/>
      <p:bldP grpId="0" spid="66"/>
      <p:bldP grpId="0" spid="67"/>
      <p:bldP grpId="0" spid="37"/>
    </p:bldLst>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3" name="组合 2"/>
          <p:cNvGrpSpPr/>
          <p:nvPr/>
        </p:nvGrpSpPr>
        <p:grpSpPr>
          <a:xfrm>
            <a:off x="3776036" y="1935451"/>
            <a:ext cx="2557424" cy="907751"/>
            <a:chOff x="3666731" y="1984470"/>
            <a:chExt cx="2636520" cy="1447800"/>
          </a:xfrm>
          <a:effectLst>
            <a:outerShdw algn="t" blurRad="127000" dir="5400000" dist="38100" rotWithShape="0">
              <a:prstClr val="black">
                <a:alpha val="40000"/>
              </a:prstClr>
            </a:outerShdw>
          </a:effectLst>
        </p:grpSpPr>
        <p:sp>
          <p:nvSpPr>
            <p:cNvPr id="4" name="任意多边形 3"/>
            <p:cNvSpPr/>
            <p:nvPr/>
          </p:nvSpPr>
          <p:spPr>
            <a:xfrm>
              <a:off x="3666731" y="1984470"/>
              <a:ext cx="2636520" cy="1447800"/>
            </a:xfrm>
            <a:custGeom>
              <a:gdLst>
                <a:gd fmla="*/ 0 w 2636520" name="connsiteX0"/>
                <a:gd fmla="*/ 0 h 1447800" name="connsiteY0"/>
                <a:gd fmla="*/ 2103122 w 2636520" name="connsiteX1"/>
                <a:gd fmla="*/ 0 h 1447800" name="connsiteY1"/>
                <a:gd fmla="*/ 2636520 w 2636520" name="connsiteX2"/>
                <a:gd fmla="*/ 723900 h 1447800" name="connsiteY2"/>
                <a:gd fmla="*/ 2103122 w 2636520" name="connsiteX3"/>
                <a:gd fmla="*/ 1447800 h 1447800" name="connsiteY3"/>
                <a:gd fmla="*/ 0 w 2636520" name="connsiteX4"/>
                <a:gd fmla="*/ 1447800 h 1447800" name="connsiteY4"/>
                <a:gd fmla="*/ 0 w 2636520" name="connsiteX5"/>
                <a:gd fmla="*/ 1442632 h 1447800" name="connsiteY5"/>
                <a:gd fmla="*/ 529590 w 2636520" name="connsiteX6"/>
                <a:gd fmla="*/ 723900 h 1447800" name="connsiteY6"/>
                <a:gd fmla="*/ 0 w 2636520" name="connsiteX7"/>
                <a:gd fmla="*/ 5168 h 1447800" name="connsiteY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b="b" l="l" r="r" t="t"/>
              <a:pathLst>
                <a:path h="1447800" w="2636520">
                  <a:moveTo>
                    <a:pt x="0" y="0"/>
                  </a:moveTo>
                  <a:lnTo>
                    <a:pt x="2103122" y="0"/>
                  </a:lnTo>
                  <a:lnTo>
                    <a:pt x="2636520" y="723900"/>
                  </a:lnTo>
                  <a:lnTo>
                    <a:pt x="2103122" y="1447800"/>
                  </a:lnTo>
                  <a:lnTo>
                    <a:pt x="0" y="1447800"/>
                  </a:lnTo>
                  <a:lnTo>
                    <a:pt x="0" y="1442632"/>
                  </a:lnTo>
                  <a:lnTo>
                    <a:pt x="529590" y="723900"/>
                  </a:lnTo>
                  <a:lnTo>
                    <a:pt x="0" y="5168"/>
                  </a:lnTo>
                  <a:close/>
                </a:path>
              </a:pathLst>
            </a:custGeom>
            <a:solidFill>
              <a:schemeClr val="accent2"/>
            </a:solid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lang="zh-CN" sz="5333">
                <a:solidFill>
                  <a:schemeClr val="bg1"/>
                </a:solidFill>
                <a:latin charset="0" panose="020b0604020202020204" pitchFamily="34" typeface="Arial"/>
                <a:ea charset="-122" pitchFamily="34" typeface="微软雅黑"/>
                <a:cs charset="0" panose="020b0604020202020204" pitchFamily="34" typeface="Arial"/>
              </a:endParaRPr>
            </a:p>
          </p:txBody>
        </p:sp>
        <p:sp>
          <p:nvSpPr>
            <p:cNvPr id="5" name="文本框 35"/>
            <p:cNvSpPr txBox="1"/>
            <p:nvPr/>
          </p:nvSpPr>
          <p:spPr>
            <a:xfrm>
              <a:off x="3971726" y="2293191"/>
              <a:ext cx="2230360" cy="830372"/>
            </a:xfrm>
            <a:prstGeom prst="rect">
              <a:avLst/>
            </a:prstGeom>
            <a:noFill/>
            <a:ln w="50800">
              <a:noFill/>
            </a:ln>
          </p:spPr>
          <p:txBody>
            <a:bodyPr anchor="ctr" rtlCol="0" wrap="square">
              <a:spAutoFit/>
            </a:bodyPr>
            <a:lstStyle/>
            <a:p>
              <a:pPr algn="ctr"/>
              <a:r>
                <a:rPr altLang="en-US" b="1" baseline="-3000" lang="zh-CN" sz="4267">
                  <a:solidFill>
                    <a:schemeClr val="bg1"/>
                  </a:solidFill>
                  <a:latin charset="0" panose="020b0604020202020204" pitchFamily="34" typeface="Arial"/>
                  <a:ea charset="-122" pitchFamily="34" typeface="微软雅黑"/>
                  <a:cs charset="0" panose="020b0604020202020204" pitchFamily="34" typeface="Arial"/>
                </a:rPr>
                <a:t>难点二</a:t>
              </a:r>
            </a:p>
          </p:txBody>
        </p:sp>
      </p:grpSp>
      <p:grpSp>
        <p:nvGrpSpPr>
          <p:cNvPr id="6" name="组合 5"/>
          <p:cNvGrpSpPr/>
          <p:nvPr/>
        </p:nvGrpSpPr>
        <p:grpSpPr>
          <a:xfrm>
            <a:off x="1393781" y="1935451"/>
            <a:ext cx="2557424" cy="907751"/>
            <a:chOff x="1436370" y="1984470"/>
            <a:chExt cx="2636520" cy="1447800"/>
          </a:xfrm>
          <a:effectLst>
            <a:outerShdw algn="t" blurRad="127000" dir="5400000" dist="38100" rotWithShape="0">
              <a:prstClr val="black">
                <a:alpha val="40000"/>
              </a:prstClr>
            </a:outerShdw>
          </a:effectLst>
        </p:grpSpPr>
        <p:sp>
          <p:nvSpPr>
            <p:cNvPr id="7" name="任意多边形 6"/>
            <p:cNvSpPr/>
            <p:nvPr/>
          </p:nvSpPr>
          <p:spPr>
            <a:xfrm>
              <a:off x="1436370" y="1984470"/>
              <a:ext cx="2636520" cy="1447800"/>
            </a:xfrm>
            <a:custGeom>
              <a:gdLst>
                <a:gd fmla="*/ 0 w 2636520" name="connsiteX0"/>
                <a:gd fmla="*/ 0 h 1447800" name="connsiteY0"/>
                <a:gd fmla="*/ 2103122 w 2636520" name="connsiteX1"/>
                <a:gd fmla="*/ 0 h 1447800" name="connsiteY1"/>
                <a:gd fmla="*/ 2636520 w 2636520" name="connsiteX2"/>
                <a:gd fmla="*/ 723900 h 1447800" name="connsiteY2"/>
                <a:gd fmla="*/ 2103122 w 2636520" name="connsiteX3"/>
                <a:gd fmla="*/ 1447800 h 1447800" name="connsiteY3"/>
                <a:gd fmla="*/ 0 w 2636520" name="connsiteX4"/>
                <a:gd fmla="*/ 1447800 h 1447800" name="connsiteY4"/>
                <a:gd fmla="*/ 0 w 2636520" name="connsiteX5"/>
                <a:gd fmla="*/ 1442632 h 1447800" name="connsiteY5"/>
                <a:gd fmla="*/ 529590 w 2636520" name="connsiteX6"/>
                <a:gd fmla="*/ 723900 h 1447800" name="connsiteY6"/>
                <a:gd fmla="*/ 0 w 2636520" name="connsiteX7"/>
                <a:gd fmla="*/ 5168 h 1447800" name="connsiteY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b="b" l="l" r="r" t="t"/>
              <a:pathLst>
                <a:path h="1447800" w="2636520">
                  <a:moveTo>
                    <a:pt x="0" y="0"/>
                  </a:moveTo>
                  <a:lnTo>
                    <a:pt x="2103122" y="0"/>
                  </a:lnTo>
                  <a:lnTo>
                    <a:pt x="2636520" y="723900"/>
                  </a:lnTo>
                  <a:lnTo>
                    <a:pt x="2103122" y="1447800"/>
                  </a:lnTo>
                  <a:lnTo>
                    <a:pt x="0" y="1447800"/>
                  </a:lnTo>
                  <a:lnTo>
                    <a:pt x="0" y="1442632"/>
                  </a:lnTo>
                  <a:lnTo>
                    <a:pt x="529590" y="723900"/>
                  </a:lnTo>
                  <a:lnTo>
                    <a:pt x="0" y="5168"/>
                  </a:lnTo>
                  <a:close/>
                </a:path>
              </a:pathLst>
            </a:custGeom>
            <a:solidFill>
              <a:schemeClr val="accent1"/>
            </a:solid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lang="zh-CN" sz="5333">
                <a:solidFill>
                  <a:schemeClr val="bg1"/>
                </a:solidFill>
                <a:latin charset="0" panose="020b0604020202020204" pitchFamily="34" typeface="Arial"/>
                <a:ea charset="-122" pitchFamily="34" typeface="微软雅黑"/>
                <a:cs charset="0" panose="020b0604020202020204" pitchFamily="34" typeface="Arial"/>
              </a:endParaRPr>
            </a:p>
          </p:txBody>
        </p:sp>
        <p:sp>
          <p:nvSpPr>
            <p:cNvPr id="9" name="文本框 43"/>
            <p:cNvSpPr txBox="1"/>
            <p:nvPr/>
          </p:nvSpPr>
          <p:spPr>
            <a:xfrm>
              <a:off x="1709209" y="2224736"/>
              <a:ext cx="2293960" cy="967278"/>
            </a:xfrm>
            <a:prstGeom prst="rect">
              <a:avLst/>
            </a:prstGeom>
            <a:noFill/>
            <a:ln w="50800">
              <a:noFill/>
            </a:ln>
          </p:spPr>
          <p:txBody>
            <a:bodyPr anchor="ctr" rtlCol="0" wrap="square">
              <a:spAutoFit/>
            </a:bodyPr>
            <a:lstStyle/>
            <a:p>
              <a:pPr algn="ctr">
                <a:lnSpc>
                  <a:spcPct val="120000"/>
                </a:lnSpc>
              </a:pPr>
              <a:r>
                <a:rPr altLang="en-US" b="1" baseline="-3000" lang="zh-CN" sz="4267">
                  <a:solidFill>
                    <a:schemeClr val="bg1"/>
                  </a:solidFill>
                  <a:latin charset="0" panose="020b0604020202020204" pitchFamily="34" typeface="Arial"/>
                  <a:ea charset="-122" pitchFamily="34" typeface="微软雅黑"/>
                  <a:cs charset="0" panose="020b0604020202020204" pitchFamily="34" typeface="Arial"/>
                </a:rPr>
                <a:t>难点一</a:t>
              </a:r>
            </a:p>
          </p:txBody>
        </p:sp>
      </p:grpSp>
      <p:grpSp>
        <p:nvGrpSpPr>
          <p:cNvPr id="10" name="组合 9"/>
          <p:cNvGrpSpPr/>
          <p:nvPr/>
        </p:nvGrpSpPr>
        <p:grpSpPr>
          <a:xfrm>
            <a:off x="8627141" y="1935451"/>
            <a:ext cx="2557424" cy="907751"/>
            <a:chOff x="8127453" y="1984470"/>
            <a:chExt cx="2636520" cy="1447800"/>
          </a:xfrm>
          <a:effectLst>
            <a:outerShdw algn="t" blurRad="127000" dir="5400000" dist="38100" rotWithShape="0">
              <a:prstClr val="black">
                <a:alpha val="40000"/>
              </a:prstClr>
            </a:outerShdw>
          </a:effectLst>
        </p:grpSpPr>
        <p:sp>
          <p:nvSpPr>
            <p:cNvPr id="11" name="任意多边形 10"/>
            <p:cNvSpPr/>
            <p:nvPr/>
          </p:nvSpPr>
          <p:spPr>
            <a:xfrm>
              <a:off x="8127453" y="1984470"/>
              <a:ext cx="2636520" cy="1447800"/>
            </a:xfrm>
            <a:custGeom>
              <a:gdLst>
                <a:gd fmla="*/ 0 w 2636520" name="connsiteX0"/>
                <a:gd fmla="*/ 0 h 1447800" name="connsiteY0"/>
                <a:gd fmla="*/ 2103122 w 2636520" name="connsiteX1"/>
                <a:gd fmla="*/ 0 h 1447800" name="connsiteY1"/>
                <a:gd fmla="*/ 2636520 w 2636520" name="connsiteX2"/>
                <a:gd fmla="*/ 723900 h 1447800" name="connsiteY2"/>
                <a:gd fmla="*/ 2103122 w 2636520" name="connsiteX3"/>
                <a:gd fmla="*/ 1447800 h 1447800" name="connsiteY3"/>
                <a:gd fmla="*/ 0 w 2636520" name="connsiteX4"/>
                <a:gd fmla="*/ 1447800 h 1447800" name="connsiteY4"/>
                <a:gd fmla="*/ 0 w 2636520" name="connsiteX5"/>
                <a:gd fmla="*/ 1442632 h 1447800" name="connsiteY5"/>
                <a:gd fmla="*/ 529590 w 2636520" name="connsiteX6"/>
                <a:gd fmla="*/ 723900 h 1447800" name="connsiteY6"/>
                <a:gd fmla="*/ 0 w 2636520" name="connsiteX7"/>
                <a:gd fmla="*/ 5168 h 1447800" name="connsiteY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b="b" l="l" r="r" t="t"/>
              <a:pathLst>
                <a:path h="1447800" w="2636520">
                  <a:moveTo>
                    <a:pt x="0" y="0"/>
                  </a:moveTo>
                  <a:lnTo>
                    <a:pt x="2103122" y="0"/>
                  </a:lnTo>
                  <a:lnTo>
                    <a:pt x="2636520" y="723900"/>
                  </a:lnTo>
                  <a:lnTo>
                    <a:pt x="2103122" y="1447800"/>
                  </a:lnTo>
                  <a:lnTo>
                    <a:pt x="0" y="1447800"/>
                  </a:lnTo>
                  <a:lnTo>
                    <a:pt x="0" y="1442632"/>
                  </a:lnTo>
                  <a:lnTo>
                    <a:pt x="529590" y="723900"/>
                  </a:lnTo>
                  <a:lnTo>
                    <a:pt x="0" y="5168"/>
                  </a:lnTo>
                  <a:close/>
                </a:path>
              </a:pathLst>
            </a:custGeom>
            <a:solidFill>
              <a:schemeClr val="accent4"/>
            </a:solid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lang="zh-CN" sz="5333">
                <a:solidFill>
                  <a:schemeClr val="bg1"/>
                </a:solidFill>
                <a:latin charset="0" panose="020b0604020202020204" pitchFamily="34" typeface="Arial"/>
                <a:ea charset="-122" pitchFamily="34" typeface="微软雅黑"/>
                <a:cs charset="0" panose="020b0604020202020204" pitchFamily="34" typeface="Arial"/>
              </a:endParaRPr>
            </a:p>
          </p:txBody>
        </p:sp>
        <p:sp>
          <p:nvSpPr>
            <p:cNvPr id="12" name="文本框 46"/>
            <p:cNvSpPr txBox="1"/>
            <p:nvPr/>
          </p:nvSpPr>
          <p:spPr>
            <a:xfrm>
              <a:off x="8439017" y="2224738"/>
              <a:ext cx="2230360" cy="967278"/>
            </a:xfrm>
            <a:prstGeom prst="rect">
              <a:avLst/>
            </a:prstGeom>
            <a:noFill/>
            <a:ln w="50800">
              <a:noFill/>
            </a:ln>
          </p:spPr>
          <p:txBody>
            <a:bodyPr anchor="ctr" rtlCol="0" wrap="square">
              <a:spAutoFit/>
            </a:bodyPr>
            <a:lstStyle/>
            <a:p>
              <a:pPr algn="ctr">
                <a:lnSpc>
                  <a:spcPct val="120000"/>
                </a:lnSpc>
              </a:pPr>
              <a:r>
                <a:rPr altLang="en-US" b="1" baseline="-3000" lang="zh-CN" sz="4267">
                  <a:solidFill>
                    <a:schemeClr val="bg1"/>
                  </a:solidFill>
                  <a:latin charset="0" panose="020b0604020202020204" pitchFamily="34" typeface="Arial"/>
                  <a:ea charset="-122" pitchFamily="34" typeface="微软雅黑"/>
                  <a:cs charset="0" panose="020b0604020202020204" pitchFamily="34" typeface="Arial"/>
                </a:rPr>
                <a:t>难点四</a:t>
              </a:r>
            </a:p>
          </p:txBody>
        </p:sp>
      </p:grpSp>
      <p:grpSp>
        <p:nvGrpSpPr>
          <p:cNvPr id="13" name="组合 12"/>
          <p:cNvGrpSpPr/>
          <p:nvPr/>
        </p:nvGrpSpPr>
        <p:grpSpPr>
          <a:xfrm>
            <a:off x="6201788" y="1935451"/>
            <a:ext cx="2557424" cy="907751"/>
            <a:chOff x="5897092" y="1984470"/>
            <a:chExt cx="2636520" cy="1447800"/>
          </a:xfrm>
          <a:effectLst>
            <a:outerShdw algn="t" blurRad="127000" dir="5400000" dist="38100" rotWithShape="0">
              <a:prstClr val="black">
                <a:alpha val="40000"/>
              </a:prstClr>
            </a:outerShdw>
          </a:effectLst>
        </p:grpSpPr>
        <p:sp>
          <p:nvSpPr>
            <p:cNvPr id="14" name="任意多边形 13"/>
            <p:cNvSpPr/>
            <p:nvPr/>
          </p:nvSpPr>
          <p:spPr>
            <a:xfrm>
              <a:off x="5897092" y="1984470"/>
              <a:ext cx="2636520" cy="1447800"/>
            </a:xfrm>
            <a:custGeom>
              <a:gdLst>
                <a:gd fmla="*/ 0 w 2636520" name="connsiteX0"/>
                <a:gd fmla="*/ 0 h 1447800" name="connsiteY0"/>
                <a:gd fmla="*/ 2103122 w 2636520" name="connsiteX1"/>
                <a:gd fmla="*/ 0 h 1447800" name="connsiteY1"/>
                <a:gd fmla="*/ 2636520 w 2636520" name="connsiteX2"/>
                <a:gd fmla="*/ 723900 h 1447800" name="connsiteY2"/>
                <a:gd fmla="*/ 2103122 w 2636520" name="connsiteX3"/>
                <a:gd fmla="*/ 1447800 h 1447800" name="connsiteY3"/>
                <a:gd fmla="*/ 0 w 2636520" name="connsiteX4"/>
                <a:gd fmla="*/ 1447800 h 1447800" name="connsiteY4"/>
                <a:gd fmla="*/ 0 w 2636520" name="connsiteX5"/>
                <a:gd fmla="*/ 1442632 h 1447800" name="connsiteY5"/>
                <a:gd fmla="*/ 529590 w 2636520" name="connsiteX6"/>
                <a:gd fmla="*/ 723900 h 1447800" name="connsiteY6"/>
                <a:gd fmla="*/ 0 w 2636520" name="connsiteX7"/>
                <a:gd fmla="*/ 5168 h 1447800" name="connsiteY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b="b" l="l" r="r" t="t"/>
              <a:pathLst>
                <a:path h="1447800" w="2636520">
                  <a:moveTo>
                    <a:pt x="0" y="0"/>
                  </a:moveTo>
                  <a:lnTo>
                    <a:pt x="2103122" y="0"/>
                  </a:lnTo>
                  <a:lnTo>
                    <a:pt x="2636520" y="723900"/>
                  </a:lnTo>
                  <a:lnTo>
                    <a:pt x="2103122" y="1447800"/>
                  </a:lnTo>
                  <a:lnTo>
                    <a:pt x="0" y="1447800"/>
                  </a:lnTo>
                  <a:lnTo>
                    <a:pt x="0" y="1442632"/>
                  </a:lnTo>
                  <a:lnTo>
                    <a:pt x="529590" y="723900"/>
                  </a:lnTo>
                  <a:lnTo>
                    <a:pt x="0" y="5168"/>
                  </a:lnTo>
                  <a:close/>
                </a:path>
              </a:pathLst>
            </a:custGeom>
            <a:solidFill>
              <a:schemeClr val="accent3"/>
            </a:solid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lang="zh-CN" sz="5333">
                <a:solidFill>
                  <a:schemeClr val="bg1"/>
                </a:solidFill>
                <a:latin charset="0" panose="020b0604020202020204" pitchFamily="34" typeface="Arial"/>
                <a:ea charset="-122" pitchFamily="34" typeface="微软雅黑"/>
                <a:cs charset="0" panose="020b0604020202020204" pitchFamily="34" typeface="Arial"/>
              </a:endParaRPr>
            </a:p>
          </p:txBody>
        </p:sp>
        <p:sp>
          <p:nvSpPr>
            <p:cNvPr id="15" name="文本框 49"/>
            <p:cNvSpPr txBox="1"/>
            <p:nvPr/>
          </p:nvSpPr>
          <p:spPr>
            <a:xfrm>
              <a:off x="6227711" y="2224741"/>
              <a:ext cx="2205655" cy="967278"/>
            </a:xfrm>
            <a:prstGeom prst="rect">
              <a:avLst/>
            </a:prstGeom>
            <a:noFill/>
            <a:ln w="50800">
              <a:noFill/>
            </a:ln>
          </p:spPr>
          <p:txBody>
            <a:bodyPr anchor="ctr" rtlCol="0" wrap="square">
              <a:spAutoFit/>
            </a:bodyPr>
            <a:lstStyle/>
            <a:p>
              <a:pPr algn="ctr">
                <a:lnSpc>
                  <a:spcPct val="120000"/>
                </a:lnSpc>
              </a:pPr>
              <a:r>
                <a:rPr altLang="en-US" b="1" baseline="-3000" lang="zh-CN" sz="4267">
                  <a:solidFill>
                    <a:schemeClr val="bg1"/>
                  </a:solidFill>
                  <a:latin charset="0" panose="020b0604020202020204" pitchFamily="34" typeface="Arial"/>
                  <a:ea charset="-122" pitchFamily="34" typeface="微软雅黑"/>
                  <a:cs charset="0" panose="020b0604020202020204" pitchFamily="34" typeface="Arial"/>
                </a:rPr>
                <a:t>难点三</a:t>
              </a:r>
            </a:p>
          </p:txBody>
        </p:sp>
      </p:grpSp>
      <p:sp>
        <p:nvSpPr>
          <p:cNvPr id="16" name="矩形 47"/>
          <p:cNvSpPr>
            <a:spLocks noChangeArrowheads="1"/>
          </p:cNvSpPr>
          <p:nvPr/>
        </p:nvSpPr>
        <p:spPr bwMode="auto">
          <a:xfrm>
            <a:off x="1415073" y="5337775"/>
            <a:ext cx="9385451" cy="57899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6" lIns="91431" rIns="91431" tIns="45716" wrap="square">
            <a:spAutoFit/>
          </a:bodyPr>
          <a:lstStyle>
            <a:lvl1pPr>
              <a:spcBef>
                <a:spcPct val="20000"/>
              </a:spcBef>
              <a:buFont typeface="Arial"/>
              <a:buChar char="•"/>
              <a:defRPr sz="3200">
                <a:solidFill>
                  <a:schemeClr val="tx1"/>
                </a:solidFill>
                <a:latin charset="-122" pitchFamily="34" typeface="微软雅黑"/>
                <a:ea charset="-122" pitchFamily="34" typeface="微软雅黑"/>
                <a:sym charset="0" pitchFamily="34" typeface="Calibri"/>
              </a:defRPr>
            </a:lvl1pPr>
            <a:lvl2pPr indent="-285750" marL="742950">
              <a:spcBef>
                <a:spcPct val="20000"/>
              </a:spcBef>
              <a:buFont typeface="Arial"/>
              <a:buChar char="–"/>
              <a:defRPr sz="2800">
                <a:solidFill>
                  <a:schemeClr val="tx1"/>
                </a:solidFill>
                <a:latin charset="-122" pitchFamily="34" typeface="微软雅黑"/>
                <a:ea charset="-122" pitchFamily="34" typeface="微软雅黑"/>
                <a:sym charset="0" pitchFamily="34" typeface="Calibri"/>
              </a:defRPr>
            </a:lvl2pPr>
            <a:lvl3pPr indent="-228600" marL="1143000">
              <a:spcBef>
                <a:spcPct val="20000"/>
              </a:spcBef>
              <a:buFont typeface="Arial"/>
              <a:buChar char="•"/>
              <a:defRPr sz="2400">
                <a:solidFill>
                  <a:schemeClr val="tx1"/>
                </a:solidFill>
                <a:latin charset="-122" pitchFamily="34" typeface="微软雅黑"/>
                <a:ea charset="-122" pitchFamily="34" typeface="微软雅黑"/>
                <a:sym charset="0" pitchFamily="34" typeface="Calibri"/>
              </a:defRPr>
            </a:lvl3pPr>
            <a:lvl4pPr indent="-228600" marL="1600200">
              <a:spcBef>
                <a:spcPct val="20000"/>
              </a:spcBef>
              <a:buFont typeface="Arial"/>
              <a:buChar char="–"/>
              <a:defRPr sz="2000">
                <a:solidFill>
                  <a:schemeClr val="tx1"/>
                </a:solidFill>
                <a:latin charset="-122" pitchFamily="34" typeface="微软雅黑"/>
                <a:ea charset="-122" pitchFamily="34" typeface="微软雅黑"/>
                <a:sym charset="0" pitchFamily="34" typeface="Calibri"/>
              </a:defRPr>
            </a:lvl4pPr>
            <a:lvl5pPr indent="-228600" marL="2057400">
              <a:spcBef>
                <a:spcPct val="20000"/>
              </a:spcBef>
              <a:buFont typeface="Arial"/>
              <a:buChar char="»"/>
              <a:defRPr sz="2000">
                <a:solidFill>
                  <a:schemeClr val="tx1"/>
                </a:solidFill>
                <a:latin charset="-122" pitchFamily="34" typeface="微软雅黑"/>
                <a:ea charset="-122" pitchFamily="34" typeface="微软雅黑"/>
                <a:sym charset="0" pitchFamily="34" typeface="Calibri"/>
              </a:defRPr>
            </a:lvl5pPr>
            <a:lvl6pPr eaLnBrk="0" fontAlgn="base" hangingPunct="0" indent="-228600" marL="25146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6pPr>
            <a:lvl7pPr eaLnBrk="0" fontAlgn="base" hangingPunct="0" indent="-228600" marL="29718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7pPr>
            <a:lvl8pPr eaLnBrk="0" fontAlgn="base" hangingPunct="0" indent="-228600" marL="34290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8pPr>
            <a:lvl9pPr eaLnBrk="0" fontAlgn="base" hangingPunct="0" indent="-228600" marL="38862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9pPr>
          </a:lstStyle>
          <a:p>
            <a:pPr algn="ctr">
              <a:lnSpc>
                <a:spcPct val="120000"/>
              </a:lnSpc>
              <a:spcBef>
                <a:spcPct val="0"/>
              </a:spcBef>
              <a:buNone/>
            </a:pPr>
            <a:r>
              <a:rPr altLang="en-US" lang="zh-CN" sz="1333">
                <a:solidFill>
                  <a:schemeClr val="tx1">
                    <a:lumMod val="75000"/>
                    <a:lumOff val="25000"/>
                  </a:schemeClr>
                </a:solidFill>
                <a:sym charset="-122" pitchFamily="34" typeface="微软雅黑"/>
              </a:rPr>
              <a:t>您的内容打在这里，或者通过复制您的文本后，在此框中选择粘贴，并选择只保留文字。在此录入上述图表的综合描述说明，您的内容打在这里，或者通过复制您的文本后，在此框中选择粘贴，并选择只保留文字。</a:t>
            </a:r>
          </a:p>
        </p:txBody>
      </p:sp>
      <p:sp>
        <p:nvSpPr>
          <p:cNvPr id="17" name="矩形 16"/>
          <p:cNvSpPr/>
          <p:nvPr/>
        </p:nvSpPr>
        <p:spPr>
          <a:xfrm>
            <a:off x="2025460" y="3275058"/>
            <a:ext cx="1402062" cy="335272"/>
          </a:xfrm>
          <a:prstGeom prst="rect">
            <a:avLst/>
          </a:prstGeom>
        </p:spPr>
        <p:txBody>
          <a:bodyPr bIns="45716" lIns="91431" rIns="91431" tIns="45716" wrap="none">
            <a:spAutoFit/>
          </a:bodyPr>
          <a:lstStyle/>
          <a:p>
            <a:pPr algn="ctr"/>
            <a:r>
              <a:rPr altLang="en-US" b="1" lang="zh-CN" sz="1600">
                <a:solidFill>
                  <a:schemeClr val="tx1">
                    <a:lumMod val="75000"/>
                    <a:lumOff val="25000"/>
                  </a:schemeClr>
                </a:solidFill>
                <a:latin charset="-122" pitchFamily="34" typeface="微软雅黑"/>
                <a:ea charset="-122" pitchFamily="34" typeface="微软雅黑"/>
              </a:rPr>
              <a:t>单击添加标题</a:t>
            </a:r>
          </a:p>
        </p:txBody>
      </p:sp>
      <p:sp>
        <p:nvSpPr>
          <p:cNvPr id="18" name="矩形 47"/>
          <p:cNvSpPr>
            <a:spLocks noChangeArrowheads="1"/>
          </p:cNvSpPr>
          <p:nvPr/>
        </p:nvSpPr>
        <p:spPr bwMode="auto">
          <a:xfrm>
            <a:off x="1583499" y="3754178"/>
            <a:ext cx="2246983" cy="106654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6" lIns="91431" rIns="91431" tIns="45716" wrap="square">
            <a:spAutoFit/>
          </a:bodyPr>
          <a:lstStyle>
            <a:lvl1pPr>
              <a:spcBef>
                <a:spcPct val="20000"/>
              </a:spcBef>
              <a:buFont typeface="Arial"/>
              <a:buChar char="•"/>
              <a:defRPr sz="3200">
                <a:solidFill>
                  <a:schemeClr val="tx1"/>
                </a:solidFill>
                <a:latin charset="-122" pitchFamily="34" typeface="微软雅黑"/>
                <a:ea charset="-122" pitchFamily="34" typeface="微软雅黑"/>
                <a:sym charset="0" pitchFamily="34" typeface="Calibri"/>
              </a:defRPr>
            </a:lvl1pPr>
            <a:lvl2pPr indent="-285750" marL="742950">
              <a:spcBef>
                <a:spcPct val="20000"/>
              </a:spcBef>
              <a:buFont typeface="Arial"/>
              <a:buChar char="–"/>
              <a:defRPr sz="2800">
                <a:solidFill>
                  <a:schemeClr val="tx1"/>
                </a:solidFill>
                <a:latin charset="-122" pitchFamily="34" typeface="微软雅黑"/>
                <a:ea charset="-122" pitchFamily="34" typeface="微软雅黑"/>
                <a:sym charset="0" pitchFamily="34" typeface="Calibri"/>
              </a:defRPr>
            </a:lvl2pPr>
            <a:lvl3pPr indent="-228600" marL="1143000">
              <a:spcBef>
                <a:spcPct val="20000"/>
              </a:spcBef>
              <a:buFont typeface="Arial"/>
              <a:buChar char="•"/>
              <a:defRPr sz="2400">
                <a:solidFill>
                  <a:schemeClr val="tx1"/>
                </a:solidFill>
                <a:latin charset="-122" pitchFamily="34" typeface="微软雅黑"/>
                <a:ea charset="-122" pitchFamily="34" typeface="微软雅黑"/>
                <a:sym charset="0" pitchFamily="34" typeface="Calibri"/>
              </a:defRPr>
            </a:lvl3pPr>
            <a:lvl4pPr indent="-228600" marL="1600200">
              <a:spcBef>
                <a:spcPct val="20000"/>
              </a:spcBef>
              <a:buFont typeface="Arial"/>
              <a:buChar char="–"/>
              <a:defRPr sz="2000">
                <a:solidFill>
                  <a:schemeClr val="tx1"/>
                </a:solidFill>
                <a:latin charset="-122" pitchFamily="34" typeface="微软雅黑"/>
                <a:ea charset="-122" pitchFamily="34" typeface="微软雅黑"/>
                <a:sym charset="0" pitchFamily="34" typeface="Calibri"/>
              </a:defRPr>
            </a:lvl4pPr>
            <a:lvl5pPr indent="-228600" marL="2057400">
              <a:spcBef>
                <a:spcPct val="20000"/>
              </a:spcBef>
              <a:buFont typeface="Arial"/>
              <a:buChar char="»"/>
              <a:defRPr sz="2000">
                <a:solidFill>
                  <a:schemeClr val="tx1"/>
                </a:solidFill>
                <a:latin charset="-122" pitchFamily="34" typeface="微软雅黑"/>
                <a:ea charset="-122" pitchFamily="34" typeface="微软雅黑"/>
                <a:sym charset="0" pitchFamily="34" typeface="Calibri"/>
              </a:defRPr>
            </a:lvl5pPr>
            <a:lvl6pPr eaLnBrk="0" fontAlgn="base" hangingPunct="0" indent="-228600" marL="25146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6pPr>
            <a:lvl7pPr eaLnBrk="0" fontAlgn="base" hangingPunct="0" indent="-228600" marL="29718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7pPr>
            <a:lvl8pPr eaLnBrk="0" fontAlgn="base" hangingPunct="0" indent="-228600" marL="34290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8pPr>
            <a:lvl9pPr eaLnBrk="0" fontAlgn="base" hangingPunct="0" indent="-228600" marL="38862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9pPr>
          </a:lstStyle>
          <a:p>
            <a:pPr>
              <a:lnSpc>
                <a:spcPct val="120000"/>
              </a:lnSpc>
              <a:spcBef>
                <a:spcPct val="0"/>
              </a:spcBef>
              <a:buNone/>
            </a:pPr>
            <a:r>
              <a:rPr altLang="en-US" lang="zh-CN" sz="1333">
                <a:solidFill>
                  <a:schemeClr val="tx1">
                    <a:lumMod val="75000"/>
                    <a:lumOff val="25000"/>
                  </a:schemeClr>
                </a:solidFill>
                <a:sym charset="-122" pitchFamily="34" typeface="微软雅黑"/>
              </a:rPr>
              <a:t>在此录入上述图表的描述说明，在此录入上述图表的描述说明，在此录入上述图表的描述说明。</a:t>
            </a:r>
          </a:p>
        </p:txBody>
      </p:sp>
      <p:sp>
        <p:nvSpPr>
          <p:cNvPr id="19" name="矩形 18"/>
          <p:cNvSpPr/>
          <p:nvPr/>
        </p:nvSpPr>
        <p:spPr>
          <a:xfrm>
            <a:off x="4357948" y="3275058"/>
            <a:ext cx="1402062" cy="335272"/>
          </a:xfrm>
          <a:prstGeom prst="rect">
            <a:avLst/>
          </a:prstGeom>
        </p:spPr>
        <p:txBody>
          <a:bodyPr bIns="45716" lIns="91431" rIns="91431" tIns="45716" wrap="none">
            <a:spAutoFit/>
          </a:bodyPr>
          <a:lstStyle/>
          <a:p>
            <a:pPr algn="ctr"/>
            <a:r>
              <a:rPr altLang="en-US" b="1" lang="zh-CN" sz="1600">
                <a:solidFill>
                  <a:schemeClr val="tx1">
                    <a:lumMod val="75000"/>
                    <a:lumOff val="25000"/>
                  </a:schemeClr>
                </a:solidFill>
                <a:latin charset="-122" pitchFamily="34" typeface="微软雅黑"/>
                <a:ea charset="-122" pitchFamily="34" typeface="微软雅黑"/>
              </a:rPr>
              <a:t>单击添加标题</a:t>
            </a:r>
          </a:p>
        </p:txBody>
      </p:sp>
      <p:sp>
        <p:nvSpPr>
          <p:cNvPr id="20" name="矩形 47"/>
          <p:cNvSpPr>
            <a:spLocks noChangeArrowheads="1"/>
          </p:cNvSpPr>
          <p:nvPr/>
        </p:nvSpPr>
        <p:spPr bwMode="auto">
          <a:xfrm>
            <a:off x="3958659" y="3754178"/>
            <a:ext cx="2208679" cy="106654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6" lIns="91431" rIns="91431" tIns="45716" wrap="square">
            <a:spAutoFit/>
          </a:bodyPr>
          <a:lstStyle>
            <a:lvl1pPr>
              <a:spcBef>
                <a:spcPct val="20000"/>
              </a:spcBef>
              <a:buFont typeface="Arial"/>
              <a:buChar char="•"/>
              <a:defRPr sz="3200">
                <a:solidFill>
                  <a:schemeClr val="tx1"/>
                </a:solidFill>
                <a:latin charset="-122" pitchFamily="34" typeface="微软雅黑"/>
                <a:ea charset="-122" pitchFamily="34" typeface="微软雅黑"/>
                <a:sym charset="0" pitchFamily="34" typeface="Calibri"/>
              </a:defRPr>
            </a:lvl1pPr>
            <a:lvl2pPr indent="-285750" marL="742950">
              <a:spcBef>
                <a:spcPct val="20000"/>
              </a:spcBef>
              <a:buFont typeface="Arial"/>
              <a:buChar char="–"/>
              <a:defRPr sz="2800">
                <a:solidFill>
                  <a:schemeClr val="tx1"/>
                </a:solidFill>
                <a:latin charset="-122" pitchFamily="34" typeface="微软雅黑"/>
                <a:ea charset="-122" pitchFamily="34" typeface="微软雅黑"/>
                <a:sym charset="0" pitchFamily="34" typeface="Calibri"/>
              </a:defRPr>
            </a:lvl2pPr>
            <a:lvl3pPr indent="-228600" marL="1143000">
              <a:spcBef>
                <a:spcPct val="20000"/>
              </a:spcBef>
              <a:buFont typeface="Arial"/>
              <a:buChar char="•"/>
              <a:defRPr sz="2400">
                <a:solidFill>
                  <a:schemeClr val="tx1"/>
                </a:solidFill>
                <a:latin charset="-122" pitchFamily="34" typeface="微软雅黑"/>
                <a:ea charset="-122" pitchFamily="34" typeface="微软雅黑"/>
                <a:sym charset="0" pitchFamily="34" typeface="Calibri"/>
              </a:defRPr>
            </a:lvl3pPr>
            <a:lvl4pPr indent="-228600" marL="1600200">
              <a:spcBef>
                <a:spcPct val="20000"/>
              </a:spcBef>
              <a:buFont typeface="Arial"/>
              <a:buChar char="–"/>
              <a:defRPr sz="2000">
                <a:solidFill>
                  <a:schemeClr val="tx1"/>
                </a:solidFill>
                <a:latin charset="-122" pitchFamily="34" typeface="微软雅黑"/>
                <a:ea charset="-122" pitchFamily="34" typeface="微软雅黑"/>
                <a:sym charset="0" pitchFamily="34" typeface="Calibri"/>
              </a:defRPr>
            </a:lvl4pPr>
            <a:lvl5pPr indent="-228600" marL="2057400">
              <a:spcBef>
                <a:spcPct val="20000"/>
              </a:spcBef>
              <a:buFont typeface="Arial"/>
              <a:buChar char="»"/>
              <a:defRPr sz="2000">
                <a:solidFill>
                  <a:schemeClr val="tx1"/>
                </a:solidFill>
                <a:latin charset="-122" pitchFamily="34" typeface="微软雅黑"/>
                <a:ea charset="-122" pitchFamily="34" typeface="微软雅黑"/>
                <a:sym charset="0" pitchFamily="34" typeface="Calibri"/>
              </a:defRPr>
            </a:lvl5pPr>
            <a:lvl6pPr eaLnBrk="0" fontAlgn="base" hangingPunct="0" indent="-228600" marL="25146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6pPr>
            <a:lvl7pPr eaLnBrk="0" fontAlgn="base" hangingPunct="0" indent="-228600" marL="29718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7pPr>
            <a:lvl8pPr eaLnBrk="0" fontAlgn="base" hangingPunct="0" indent="-228600" marL="34290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8pPr>
            <a:lvl9pPr eaLnBrk="0" fontAlgn="base" hangingPunct="0" indent="-228600" marL="38862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9pPr>
          </a:lstStyle>
          <a:p>
            <a:pPr>
              <a:lnSpc>
                <a:spcPct val="120000"/>
              </a:lnSpc>
              <a:spcBef>
                <a:spcPct val="0"/>
              </a:spcBef>
              <a:buNone/>
            </a:pPr>
            <a:r>
              <a:rPr altLang="en-US" lang="zh-CN" sz="1333">
                <a:solidFill>
                  <a:schemeClr val="tx1">
                    <a:lumMod val="75000"/>
                    <a:lumOff val="25000"/>
                  </a:schemeClr>
                </a:solidFill>
                <a:sym charset="-122" pitchFamily="34" typeface="微软雅黑"/>
              </a:rPr>
              <a:t>在此录入上述图表的描述说明，在此录入上述图表的描述说明，在此录入上述图表的描述说明。</a:t>
            </a:r>
          </a:p>
        </p:txBody>
      </p:sp>
      <p:sp>
        <p:nvSpPr>
          <p:cNvPr id="21" name="矩形 20"/>
          <p:cNvSpPr/>
          <p:nvPr/>
        </p:nvSpPr>
        <p:spPr>
          <a:xfrm>
            <a:off x="6773174" y="3275058"/>
            <a:ext cx="1402062" cy="335272"/>
          </a:xfrm>
          <a:prstGeom prst="rect">
            <a:avLst/>
          </a:prstGeom>
        </p:spPr>
        <p:txBody>
          <a:bodyPr bIns="45716" lIns="91431" rIns="91431" tIns="45716" wrap="none">
            <a:spAutoFit/>
          </a:bodyPr>
          <a:lstStyle/>
          <a:p>
            <a:pPr algn="ctr"/>
            <a:r>
              <a:rPr altLang="en-US" b="1" lang="zh-CN" sz="1600">
                <a:solidFill>
                  <a:schemeClr val="tx1">
                    <a:lumMod val="75000"/>
                    <a:lumOff val="25000"/>
                  </a:schemeClr>
                </a:solidFill>
                <a:latin charset="-122" pitchFamily="34" typeface="微软雅黑"/>
                <a:ea charset="-122" pitchFamily="34" typeface="微软雅黑"/>
              </a:rPr>
              <a:t>单击添加标题</a:t>
            </a:r>
          </a:p>
        </p:txBody>
      </p:sp>
      <p:sp>
        <p:nvSpPr>
          <p:cNvPr id="22" name="矩形 47"/>
          <p:cNvSpPr>
            <a:spLocks noChangeArrowheads="1"/>
          </p:cNvSpPr>
          <p:nvPr/>
        </p:nvSpPr>
        <p:spPr bwMode="auto">
          <a:xfrm>
            <a:off x="6384034" y="3754178"/>
            <a:ext cx="2228989" cy="106654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6" lIns="91431" rIns="91431" tIns="45716" wrap="square">
            <a:spAutoFit/>
          </a:bodyPr>
          <a:lstStyle>
            <a:lvl1pPr>
              <a:spcBef>
                <a:spcPct val="20000"/>
              </a:spcBef>
              <a:buFont typeface="Arial"/>
              <a:buChar char="•"/>
              <a:defRPr sz="3200">
                <a:solidFill>
                  <a:schemeClr val="tx1"/>
                </a:solidFill>
                <a:latin charset="-122" pitchFamily="34" typeface="微软雅黑"/>
                <a:ea charset="-122" pitchFamily="34" typeface="微软雅黑"/>
                <a:sym charset="0" pitchFamily="34" typeface="Calibri"/>
              </a:defRPr>
            </a:lvl1pPr>
            <a:lvl2pPr indent="-285750" marL="742950">
              <a:spcBef>
                <a:spcPct val="20000"/>
              </a:spcBef>
              <a:buFont typeface="Arial"/>
              <a:buChar char="–"/>
              <a:defRPr sz="2800">
                <a:solidFill>
                  <a:schemeClr val="tx1"/>
                </a:solidFill>
                <a:latin charset="-122" pitchFamily="34" typeface="微软雅黑"/>
                <a:ea charset="-122" pitchFamily="34" typeface="微软雅黑"/>
                <a:sym charset="0" pitchFamily="34" typeface="Calibri"/>
              </a:defRPr>
            </a:lvl2pPr>
            <a:lvl3pPr indent="-228600" marL="1143000">
              <a:spcBef>
                <a:spcPct val="20000"/>
              </a:spcBef>
              <a:buFont typeface="Arial"/>
              <a:buChar char="•"/>
              <a:defRPr sz="2400">
                <a:solidFill>
                  <a:schemeClr val="tx1"/>
                </a:solidFill>
                <a:latin charset="-122" pitchFamily="34" typeface="微软雅黑"/>
                <a:ea charset="-122" pitchFamily="34" typeface="微软雅黑"/>
                <a:sym charset="0" pitchFamily="34" typeface="Calibri"/>
              </a:defRPr>
            </a:lvl3pPr>
            <a:lvl4pPr indent="-228600" marL="1600200">
              <a:spcBef>
                <a:spcPct val="20000"/>
              </a:spcBef>
              <a:buFont typeface="Arial"/>
              <a:buChar char="–"/>
              <a:defRPr sz="2000">
                <a:solidFill>
                  <a:schemeClr val="tx1"/>
                </a:solidFill>
                <a:latin charset="-122" pitchFamily="34" typeface="微软雅黑"/>
                <a:ea charset="-122" pitchFamily="34" typeface="微软雅黑"/>
                <a:sym charset="0" pitchFamily="34" typeface="Calibri"/>
              </a:defRPr>
            </a:lvl4pPr>
            <a:lvl5pPr indent="-228600" marL="2057400">
              <a:spcBef>
                <a:spcPct val="20000"/>
              </a:spcBef>
              <a:buFont typeface="Arial"/>
              <a:buChar char="»"/>
              <a:defRPr sz="2000">
                <a:solidFill>
                  <a:schemeClr val="tx1"/>
                </a:solidFill>
                <a:latin charset="-122" pitchFamily="34" typeface="微软雅黑"/>
                <a:ea charset="-122" pitchFamily="34" typeface="微软雅黑"/>
                <a:sym charset="0" pitchFamily="34" typeface="Calibri"/>
              </a:defRPr>
            </a:lvl5pPr>
            <a:lvl6pPr eaLnBrk="0" fontAlgn="base" hangingPunct="0" indent="-228600" marL="25146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6pPr>
            <a:lvl7pPr eaLnBrk="0" fontAlgn="base" hangingPunct="0" indent="-228600" marL="29718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7pPr>
            <a:lvl8pPr eaLnBrk="0" fontAlgn="base" hangingPunct="0" indent="-228600" marL="34290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8pPr>
            <a:lvl9pPr eaLnBrk="0" fontAlgn="base" hangingPunct="0" indent="-228600" marL="38862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9pPr>
          </a:lstStyle>
          <a:p>
            <a:pPr>
              <a:lnSpc>
                <a:spcPct val="120000"/>
              </a:lnSpc>
              <a:spcBef>
                <a:spcPct val="0"/>
              </a:spcBef>
              <a:buNone/>
            </a:pPr>
            <a:r>
              <a:rPr altLang="en-US" lang="zh-CN" sz="1333">
                <a:solidFill>
                  <a:schemeClr val="tx1">
                    <a:lumMod val="75000"/>
                    <a:lumOff val="25000"/>
                  </a:schemeClr>
                </a:solidFill>
                <a:sym charset="-122" pitchFamily="34" typeface="微软雅黑"/>
              </a:rPr>
              <a:t>在此录入上述图表的描述说明，在此录入上述图表的描述说明，在此录入上述图表的描述说明。</a:t>
            </a:r>
          </a:p>
        </p:txBody>
      </p:sp>
      <p:sp>
        <p:nvSpPr>
          <p:cNvPr id="23" name="矩形 22"/>
          <p:cNvSpPr/>
          <p:nvPr/>
        </p:nvSpPr>
        <p:spPr>
          <a:xfrm>
            <a:off x="9146048" y="3275058"/>
            <a:ext cx="1402062" cy="335272"/>
          </a:xfrm>
          <a:prstGeom prst="rect">
            <a:avLst/>
          </a:prstGeom>
        </p:spPr>
        <p:txBody>
          <a:bodyPr bIns="45716" lIns="91431" rIns="91431" tIns="45716" wrap="none">
            <a:spAutoFit/>
          </a:bodyPr>
          <a:lstStyle/>
          <a:p>
            <a:pPr algn="ctr"/>
            <a:r>
              <a:rPr altLang="en-US" b="1" lang="zh-CN" sz="1600">
                <a:solidFill>
                  <a:schemeClr val="tx1">
                    <a:lumMod val="75000"/>
                    <a:lumOff val="25000"/>
                  </a:schemeClr>
                </a:solidFill>
                <a:latin charset="-122" pitchFamily="34" typeface="微软雅黑"/>
                <a:ea charset="-122" pitchFamily="34" typeface="微软雅黑"/>
              </a:rPr>
              <a:t>单击添加标题</a:t>
            </a:r>
          </a:p>
        </p:txBody>
      </p:sp>
      <p:sp>
        <p:nvSpPr>
          <p:cNvPr id="24" name="矩形 47"/>
          <p:cNvSpPr>
            <a:spLocks noChangeArrowheads="1"/>
          </p:cNvSpPr>
          <p:nvPr/>
        </p:nvSpPr>
        <p:spPr bwMode="auto">
          <a:xfrm>
            <a:off x="8784301" y="3754178"/>
            <a:ext cx="2208245" cy="106654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6" lIns="91431" rIns="91431" tIns="45716" wrap="square">
            <a:spAutoFit/>
          </a:bodyPr>
          <a:lstStyle>
            <a:lvl1pPr>
              <a:spcBef>
                <a:spcPct val="20000"/>
              </a:spcBef>
              <a:buFont typeface="Arial"/>
              <a:buChar char="•"/>
              <a:defRPr sz="3200">
                <a:solidFill>
                  <a:schemeClr val="tx1"/>
                </a:solidFill>
                <a:latin charset="-122" pitchFamily="34" typeface="微软雅黑"/>
                <a:ea charset="-122" pitchFamily="34" typeface="微软雅黑"/>
                <a:sym charset="0" pitchFamily="34" typeface="Calibri"/>
              </a:defRPr>
            </a:lvl1pPr>
            <a:lvl2pPr indent="-285750" marL="742950">
              <a:spcBef>
                <a:spcPct val="20000"/>
              </a:spcBef>
              <a:buFont typeface="Arial"/>
              <a:buChar char="–"/>
              <a:defRPr sz="2800">
                <a:solidFill>
                  <a:schemeClr val="tx1"/>
                </a:solidFill>
                <a:latin charset="-122" pitchFamily="34" typeface="微软雅黑"/>
                <a:ea charset="-122" pitchFamily="34" typeface="微软雅黑"/>
                <a:sym charset="0" pitchFamily="34" typeface="Calibri"/>
              </a:defRPr>
            </a:lvl2pPr>
            <a:lvl3pPr indent="-228600" marL="1143000">
              <a:spcBef>
                <a:spcPct val="20000"/>
              </a:spcBef>
              <a:buFont typeface="Arial"/>
              <a:buChar char="•"/>
              <a:defRPr sz="2400">
                <a:solidFill>
                  <a:schemeClr val="tx1"/>
                </a:solidFill>
                <a:latin charset="-122" pitchFamily="34" typeface="微软雅黑"/>
                <a:ea charset="-122" pitchFamily="34" typeface="微软雅黑"/>
                <a:sym charset="0" pitchFamily="34" typeface="Calibri"/>
              </a:defRPr>
            </a:lvl3pPr>
            <a:lvl4pPr indent="-228600" marL="1600200">
              <a:spcBef>
                <a:spcPct val="20000"/>
              </a:spcBef>
              <a:buFont typeface="Arial"/>
              <a:buChar char="–"/>
              <a:defRPr sz="2000">
                <a:solidFill>
                  <a:schemeClr val="tx1"/>
                </a:solidFill>
                <a:latin charset="-122" pitchFamily="34" typeface="微软雅黑"/>
                <a:ea charset="-122" pitchFamily="34" typeface="微软雅黑"/>
                <a:sym charset="0" pitchFamily="34" typeface="Calibri"/>
              </a:defRPr>
            </a:lvl4pPr>
            <a:lvl5pPr indent="-228600" marL="2057400">
              <a:spcBef>
                <a:spcPct val="20000"/>
              </a:spcBef>
              <a:buFont typeface="Arial"/>
              <a:buChar char="»"/>
              <a:defRPr sz="2000">
                <a:solidFill>
                  <a:schemeClr val="tx1"/>
                </a:solidFill>
                <a:latin charset="-122" pitchFamily="34" typeface="微软雅黑"/>
                <a:ea charset="-122" pitchFamily="34" typeface="微软雅黑"/>
                <a:sym charset="0" pitchFamily="34" typeface="Calibri"/>
              </a:defRPr>
            </a:lvl5pPr>
            <a:lvl6pPr eaLnBrk="0" fontAlgn="base" hangingPunct="0" indent="-228600" marL="25146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6pPr>
            <a:lvl7pPr eaLnBrk="0" fontAlgn="base" hangingPunct="0" indent="-228600" marL="29718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7pPr>
            <a:lvl8pPr eaLnBrk="0" fontAlgn="base" hangingPunct="0" indent="-228600" marL="34290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8pPr>
            <a:lvl9pPr eaLnBrk="0" fontAlgn="base" hangingPunct="0" indent="-228600" marL="38862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9pPr>
          </a:lstStyle>
          <a:p>
            <a:pPr>
              <a:lnSpc>
                <a:spcPct val="120000"/>
              </a:lnSpc>
              <a:spcBef>
                <a:spcPct val="0"/>
              </a:spcBef>
              <a:buNone/>
            </a:pPr>
            <a:r>
              <a:rPr altLang="en-US" lang="zh-CN" sz="1333">
                <a:solidFill>
                  <a:schemeClr val="tx1">
                    <a:lumMod val="75000"/>
                    <a:lumOff val="25000"/>
                  </a:schemeClr>
                </a:solidFill>
                <a:sym charset="-122" pitchFamily="34" typeface="微软雅黑"/>
              </a:rPr>
              <a:t>在此录入上述图表的描述说明，在此录入上述图表的描述说明，在此录入上述图表的描述说明。</a:t>
            </a:r>
          </a:p>
        </p:txBody>
      </p:sp>
      <p:cxnSp>
        <p:nvCxnSpPr>
          <p:cNvPr id="25" name="直接连接符 8"/>
          <p:cNvCxnSpPr/>
          <p:nvPr/>
        </p:nvCxnSpPr>
        <p:spPr>
          <a:xfrm>
            <a:off x="1427847" y="5215429"/>
            <a:ext cx="9359900"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5320788" y="374238"/>
            <a:ext cx="1535430" cy="497891"/>
          </a:xfrm>
          <a:prstGeom prst="rect">
            <a:avLst/>
          </a:prstGeom>
          <a:noFill/>
        </p:spPr>
        <p:txBody>
          <a:bodyPr rtlCol="0" wrap="none">
            <a:spAutoFit/>
          </a:bodyPr>
          <a:lstStyle/>
          <a:p>
            <a:r>
              <a:rPr altLang="en-US" lang="zh-CN" sz="2667">
                <a:solidFill>
                  <a:srgbClr val="304860"/>
                </a:solidFill>
                <a:latin charset="-122" pitchFamily="34" typeface="微软雅黑"/>
                <a:ea charset="-122" pitchFamily="34" typeface="微软雅黑"/>
              </a:rPr>
              <a:t>实践难点</a:t>
            </a:r>
          </a:p>
        </p:txBody>
      </p:sp>
      <p:sp>
        <p:nvSpPr>
          <p:cNvPr id="31" name="Text Box 2"/>
          <p:cNvSpPr txBox="1">
            <a:spLocks noChangeArrowheads="1"/>
          </p:cNvSpPr>
          <p:nvPr/>
        </p:nvSpPr>
        <p:spPr bwMode="auto">
          <a:xfrm>
            <a:off x="9691565" y="7077405"/>
            <a:ext cx="2527807" cy="375971"/>
          </a:xfrm>
          <a:prstGeom prst="rect">
            <a:avLst/>
          </a:prstGeom>
          <a:noFill/>
          <a:ln w="9525">
            <a:noFill/>
            <a:miter lim="800000"/>
          </a:ln>
        </p:spPr>
        <p:txBody>
          <a:bodyPr wrap="square">
            <a:spAutoFit/>
          </a:bodyPr>
          <a:lstStyle/>
          <a:p>
            <a:pPr algn="ctr"/>
            <a:r>
              <a:rPr altLang="en-US" lang="zh-CN" sz="1867">
                <a:solidFill>
                  <a:srgbClr val="00AEEE"/>
                </a:solidFill>
                <a:latin charset="-122" pitchFamily="34" typeface="微软雅黑"/>
                <a:ea charset="-122" pitchFamily="34" typeface="微软雅黑"/>
              </a:rPr>
              <a:t>延迟符号</a:t>
            </a:r>
          </a:p>
        </p:txBody>
      </p:sp>
    </p:spTree>
    <p:extLst>
      <p:ext uri="{BB962C8B-B14F-4D97-AF65-F5344CB8AC3E}">
        <p14:creationId val="1336717468"/>
      </p:ext>
    </p:extLst>
  </p:cSld>
  <p:clrMapOvr>
    <a:masterClrMapping/>
  </p:clrMapOvr>
  <mc:AlternateContent>
    <mc:Choice Requires="p15">
      <p:transition p14:dur="1250" spd="slow">
        <p15:prstTrans prst="peelOff"/>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 presetSubtype="8">
                                  <p:stCondLst>
                                    <p:cond delay="0"/>
                                  </p:stCondLst>
                                  <p:childTnLst>
                                    <p:set>
                                      <p:cBhvr>
                                        <p:cTn dur="1" fill="hold" id="6">
                                          <p:stCondLst>
                                            <p:cond delay="0"/>
                                          </p:stCondLst>
                                        </p:cTn>
                                        <p:tgtEl>
                                          <p:spTgt spid="6"/>
                                        </p:tgtEl>
                                        <p:attrNameLst>
                                          <p:attrName>style.visibility</p:attrName>
                                        </p:attrNameLst>
                                      </p:cBhvr>
                                      <p:to>
                                        <p:strVal val="visible"/>
                                      </p:to>
                                    </p:set>
                                    <p:anim calcmode="lin" valueType="num">
                                      <p:cBhvr additive="base">
                                        <p:cTn dur="400" fill="hold" id="7"/>
                                        <p:tgtEl>
                                          <p:spTgt spid="6"/>
                                        </p:tgtEl>
                                        <p:attrNameLst>
                                          <p:attrName>ppt_x</p:attrName>
                                        </p:attrNameLst>
                                      </p:cBhvr>
                                      <p:tavLst>
                                        <p:tav tm="0">
                                          <p:val>
                                            <p:strVal val="0-#ppt_w/2"/>
                                          </p:val>
                                        </p:tav>
                                        <p:tav tm="100000">
                                          <p:val>
                                            <p:strVal val="#ppt_x"/>
                                          </p:val>
                                        </p:tav>
                                      </p:tavLst>
                                    </p:anim>
                                    <p:anim calcmode="lin" valueType="num">
                                      <p:cBhvr additive="base">
                                        <p:cTn dur="400" fill="hold" id="8"/>
                                        <p:tgtEl>
                                          <p:spTgt spid="6"/>
                                        </p:tgtEl>
                                        <p:attrNameLst>
                                          <p:attrName>ppt_y</p:attrName>
                                        </p:attrNameLst>
                                      </p:cBhvr>
                                      <p:tavLst>
                                        <p:tav tm="0">
                                          <p:val>
                                            <p:strVal val="#ppt_y"/>
                                          </p:val>
                                        </p:tav>
                                        <p:tav tm="100000">
                                          <p:val>
                                            <p:strVal val="#ppt_y"/>
                                          </p:val>
                                        </p:tav>
                                      </p:tavLst>
                                    </p:anim>
                                  </p:childTnLst>
                                </p:cTn>
                              </p:par>
                              <p:par>
                                <p:cTn fill="hold" grpId="0" id="9" nodeType="withEffect" presetClass="entr" presetID="12" presetSubtype="1">
                                  <p:stCondLst>
                                    <p:cond delay="500"/>
                                  </p:stCondLst>
                                  <p:childTnLst>
                                    <p:set>
                                      <p:cBhvr>
                                        <p:cTn dur="1" fill="hold" id="10">
                                          <p:stCondLst>
                                            <p:cond delay="0"/>
                                          </p:stCondLst>
                                        </p:cTn>
                                        <p:tgtEl>
                                          <p:spTgt spid="17"/>
                                        </p:tgtEl>
                                        <p:attrNameLst>
                                          <p:attrName>style.visibility</p:attrName>
                                        </p:attrNameLst>
                                      </p:cBhvr>
                                      <p:to>
                                        <p:strVal val="visible"/>
                                      </p:to>
                                    </p:set>
                                    <p:anim calcmode="lin" valueType="num">
                                      <p:cBhvr additive="base">
                                        <p:cTn dur="400" id="11"/>
                                        <p:tgtEl>
                                          <p:spTgt spid="17"/>
                                        </p:tgtEl>
                                        <p:attrNameLst>
                                          <p:attrName>ppt_y</p:attrName>
                                        </p:attrNameLst>
                                      </p:cBhvr>
                                      <p:tavLst>
                                        <p:tav tm="0">
                                          <p:val>
                                            <p:strVal val="#ppt_y-#ppt_h*1.125000"/>
                                          </p:val>
                                        </p:tav>
                                        <p:tav tm="100000">
                                          <p:val>
                                            <p:strVal val="#ppt_y"/>
                                          </p:val>
                                        </p:tav>
                                      </p:tavLst>
                                    </p:anim>
                                    <p:animEffect filter="wipe(down)" transition="in">
                                      <p:cBhvr>
                                        <p:cTn dur="400" id="12"/>
                                        <p:tgtEl>
                                          <p:spTgt spid="17"/>
                                        </p:tgtEl>
                                      </p:cBhvr>
                                    </p:animEffect>
                                  </p:childTnLst>
                                </p:cTn>
                              </p:par>
                              <p:par>
                                <p:cTn fill="hold" grpId="0" id="13" nodeType="withEffect" presetClass="entr" presetID="12" presetSubtype="1">
                                  <p:stCondLst>
                                    <p:cond delay="500"/>
                                  </p:stCondLst>
                                  <p:childTnLst>
                                    <p:set>
                                      <p:cBhvr>
                                        <p:cTn dur="1" fill="hold" id="14">
                                          <p:stCondLst>
                                            <p:cond delay="0"/>
                                          </p:stCondLst>
                                        </p:cTn>
                                        <p:tgtEl>
                                          <p:spTgt spid="18"/>
                                        </p:tgtEl>
                                        <p:attrNameLst>
                                          <p:attrName>style.visibility</p:attrName>
                                        </p:attrNameLst>
                                      </p:cBhvr>
                                      <p:to>
                                        <p:strVal val="visible"/>
                                      </p:to>
                                    </p:set>
                                    <p:anim calcmode="lin" valueType="num">
                                      <p:cBhvr additive="base">
                                        <p:cTn dur="400" id="15"/>
                                        <p:tgtEl>
                                          <p:spTgt spid="18"/>
                                        </p:tgtEl>
                                        <p:attrNameLst>
                                          <p:attrName>ppt_y</p:attrName>
                                        </p:attrNameLst>
                                      </p:cBhvr>
                                      <p:tavLst>
                                        <p:tav tm="0">
                                          <p:val>
                                            <p:strVal val="#ppt_y-#ppt_h*1.125000"/>
                                          </p:val>
                                        </p:tav>
                                        <p:tav tm="100000">
                                          <p:val>
                                            <p:strVal val="#ppt_y"/>
                                          </p:val>
                                        </p:tav>
                                      </p:tavLst>
                                    </p:anim>
                                    <p:animEffect filter="wipe(down)" transition="in">
                                      <p:cBhvr>
                                        <p:cTn dur="400" id="16"/>
                                        <p:tgtEl>
                                          <p:spTgt spid="18"/>
                                        </p:tgtEl>
                                      </p:cBhvr>
                                    </p:animEffect>
                                  </p:childTnLst>
                                </p:cTn>
                              </p:par>
                            </p:childTnLst>
                          </p:cTn>
                        </p:par>
                        <p:par>
                          <p:cTn fill="hold" id="17" nodeType="afterGroup">
                            <p:stCondLst>
                              <p:cond delay="900"/>
                            </p:stCondLst>
                            <p:childTnLst>
                              <p:par>
                                <p:cTn fill="hold" id="18" nodeType="afterEffect" presetClass="entr" presetID="12" presetSubtype="8">
                                  <p:stCondLst>
                                    <p:cond delay="0"/>
                                  </p:stCondLst>
                                  <p:childTnLst>
                                    <p:set>
                                      <p:cBhvr>
                                        <p:cTn dur="1" fill="hold" id="19">
                                          <p:stCondLst>
                                            <p:cond delay="0"/>
                                          </p:stCondLst>
                                        </p:cTn>
                                        <p:tgtEl>
                                          <p:spTgt spid="3"/>
                                        </p:tgtEl>
                                        <p:attrNameLst>
                                          <p:attrName>style.visibility</p:attrName>
                                        </p:attrNameLst>
                                      </p:cBhvr>
                                      <p:to>
                                        <p:strVal val="visible"/>
                                      </p:to>
                                    </p:set>
                                    <p:anim calcmode="lin" valueType="num">
                                      <p:cBhvr additive="base">
                                        <p:cTn dur="400" id="20"/>
                                        <p:tgtEl>
                                          <p:spTgt spid="3"/>
                                        </p:tgtEl>
                                        <p:attrNameLst>
                                          <p:attrName>ppt_x</p:attrName>
                                        </p:attrNameLst>
                                      </p:cBhvr>
                                      <p:tavLst>
                                        <p:tav tm="0">
                                          <p:val>
                                            <p:strVal val="#ppt_x-#ppt_w*1.125000"/>
                                          </p:val>
                                        </p:tav>
                                        <p:tav tm="100000">
                                          <p:val>
                                            <p:strVal val="#ppt_x"/>
                                          </p:val>
                                        </p:tav>
                                      </p:tavLst>
                                    </p:anim>
                                    <p:animEffect filter="wipe(right)" transition="in">
                                      <p:cBhvr>
                                        <p:cTn dur="400" id="21"/>
                                        <p:tgtEl>
                                          <p:spTgt spid="3"/>
                                        </p:tgtEl>
                                      </p:cBhvr>
                                    </p:animEffect>
                                  </p:childTnLst>
                                </p:cTn>
                              </p:par>
                              <p:par>
                                <p:cTn fill="hold" grpId="0" id="22" nodeType="withEffect" presetClass="entr" presetID="12" presetSubtype="1">
                                  <p:stCondLst>
                                    <p:cond delay="500"/>
                                  </p:stCondLst>
                                  <p:childTnLst>
                                    <p:set>
                                      <p:cBhvr>
                                        <p:cTn dur="1" fill="hold" id="23">
                                          <p:stCondLst>
                                            <p:cond delay="0"/>
                                          </p:stCondLst>
                                        </p:cTn>
                                        <p:tgtEl>
                                          <p:spTgt spid="19"/>
                                        </p:tgtEl>
                                        <p:attrNameLst>
                                          <p:attrName>style.visibility</p:attrName>
                                        </p:attrNameLst>
                                      </p:cBhvr>
                                      <p:to>
                                        <p:strVal val="visible"/>
                                      </p:to>
                                    </p:set>
                                    <p:anim calcmode="lin" valueType="num">
                                      <p:cBhvr additive="base">
                                        <p:cTn dur="400" id="24"/>
                                        <p:tgtEl>
                                          <p:spTgt spid="19"/>
                                        </p:tgtEl>
                                        <p:attrNameLst>
                                          <p:attrName>ppt_y</p:attrName>
                                        </p:attrNameLst>
                                      </p:cBhvr>
                                      <p:tavLst>
                                        <p:tav tm="0">
                                          <p:val>
                                            <p:strVal val="#ppt_y-#ppt_h*1.125000"/>
                                          </p:val>
                                        </p:tav>
                                        <p:tav tm="100000">
                                          <p:val>
                                            <p:strVal val="#ppt_y"/>
                                          </p:val>
                                        </p:tav>
                                      </p:tavLst>
                                    </p:anim>
                                    <p:animEffect filter="wipe(down)" transition="in">
                                      <p:cBhvr>
                                        <p:cTn dur="400" id="25"/>
                                        <p:tgtEl>
                                          <p:spTgt spid="19"/>
                                        </p:tgtEl>
                                      </p:cBhvr>
                                    </p:animEffect>
                                  </p:childTnLst>
                                </p:cTn>
                              </p:par>
                              <p:par>
                                <p:cTn fill="hold" grpId="0" id="26" nodeType="withEffect" presetClass="entr" presetID="12" presetSubtype="1">
                                  <p:stCondLst>
                                    <p:cond delay="500"/>
                                  </p:stCondLst>
                                  <p:childTnLst>
                                    <p:set>
                                      <p:cBhvr>
                                        <p:cTn dur="1" fill="hold" id="27">
                                          <p:stCondLst>
                                            <p:cond delay="0"/>
                                          </p:stCondLst>
                                        </p:cTn>
                                        <p:tgtEl>
                                          <p:spTgt spid="20"/>
                                        </p:tgtEl>
                                        <p:attrNameLst>
                                          <p:attrName>style.visibility</p:attrName>
                                        </p:attrNameLst>
                                      </p:cBhvr>
                                      <p:to>
                                        <p:strVal val="visible"/>
                                      </p:to>
                                    </p:set>
                                    <p:anim calcmode="lin" valueType="num">
                                      <p:cBhvr additive="base">
                                        <p:cTn dur="400" id="28"/>
                                        <p:tgtEl>
                                          <p:spTgt spid="20"/>
                                        </p:tgtEl>
                                        <p:attrNameLst>
                                          <p:attrName>ppt_y</p:attrName>
                                        </p:attrNameLst>
                                      </p:cBhvr>
                                      <p:tavLst>
                                        <p:tav tm="0">
                                          <p:val>
                                            <p:strVal val="#ppt_y-#ppt_h*1.125000"/>
                                          </p:val>
                                        </p:tav>
                                        <p:tav tm="100000">
                                          <p:val>
                                            <p:strVal val="#ppt_y"/>
                                          </p:val>
                                        </p:tav>
                                      </p:tavLst>
                                    </p:anim>
                                    <p:animEffect filter="wipe(down)" transition="in">
                                      <p:cBhvr>
                                        <p:cTn dur="400" id="29"/>
                                        <p:tgtEl>
                                          <p:spTgt spid="20"/>
                                        </p:tgtEl>
                                      </p:cBhvr>
                                    </p:animEffect>
                                  </p:childTnLst>
                                </p:cTn>
                              </p:par>
                            </p:childTnLst>
                          </p:cTn>
                        </p:par>
                        <p:par>
                          <p:cTn fill="hold" id="30" nodeType="afterGroup">
                            <p:stCondLst>
                              <p:cond delay="1800"/>
                            </p:stCondLst>
                            <p:childTnLst>
                              <p:par>
                                <p:cTn fill="hold" id="31" nodeType="afterEffect" presetClass="entr" presetID="12" presetSubtype="8">
                                  <p:stCondLst>
                                    <p:cond delay="0"/>
                                  </p:stCondLst>
                                  <p:childTnLst>
                                    <p:set>
                                      <p:cBhvr>
                                        <p:cTn dur="1" fill="hold" id="32">
                                          <p:stCondLst>
                                            <p:cond delay="0"/>
                                          </p:stCondLst>
                                        </p:cTn>
                                        <p:tgtEl>
                                          <p:spTgt spid="13"/>
                                        </p:tgtEl>
                                        <p:attrNameLst>
                                          <p:attrName>style.visibility</p:attrName>
                                        </p:attrNameLst>
                                      </p:cBhvr>
                                      <p:to>
                                        <p:strVal val="visible"/>
                                      </p:to>
                                    </p:set>
                                    <p:anim calcmode="lin" valueType="num">
                                      <p:cBhvr additive="base">
                                        <p:cTn dur="400" id="33"/>
                                        <p:tgtEl>
                                          <p:spTgt spid="13"/>
                                        </p:tgtEl>
                                        <p:attrNameLst>
                                          <p:attrName>ppt_x</p:attrName>
                                        </p:attrNameLst>
                                      </p:cBhvr>
                                      <p:tavLst>
                                        <p:tav tm="0">
                                          <p:val>
                                            <p:strVal val="#ppt_x-#ppt_w*1.125000"/>
                                          </p:val>
                                        </p:tav>
                                        <p:tav tm="100000">
                                          <p:val>
                                            <p:strVal val="#ppt_x"/>
                                          </p:val>
                                        </p:tav>
                                      </p:tavLst>
                                    </p:anim>
                                    <p:animEffect filter="wipe(right)" transition="in">
                                      <p:cBhvr>
                                        <p:cTn dur="400" id="34"/>
                                        <p:tgtEl>
                                          <p:spTgt spid="13"/>
                                        </p:tgtEl>
                                      </p:cBhvr>
                                    </p:animEffect>
                                  </p:childTnLst>
                                </p:cTn>
                              </p:par>
                              <p:par>
                                <p:cTn fill="hold" grpId="0" id="35" nodeType="withEffect" presetClass="entr" presetID="12" presetSubtype="1">
                                  <p:stCondLst>
                                    <p:cond delay="500"/>
                                  </p:stCondLst>
                                  <p:childTnLst>
                                    <p:set>
                                      <p:cBhvr>
                                        <p:cTn dur="1" fill="hold" id="36">
                                          <p:stCondLst>
                                            <p:cond delay="0"/>
                                          </p:stCondLst>
                                        </p:cTn>
                                        <p:tgtEl>
                                          <p:spTgt spid="21"/>
                                        </p:tgtEl>
                                        <p:attrNameLst>
                                          <p:attrName>style.visibility</p:attrName>
                                        </p:attrNameLst>
                                      </p:cBhvr>
                                      <p:to>
                                        <p:strVal val="visible"/>
                                      </p:to>
                                    </p:set>
                                    <p:anim calcmode="lin" valueType="num">
                                      <p:cBhvr additive="base">
                                        <p:cTn dur="400" id="37"/>
                                        <p:tgtEl>
                                          <p:spTgt spid="21"/>
                                        </p:tgtEl>
                                        <p:attrNameLst>
                                          <p:attrName>ppt_y</p:attrName>
                                        </p:attrNameLst>
                                      </p:cBhvr>
                                      <p:tavLst>
                                        <p:tav tm="0">
                                          <p:val>
                                            <p:strVal val="#ppt_y-#ppt_h*1.125000"/>
                                          </p:val>
                                        </p:tav>
                                        <p:tav tm="100000">
                                          <p:val>
                                            <p:strVal val="#ppt_y"/>
                                          </p:val>
                                        </p:tav>
                                      </p:tavLst>
                                    </p:anim>
                                    <p:animEffect filter="wipe(down)" transition="in">
                                      <p:cBhvr>
                                        <p:cTn dur="400" id="38"/>
                                        <p:tgtEl>
                                          <p:spTgt spid="21"/>
                                        </p:tgtEl>
                                      </p:cBhvr>
                                    </p:animEffect>
                                  </p:childTnLst>
                                </p:cTn>
                              </p:par>
                              <p:par>
                                <p:cTn fill="hold" grpId="0" id="39" nodeType="withEffect" presetClass="entr" presetID="12" presetSubtype="1">
                                  <p:stCondLst>
                                    <p:cond delay="500"/>
                                  </p:stCondLst>
                                  <p:childTnLst>
                                    <p:set>
                                      <p:cBhvr>
                                        <p:cTn dur="1" fill="hold" id="40">
                                          <p:stCondLst>
                                            <p:cond delay="0"/>
                                          </p:stCondLst>
                                        </p:cTn>
                                        <p:tgtEl>
                                          <p:spTgt spid="22"/>
                                        </p:tgtEl>
                                        <p:attrNameLst>
                                          <p:attrName>style.visibility</p:attrName>
                                        </p:attrNameLst>
                                      </p:cBhvr>
                                      <p:to>
                                        <p:strVal val="visible"/>
                                      </p:to>
                                    </p:set>
                                    <p:anim calcmode="lin" valueType="num">
                                      <p:cBhvr additive="base">
                                        <p:cTn dur="400" id="41"/>
                                        <p:tgtEl>
                                          <p:spTgt spid="22"/>
                                        </p:tgtEl>
                                        <p:attrNameLst>
                                          <p:attrName>ppt_y</p:attrName>
                                        </p:attrNameLst>
                                      </p:cBhvr>
                                      <p:tavLst>
                                        <p:tav tm="0">
                                          <p:val>
                                            <p:strVal val="#ppt_y-#ppt_h*1.125000"/>
                                          </p:val>
                                        </p:tav>
                                        <p:tav tm="100000">
                                          <p:val>
                                            <p:strVal val="#ppt_y"/>
                                          </p:val>
                                        </p:tav>
                                      </p:tavLst>
                                    </p:anim>
                                    <p:animEffect filter="wipe(down)" transition="in">
                                      <p:cBhvr>
                                        <p:cTn dur="400" id="42"/>
                                        <p:tgtEl>
                                          <p:spTgt spid="22"/>
                                        </p:tgtEl>
                                      </p:cBhvr>
                                    </p:animEffect>
                                  </p:childTnLst>
                                </p:cTn>
                              </p:par>
                            </p:childTnLst>
                          </p:cTn>
                        </p:par>
                        <p:par>
                          <p:cTn fill="hold" id="43" nodeType="afterGroup">
                            <p:stCondLst>
                              <p:cond delay="2700"/>
                            </p:stCondLst>
                            <p:childTnLst>
                              <p:par>
                                <p:cTn fill="hold" id="44" nodeType="afterEffect" presetClass="entr" presetID="12" presetSubtype="8">
                                  <p:stCondLst>
                                    <p:cond delay="0"/>
                                  </p:stCondLst>
                                  <p:childTnLst>
                                    <p:set>
                                      <p:cBhvr>
                                        <p:cTn dur="1" fill="hold" id="45">
                                          <p:stCondLst>
                                            <p:cond delay="0"/>
                                          </p:stCondLst>
                                        </p:cTn>
                                        <p:tgtEl>
                                          <p:spTgt spid="10"/>
                                        </p:tgtEl>
                                        <p:attrNameLst>
                                          <p:attrName>style.visibility</p:attrName>
                                        </p:attrNameLst>
                                      </p:cBhvr>
                                      <p:to>
                                        <p:strVal val="visible"/>
                                      </p:to>
                                    </p:set>
                                    <p:anim calcmode="lin" valueType="num">
                                      <p:cBhvr additive="base">
                                        <p:cTn dur="400" id="46"/>
                                        <p:tgtEl>
                                          <p:spTgt spid="10"/>
                                        </p:tgtEl>
                                        <p:attrNameLst>
                                          <p:attrName>ppt_x</p:attrName>
                                        </p:attrNameLst>
                                      </p:cBhvr>
                                      <p:tavLst>
                                        <p:tav tm="0">
                                          <p:val>
                                            <p:strVal val="#ppt_x-#ppt_w*1.125000"/>
                                          </p:val>
                                        </p:tav>
                                        <p:tav tm="100000">
                                          <p:val>
                                            <p:strVal val="#ppt_x"/>
                                          </p:val>
                                        </p:tav>
                                      </p:tavLst>
                                    </p:anim>
                                    <p:animEffect filter="wipe(right)" transition="in">
                                      <p:cBhvr>
                                        <p:cTn dur="400" id="47"/>
                                        <p:tgtEl>
                                          <p:spTgt spid="10"/>
                                        </p:tgtEl>
                                      </p:cBhvr>
                                    </p:animEffect>
                                  </p:childTnLst>
                                </p:cTn>
                              </p:par>
                              <p:par>
                                <p:cTn fill="hold" grpId="0" id="48" nodeType="withEffect" presetClass="entr" presetID="12" presetSubtype="1">
                                  <p:stCondLst>
                                    <p:cond delay="500"/>
                                  </p:stCondLst>
                                  <p:childTnLst>
                                    <p:set>
                                      <p:cBhvr>
                                        <p:cTn dur="1" fill="hold" id="49">
                                          <p:stCondLst>
                                            <p:cond delay="0"/>
                                          </p:stCondLst>
                                        </p:cTn>
                                        <p:tgtEl>
                                          <p:spTgt spid="23"/>
                                        </p:tgtEl>
                                        <p:attrNameLst>
                                          <p:attrName>style.visibility</p:attrName>
                                        </p:attrNameLst>
                                      </p:cBhvr>
                                      <p:to>
                                        <p:strVal val="visible"/>
                                      </p:to>
                                    </p:set>
                                    <p:anim calcmode="lin" valueType="num">
                                      <p:cBhvr additive="base">
                                        <p:cTn dur="400" id="50"/>
                                        <p:tgtEl>
                                          <p:spTgt spid="23"/>
                                        </p:tgtEl>
                                        <p:attrNameLst>
                                          <p:attrName>ppt_y</p:attrName>
                                        </p:attrNameLst>
                                      </p:cBhvr>
                                      <p:tavLst>
                                        <p:tav tm="0">
                                          <p:val>
                                            <p:strVal val="#ppt_y-#ppt_h*1.125000"/>
                                          </p:val>
                                        </p:tav>
                                        <p:tav tm="100000">
                                          <p:val>
                                            <p:strVal val="#ppt_y"/>
                                          </p:val>
                                        </p:tav>
                                      </p:tavLst>
                                    </p:anim>
                                    <p:animEffect filter="wipe(down)" transition="in">
                                      <p:cBhvr>
                                        <p:cTn dur="400" id="51"/>
                                        <p:tgtEl>
                                          <p:spTgt spid="23"/>
                                        </p:tgtEl>
                                      </p:cBhvr>
                                    </p:animEffect>
                                  </p:childTnLst>
                                </p:cTn>
                              </p:par>
                              <p:par>
                                <p:cTn fill="hold" grpId="0" id="52" nodeType="withEffect" presetClass="entr" presetID="12" presetSubtype="1">
                                  <p:stCondLst>
                                    <p:cond delay="500"/>
                                  </p:stCondLst>
                                  <p:childTnLst>
                                    <p:set>
                                      <p:cBhvr>
                                        <p:cTn dur="1" fill="hold" id="53">
                                          <p:stCondLst>
                                            <p:cond delay="0"/>
                                          </p:stCondLst>
                                        </p:cTn>
                                        <p:tgtEl>
                                          <p:spTgt spid="24"/>
                                        </p:tgtEl>
                                        <p:attrNameLst>
                                          <p:attrName>style.visibility</p:attrName>
                                        </p:attrNameLst>
                                      </p:cBhvr>
                                      <p:to>
                                        <p:strVal val="visible"/>
                                      </p:to>
                                    </p:set>
                                    <p:anim calcmode="lin" valueType="num">
                                      <p:cBhvr additive="base">
                                        <p:cTn dur="400" id="54"/>
                                        <p:tgtEl>
                                          <p:spTgt spid="24"/>
                                        </p:tgtEl>
                                        <p:attrNameLst>
                                          <p:attrName>ppt_y</p:attrName>
                                        </p:attrNameLst>
                                      </p:cBhvr>
                                      <p:tavLst>
                                        <p:tav tm="0">
                                          <p:val>
                                            <p:strVal val="#ppt_y-#ppt_h*1.125000"/>
                                          </p:val>
                                        </p:tav>
                                        <p:tav tm="100000">
                                          <p:val>
                                            <p:strVal val="#ppt_y"/>
                                          </p:val>
                                        </p:tav>
                                      </p:tavLst>
                                    </p:anim>
                                    <p:animEffect filter="wipe(down)" transition="in">
                                      <p:cBhvr>
                                        <p:cTn dur="400" id="55"/>
                                        <p:tgtEl>
                                          <p:spTgt spid="24"/>
                                        </p:tgtEl>
                                      </p:cBhvr>
                                    </p:animEffect>
                                  </p:childTnLst>
                                </p:cTn>
                              </p:par>
                            </p:childTnLst>
                          </p:cTn>
                        </p:par>
                        <p:par>
                          <p:cTn fill="hold" id="56" nodeType="afterGroup">
                            <p:stCondLst>
                              <p:cond delay="3600"/>
                            </p:stCondLst>
                            <p:childTnLst>
                              <p:par>
                                <p:cTn fill="hold" id="57" nodeType="afterEffect" presetClass="entr" presetID="16" presetSubtype="37">
                                  <p:stCondLst>
                                    <p:cond delay="0"/>
                                  </p:stCondLst>
                                  <p:childTnLst>
                                    <p:set>
                                      <p:cBhvr>
                                        <p:cTn dur="1" fill="hold" id="58">
                                          <p:stCondLst>
                                            <p:cond delay="0"/>
                                          </p:stCondLst>
                                        </p:cTn>
                                        <p:tgtEl>
                                          <p:spTgt spid="25"/>
                                        </p:tgtEl>
                                        <p:attrNameLst>
                                          <p:attrName>style.visibility</p:attrName>
                                        </p:attrNameLst>
                                      </p:cBhvr>
                                      <p:to>
                                        <p:strVal val="visible"/>
                                      </p:to>
                                    </p:set>
                                    <p:animEffect filter="barn(outVertical)" transition="in">
                                      <p:cBhvr>
                                        <p:cTn dur="750" id="59"/>
                                        <p:tgtEl>
                                          <p:spTgt spid="25"/>
                                        </p:tgtEl>
                                      </p:cBhvr>
                                    </p:animEffect>
                                  </p:childTnLst>
                                </p:cTn>
                              </p:par>
                              <p:par>
                                <p:cTn fill="hold" grpId="0" id="60" nodeType="withEffect" presetClass="entr" presetID="53" presetSubtype="0">
                                  <p:stCondLst>
                                    <p:cond delay="250"/>
                                  </p:stCondLst>
                                  <p:childTnLst>
                                    <p:set>
                                      <p:cBhvr>
                                        <p:cTn dur="1" fill="hold" id="61">
                                          <p:stCondLst>
                                            <p:cond delay="0"/>
                                          </p:stCondLst>
                                        </p:cTn>
                                        <p:tgtEl>
                                          <p:spTgt spid="16"/>
                                        </p:tgtEl>
                                        <p:attrNameLst>
                                          <p:attrName>style.visibility</p:attrName>
                                        </p:attrNameLst>
                                      </p:cBhvr>
                                      <p:to>
                                        <p:strVal val="visible"/>
                                      </p:to>
                                    </p:set>
                                    <p:anim calcmode="lin" valueType="num">
                                      <p:cBhvr>
                                        <p:cTn dur="500" fill="hold" id="62"/>
                                        <p:tgtEl>
                                          <p:spTgt spid="16"/>
                                        </p:tgtEl>
                                        <p:attrNameLst>
                                          <p:attrName>ppt_w</p:attrName>
                                        </p:attrNameLst>
                                      </p:cBhvr>
                                      <p:tavLst>
                                        <p:tav tm="0">
                                          <p:val>
                                            <p:fltVal val="0"/>
                                          </p:val>
                                        </p:tav>
                                        <p:tav tm="100000">
                                          <p:val>
                                            <p:strVal val="#ppt_w"/>
                                          </p:val>
                                        </p:tav>
                                      </p:tavLst>
                                    </p:anim>
                                    <p:anim calcmode="lin" valueType="num">
                                      <p:cBhvr>
                                        <p:cTn dur="500" fill="hold" id="63"/>
                                        <p:tgtEl>
                                          <p:spTgt spid="16"/>
                                        </p:tgtEl>
                                        <p:attrNameLst>
                                          <p:attrName>ppt_h</p:attrName>
                                        </p:attrNameLst>
                                      </p:cBhvr>
                                      <p:tavLst>
                                        <p:tav tm="0">
                                          <p:val>
                                            <p:fltVal val="0"/>
                                          </p:val>
                                        </p:tav>
                                        <p:tav tm="100000">
                                          <p:val>
                                            <p:strVal val="#ppt_h"/>
                                          </p:val>
                                        </p:tav>
                                      </p:tavLst>
                                    </p:anim>
                                    <p:animEffect filter="fade" transition="in">
                                      <p:cBhvr>
                                        <p:cTn dur="500" id="64"/>
                                        <p:tgtEl>
                                          <p:spTgt spid="16"/>
                                        </p:tgtEl>
                                      </p:cBhvr>
                                    </p:animEffect>
                                  </p:childTnLst>
                                </p:cTn>
                              </p:par>
                            </p:childTnLst>
                          </p:cTn>
                        </p:par>
                        <p:par>
                          <p:cTn fill="hold" id="65" nodeType="afterGroup">
                            <p:stCondLst>
                              <p:cond delay="4350"/>
                            </p:stCondLst>
                            <p:childTnLst>
                              <p:par>
                                <p:cTn fill="hold" grpId="0" id="66" nodeType="afterEffect" presetClass="entr" presetID="53" presetSubtype="0">
                                  <p:stCondLst>
                                    <p:cond delay="0"/>
                                  </p:stCondLst>
                                  <p:iterate type="lt">
                                    <p:tmPct val="10000"/>
                                  </p:iterate>
                                  <p:childTnLst>
                                    <p:set>
                                      <p:cBhvr>
                                        <p:cTn dur="1" fill="hold" id="67">
                                          <p:stCondLst>
                                            <p:cond delay="0"/>
                                          </p:stCondLst>
                                        </p:cTn>
                                        <p:tgtEl>
                                          <p:spTgt spid="31"/>
                                        </p:tgtEl>
                                        <p:attrNameLst>
                                          <p:attrName>style.visibility</p:attrName>
                                        </p:attrNameLst>
                                      </p:cBhvr>
                                      <p:to>
                                        <p:strVal val="visible"/>
                                      </p:to>
                                    </p:set>
                                    <p:anim calcmode="lin" valueType="num">
                                      <p:cBhvr>
                                        <p:cTn dur="650" fill="hold" id="68"/>
                                        <p:tgtEl>
                                          <p:spTgt spid="31"/>
                                        </p:tgtEl>
                                        <p:attrNameLst>
                                          <p:attrName>ppt_w</p:attrName>
                                        </p:attrNameLst>
                                      </p:cBhvr>
                                      <p:tavLst>
                                        <p:tav tm="0">
                                          <p:val>
                                            <p:fltVal val="0"/>
                                          </p:val>
                                        </p:tav>
                                        <p:tav tm="100000">
                                          <p:val>
                                            <p:strVal val="#ppt_w"/>
                                          </p:val>
                                        </p:tav>
                                      </p:tavLst>
                                    </p:anim>
                                    <p:anim calcmode="lin" valueType="num">
                                      <p:cBhvr>
                                        <p:cTn dur="650" fill="hold" id="69"/>
                                        <p:tgtEl>
                                          <p:spTgt spid="31"/>
                                        </p:tgtEl>
                                        <p:attrNameLst>
                                          <p:attrName>ppt_h</p:attrName>
                                        </p:attrNameLst>
                                      </p:cBhvr>
                                      <p:tavLst>
                                        <p:tav tm="0">
                                          <p:val>
                                            <p:fltVal val="0"/>
                                          </p:val>
                                        </p:tav>
                                        <p:tav tm="100000">
                                          <p:val>
                                            <p:strVal val="#ppt_h"/>
                                          </p:val>
                                        </p:tav>
                                      </p:tavLst>
                                    </p:anim>
                                    <p:animEffect filter="fade" transition="in">
                                      <p:cBhvr>
                                        <p:cTn dur="650" id="70"/>
                                        <p:tgtEl>
                                          <p:spTgt spid="3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6"/>
      <p:bldP grpId="0" spid="17"/>
      <p:bldP grpId="0" spid="18"/>
      <p:bldP grpId="0" spid="19"/>
      <p:bldP grpId="0" spid="20"/>
      <p:bldP grpId="0" spid="21"/>
      <p:bldP grpId="0" spid="22"/>
      <p:bldP grpId="0" spid="23"/>
      <p:bldP grpId="0" spid="24"/>
      <p:bldP grpId="0" spid="31"/>
    </p:bldLst>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cxnSp>
        <p:nvCxnSpPr>
          <p:cNvPr id="2" name="直接连接符 1"/>
          <p:cNvCxnSpPr/>
          <p:nvPr/>
        </p:nvCxnSpPr>
        <p:spPr>
          <a:xfrm>
            <a:off x="10238635" y="2668909"/>
            <a:ext cx="672000" cy="0"/>
          </a:xfrm>
          <a:prstGeom prst="line">
            <a:avLst/>
          </a:prstGeom>
          <a:noFill/>
          <a:ln w="9525">
            <a:solidFill>
              <a:srgbClr val="626262"/>
            </a:solidFill>
            <a:prstDash val="sysDash"/>
            <a:headEnd len="med" type="oval" w="med"/>
            <a:tailEnd len="med" type="oval" w="med"/>
          </a:ln>
        </p:spPr>
        <p:style>
          <a:lnRef idx="2">
            <a:schemeClr val="accent1">
              <a:shade val="50000"/>
            </a:schemeClr>
          </a:lnRef>
          <a:fillRef idx="1">
            <a:schemeClr val="accent1"/>
          </a:fillRef>
          <a:effectRef idx="0">
            <a:schemeClr val="accent1"/>
          </a:effectRef>
          <a:fontRef idx="minor">
            <a:schemeClr val="lt1"/>
          </a:fontRef>
        </p:style>
      </p:cxnSp>
      <p:cxnSp>
        <p:nvCxnSpPr>
          <p:cNvPr id="3" name="直接连接符 2"/>
          <p:cNvCxnSpPr/>
          <p:nvPr/>
        </p:nvCxnSpPr>
        <p:spPr>
          <a:xfrm>
            <a:off x="8150324" y="2664089"/>
            <a:ext cx="672000" cy="0"/>
          </a:xfrm>
          <a:prstGeom prst="line">
            <a:avLst/>
          </a:prstGeom>
          <a:noFill/>
          <a:ln w="9525">
            <a:solidFill>
              <a:srgbClr val="626262"/>
            </a:solidFill>
            <a:prstDash val="sysDash"/>
            <a:headEnd len="med" type="oval" w="med"/>
            <a:tailEnd len="med" type="oval" w="med"/>
          </a:ln>
        </p:spPr>
        <p:style>
          <a:lnRef idx="2">
            <a:schemeClr val="accent1">
              <a:shade val="50000"/>
            </a:schemeClr>
          </a:lnRef>
          <a:fillRef idx="1">
            <a:schemeClr val="accent1"/>
          </a:fillRef>
          <a:effectRef idx="0">
            <a:schemeClr val="accent1"/>
          </a:effectRef>
          <a:fontRef idx="minor">
            <a:schemeClr val="lt1"/>
          </a:fontRef>
        </p:style>
      </p:cxnSp>
      <p:cxnSp>
        <p:nvCxnSpPr>
          <p:cNvPr id="4" name="直接连接符 3"/>
          <p:cNvCxnSpPr/>
          <p:nvPr/>
        </p:nvCxnSpPr>
        <p:spPr>
          <a:xfrm>
            <a:off x="5740312" y="2664089"/>
            <a:ext cx="672000" cy="0"/>
          </a:xfrm>
          <a:prstGeom prst="line">
            <a:avLst/>
          </a:prstGeom>
          <a:noFill/>
          <a:ln w="9525">
            <a:solidFill>
              <a:srgbClr val="626262"/>
            </a:solidFill>
            <a:prstDash val="sysDash"/>
            <a:headEnd len="med" type="oval" w="med"/>
            <a:tailEnd len="med" type="oval" w="med"/>
          </a:ln>
        </p:spPr>
        <p:style>
          <a:lnRef idx="2">
            <a:schemeClr val="accent1">
              <a:shade val="50000"/>
            </a:schemeClr>
          </a:lnRef>
          <a:fillRef idx="1">
            <a:schemeClr val="accent1"/>
          </a:fillRef>
          <a:effectRef idx="0">
            <a:schemeClr val="accent1"/>
          </a:effectRef>
          <a:fontRef idx="minor">
            <a:schemeClr val="lt1"/>
          </a:fontRef>
        </p:style>
      </p:cxnSp>
      <p:cxnSp>
        <p:nvCxnSpPr>
          <p:cNvPr id="5" name="直接连接符 4"/>
          <p:cNvCxnSpPr/>
          <p:nvPr/>
        </p:nvCxnSpPr>
        <p:spPr>
          <a:xfrm>
            <a:off x="3356976" y="2664089"/>
            <a:ext cx="672000" cy="0"/>
          </a:xfrm>
          <a:prstGeom prst="line">
            <a:avLst/>
          </a:prstGeom>
          <a:noFill/>
          <a:ln w="9525">
            <a:solidFill>
              <a:srgbClr val="626262"/>
            </a:solidFill>
            <a:prstDash val="sysDash"/>
            <a:headEnd len="med" type="oval" w="med"/>
            <a:tailEnd len="med" type="oval" w="med"/>
          </a:ln>
        </p:spPr>
        <p:style>
          <a:lnRef idx="2">
            <a:schemeClr val="accent1">
              <a:shade val="50000"/>
            </a:schemeClr>
          </a:lnRef>
          <a:fillRef idx="1">
            <a:schemeClr val="accent1"/>
          </a:fillRef>
          <a:effectRef idx="0">
            <a:schemeClr val="accent1"/>
          </a:effectRef>
          <a:fontRef idx="minor">
            <a:schemeClr val="lt1"/>
          </a:fontRef>
        </p:style>
      </p:cxnSp>
      <p:cxnSp>
        <p:nvCxnSpPr>
          <p:cNvPr id="6" name="直接连接符 5"/>
          <p:cNvCxnSpPr/>
          <p:nvPr/>
        </p:nvCxnSpPr>
        <p:spPr>
          <a:xfrm>
            <a:off x="1368549" y="2664089"/>
            <a:ext cx="672000" cy="0"/>
          </a:xfrm>
          <a:prstGeom prst="line">
            <a:avLst/>
          </a:prstGeom>
          <a:noFill/>
          <a:ln w="9525">
            <a:solidFill>
              <a:srgbClr val="626262"/>
            </a:solidFill>
            <a:prstDash val="sysDash"/>
            <a:headEnd len="med" type="oval" w="med"/>
            <a:tailEnd len="med" type="oval" w="med"/>
          </a:ln>
        </p:spPr>
        <p:style>
          <a:lnRef idx="2">
            <a:schemeClr val="accent1">
              <a:shade val="50000"/>
            </a:schemeClr>
          </a:lnRef>
          <a:fillRef idx="1">
            <a:schemeClr val="accent1"/>
          </a:fillRef>
          <a:effectRef idx="0">
            <a:schemeClr val="accent1"/>
          </a:effectRef>
          <a:fontRef idx="minor">
            <a:schemeClr val="lt1"/>
          </a:fontRef>
        </p:style>
      </p:cxnSp>
      <p:sp>
        <p:nvSpPr>
          <p:cNvPr id="7" name="椭圆 6"/>
          <p:cNvSpPr/>
          <p:nvPr/>
        </p:nvSpPr>
        <p:spPr>
          <a:xfrm>
            <a:off x="1557339" y="1700808"/>
            <a:ext cx="1876523" cy="1876520"/>
          </a:xfrm>
          <a:prstGeom prst="ellipse">
            <a:avLst/>
          </a:prstGeom>
          <a:gradFill flip="none" rotWithShape="1">
            <a:gsLst>
              <a:gs pos="0">
                <a:schemeClr val="bg1">
                  <a:lumMod val="95000"/>
                  <a:lumOff val="5000"/>
                </a:schemeClr>
              </a:gs>
              <a:gs pos="0">
                <a:schemeClr val="bg1">
                  <a:lumMod val="75000"/>
                </a:schemeClr>
              </a:gs>
              <a:gs pos="70000">
                <a:srgbClr val="FAFAFA"/>
              </a:gs>
            </a:gsLst>
            <a:lin ang="8100000" scaled="1"/>
          </a:gradFill>
          <a:ln w="25400">
            <a:solidFill>
              <a:schemeClr val="bg1"/>
            </a:solidFill>
          </a:ln>
          <a:effectLst>
            <a:outerShdw algn="tr" blurRad="254000" dir="8100000" dist="1905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133"/>
          </a:p>
        </p:txBody>
      </p:sp>
      <p:sp>
        <p:nvSpPr>
          <p:cNvPr id="8" name="椭圆 7"/>
          <p:cNvSpPr/>
          <p:nvPr/>
        </p:nvSpPr>
        <p:spPr>
          <a:xfrm>
            <a:off x="1704550" y="1848018"/>
            <a:ext cx="1582101" cy="1582101"/>
          </a:xfrm>
          <a:prstGeom prst="ellipse">
            <a:avLst/>
          </a:prstGeom>
          <a:blipFill dpi="0" rotWithShape="1">
            <a:blip r:embed="rId3">
              <a:extLst>
                <a:ext uri="{28A0092B-C50C-407E-A947-70E740481C1C}">
                  <a14:useLocalDpi val="0"/>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p>
        </p:txBody>
      </p:sp>
      <p:sp>
        <p:nvSpPr>
          <p:cNvPr id="9" name="椭圆 8"/>
          <p:cNvSpPr/>
          <p:nvPr/>
        </p:nvSpPr>
        <p:spPr>
          <a:xfrm>
            <a:off x="3957605" y="1700808"/>
            <a:ext cx="1876523" cy="1876520"/>
          </a:xfrm>
          <a:prstGeom prst="ellipse">
            <a:avLst/>
          </a:prstGeom>
          <a:gradFill flip="none" rotWithShape="1">
            <a:gsLst>
              <a:gs pos="0">
                <a:schemeClr val="bg1">
                  <a:lumMod val="95000"/>
                  <a:lumOff val="5000"/>
                </a:schemeClr>
              </a:gs>
              <a:gs pos="0">
                <a:schemeClr val="bg1">
                  <a:lumMod val="75000"/>
                </a:schemeClr>
              </a:gs>
              <a:gs pos="70000">
                <a:srgbClr val="FAFAFA"/>
              </a:gs>
            </a:gsLst>
            <a:lin ang="8100000" scaled="1"/>
          </a:gradFill>
          <a:ln w="25400">
            <a:solidFill>
              <a:schemeClr val="bg1"/>
            </a:solidFill>
          </a:ln>
          <a:effectLst>
            <a:outerShdw algn="tr" blurRad="254000" dir="8100000" dist="1905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133"/>
          </a:p>
        </p:txBody>
      </p:sp>
      <p:sp>
        <p:nvSpPr>
          <p:cNvPr id="10" name="椭圆 9"/>
          <p:cNvSpPr/>
          <p:nvPr/>
        </p:nvSpPr>
        <p:spPr>
          <a:xfrm>
            <a:off x="4104816" y="1848018"/>
            <a:ext cx="1582101" cy="1582101"/>
          </a:xfrm>
          <a:prstGeom prst="ellipse">
            <a:avLst/>
          </a:prstGeom>
          <a:blipFill dpi="0" rotWithShape="1">
            <a:blip r:embed="rId4">
              <a:extLst>
                <a:ext uri="{28A0092B-C50C-407E-A947-70E740481C1C}">
                  <a14:useLocalDpi val="0"/>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p>
        </p:txBody>
      </p:sp>
      <p:sp>
        <p:nvSpPr>
          <p:cNvPr id="11" name="椭圆 10"/>
          <p:cNvSpPr/>
          <p:nvPr/>
        </p:nvSpPr>
        <p:spPr>
          <a:xfrm>
            <a:off x="6357872" y="1700808"/>
            <a:ext cx="1876523" cy="1876520"/>
          </a:xfrm>
          <a:prstGeom prst="ellipse">
            <a:avLst/>
          </a:prstGeom>
          <a:gradFill flip="none" rotWithShape="1">
            <a:gsLst>
              <a:gs pos="0">
                <a:schemeClr val="bg1">
                  <a:lumMod val="95000"/>
                  <a:lumOff val="5000"/>
                </a:schemeClr>
              </a:gs>
              <a:gs pos="0">
                <a:schemeClr val="bg1">
                  <a:lumMod val="75000"/>
                </a:schemeClr>
              </a:gs>
              <a:gs pos="70000">
                <a:srgbClr val="FAFAFA"/>
              </a:gs>
            </a:gsLst>
            <a:lin ang="8100000" scaled="1"/>
          </a:gradFill>
          <a:ln w="25400">
            <a:solidFill>
              <a:schemeClr val="bg1"/>
            </a:solidFill>
          </a:ln>
          <a:effectLst>
            <a:outerShdw algn="tr" blurRad="254000" dir="8100000" dist="1905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133"/>
          </a:p>
        </p:txBody>
      </p:sp>
      <p:sp>
        <p:nvSpPr>
          <p:cNvPr id="12" name="椭圆 11"/>
          <p:cNvSpPr/>
          <p:nvPr/>
        </p:nvSpPr>
        <p:spPr>
          <a:xfrm>
            <a:off x="6505083" y="1848018"/>
            <a:ext cx="1582101" cy="1582101"/>
          </a:xfrm>
          <a:prstGeom prst="ellipse">
            <a:avLst/>
          </a:prstGeom>
          <a:blipFill dpi="0" rotWithShape="1">
            <a:blip r:embed="rId5">
              <a:extLst>
                <a:ext uri="{28A0092B-C50C-407E-A947-70E740481C1C}">
                  <a14:useLocalDpi val="0"/>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p>
        </p:txBody>
      </p:sp>
      <p:sp>
        <p:nvSpPr>
          <p:cNvPr id="13" name="椭圆 12"/>
          <p:cNvSpPr/>
          <p:nvPr/>
        </p:nvSpPr>
        <p:spPr>
          <a:xfrm>
            <a:off x="8758139" y="1700808"/>
            <a:ext cx="1876523" cy="1876520"/>
          </a:xfrm>
          <a:prstGeom prst="ellipse">
            <a:avLst/>
          </a:prstGeom>
          <a:gradFill flip="none" rotWithShape="1">
            <a:gsLst>
              <a:gs pos="0">
                <a:schemeClr val="bg1">
                  <a:lumMod val="95000"/>
                  <a:lumOff val="5000"/>
                </a:schemeClr>
              </a:gs>
              <a:gs pos="0">
                <a:schemeClr val="bg1">
                  <a:lumMod val="75000"/>
                </a:schemeClr>
              </a:gs>
              <a:gs pos="70000">
                <a:srgbClr val="FAFAFA"/>
              </a:gs>
            </a:gsLst>
            <a:lin ang="8100000" scaled="1"/>
          </a:gradFill>
          <a:ln w="25400">
            <a:solidFill>
              <a:schemeClr val="bg1"/>
            </a:solidFill>
          </a:ln>
          <a:effectLst>
            <a:outerShdw algn="tr" blurRad="254000" dir="8100000" dist="1905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133"/>
          </a:p>
        </p:txBody>
      </p:sp>
      <p:sp>
        <p:nvSpPr>
          <p:cNvPr id="14" name="椭圆 13"/>
          <p:cNvSpPr/>
          <p:nvPr/>
        </p:nvSpPr>
        <p:spPr>
          <a:xfrm>
            <a:off x="8905350" y="1848018"/>
            <a:ext cx="1582101" cy="1582101"/>
          </a:xfrm>
          <a:prstGeom prst="ellipse">
            <a:avLst/>
          </a:prstGeom>
          <a:blipFill dpi="0" rotWithShape="1">
            <a:blip r:embed="rId6">
              <a:extLst>
                <a:ext uri="{28A0092B-C50C-407E-A947-70E740481C1C}">
                  <a14:useLocalDpi val="0"/>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p>
        </p:txBody>
      </p:sp>
      <p:sp>
        <p:nvSpPr>
          <p:cNvPr id="15" name="矩形 14"/>
          <p:cNvSpPr/>
          <p:nvPr/>
        </p:nvSpPr>
        <p:spPr>
          <a:xfrm>
            <a:off x="1812463" y="3800654"/>
            <a:ext cx="1097280" cy="457200"/>
          </a:xfrm>
          <a:prstGeom prst="rect">
            <a:avLst/>
          </a:prstGeom>
        </p:spPr>
        <p:txBody>
          <a:bodyPr wrap="none">
            <a:spAutoFit/>
          </a:bodyPr>
          <a:lstStyle/>
          <a:p>
            <a:r>
              <a:rPr altLang="en-US" lang="zh-CN" sz="2400">
                <a:solidFill>
                  <a:schemeClr val="accent1"/>
                </a:solidFill>
                <a:latin charset="-122" panose="02010601030101010101" pitchFamily="2" typeface="方正大黑简体"/>
                <a:ea charset="-122" panose="02010601030101010101" pitchFamily="2" typeface="方正大黑简体"/>
              </a:rPr>
              <a:t>案例一</a:t>
            </a:r>
          </a:p>
        </p:txBody>
      </p:sp>
      <p:sp>
        <p:nvSpPr>
          <p:cNvPr id="16" name="矩形 15"/>
          <p:cNvSpPr/>
          <p:nvPr/>
        </p:nvSpPr>
        <p:spPr>
          <a:xfrm>
            <a:off x="1475454" y="4313841"/>
            <a:ext cx="2151345" cy="1115751"/>
          </a:xfrm>
          <a:prstGeom prst="rect">
            <a:avLst/>
          </a:prstGeom>
        </p:spPr>
        <p:txBody>
          <a:bodyPr anchor="ctr" wrap="square">
            <a:spAutoFit/>
          </a:bodyPr>
          <a:lstStyle/>
          <a:p>
            <a:pPr algn="just">
              <a:lnSpc>
                <a:spcPct val="120000"/>
              </a:lnSpc>
            </a:pPr>
            <a:r>
              <a:rPr altLang="en-US" lang="zh-CN" sz="1867">
                <a:solidFill>
                  <a:schemeClr val="tx1">
                    <a:lumMod val="75000"/>
                    <a:lumOff val="25000"/>
                  </a:schemeClr>
                </a:solidFill>
                <a:latin charset="-122" pitchFamily="34" typeface="微软雅黑"/>
                <a:ea charset="-122" pitchFamily="34" typeface="微软雅黑"/>
              </a:rPr>
              <a:t>在这里填写2019年的管理方面情况只写完任务说明</a:t>
            </a:r>
          </a:p>
        </p:txBody>
      </p:sp>
      <p:sp>
        <p:nvSpPr>
          <p:cNvPr id="17" name="矩形 16"/>
          <p:cNvSpPr/>
          <p:nvPr/>
        </p:nvSpPr>
        <p:spPr>
          <a:xfrm>
            <a:off x="4157203" y="3800654"/>
            <a:ext cx="1097280" cy="457200"/>
          </a:xfrm>
          <a:prstGeom prst="rect">
            <a:avLst/>
          </a:prstGeom>
        </p:spPr>
        <p:txBody>
          <a:bodyPr wrap="none">
            <a:spAutoFit/>
          </a:bodyPr>
          <a:lstStyle/>
          <a:p>
            <a:r>
              <a:rPr altLang="en-US" lang="zh-CN" sz="2400">
                <a:solidFill>
                  <a:schemeClr val="accent2"/>
                </a:solidFill>
                <a:latin charset="-122" panose="02010601030101010101" pitchFamily="2" typeface="方正大黑简体"/>
                <a:ea charset="-122" panose="02010601030101010101" pitchFamily="2" typeface="方正大黑简体"/>
              </a:rPr>
              <a:t>案例二</a:t>
            </a:r>
          </a:p>
        </p:txBody>
      </p:sp>
      <p:sp>
        <p:nvSpPr>
          <p:cNvPr id="18" name="矩形 17"/>
          <p:cNvSpPr/>
          <p:nvPr/>
        </p:nvSpPr>
        <p:spPr>
          <a:xfrm>
            <a:off x="6557470" y="3800654"/>
            <a:ext cx="1097280" cy="457200"/>
          </a:xfrm>
          <a:prstGeom prst="rect">
            <a:avLst/>
          </a:prstGeom>
        </p:spPr>
        <p:txBody>
          <a:bodyPr wrap="none">
            <a:spAutoFit/>
          </a:bodyPr>
          <a:lstStyle/>
          <a:p>
            <a:r>
              <a:rPr altLang="en-US" lang="zh-CN" sz="2400">
                <a:solidFill>
                  <a:schemeClr val="accent3"/>
                </a:solidFill>
                <a:latin charset="-122" panose="02010601030101010101" pitchFamily="2" typeface="方正大黑简体"/>
                <a:ea charset="-122" panose="02010601030101010101" pitchFamily="2" typeface="方正大黑简体"/>
              </a:rPr>
              <a:t>案例三</a:t>
            </a:r>
          </a:p>
        </p:txBody>
      </p:sp>
      <p:sp>
        <p:nvSpPr>
          <p:cNvPr id="19" name="矩形 18"/>
          <p:cNvSpPr/>
          <p:nvPr/>
        </p:nvSpPr>
        <p:spPr>
          <a:xfrm>
            <a:off x="8957737" y="3800654"/>
            <a:ext cx="1097280" cy="457200"/>
          </a:xfrm>
          <a:prstGeom prst="rect">
            <a:avLst/>
          </a:prstGeom>
        </p:spPr>
        <p:txBody>
          <a:bodyPr wrap="none">
            <a:spAutoFit/>
          </a:bodyPr>
          <a:lstStyle/>
          <a:p>
            <a:r>
              <a:rPr altLang="en-US" lang="zh-CN" sz="2400">
                <a:solidFill>
                  <a:schemeClr val="accent4"/>
                </a:solidFill>
                <a:latin charset="-122" panose="02010601030101010101" pitchFamily="2" typeface="方正大黑简体"/>
                <a:ea charset="-122" panose="02010601030101010101" pitchFamily="2" typeface="方正大黑简体"/>
              </a:rPr>
              <a:t>案例四</a:t>
            </a:r>
          </a:p>
        </p:txBody>
      </p:sp>
      <p:sp>
        <p:nvSpPr>
          <p:cNvPr id="20" name="矩形 19"/>
          <p:cNvSpPr/>
          <p:nvPr/>
        </p:nvSpPr>
        <p:spPr>
          <a:xfrm>
            <a:off x="3820194" y="4313841"/>
            <a:ext cx="2151345" cy="1115751"/>
          </a:xfrm>
          <a:prstGeom prst="rect">
            <a:avLst/>
          </a:prstGeom>
        </p:spPr>
        <p:txBody>
          <a:bodyPr anchor="ctr" wrap="square">
            <a:spAutoFit/>
          </a:bodyPr>
          <a:lstStyle/>
          <a:p>
            <a:pPr algn="just">
              <a:lnSpc>
                <a:spcPct val="120000"/>
              </a:lnSpc>
            </a:pPr>
            <a:r>
              <a:rPr altLang="en-US" lang="zh-CN" sz="1867">
                <a:solidFill>
                  <a:schemeClr val="tx1">
                    <a:lumMod val="75000"/>
                    <a:lumOff val="25000"/>
                  </a:schemeClr>
                </a:solidFill>
                <a:latin charset="-122" pitchFamily="34" typeface="微软雅黑"/>
                <a:ea charset="-122" pitchFamily="34" typeface="微软雅黑"/>
              </a:rPr>
              <a:t>在这里填写2019年的管理方面情况只写完任务说明</a:t>
            </a:r>
          </a:p>
        </p:txBody>
      </p:sp>
      <p:sp>
        <p:nvSpPr>
          <p:cNvPr id="21" name="矩形 20"/>
          <p:cNvSpPr/>
          <p:nvPr/>
        </p:nvSpPr>
        <p:spPr>
          <a:xfrm>
            <a:off x="6220461" y="4313841"/>
            <a:ext cx="2151345" cy="1115751"/>
          </a:xfrm>
          <a:prstGeom prst="rect">
            <a:avLst/>
          </a:prstGeom>
        </p:spPr>
        <p:txBody>
          <a:bodyPr anchor="ctr" wrap="square">
            <a:spAutoFit/>
          </a:bodyPr>
          <a:lstStyle/>
          <a:p>
            <a:pPr algn="just">
              <a:lnSpc>
                <a:spcPct val="120000"/>
              </a:lnSpc>
            </a:pPr>
            <a:r>
              <a:rPr altLang="en-US" lang="zh-CN" sz="1867">
                <a:solidFill>
                  <a:schemeClr val="tx1">
                    <a:lumMod val="75000"/>
                    <a:lumOff val="25000"/>
                  </a:schemeClr>
                </a:solidFill>
                <a:latin charset="-122" pitchFamily="34" typeface="微软雅黑"/>
                <a:ea charset="-122" pitchFamily="34" typeface="微软雅黑"/>
              </a:rPr>
              <a:t>在这里填写2019年的管理方面情况只写完任务说明</a:t>
            </a:r>
          </a:p>
        </p:txBody>
      </p:sp>
      <p:sp>
        <p:nvSpPr>
          <p:cNvPr id="22" name="矩形 21"/>
          <p:cNvSpPr/>
          <p:nvPr/>
        </p:nvSpPr>
        <p:spPr>
          <a:xfrm>
            <a:off x="8620729" y="4313841"/>
            <a:ext cx="2151345" cy="1115751"/>
          </a:xfrm>
          <a:prstGeom prst="rect">
            <a:avLst/>
          </a:prstGeom>
        </p:spPr>
        <p:txBody>
          <a:bodyPr anchor="ctr" wrap="square">
            <a:spAutoFit/>
          </a:bodyPr>
          <a:lstStyle/>
          <a:p>
            <a:pPr algn="just">
              <a:lnSpc>
                <a:spcPct val="120000"/>
              </a:lnSpc>
            </a:pPr>
            <a:r>
              <a:rPr altLang="en-US" lang="zh-CN" sz="1867">
                <a:solidFill>
                  <a:schemeClr val="tx1">
                    <a:lumMod val="75000"/>
                    <a:lumOff val="25000"/>
                  </a:schemeClr>
                </a:solidFill>
                <a:latin charset="-122" pitchFamily="34" typeface="微软雅黑"/>
                <a:ea charset="-122" pitchFamily="34" typeface="微软雅黑"/>
              </a:rPr>
              <a:t>在这里填写2019年的管理方面情况只写完任务说明</a:t>
            </a:r>
          </a:p>
        </p:txBody>
      </p:sp>
      <p:grpSp>
        <p:nvGrpSpPr>
          <p:cNvPr id="23" name="组合 22"/>
          <p:cNvGrpSpPr/>
          <p:nvPr/>
        </p:nvGrpSpPr>
        <p:grpSpPr>
          <a:xfrm>
            <a:off x="2142662" y="5795467"/>
            <a:ext cx="705877" cy="705878"/>
            <a:chOff x="1606996" y="4346598"/>
            <a:chExt cx="529408" cy="529408"/>
          </a:xfrm>
        </p:grpSpPr>
        <p:sp>
          <p:nvSpPr>
            <p:cNvPr id="24" name="椭圆 23"/>
            <p:cNvSpPr/>
            <p:nvPr/>
          </p:nvSpPr>
          <p:spPr>
            <a:xfrm>
              <a:off x="1606996" y="4346598"/>
              <a:ext cx="529408" cy="529408"/>
            </a:xfrm>
            <a:prstGeom prst="ellipse">
              <a:avLst/>
            </a:prstGeom>
            <a:gradFill flip="none" rotWithShape="1">
              <a:gsLst>
                <a:gs pos="0">
                  <a:schemeClr val="bg1">
                    <a:lumMod val="95000"/>
                    <a:lumOff val="5000"/>
                  </a:schemeClr>
                </a:gs>
                <a:gs pos="0">
                  <a:schemeClr val="bg1">
                    <a:lumMod val="75000"/>
                  </a:schemeClr>
                </a:gs>
                <a:gs pos="70000">
                  <a:srgbClr val="FAFAFA"/>
                </a:gs>
              </a:gsLst>
              <a:lin ang="8100000" scaled="1"/>
            </a:gradFill>
            <a:ln w="15875">
              <a:solidFill>
                <a:schemeClr val="bg1"/>
              </a:solidFill>
            </a:ln>
            <a:effectLst>
              <a:outerShdw algn="tr" blurRad="254000" dir="8100000" dist="1905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200"/>
            </a:p>
          </p:txBody>
        </p:sp>
        <p:sp>
          <p:nvSpPr>
            <p:cNvPr id="25" name="椭圆 24"/>
            <p:cNvSpPr/>
            <p:nvPr/>
          </p:nvSpPr>
          <p:spPr>
            <a:xfrm>
              <a:off x="1649178" y="4392972"/>
              <a:ext cx="436660" cy="43666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p>
          </p:txBody>
        </p:sp>
        <p:sp>
          <p:nvSpPr>
            <p:cNvPr id="26" name="矩形 25"/>
            <p:cNvSpPr/>
            <p:nvPr/>
          </p:nvSpPr>
          <p:spPr>
            <a:xfrm>
              <a:off x="1643229" y="4456562"/>
              <a:ext cx="415766" cy="390474"/>
            </a:xfrm>
            <a:prstGeom prst="rect">
              <a:avLst/>
            </a:prstGeom>
          </p:spPr>
          <p:txBody>
            <a:bodyPr anchor="ctr" wrap="none">
              <a:spAutoFit/>
            </a:bodyPr>
            <a:lstStyle/>
            <a:p>
              <a:pPr algn="ctr"/>
              <a:r>
                <a:rPr altLang="zh-CN" baseline="12000" lang="en-US" sz="4267">
                  <a:solidFill>
                    <a:schemeClr val="bg1"/>
                  </a:solidFill>
                  <a:effectLst>
                    <a:innerShdw blurRad="63500" dir="18900000" dist="50800">
                      <a:prstClr val="black">
                        <a:alpha val="30000"/>
                      </a:prstClr>
                    </a:innerShdw>
                  </a:effectLst>
                  <a:latin charset="0" pitchFamily="34" typeface="Impact"/>
                  <a:ea charset="-122" pitchFamily="34" typeface="微软雅黑"/>
                </a:rPr>
                <a:t>04</a:t>
              </a:r>
            </a:p>
          </p:txBody>
        </p:sp>
      </p:grpSp>
      <p:grpSp>
        <p:nvGrpSpPr>
          <p:cNvPr id="27" name="组合 26"/>
          <p:cNvGrpSpPr/>
          <p:nvPr/>
        </p:nvGrpSpPr>
        <p:grpSpPr>
          <a:xfrm>
            <a:off x="4542930" y="5795467"/>
            <a:ext cx="705878" cy="705878"/>
            <a:chOff x="3407196" y="4346598"/>
            <a:chExt cx="529408" cy="529408"/>
          </a:xfrm>
        </p:grpSpPr>
        <p:sp>
          <p:nvSpPr>
            <p:cNvPr id="28" name="椭圆 27"/>
            <p:cNvSpPr/>
            <p:nvPr/>
          </p:nvSpPr>
          <p:spPr>
            <a:xfrm>
              <a:off x="3407196" y="4346598"/>
              <a:ext cx="529408" cy="529408"/>
            </a:xfrm>
            <a:prstGeom prst="ellipse">
              <a:avLst/>
            </a:prstGeom>
            <a:gradFill flip="none" rotWithShape="1">
              <a:gsLst>
                <a:gs pos="0">
                  <a:schemeClr val="bg1">
                    <a:lumMod val="95000"/>
                    <a:lumOff val="5000"/>
                  </a:schemeClr>
                </a:gs>
                <a:gs pos="0">
                  <a:schemeClr val="bg1">
                    <a:lumMod val="75000"/>
                  </a:schemeClr>
                </a:gs>
                <a:gs pos="70000">
                  <a:srgbClr val="FAFAFA"/>
                </a:gs>
              </a:gsLst>
              <a:lin ang="8100000" scaled="1"/>
            </a:gradFill>
            <a:ln w="15875">
              <a:solidFill>
                <a:schemeClr val="bg1"/>
              </a:solidFill>
            </a:ln>
            <a:effectLst>
              <a:outerShdw algn="tr" blurRad="254000" dir="8100000" dist="1905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200"/>
            </a:p>
          </p:txBody>
        </p:sp>
        <p:sp>
          <p:nvSpPr>
            <p:cNvPr id="29" name="椭圆 28"/>
            <p:cNvSpPr/>
            <p:nvPr/>
          </p:nvSpPr>
          <p:spPr>
            <a:xfrm>
              <a:off x="3453569" y="4392972"/>
              <a:ext cx="436660" cy="43666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p>
          </p:txBody>
        </p:sp>
        <p:sp>
          <p:nvSpPr>
            <p:cNvPr id="30" name="矩形 29"/>
            <p:cNvSpPr/>
            <p:nvPr/>
          </p:nvSpPr>
          <p:spPr>
            <a:xfrm>
              <a:off x="3460444" y="4456562"/>
              <a:ext cx="422910" cy="390474"/>
            </a:xfrm>
            <a:prstGeom prst="rect">
              <a:avLst/>
            </a:prstGeom>
          </p:spPr>
          <p:txBody>
            <a:bodyPr anchor="ctr" wrap="none">
              <a:spAutoFit/>
            </a:bodyPr>
            <a:lstStyle/>
            <a:p>
              <a:pPr algn="ctr"/>
              <a:r>
                <a:rPr altLang="zh-CN" baseline="12000" lang="en-US" sz="4267">
                  <a:solidFill>
                    <a:schemeClr val="bg1"/>
                  </a:solidFill>
                  <a:effectLst>
                    <a:innerShdw blurRad="63500" dir="18900000" dist="50800">
                      <a:prstClr val="black">
                        <a:alpha val="30000"/>
                      </a:prstClr>
                    </a:innerShdw>
                  </a:effectLst>
                  <a:latin charset="0" pitchFamily="34" typeface="Impact"/>
                  <a:ea charset="-122" pitchFamily="34" typeface="微软雅黑"/>
                </a:rPr>
                <a:t>03</a:t>
              </a:r>
            </a:p>
          </p:txBody>
        </p:sp>
      </p:grpSp>
      <p:grpSp>
        <p:nvGrpSpPr>
          <p:cNvPr id="31" name="组合 30"/>
          <p:cNvGrpSpPr/>
          <p:nvPr/>
        </p:nvGrpSpPr>
        <p:grpSpPr>
          <a:xfrm>
            <a:off x="6982799" y="5795467"/>
            <a:ext cx="705877" cy="705878"/>
            <a:chOff x="5207396" y="4346598"/>
            <a:chExt cx="529408" cy="529408"/>
          </a:xfrm>
        </p:grpSpPr>
        <p:sp>
          <p:nvSpPr>
            <p:cNvPr id="32" name="椭圆 31"/>
            <p:cNvSpPr/>
            <p:nvPr/>
          </p:nvSpPr>
          <p:spPr>
            <a:xfrm>
              <a:off x="5207396" y="4346598"/>
              <a:ext cx="529408" cy="529408"/>
            </a:xfrm>
            <a:prstGeom prst="ellipse">
              <a:avLst/>
            </a:prstGeom>
            <a:gradFill flip="none" rotWithShape="1">
              <a:gsLst>
                <a:gs pos="0">
                  <a:schemeClr val="bg1">
                    <a:lumMod val="95000"/>
                    <a:lumOff val="5000"/>
                  </a:schemeClr>
                </a:gs>
                <a:gs pos="0">
                  <a:schemeClr val="bg1">
                    <a:lumMod val="75000"/>
                  </a:schemeClr>
                </a:gs>
                <a:gs pos="70000">
                  <a:srgbClr val="FAFAFA"/>
                </a:gs>
              </a:gsLst>
              <a:lin ang="8100000" scaled="1"/>
            </a:gradFill>
            <a:ln w="15875">
              <a:solidFill>
                <a:schemeClr val="bg1"/>
              </a:solidFill>
            </a:ln>
            <a:effectLst>
              <a:outerShdw algn="tr" blurRad="254000" dir="8100000" dist="1905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200"/>
            </a:p>
          </p:txBody>
        </p:sp>
        <p:sp>
          <p:nvSpPr>
            <p:cNvPr id="33" name="椭圆 32"/>
            <p:cNvSpPr/>
            <p:nvPr/>
          </p:nvSpPr>
          <p:spPr>
            <a:xfrm>
              <a:off x="5253769" y="4392972"/>
              <a:ext cx="436660" cy="43666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p>
          </p:txBody>
        </p:sp>
        <p:sp>
          <p:nvSpPr>
            <p:cNvPr id="34" name="矩形 33"/>
            <p:cNvSpPr/>
            <p:nvPr/>
          </p:nvSpPr>
          <p:spPr>
            <a:xfrm>
              <a:off x="5264216" y="4456562"/>
              <a:ext cx="415766" cy="390474"/>
            </a:xfrm>
            <a:prstGeom prst="rect">
              <a:avLst/>
            </a:prstGeom>
          </p:spPr>
          <p:txBody>
            <a:bodyPr anchor="ctr" wrap="none">
              <a:spAutoFit/>
            </a:bodyPr>
            <a:lstStyle/>
            <a:p>
              <a:pPr algn="ctr"/>
              <a:r>
                <a:rPr altLang="zh-CN" baseline="12000" lang="en-US" sz="4267">
                  <a:solidFill>
                    <a:schemeClr val="bg1"/>
                  </a:solidFill>
                  <a:effectLst>
                    <a:innerShdw blurRad="63500" dir="18900000" dist="50800">
                      <a:prstClr val="black">
                        <a:alpha val="30000"/>
                      </a:prstClr>
                    </a:innerShdw>
                  </a:effectLst>
                  <a:latin charset="0" pitchFamily="34" typeface="Impact"/>
                  <a:ea charset="-122" pitchFamily="34" typeface="微软雅黑"/>
                </a:rPr>
                <a:t>02</a:t>
              </a:r>
            </a:p>
          </p:txBody>
        </p:sp>
      </p:grpSp>
      <p:grpSp>
        <p:nvGrpSpPr>
          <p:cNvPr id="35" name="组合 34"/>
          <p:cNvGrpSpPr/>
          <p:nvPr/>
        </p:nvGrpSpPr>
        <p:grpSpPr>
          <a:xfrm>
            <a:off x="9343457" y="5795465"/>
            <a:ext cx="705877" cy="705877"/>
            <a:chOff x="7007596" y="4346598"/>
            <a:chExt cx="529408" cy="529408"/>
          </a:xfrm>
        </p:grpSpPr>
        <p:sp>
          <p:nvSpPr>
            <p:cNvPr id="36" name="椭圆 35"/>
            <p:cNvSpPr/>
            <p:nvPr/>
          </p:nvSpPr>
          <p:spPr>
            <a:xfrm>
              <a:off x="7007596" y="4346598"/>
              <a:ext cx="529408" cy="529408"/>
            </a:xfrm>
            <a:prstGeom prst="ellipse">
              <a:avLst/>
            </a:prstGeom>
            <a:gradFill flip="none" rotWithShape="1">
              <a:gsLst>
                <a:gs pos="0">
                  <a:schemeClr val="bg1">
                    <a:lumMod val="95000"/>
                    <a:lumOff val="5000"/>
                  </a:schemeClr>
                </a:gs>
                <a:gs pos="0">
                  <a:schemeClr val="bg1">
                    <a:lumMod val="75000"/>
                  </a:schemeClr>
                </a:gs>
                <a:gs pos="70000">
                  <a:srgbClr val="FAFAFA"/>
                </a:gs>
              </a:gsLst>
              <a:lin ang="8100000" scaled="1"/>
            </a:gradFill>
            <a:ln w="15875">
              <a:solidFill>
                <a:schemeClr val="bg1"/>
              </a:solidFill>
            </a:ln>
            <a:effectLst>
              <a:outerShdw algn="tr" blurRad="254000" dir="8100000" dist="1905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933"/>
            </a:p>
          </p:txBody>
        </p:sp>
        <p:sp>
          <p:nvSpPr>
            <p:cNvPr id="37" name="椭圆 36"/>
            <p:cNvSpPr/>
            <p:nvPr/>
          </p:nvSpPr>
          <p:spPr>
            <a:xfrm>
              <a:off x="7053970" y="4392972"/>
              <a:ext cx="436660" cy="43666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p>
          </p:txBody>
        </p:sp>
        <p:sp>
          <p:nvSpPr>
            <p:cNvPr id="38" name="矩形 37"/>
            <p:cNvSpPr/>
            <p:nvPr/>
          </p:nvSpPr>
          <p:spPr>
            <a:xfrm>
              <a:off x="7073078" y="4436457"/>
              <a:ext cx="414576" cy="430683"/>
            </a:xfrm>
            <a:prstGeom prst="rect">
              <a:avLst/>
            </a:prstGeom>
          </p:spPr>
          <p:txBody>
            <a:bodyPr anchor="ctr" wrap="none">
              <a:spAutoFit/>
            </a:bodyPr>
            <a:lstStyle/>
            <a:p>
              <a:pPr algn="ctr"/>
              <a:r>
                <a:rPr altLang="zh-CN" baseline="12000" lang="en-US" sz="4800">
                  <a:solidFill>
                    <a:schemeClr val="bg1"/>
                  </a:solidFill>
                  <a:effectLst>
                    <a:innerShdw blurRad="63500" dir="18900000" dist="50800">
                      <a:prstClr val="black">
                        <a:alpha val="30000"/>
                      </a:prstClr>
                    </a:innerShdw>
                  </a:effectLst>
                  <a:latin charset="0" pitchFamily="34" typeface="Impact"/>
                  <a:ea charset="-122" pitchFamily="34" typeface="微软雅黑"/>
                </a:rPr>
                <a:t>01</a:t>
              </a:r>
            </a:p>
          </p:txBody>
        </p:sp>
      </p:grpSp>
      <p:sp>
        <p:nvSpPr>
          <p:cNvPr id="39" name="TextBox 38"/>
          <p:cNvSpPr txBox="1"/>
          <p:nvPr/>
        </p:nvSpPr>
        <p:spPr>
          <a:xfrm>
            <a:off x="5320788" y="375893"/>
            <a:ext cx="1535430" cy="497891"/>
          </a:xfrm>
          <a:prstGeom prst="rect">
            <a:avLst/>
          </a:prstGeom>
          <a:noFill/>
        </p:spPr>
        <p:txBody>
          <a:bodyPr rtlCol="0" wrap="none">
            <a:spAutoFit/>
          </a:bodyPr>
          <a:lstStyle/>
          <a:p>
            <a:r>
              <a:rPr altLang="en-US" lang="zh-CN" sz="2667">
                <a:solidFill>
                  <a:srgbClr val="304860"/>
                </a:solidFill>
                <a:latin charset="-122" pitchFamily="34" typeface="微软雅黑"/>
                <a:ea charset="-122" pitchFamily="34" typeface="微软雅黑"/>
              </a:rPr>
              <a:t>案例分析</a:t>
            </a:r>
          </a:p>
        </p:txBody>
      </p:sp>
      <p:sp>
        <p:nvSpPr>
          <p:cNvPr id="44" name="Text Box 2"/>
          <p:cNvSpPr txBox="1">
            <a:spLocks noChangeArrowheads="1"/>
          </p:cNvSpPr>
          <p:nvPr/>
        </p:nvSpPr>
        <p:spPr bwMode="auto">
          <a:xfrm>
            <a:off x="9691565" y="7077405"/>
            <a:ext cx="2527807" cy="375971"/>
          </a:xfrm>
          <a:prstGeom prst="rect">
            <a:avLst/>
          </a:prstGeom>
          <a:noFill/>
          <a:ln w="9525">
            <a:noFill/>
            <a:miter lim="800000"/>
          </a:ln>
        </p:spPr>
        <p:txBody>
          <a:bodyPr wrap="square">
            <a:spAutoFit/>
          </a:bodyPr>
          <a:lstStyle/>
          <a:p>
            <a:pPr algn="ctr"/>
            <a:r>
              <a:rPr altLang="en-US" lang="zh-CN" sz="1867">
                <a:solidFill>
                  <a:srgbClr val="00AEEE"/>
                </a:solidFill>
                <a:latin charset="-122" pitchFamily="34" typeface="微软雅黑"/>
                <a:ea charset="-122" pitchFamily="34" typeface="微软雅黑"/>
              </a:rPr>
              <a:t>延迟符号</a:t>
            </a:r>
          </a:p>
        </p:txBody>
      </p:sp>
    </p:spTree>
    <p:extLst>
      <p:ext uri="{BB962C8B-B14F-4D97-AF65-F5344CB8AC3E}">
        <p14:creationId val="3172768195"/>
      </p:ext>
    </p:extLst>
  </p:cSld>
  <p:clrMapOvr>
    <a:masterClrMapping/>
  </p:clrMapOvr>
  <mc:AlternateContent>
    <mc:Choice Requires="p15">
      <p:transition p14:dur="1250" spd="slow">
        <p15:prstTrans prst="peelOff"/>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2" presetSubtype="8">
                                  <p:stCondLst>
                                    <p:cond delay="0"/>
                                  </p:stCondLst>
                                  <p:childTnLst>
                                    <p:set>
                                      <p:cBhvr>
                                        <p:cTn dur="1" fill="hold" id="6">
                                          <p:stCondLst>
                                            <p:cond delay="0"/>
                                          </p:stCondLst>
                                        </p:cTn>
                                        <p:tgtEl>
                                          <p:spTgt spid="6"/>
                                        </p:tgtEl>
                                        <p:attrNameLst>
                                          <p:attrName>style.visibility</p:attrName>
                                        </p:attrNameLst>
                                      </p:cBhvr>
                                      <p:to>
                                        <p:strVal val="visible"/>
                                      </p:to>
                                    </p:set>
                                    <p:animEffect filter="wipe(left)" transition="in">
                                      <p:cBhvr>
                                        <p:cTn dur="500" id="7"/>
                                        <p:tgtEl>
                                          <p:spTgt spid="6"/>
                                        </p:tgtEl>
                                      </p:cBhvr>
                                    </p:animEffect>
                                  </p:childTnLst>
                                </p:cTn>
                              </p:par>
                            </p:childTnLst>
                          </p:cTn>
                        </p:par>
                        <p:par>
                          <p:cTn fill="hold" id="8" nodeType="afterGroup">
                            <p:stCondLst>
                              <p:cond delay="500"/>
                            </p:stCondLst>
                            <p:childTnLst>
                              <p:par>
                                <p:cTn fill="hold" grpId="0" id="9" nodeType="afterEffect" presetClass="entr" presetID="42" presetSubtype="0">
                                  <p:stCondLst>
                                    <p:cond delay="0"/>
                                  </p:stCondLst>
                                  <p:childTnLst>
                                    <p:set>
                                      <p:cBhvr>
                                        <p:cTn dur="1" fill="hold" id="10">
                                          <p:stCondLst>
                                            <p:cond delay="0"/>
                                          </p:stCondLst>
                                        </p:cTn>
                                        <p:tgtEl>
                                          <p:spTgt spid="7"/>
                                        </p:tgtEl>
                                        <p:attrNameLst>
                                          <p:attrName>style.visibility</p:attrName>
                                        </p:attrNameLst>
                                      </p:cBhvr>
                                      <p:to>
                                        <p:strVal val="visible"/>
                                      </p:to>
                                    </p:set>
                                    <p:animEffect filter="fade" transition="in">
                                      <p:cBhvr>
                                        <p:cTn dur="500" id="11"/>
                                        <p:tgtEl>
                                          <p:spTgt spid="7"/>
                                        </p:tgtEl>
                                      </p:cBhvr>
                                    </p:animEffect>
                                    <p:anim calcmode="lin" valueType="num">
                                      <p:cBhvr>
                                        <p:cTn dur="500" fill="hold" id="12"/>
                                        <p:tgtEl>
                                          <p:spTgt spid="7"/>
                                        </p:tgtEl>
                                        <p:attrNameLst>
                                          <p:attrName>ppt_x</p:attrName>
                                        </p:attrNameLst>
                                      </p:cBhvr>
                                      <p:tavLst>
                                        <p:tav tm="0">
                                          <p:val>
                                            <p:strVal val="#ppt_x"/>
                                          </p:val>
                                        </p:tav>
                                        <p:tav tm="100000">
                                          <p:val>
                                            <p:strVal val="#ppt_x"/>
                                          </p:val>
                                        </p:tav>
                                      </p:tavLst>
                                    </p:anim>
                                    <p:anim calcmode="lin" valueType="num">
                                      <p:cBhvr>
                                        <p:cTn dur="500" fill="hold" id="13"/>
                                        <p:tgtEl>
                                          <p:spTgt spid="7"/>
                                        </p:tgtEl>
                                        <p:attrNameLst>
                                          <p:attrName>ppt_y</p:attrName>
                                        </p:attrNameLst>
                                      </p:cBhvr>
                                      <p:tavLst>
                                        <p:tav tm="0">
                                          <p:val>
                                            <p:strVal val="#ppt_y+.1"/>
                                          </p:val>
                                        </p:tav>
                                        <p:tav tm="100000">
                                          <p:val>
                                            <p:strVal val="#ppt_y"/>
                                          </p:val>
                                        </p:tav>
                                      </p:tavLst>
                                    </p:anim>
                                  </p:childTnLst>
                                </p:cTn>
                              </p:par>
                            </p:childTnLst>
                          </p:cTn>
                        </p:par>
                        <p:par>
                          <p:cTn fill="hold" id="14" nodeType="afterGroup">
                            <p:stCondLst>
                              <p:cond delay="1000"/>
                            </p:stCondLst>
                            <p:childTnLst>
                              <p:par>
                                <p:cTn fill="hold" grpId="0" id="15" nodeType="afterEffect" presetClass="entr" presetID="53" presetSubtype="0">
                                  <p:stCondLst>
                                    <p:cond delay="0"/>
                                  </p:stCondLst>
                                  <p:childTnLst>
                                    <p:set>
                                      <p:cBhvr>
                                        <p:cTn dur="1" fill="hold" id="16">
                                          <p:stCondLst>
                                            <p:cond delay="0"/>
                                          </p:stCondLst>
                                        </p:cTn>
                                        <p:tgtEl>
                                          <p:spTgt spid="8"/>
                                        </p:tgtEl>
                                        <p:attrNameLst>
                                          <p:attrName>style.visibility</p:attrName>
                                        </p:attrNameLst>
                                      </p:cBhvr>
                                      <p:to>
                                        <p:strVal val="visible"/>
                                      </p:to>
                                    </p:set>
                                    <p:anim calcmode="lin" valueType="num">
                                      <p:cBhvr>
                                        <p:cTn dur="500" fill="hold" id="17"/>
                                        <p:tgtEl>
                                          <p:spTgt spid="8"/>
                                        </p:tgtEl>
                                        <p:attrNameLst>
                                          <p:attrName>ppt_w</p:attrName>
                                        </p:attrNameLst>
                                      </p:cBhvr>
                                      <p:tavLst>
                                        <p:tav tm="0">
                                          <p:val>
                                            <p:fltVal val="0"/>
                                          </p:val>
                                        </p:tav>
                                        <p:tav tm="100000">
                                          <p:val>
                                            <p:strVal val="#ppt_w"/>
                                          </p:val>
                                        </p:tav>
                                      </p:tavLst>
                                    </p:anim>
                                    <p:anim calcmode="lin" valueType="num">
                                      <p:cBhvr>
                                        <p:cTn dur="500" fill="hold" id="18"/>
                                        <p:tgtEl>
                                          <p:spTgt spid="8"/>
                                        </p:tgtEl>
                                        <p:attrNameLst>
                                          <p:attrName>ppt_h</p:attrName>
                                        </p:attrNameLst>
                                      </p:cBhvr>
                                      <p:tavLst>
                                        <p:tav tm="0">
                                          <p:val>
                                            <p:fltVal val="0"/>
                                          </p:val>
                                        </p:tav>
                                        <p:tav tm="100000">
                                          <p:val>
                                            <p:strVal val="#ppt_h"/>
                                          </p:val>
                                        </p:tav>
                                      </p:tavLst>
                                    </p:anim>
                                    <p:animEffect filter="fade" transition="in">
                                      <p:cBhvr>
                                        <p:cTn dur="500" id="19"/>
                                        <p:tgtEl>
                                          <p:spTgt spid="8"/>
                                        </p:tgtEl>
                                      </p:cBhvr>
                                    </p:animEffect>
                                  </p:childTnLst>
                                </p:cTn>
                              </p:par>
                            </p:childTnLst>
                          </p:cTn>
                        </p:par>
                        <p:par>
                          <p:cTn fill="hold" id="20" nodeType="afterGroup">
                            <p:stCondLst>
                              <p:cond delay="1500"/>
                            </p:stCondLst>
                            <p:childTnLst>
                              <p:par>
                                <p:cTn fill="hold" id="21" nodeType="afterEffect" presetClass="entr" presetID="22" presetSubtype="8">
                                  <p:stCondLst>
                                    <p:cond delay="0"/>
                                  </p:stCondLst>
                                  <p:childTnLst>
                                    <p:set>
                                      <p:cBhvr>
                                        <p:cTn dur="1" fill="hold" id="22">
                                          <p:stCondLst>
                                            <p:cond delay="0"/>
                                          </p:stCondLst>
                                        </p:cTn>
                                        <p:tgtEl>
                                          <p:spTgt spid="5"/>
                                        </p:tgtEl>
                                        <p:attrNameLst>
                                          <p:attrName>style.visibility</p:attrName>
                                        </p:attrNameLst>
                                      </p:cBhvr>
                                      <p:to>
                                        <p:strVal val="visible"/>
                                      </p:to>
                                    </p:set>
                                    <p:animEffect filter="wipe(left)" transition="in">
                                      <p:cBhvr>
                                        <p:cTn dur="500" id="23"/>
                                        <p:tgtEl>
                                          <p:spTgt spid="5"/>
                                        </p:tgtEl>
                                      </p:cBhvr>
                                    </p:animEffect>
                                  </p:childTnLst>
                                </p:cTn>
                              </p:par>
                            </p:childTnLst>
                          </p:cTn>
                        </p:par>
                        <p:par>
                          <p:cTn fill="hold" id="24" nodeType="afterGroup">
                            <p:stCondLst>
                              <p:cond delay="2000"/>
                            </p:stCondLst>
                            <p:childTnLst>
                              <p:par>
                                <p:cTn fill="hold" grpId="0" id="25" nodeType="afterEffect" presetClass="entr" presetID="42" presetSubtype="0">
                                  <p:stCondLst>
                                    <p:cond delay="0"/>
                                  </p:stCondLst>
                                  <p:childTnLst>
                                    <p:set>
                                      <p:cBhvr>
                                        <p:cTn dur="1" fill="hold" id="26">
                                          <p:stCondLst>
                                            <p:cond delay="0"/>
                                          </p:stCondLst>
                                        </p:cTn>
                                        <p:tgtEl>
                                          <p:spTgt spid="9"/>
                                        </p:tgtEl>
                                        <p:attrNameLst>
                                          <p:attrName>style.visibility</p:attrName>
                                        </p:attrNameLst>
                                      </p:cBhvr>
                                      <p:to>
                                        <p:strVal val="visible"/>
                                      </p:to>
                                    </p:set>
                                    <p:animEffect filter="fade" transition="in">
                                      <p:cBhvr>
                                        <p:cTn dur="500" id="27"/>
                                        <p:tgtEl>
                                          <p:spTgt spid="9"/>
                                        </p:tgtEl>
                                      </p:cBhvr>
                                    </p:animEffect>
                                    <p:anim calcmode="lin" valueType="num">
                                      <p:cBhvr>
                                        <p:cTn dur="500" fill="hold" id="28"/>
                                        <p:tgtEl>
                                          <p:spTgt spid="9"/>
                                        </p:tgtEl>
                                        <p:attrNameLst>
                                          <p:attrName>ppt_x</p:attrName>
                                        </p:attrNameLst>
                                      </p:cBhvr>
                                      <p:tavLst>
                                        <p:tav tm="0">
                                          <p:val>
                                            <p:strVal val="#ppt_x"/>
                                          </p:val>
                                        </p:tav>
                                        <p:tav tm="100000">
                                          <p:val>
                                            <p:strVal val="#ppt_x"/>
                                          </p:val>
                                        </p:tav>
                                      </p:tavLst>
                                    </p:anim>
                                    <p:anim calcmode="lin" valueType="num">
                                      <p:cBhvr>
                                        <p:cTn dur="500" fill="hold" id="29"/>
                                        <p:tgtEl>
                                          <p:spTgt spid="9"/>
                                        </p:tgtEl>
                                        <p:attrNameLst>
                                          <p:attrName>ppt_y</p:attrName>
                                        </p:attrNameLst>
                                      </p:cBhvr>
                                      <p:tavLst>
                                        <p:tav tm="0">
                                          <p:val>
                                            <p:strVal val="#ppt_y+.1"/>
                                          </p:val>
                                        </p:tav>
                                        <p:tav tm="100000">
                                          <p:val>
                                            <p:strVal val="#ppt_y"/>
                                          </p:val>
                                        </p:tav>
                                      </p:tavLst>
                                    </p:anim>
                                  </p:childTnLst>
                                </p:cTn>
                              </p:par>
                            </p:childTnLst>
                          </p:cTn>
                        </p:par>
                        <p:par>
                          <p:cTn fill="hold" id="30" nodeType="afterGroup">
                            <p:stCondLst>
                              <p:cond delay="2500"/>
                            </p:stCondLst>
                            <p:childTnLst>
                              <p:par>
                                <p:cTn fill="hold" grpId="0" id="31" nodeType="afterEffect" presetClass="entr" presetID="53" presetSubtype="0">
                                  <p:stCondLst>
                                    <p:cond delay="0"/>
                                  </p:stCondLst>
                                  <p:childTnLst>
                                    <p:set>
                                      <p:cBhvr>
                                        <p:cTn dur="1" fill="hold" id="32">
                                          <p:stCondLst>
                                            <p:cond delay="0"/>
                                          </p:stCondLst>
                                        </p:cTn>
                                        <p:tgtEl>
                                          <p:spTgt spid="10"/>
                                        </p:tgtEl>
                                        <p:attrNameLst>
                                          <p:attrName>style.visibility</p:attrName>
                                        </p:attrNameLst>
                                      </p:cBhvr>
                                      <p:to>
                                        <p:strVal val="visible"/>
                                      </p:to>
                                    </p:set>
                                    <p:anim calcmode="lin" valueType="num">
                                      <p:cBhvr>
                                        <p:cTn dur="500" fill="hold" id="33"/>
                                        <p:tgtEl>
                                          <p:spTgt spid="10"/>
                                        </p:tgtEl>
                                        <p:attrNameLst>
                                          <p:attrName>ppt_w</p:attrName>
                                        </p:attrNameLst>
                                      </p:cBhvr>
                                      <p:tavLst>
                                        <p:tav tm="0">
                                          <p:val>
                                            <p:fltVal val="0"/>
                                          </p:val>
                                        </p:tav>
                                        <p:tav tm="100000">
                                          <p:val>
                                            <p:strVal val="#ppt_w"/>
                                          </p:val>
                                        </p:tav>
                                      </p:tavLst>
                                    </p:anim>
                                    <p:anim calcmode="lin" valueType="num">
                                      <p:cBhvr>
                                        <p:cTn dur="500" fill="hold" id="34"/>
                                        <p:tgtEl>
                                          <p:spTgt spid="10"/>
                                        </p:tgtEl>
                                        <p:attrNameLst>
                                          <p:attrName>ppt_h</p:attrName>
                                        </p:attrNameLst>
                                      </p:cBhvr>
                                      <p:tavLst>
                                        <p:tav tm="0">
                                          <p:val>
                                            <p:fltVal val="0"/>
                                          </p:val>
                                        </p:tav>
                                        <p:tav tm="100000">
                                          <p:val>
                                            <p:strVal val="#ppt_h"/>
                                          </p:val>
                                        </p:tav>
                                      </p:tavLst>
                                    </p:anim>
                                    <p:animEffect filter="fade" transition="in">
                                      <p:cBhvr>
                                        <p:cTn dur="500" id="35"/>
                                        <p:tgtEl>
                                          <p:spTgt spid="10"/>
                                        </p:tgtEl>
                                      </p:cBhvr>
                                    </p:animEffect>
                                  </p:childTnLst>
                                </p:cTn>
                              </p:par>
                            </p:childTnLst>
                          </p:cTn>
                        </p:par>
                        <p:par>
                          <p:cTn fill="hold" id="36" nodeType="afterGroup">
                            <p:stCondLst>
                              <p:cond delay="3000"/>
                            </p:stCondLst>
                            <p:childTnLst>
                              <p:par>
                                <p:cTn fill="hold" id="37" nodeType="afterEffect" presetClass="entr" presetID="22" presetSubtype="8">
                                  <p:stCondLst>
                                    <p:cond delay="0"/>
                                  </p:stCondLst>
                                  <p:childTnLst>
                                    <p:set>
                                      <p:cBhvr>
                                        <p:cTn dur="1" fill="hold" id="38">
                                          <p:stCondLst>
                                            <p:cond delay="0"/>
                                          </p:stCondLst>
                                        </p:cTn>
                                        <p:tgtEl>
                                          <p:spTgt spid="4"/>
                                        </p:tgtEl>
                                        <p:attrNameLst>
                                          <p:attrName>style.visibility</p:attrName>
                                        </p:attrNameLst>
                                      </p:cBhvr>
                                      <p:to>
                                        <p:strVal val="visible"/>
                                      </p:to>
                                    </p:set>
                                    <p:animEffect filter="wipe(left)" transition="in">
                                      <p:cBhvr>
                                        <p:cTn dur="500" id="39"/>
                                        <p:tgtEl>
                                          <p:spTgt spid="4"/>
                                        </p:tgtEl>
                                      </p:cBhvr>
                                    </p:animEffect>
                                  </p:childTnLst>
                                </p:cTn>
                              </p:par>
                            </p:childTnLst>
                          </p:cTn>
                        </p:par>
                        <p:par>
                          <p:cTn fill="hold" id="40" nodeType="afterGroup">
                            <p:stCondLst>
                              <p:cond delay="3500"/>
                            </p:stCondLst>
                            <p:childTnLst>
                              <p:par>
                                <p:cTn fill="hold" grpId="0" id="41" nodeType="afterEffect" presetClass="entr" presetID="42" presetSubtype="0">
                                  <p:stCondLst>
                                    <p:cond delay="0"/>
                                  </p:stCondLst>
                                  <p:childTnLst>
                                    <p:set>
                                      <p:cBhvr>
                                        <p:cTn dur="1" fill="hold" id="42">
                                          <p:stCondLst>
                                            <p:cond delay="0"/>
                                          </p:stCondLst>
                                        </p:cTn>
                                        <p:tgtEl>
                                          <p:spTgt spid="11"/>
                                        </p:tgtEl>
                                        <p:attrNameLst>
                                          <p:attrName>style.visibility</p:attrName>
                                        </p:attrNameLst>
                                      </p:cBhvr>
                                      <p:to>
                                        <p:strVal val="visible"/>
                                      </p:to>
                                    </p:set>
                                    <p:animEffect filter="fade" transition="in">
                                      <p:cBhvr>
                                        <p:cTn dur="500" id="43"/>
                                        <p:tgtEl>
                                          <p:spTgt spid="11"/>
                                        </p:tgtEl>
                                      </p:cBhvr>
                                    </p:animEffect>
                                    <p:anim calcmode="lin" valueType="num">
                                      <p:cBhvr>
                                        <p:cTn dur="500" fill="hold" id="44"/>
                                        <p:tgtEl>
                                          <p:spTgt spid="11"/>
                                        </p:tgtEl>
                                        <p:attrNameLst>
                                          <p:attrName>ppt_x</p:attrName>
                                        </p:attrNameLst>
                                      </p:cBhvr>
                                      <p:tavLst>
                                        <p:tav tm="0">
                                          <p:val>
                                            <p:strVal val="#ppt_x"/>
                                          </p:val>
                                        </p:tav>
                                        <p:tav tm="100000">
                                          <p:val>
                                            <p:strVal val="#ppt_x"/>
                                          </p:val>
                                        </p:tav>
                                      </p:tavLst>
                                    </p:anim>
                                    <p:anim calcmode="lin" valueType="num">
                                      <p:cBhvr>
                                        <p:cTn dur="500" fill="hold" id="45"/>
                                        <p:tgtEl>
                                          <p:spTgt spid="11"/>
                                        </p:tgtEl>
                                        <p:attrNameLst>
                                          <p:attrName>ppt_y</p:attrName>
                                        </p:attrNameLst>
                                      </p:cBhvr>
                                      <p:tavLst>
                                        <p:tav tm="0">
                                          <p:val>
                                            <p:strVal val="#ppt_y+.1"/>
                                          </p:val>
                                        </p:tav>
                                        <p:tav tm="100000">
                                          <p:val>
                                            <p:strVal val="#ppt_y"/>
                                          </p:val>
                                        </p:tav>
                                      </p:tavLst>
                                    </p:anim>
                                  </p:childTnLst>
                                </p:cTn>
                              </p:par>
                            </p:childTnLst>
                          </p:cTn>
                        </p:par>
                        <p:par>
                          <p:cTn fill="hold" id="46" nodeType="afterGroup">
                            <p:stCondLst>
                              <p:cond delay="4000"/>
                            </p:stCondLst>
                            <p:childTnLst>
                              <p:par>
                                <p:cTn fill="hold" grpId="0" id="47" nodeType="afterEffect" presetClass="entr" presetID="53" presetSubtype="0">
                                  <p:stCondLst>
                                    <p:cond delay="0"/>
                                  </p:stCondLst>
                                  <p:childTnLst>
                                    <p:set>
                                      <p:cBhvr>
                                        <p:cTn dur="1" fill="hold" id="48">
                                          <p:stCondLst>
                                            <p:cond delay="0"/>
                                          </p:stCondLst>
                                        </p:cTn>
                                        <p:tgtEl>
                                          <p:spTgt spid="12"/>
                                        </p:tgtEl>
                                        <p:attrNameLst>
                                          <p:attrName>style.visibility</p:attrName>
                                        </p:attrNameLst>
                                      </p:cBhvr>
                                      <p:to>
                                        <p:strVal val="visible"/>
                                      </p:to>
                                    </p:set>
                                    <p:anim calcmode="lin" valueType="num">
                                      <p:cBhvr>
                                        <p:cTn dur="500" fill="hold" id="49"/>
                                        <p:tgtEl>
                                          <p:spTgt spid="12"/>
                                        </p:tgtEl>
                                        <p:attrNameLst>
                                          <p:attrName>ppt_w</p:attrName>
                                        </p:attrNameLst>
                                      </p:cBhvr>
                                      <p:tavLst>
                                        <p:tav tm="0">
                                          <p:val>
                                            <p:fltVal val="0"/>
                                          </p:val>
                                        </p:tav>
                                        <p:tav tm="100000">
                                          <p:val>
                                            <p:strVal val="#ppt_w"/>
                                          </p:val>
                                        </p:tav>
                                      </p:tavLst>
                                    </p:anim>
                                    <p:anim calcmode="lin" valueType="num">
                                      <p:cBhvr>
                                        <p:cTn dur="500" fill="hold" id="50"/>
                                        <p:tgtEl>
                                          <p:spTgt spid="12"/>
                                        </p:tgtEl>
                                        <p:attrNameLst>
                                          <p:attrName>ppt_h</p:attrName>
                                        </p:attrNameLst>
                                      </p:cBhvr>
                                      <p:tavLst>
                                        <p:tav tm="0">
                                          <p:val>
                                            <p:fltVal val="0"/>
                                          </p:val>
                                        </p:tav>
                                        <p:tav tm="100000">
                                          <p:val>
                                            <p:strVal val="#ppt_h"/>
                                          </p:val>
                                        </p:tav>
                                      </p:tavLst>
                                    </p:anim>
                                    <p:animEffect filter="fade" transition="in">
                                      <p:cBhvr>
                                        <p:cTn dur="500" id="51"/>
                                        <p:tgtEl>
                                          <p:spTgt spid="12"/>
                                        </p:tgtEl>
                                      </p:cBhvr>
                                    </p:animEffect>
                                  </p:childTnLst>
                                </p:cTn>
                              </p:par>
                            </p:childTnLst>
                          </p:cTn>
                        </p:par>
                        <p:par>
                          <p:cTn fill="hold" id="52" nodeType="afterGroup">
                            <p:stCondLst>
                              <p:cond delay="4500"/>
                            </p:stCondLst>
                            <p:childTnLst>
                              <p:par>
                                <p:cTn fill="hold" id="53" nodeType="afterEffect" presetClass="entr" presetID="22" presetSubtype="8">
                                  <p:stCondLst>
                                    <p:cond delay="0"/>
                                  </p:stCondLst>
                                  <p:childTnLst>
                                    <p:set>
                                      <p:cBhvr>
                                        <p:cTn dur="1" fill="hold" id="54">
                                          <p:stCondLst>
                                            <p:cond delay="0"/>
                                          </p:stCondLst>
                                        </p:cTn>
                                        <p:tgtEl>
                                          <p:spTgt spid="3"/>
                                        </p:tgtEl>
                                        <p:attrNameLst>
                                          <p:attrName>style.visibility</p:attrName>
                                        </p:attrNameLst>
                                      </p:cBhvr>
                                      <p:to>
                                        <p:strVal val="visible"/>
                                      </p:to>
                                    </p:set>
                                    <p:animEffect filter="wipe(left)" transition="in">
                                      <p:cBhvr>
                                        <p:cTn dur="500" id="55"/>
                                        <p:tgtEl>
                                          <p:spTgt spid="3"/>
                                        </p:tgtEl>
                                      </p:cBhvr>
                                    </p:animEffect>
                                  </p:childTnLst>
                                </p:cTn>
                              </p:par>
                            </p:childTnLst>
                          </p:cTn>
                        </p:par>
                        <p:par>
                          <p:cTn fill="hold" id="56" nodeType="afterGroup">
                            <p:stCondLst>
                              <p:cond delay="5000"/>
                            </p:stCondLst>
                            <p:childTnLst>
                              <p:par>
                                <p:cTn fill="hold" grpId="0" id="57" nodeType="afterEffect" presetClass="entr" presetID="42" presetSubtype="0">
                                  <p:stCondLst>
                                    <p:cond delay="0"/>
                                  </p:stCondLst>
                                  <p:childTnLst>
                                    <p:set>
                                      <p:cBhvr>
                                        <p:cTn dur="1" fill="hold" id="58">
                                          <p:stCondLst>
                                            <p:cond delay="0"/>
                                          </p:stCondLst>
                                        </p:cTn>
                                        <p:tgtEl>
                                          <p:spTgt spid="13"/>
                                        </p:tgtEl>
                                        <p:attrNameLst>
                                          <p:attrName>style.visibility</p:attrName>
                                        </p:attrNameLst>
                                      </p:cBhvr>
                                      <p:to>
                                        <p:strVal val="visible"/>
                                      </p:to>
                                    </p:set>
                                    <p:animEffect filter="fade" transition="in">
                                      <p:cBhvr>
                                        <p:cTn dur="500" id="59"/>
                                        <p:tgtEl>
                                          <p:spTgt spid="13"/>
                                        </p:tgtEl>
                                      </p:cBhvr>
                                    </p:animEffect>
                                    <p:anim calcmode="lin" valueType="num">
                                      <p:cBhvr>
                                        <p:cTn dur="500" fill="hold" id="60"/>
                                        <p:tgtEl>
                                          <p:spTgt spid="13"/>
                                        </p:tgtEl>
                                        <p:attrNameLst>
                                          <p:attrName>ppt_x</p:attrName>
                                        </p:attrNameLst>
                                      </p:cBhvr>
                                      <p:tavLst>
                                        <p:tav tm="0">
                                          <p:val>
                                            <p:strVal val="#ppt_x"/>
                                          </p:val>
                                        </p:tav>
                                        <p:tav tm="100000">
                                          <p:val>
                                            <p:strVal val="#ppt_x"/>
                                          </p:val>
                                        </p:tav>
                                      </p:tavLst>
                                    </p:anim>
                                    <p:anim calcmode="lin" valueType="num">
                                      <p:cBhvr>
                                        <p:cTn dur="500" fill="hold" id="61"/>
                                        <p:tgtEl>
                                          <p:spTgt spid="13"/>
                                        </p:tgtEl>
                                        <p:attrNameLst>
                                          <p:attrName>ppt_y</p:attrName>
                                        </p:attrNameLst>
                                      </p:cBhvr>
                                      <p:tavLst>
                                        <p:tav tm="0">
                                          <p:val>
                                            <p:strVal val="#ppt_y+.1"/>
                                          </p:val>
                                        </p:tav>
                                        <p:tav tm="100000">
                                          <p:val>
                                            <p:strVal val="#ppt_y"/>
                                          </p:val>
                                        </p:tav>
                                      </p:tavLst>
                                    </p:anim>
                                  </p:childTnLst>
                                </p:cTn>
                              </p:par>
                            </p:childTnLst>
                          </p:cTn>
                        </p:par>
                        <p:par>
                          <p:cTn fill="hold" id="62" nodeType="afterGroup">
                            <p:stCondLst>
                              <p:cond delay="5500"/>
                            </p:stCondLst>
                            <p:childTnLst>
                              <p:par>
                                <p:cTn fill="hold" grpId="0" id="63" nodeType="afterEffect" presetClass="entr" presetID="53" presetSubtype="0">
                                  <p:stCondLst>
                                    <p:cond delay="0"/>
                                  </p:stCondLst>
                                  <p:childTnLst>
                                    <p:set>
                                      <p:cBhvr>
                                        <p:cTn dur="1" fill="hold" id="64">
                                          <p:stCondLst>
                                            <p:cond delay="0"/>
                                          </p:stCondLst>
                                        </p:cTn>
                                        <p:tgtEl>
                                          <p:spTgt spid="14"/>
                                        </p:tgtEl>
                                        <p:attrNameLst>
                                          <p:attrName>style.visibility</p:attrName>
                                        </p:attrNameLst>
                                      </p:cBhvr>
                                      <p:to>
                                        <p:strVal val="visible"/>
                                      </p:to>
                                    </p:set>
                                    <p:anim calcmode="lin" valueType="num">
                                      <p:cBhvr>
                                        <p:cTn dur="500" fill="hold" id="65"/>
                                        <p:tgtEl>
                                          <p:spTgt spid="14"/>
                                        </p:tgtEl>
                                        <p:attrNameLst>
                                          <p:attrName>ppt_w</p:attrName>
                                        </p:attrNameLst>
                                      </p:cBhvr>
                                      <p:tavLst>
                                        <p:tav tm="0">
                                          <p:val>
                                            <p:fltVal val="0"/>
                                          </p:val>
                                        </p:tav>
                                        <p:tav tm="100000">
                                          <p:val>
                                            <p:strVal val="#ppt_w"/>
                                          </p:val>
                                        </p:tav>
                                      </p:tavLst>
                                    </p:anim>
                                    <p:anim calcmode="lin" valueType="num">
                                      <p:cBhvr>
                                        <p:cTn dur="500" fill="hold" id="66"/>
                                        <p:tgtEl>
                                          <p:spTgt spid="14"/>
                                        </p:tgtEl>
                                        <p:attrNameLst>
                                          <p:attrName>ppt_h</p:attrName>
                                        </p:attrNameLst>
                                      </p:cBhvr>
                                      <p:tavLst>
                                        <p:tav tm="0">
                                          <p:val>
                                            <p:fltVal val="0"/>
                                          </p:val>
                                        </p:tav>
                                        <p:tav tm="100000">
                                          <p:val>
                                            <p:strVal val="#ppt_h"/>
                                          </p:val>
                                        </p:tav>
                                      </p:tavLst>
                                    </p:anim>
                                    <p:animEffect filter="fade" transition="in">
                                      <p:cBhvr>
                                        <p:cTn dur="500" id="67"/>
                                        <p:tgtEl>
                                          <p:spTgt spid="14"/>
                                        </p:tgtEl>
                                      </p:cBhvr>
                                    </p:animEffect>
                                  </p:childTnLst>
                                </p:cTn>
                              </p:par>
                            </p:childTnLst>
                          </p:cTn>
                        </p:par>
                        <p:par>
                          <p:cTn fill="hold" id="68" nodeType="afterGroup">
                            <p:stCondLst>
                              <p:cond delay="6000"/>
                            </p:stCondLst>
                            <p:childTnLst>
                              <p:par>
                                <p:cTn fill="hold" id="69" nodeType="afterEffect" presetClass="entr" presetID="22" presetSubtype="8">
                                  <p:stCondLst>
                                    <p:cond delay="0"/>
                                  </p:stCondLst>
                                  <p:childTnLst>
                                    <p:set>
                                      <p:cBhvr>
                                        <p:cTn dur="1" fill="hold" id="70">
                                          <p:stCondLst>
                                            <p:cond delay="0"/>
                                          </p:stCondLst>
                                        </p:cTn>
                                        <p:tgtEl>
                                          <p:spTgt spid="2"/>
                                        </p:tgtEl>
                                        <p:attrNameLst>
                                          <p:attrName>style.visibility</p:attrName>
                                        </p:attrNameLst>
                                      </p:cBhvr>
                                      <p:to>
                                        <p:strVal val="visible"/>
                                      </p:to>
                                    </p:set>
                                    <p:animEffect filter="wipe(left)" transition="in">
                                      <p:cBhvr>
                                        <p:cTn dur="500" id="71"/>
                                        <p:tgtEl>
                                          <p:spTgt spid="2"/>
                                        </p:tgtEl>
                                      </p:cBhvr>
                                    </p:animEffect>
                                  </p:childTnLst>
                                </p:cTn>
                              </p:par>
                            </p:childTnLst>
                          </p:cTn>
                        </p:par>
                      </p:childTnLst>
                    </p:cTn>
                  </p:par>
                  <p:par>
                    <p:cTn fill="hold" id="72" nodeType="clickPar">
                      <p:stCondLst>
                        <p:cond delay="indefinite"/>
                        <p:cond delay="0" evt="onBegin">
                          <p:tn val="71"/>
                        </p:cond>
                      </p:stCondLst>
                      <p:childTnLst>
                        <p:par>
                          <p:cTn fill="hold" id="73" nodeType="afterGroup">
                            <p:stCondLst>
                              <p:cond delay="0"/>
                            </p:stCondLst>
                            <p:childTnLst>
                              <p:par>
                                <p:cTn fill="hold" id="74" nodeType="clickEffect" presetClass="entr" presetID="42" presetSubtype="0">
                                  <p:stCondLst>
                                    <p:cond delay="900"/>
                                  </p:stCondLst>
                                  <p:childTnLst>
                                    <p:set>
                                      <p:cBhvr>
                                        <p:cTn dur="1" fill="hold" id="75">
                                          <p:stCondLst>
                                            <p:cond delay="0"/>
                                          </p:stCondLst>
                                        </p:cTn>
                                        <p:tgtEl>
                                          <p:spTgt spid="23"/>
                                        </p:tgtEl>
                                        <p:attrNameLst>
                                          <p:attrName>style.visibility</p:attrName>
                                        </p:attrNameLst>
                                      </p:cBhvr>
                                      <p:to>
                                        <p:strVal val="visible"/>
                                      </p:to>
                                    </p:set>
                                    <p:animEffect filter="fade" transition="in">
                                      <p:cBhvr>
                                        <p:cTn dur="1000" id="76"/>
                                        <p:tgtEl>
                                          <p:spTgt spid="23"/>
                                        </p:tgtEl>
                                      </p:cBhvr>
                                    </p:animEffect>
                                    <p:anim calcmode="lin" valueType="num">
                                      <p:cBhvr>
                                        <p:cTn dur="1000" fill="hold" id="77"/>
                                        <p:tgtEl>
                                          <p:spTgt spid="23"/>
                                        </p:tgtEl>
                                        <p:attrNameLst>
                                          <p:attrName>ppt_x</p:attrName>
                                        </p:attrNameLst>
                                      </p:cBhvr>
                                      <p:tavLst>
                                        <p:tav tm="0">
                                          <p:val>
                                            <p:strVal val="#ppt_x"/>
                                          </p:val>
                                        </p:tav>
                                        <p:tav tm="100000">
                                          <p:val>
                                            <p:strVal val="#ppt_x"/>
                                          </p:val>
                                        </p:tav>
                                      </p:tavLst>
                                    </p:anim>
                                    <p:anim calcmode="lin" valueType="num">
                                      <p:cBhvr>
                                        <p:cTn dur="1000" fill="hold" id="78"/>
                                        <p:tgtEl>
                                          <p:spTgt spid="23"/>
                                        </p:tgtEl>
                                        <p:attrNameLst>
                                          <p:attrName>ppt_y</p:attrName>
                                        </p:attrNameLst>
                                      </p:cBhvr>
                                      <p:tavLst>
                                        <p:tav tm="0">
                                          <p:val>
                                            <p:strVal val="#ppt_y+.1"/>
                                          </p:val>
                                        </p:tav>
                                        <p:tav tm="100000">
                                          <p:val>
                                            <p:strVal val="#ppt_y"/>
                                          </p:val>
                                        </p:tav>
                                      </p:tavLst>
                                    </p:anim>
                                  </p:childTnLst>
                                </p:cTn>
                              </p:par>
                              <p:par>
                                <p:cTn fill="hold" id="79" nodeType="withEffect" presetClass="entr" presetID="42" presetSubtype="0">
                                  <p:stCondLst>
                                    <p:cond delay="600"/>
                                  </p:stCondLst>
                                  <p:childTnLst>
                                    <p:set>
                                      <p:cBhvr>
                                        <p:cTn dur="1" fill="hold" id="80">
                                          <p:stCondLst>
                                            <p:cond delay="0"/>
                                          </p:stCondLst>
                                        </p:cTn>
                                        <p:tgtEl>
                                          <p:spTgt spid="27"/>
                                        </p:tgtEl>
                                        <p:attrNameLst>
                                          <p:attrName>style.visibility</p:attrName>
                                        </p:attrNameLst>
                                      </p:cBhvr>
                                      <p:to>
                                        <p:strVal val="visible"/>
                                      </p:to>
                                    </p:set>
                                    <p:animEffect filter="fade" transition="in">
                                      <p:cBhvr>
                                        <p:cTn dur="1000" id="81"/>
                                        <p:tgtEl>
                                          <p:spTgt spid="27"/>
                                        </p:tgtEl>
                                      </p:cBhvr>
                                    </p:animEffect>
                                    <p:anim calcmode="lin" valueType="num">
                                      <p:cBhvr>
                                        <p:cTn dur="1000" fill="hold" id="82"/>
                                        <p:tgtEl>
                                          <p:spTgt spid="27"/>
                                        </p:tgtEl>
                                        <p:attrNameLst>
                                          <p:attrName>ppt_x</p:attrName>
                                        </p:attrNameLst>
                                      </p:cBhvr>
                                      <p:tavLst>
                                        <p:tav tm="0">
                                          <p:val>
                                            <p:strVal val="#ppt_x"/>
                                          </p:val>
                                        </p:tav>
                                        <p:tav tm="100000">
                                          <p:val>
                                            <p:strVal val="#ppt_x"/>
                                          </p:val>
                                        </p:tav>
                                      </p:tavLst>
                                    </p:anim>
                                    <p:anim calcmode="lin" valueType="num">
                                      <p:cBhvr>
                                        <p:cTn dur="1000" fill="hold" id="83"/>
                                        <p:tgtEl>
                                          <p:spTgt spid="27"/>
                                        </p:tgtEl>
                                        <p:attrNameLst>
                                          <p:attrName>ppt_y</p:attrName>
                                        </p:attrNameLst>
                                      </p:cBhvr>
                                      <p:tavLst>
                                        <p:tav tm="0">
                                          <p:val>
                                            <p:strVal val="#ppt_y+.1"/>
                                          </p:val>
                                        </p:tav>
                                        <p:tav tm="100000">
                                          <p:val>
                                            <p:strVal val="#ppt_y"/>
                                          </p:val>
                                        </p:tav>
                                      </p:tavLst>
                                    </p:anim>
                                  </p:childTnLst>
                                </p:cTn>
                              </p:par>
                              <p:par>
                                <p:cTn fill="hold" id="84" nodeType="withEffect" presetClass="entr" presetID="42" presetSubtype="0">
                                  <p:stCondLst>
                                    <p:cond delay="300"/>
                                  </p:stCondLst>
                                  <p:childTnLst>
                                    <p:set>
                                      <p:cBhvr>
                                        <p:cTn dur="1" fill="hold" id="85">
                                          <p:stCondLst>
                                            <p:cond delay="0"/>
                                          </p:stCondLst>
                                        </p:cTn>
                                        <p:tgtEl>
                                          <p:spTgt spid="31"/>
                                        </p:tgtEl>
                                        <p:attrNameLst>
                                          <p:attrName>style.visibility</p:attrName>
                                        </p:attrNameLst>
                                      </p:cBhvr>
                                      <p:to>
                                        <p:strVal val="visible"/>
                                      </p:to>
                                    </p:set>
                                    <p:animEffect filter="fade" transition="in">
                                      <p:cBhvr>
                                        <p:cTn dur="1000" id="86"/>
                                        <p:tgtEl>
                                          <p:spTgt spid="31"/>
                                        </p:tgtEl>
                                      </p:cBhvr>
                                    </p:animEffect>
                                    <p:anim calcmode="lin" valueType="num">
                                      <p:cBhvr>
                                        <p:cTn dur="1000" fill="hold" id="87"/>
                                        <p:tgtEl>
                                          <p:spTgt spid="31"/>
                                        </p:tgtEl>
                                        <p:attrNameLst>
                                          <p:attrName>ppt_x</p:attrName>
                                        </p:attrNameLst>
                                      </p:cBhvr>
                                      <p:tavLst>
                                        <p:tav tm="0">
                                          <p:val>
                                            <p:strVal val="#ppt_x"/>
                                          </p:val>
                                        </p:tav>
                                        <p:tav tm="100000">
                                          <p:val>
                                            <p:strVal val="#ppt_x"/>
                                          </p:val>
                                        </p:tav>
                                      </p:tavLst>
                                    </p:anim>
                                    <p:anim calcmode="lin" valueType="num">
                                      <p:cBhvr>
                                        <p:cTn dur="1000" fill="hold" id="88"/>
                                        <p:tgtEl>
                                          <p:spTgt spid="31"/>
                                        </p:tgtEl>
                                        <p:attrNameLst>
                                          <p:attrName>ppt_y</p:attrName>
                                        </p:attrNameLst>
                                      </p:cBhvr>
                                      <p:tavLst>
                                        <p:tav tm="0">
                                          <p:val>
                                            <p:strVal val="#ppt_y+.1"/>
                                          </p:val>
                                        </p:tav>
                                        <p:tav tm="100000">
                                          <p:val>
                                            <p:strVal val="#ppt_y"/>
                                          </p:val>
                                        </p:tav>
                                      </p:tavLst>
                                    </p:anim>
                                  </p:childTnLst>
                                </p:cTn>
                              </p:par>
                              <p:par>
                                <p:cTn fill="hold" id="89" nodeType="withEffect" presetClass="entr" presetID="42" presetSubtype="0">
                                  <p:stCondLst>
                                    <p:cond delay="0"/>
                                  </p:stCondLst>
                                  <p:childTnLst>
                                    <p:set>
                                      <p:cBhvr>
                                        <p:cTn dur="1" fill="hold" id="90">
                                          <p:stCondLst>
                                            <p:cond delay="0"/>
                                          </p:stCondLst>
                                        </p:cTn>
                                        <p:tgtEl>
                                          <p:spTgt spid="35"/>
                                        </p:tgtEl>
                                        <p:attrNameLst>
                                          <p:attrName>style.visibility</p:attrName>
                                        </p:attrNameLst>
                                      </p:cBhvr>
                                      <p:to>
                                        <p:strVal val="visible"/>
                                      </p:to>
                                    </p:set>
                                    <p:animEffect filter="fade" transition="in">
                                      <p:cBhvr>
                                        <p:cTn dur="1000" id="91"/>
                                        <p:tgtEl>
                                          <p:spTgt spid="35"/>
                                        </p:tgtEl>
                                      </p:cBhvr>
                                    </p:animEffect>
                                    <p:anim calcmode="lin" valueType="num">
                                      <p:cBhvr>
                                        <p:cTn dur="1000" fill="hold" id="92"/>
                                        <p:tgtEl>
                                          <p:spTgt spid="35"/>
                                        </p:tgtEl>
                                        <p:attrNameLst>
                                          <p:attrName>ppt_x</p:attrName>
                                        </p:attrNameLst>
                                      </p:cBhvr>
                                      <p:tavLst>
                                        <p:tav tm="0">
                                          <p:val>
                                            <p:strVal val="#ppt_x"/>
                                          </p:val>
                                        </p:tav>
                                        <p:tav tm="100000">
                                          <p:val>
                                            <p:strVal val="#ppt_x"/>
                                          </p:val>
                                        </p:tav>
                                      </p:tavLst>
                                    </p:anim>
                                    <p:anim calcmode="lin" valueType="num">
                                      <p:cBhvr>
                                        <p:cTn dur="1000" fill="hold" id="93"/>
                                        <p:tgtEl>
                                          <p:spTgt spid="35"/>
                                        </p:tgtEl>
                                        <p:attrNameLst>
                                          <p:attrName>ppt_y</p:attrName>
                                        </p:attrNameLst>
                                      </p:cBhvr>
                                      <p:tavLst>
                                        <p:tav tm="0">
                                          <p:val>
                                            <p:strVal val="#ppt_y+.1"/>
                                          </p:val>
                                        </p:tav>
                                        <p:tav tm="100000">
                                          <p:val>
                                            <p:strVal val="#ppt_y"/>
                                          </p:val>
                                        </p:tav>
                                      </p:tavLst>
                                    </p:anim>
                                  </p:childTnLst>
                                </p:cTn>
                              </p:par>
                            </p:childTnLst>
                          </p:cTn>
                        </p:par>
                        <p:par>
                          <p:cTn fill="hold" id="94" nodeType="afterGroup">
                            <p:stCondLst>
                              <p:cond delay="1900"/>
                            </p:stCondLst>
                            <p:childTnLst>
                              <p:par>
                                <p:cTn fill="hold" grpId="0" id="95" nodeType="afterEffect" presetClass="entr" presetID="22" presetSubtype="8">
                                  <p:stCondLst>
                                    <p:cond delay="0"/>
                                  </p:stCondLst>
                                  <p:childTnLst>
                                    <p:set>
                                      <p:cBhvr>
                                        <p:cTn dur="1" fill="hold" id="96">
                                          <p:stCondLst>
                                            <p:cond delay="0"/>
                                          </p:stCondLst>
                                        </p:cTn>
                                        <p:tgtEl>
                                          <p:spTgt spid="15"/>
                                        </p:tgtEl>
                                        <p:attrNameLst>
                                          <p:attrName>style.visibility</p:attrName>
                                        </p:attrNameLst>
                                      </p:cBhvr>
                                      <p:to>
                                        <p:strVal val="visible"/>
                                      </p:to>
                                    </p:set>
                                    <p:animEffect filter="wipe(left)" transition="in">
                                      <p:cBhvr>
                                        <p:cTn dur="500" id="97"/>
                                        <p:tgtEl>
                                          <p:spTgt spid="15"/>
                                        </p:tgtEl>
                                      </p:cBhvr>
                                    </p:animEffect>
                                  </p:childTnLst>
                                </p:cTn>
                              </p:par>
                              <p:par>
                                <p:cTn fill="hold" grpId="0" id="98" nodeType="withEffect" presetClass="entr" presetID="22" presetSubtype="8">
                                  <p:stCondLst>
                                    <p:cond delay="0"/>
                                  </p:stCondLst>
                                  <p:childTnLst>
                                    <p:set>
                                      <p:cBhvr>
                                        <p:cTn dur="1" fill="hold" id="99">
                                          <p:stCondLst>
                                            <p:cond delay="0"/>
                                          </p:stCondLst>
                                        </p:cTn>
                                        <p:tgtEl>
                                          <p:spTgt spid="16"/>
                                        </p:tgtEl>
                                        <p:attrNameLst>
                                          <p:attrName>style.visibility</p:attrName>
                                        </p:attrNameLst>
                                      </p:cBhvr>
                                      <p:to>
                                        <p:strVal val="visible"/>
                                      </p:to>
                                    </p:set>
                                    <p:animEffect filter="wipe(left)" transition="in">
                                      <p:cBhvr>
                                        <p:cTn dur="500" id="100"/>
                                        <p:tgtEl>
                                          <p:spTgt spid="16"/>
                                        </p:tgtEl>
                                      </p:cBhvr>
                                    </p:animEffect>
                                  </p:childTnLst>
                                </p:cTn>
                              </p:par>
                              <p:par>
                                <p:cTn fill="hold" grpId="0" id="101" nodeType="withEffect" presetClass="entr" presetID="22" presetSubtype="8">
                                  <p:stCondLst>
                                    <p:cond delay="0"/>
                                  </p:stCondLst>
                                  <p:childTnLst>
                                    <p:set>
                                      <p:cBhvr>
                                        <p:cTn dur="1" fill="hold" id="102">
                                          <p:stCondLst>
                                            <p:cond delay="0"/>
                                          </p:stCondLst>
                                        </p:cTn>
                                        <p:tgtEl>
                                          <p:spTgt spid="17"/>
                                        </p:tgtEl>
                                        <p:attrNameLst>
                                          <p:attrName>style.visibility</p:attrName>
                                        </p:attrNameLst>
                                      </p:cBhvr>
                                      <p:to>
                                        <p:strVal val="visible"/>
                                      </p:to>
                                    </p:set>
                                    <p:animEffect filter="wipe(left)" transition="in">
                                      <p:cBhvr>
                                        <p:cTn dur="500" id="103"/>
                                        <p:tgtEl>
                                          <p:spTgt spid="17"/>
                                        </p:tgtEl>
                                      </p:cBhvr>
                                    </p:animEffect>
                                  </p:childTnLst>
                                </p:cTn>
                              </p:par>
                              <p:par>
                                <p:cTn fill="hold" grpId="0" id="104" nodeType="withEffect" presetClass="entr" presetID="22" presetSubtype="8">
                                  <p:stCondLst>
                                    <p:cond delay="0"/>
                                  </p:stCondLst>
                                  <p:childTnLst>
                                    <p:set>
                                      <p:cBhvr>
                                        <p:cTn dur="1" fill="hold" id="105">
                                          <p:stCondLst>
                                            <p:cond delay="0"/>
                                          </p:stCondLst>
                                        </p:cTn>
                                        <p:tgtEl>
                                          <p:spTgt spid="20"/>
                                        </p:tgtEl>
                                        <p:attrNameLst>
                                          <p:attrName>style.visibility</p:attrName>
                                        </p:attrNameLst>
                                      </p:cBhvr>
                                      <p:to>
                                        <p:strVal val="visible"/>
                                      </p:to>
                                    </p:set>
                                    <p:animEffect filter="wipe(left)" transition="in">
                                      <p:cBhvr>
                                        <p:cTn dur="500" id="106"/>
                                        <p:tgtEl>
                                          <p:spTgt spid="20"/>
                                        </p:tgtEl>
                                      </p:cBhvr>
                                    </p:animEffect>
                                  </p:childTnLst>
                                </p:cTn>
                              </p:par>
                              <p:par>
                                <p:cTn fill="hold" grpId="0" id="107" nodeType="withEffect" presetClass="entr" presetID="22" presetSubtype="8">
                                  <p:stCondLst>
                                    <p:cond delay="0"/>
                                  </p:stCondLst>
                                  <p:childTnLst>
                                    <p:set>
                                      <p:cBhvr>
                                        <p:cTn dur="1" fill="hold" id="108">
                                          <p:stCondLst>
                                            <p:cond delay="0"/>
                                          </p:stCondLst>
                                        </p:cTn>
                                        <p:tgtEl>
                                          <p:spTgt spid="18"/>
                                        </p:tgtEl>
                                        <p:attrNameLst>
                                          <p:attrName>style.visibility</p:attrName>
                                        </p:attrNameLst>
                                      </p:cBhvr>
                                      <p:to>
                                        <p:strVal val="visible"/>
                                      </p:to>
                                    </p:set>
                                    <p:animEffect filter="wipe(left)" transition="in">
                                      <p:cBhvr>
                                        <p:cTn dur="500" id="109"/>
                                        <p:tgtEl>
                                          <p:spTgt spid="18"/>
                                        </p:tgtEl>
                                      </p:cBhvr>
                                    </p:animEffect>
                                  </p:childTnLst>
                                </p:cTn>
                              </p:par>
                              <p:par>
                                <p:cTn fill="hold" grpId="0" id="110" nodeType="withEffect" presetClass="entr" presetID="22" presetSubtype="8">
                                  <p:stCondLst>
                                    <p:cond delay="0"/>
                                  </p:stCondLst>
                                  <p:childTnLst>
                                    <p:set>
                                      <p:cBhvr>
                                        <p:cTn dur="1" fill="hold" id="111">
                                          <p:stCondLst>
                                            <p:cond delay="0"/>
                                          </p:stCondLst>
                                        </p:cTn>
                                        <p:tgtEl>
                                          <p:spTgt spid="21"/>
                                        </p:tgtEl>
                                        <p:attrNameLst>
                                          <p:attrName>style.visibility</p:attrName>
                                        </p:attrNameLst>
                                      </p:cBhvr>
                                      <p:to>
                                        <p:strVal val="visible"/>
                                      </p:to>
                                    </p:set>
                                    <p:animEffect filter="wipe(left)" transition="in">
                                      <p:cBhvr>
                                        <p:cTn dur="500" id="112"/>
                                        <p:tgtEl>
                                          <p:spTgt spid="21"/>
                                        </p:tgtEl>
                                      </p:cBhvr>
                                    </p:animEffect>
                                  </p:childTnLst>
                                </p:cTn>
                              </p:par>
                              <p:par>
                                <p:cTn fill="hold" grpId="0" id="113" nodeType="withEffect" presetClass="entr" presetID="22" presetSubtype="8">
                                  <p:stCondLst>
                                    <p:cond delay="0"/>
                                  </p:stCondLst>
                                  <p:childTnLst>
                                    <p:set>
                                      <p:cBhvr>
                                        <p:cTn dur="1" fill="hold" id="114">
                                          <p:stCondLst>
                                            <p:cond delay="0"/>
                                          </p:stCondLst>
                                        </p:cTn>
                                        <p:tgtEl>
                                          <p:spTgt spid="19"/>
                                        </p:tgtEl>
                                        <p:attrNameLst>
                                          <p:attrName>style.visibility</p:attrName>
                                        </p:attrNameLst>
                                      </p:cBhvr>
                                      <p:to>
                                        <p:strVal val="visible"/>
                                      </p:to>
                                    </p:set>
                                    <p:animEffect filter="wipe(left)" transition="in">
                                      <p:cBhvr>
                                        <p:cTn dur="500" id="115"/>
                                        <p:tgtEl>
                                          <p:spTgt spid="19"/>
                                        </p:tgtEl>
                                      </p:cBhvr>
                                    </p:animEffect>
                                  </p:childTnLst>
                                </p:cTn>
                              </p:par>
                              <p:par>
                                <p:cTn fill="hold" grpId="0" id="116" nodeType="withEffect" presetClass="entr" presetID="22" presetSubtype="8">
                                  <p:stCondLst>
                                    <p:cond delay="0"/>
                                  </p:stCondLst>
                                  <p:childTnLst>
                                    <p:set>
                                      <p:cBhvr>
                                        <p:cTn dur="1" fill="hold" id="117">
                                          <p:stCondLst>
                                            <p:cond delay="0"/>
                                          </p:stCondLst>
                                        </p:cTn>
                                        <p:tgtEl>
                                          <p:spTgt spid="22"/>
                                        </p:tgtEl>
                                        <p:attrNameLst>
                                          <p:attrName>style.visibility</p:attrName>
                                        </p:attrNameLst>
                                      </p:cBhvr>
                                      <p:to>
                                        <p:strVal val="visible"/>
                                      </p:to>
                                    </p:set>
                                    <p:animEffect filter="wipe(left)" transition="in">
                                      <p:cBhvr>
                                        <p:cTn dur="500" id="118"/>
                                        <p:tgtEl>
                                          <p:spTgt spid="22"/>
                                        </p:tgtEl>
                                      </p:cBhvr>
                                    </p:animEffect>
                                  </p:childTnLst>
                                </p:cTn>
                              </p:par>
                            </p:childTnLst>
                          </p:cTn>
                        </p:par>
                        <p:par>
                          <p:cTn fill="hold" id="119" nodeType="afterGroup">
                            <p:stCondLst>
                              <p:cond delay="2400"/>
                            </p:stCondLst>
                            <p:childTnLst>
                              <p:par>
                                <p:cTn fill="hold" grpId="0" id="120" nodeType="afterEffect" presetClass="entr" presetID="53" presetSubtype="0">
                                  <p:stCondLst>
                                    <p:cond delay="0"/>
                                  </p:stCondLst>
                                  <p:iterate type="lt">
                                    <p:tmPct val="10000"/>
                                  </p:iterate>
                                  <p:childTnLst>
                                    <p:set>
                                      <p:cBhvr>
                                        <p:cTn dur="1" fill="hold" id="121">
                                          <p:stCondLst>
                                            <p:cond delay="0"/>
                                          </p:stCondLst>
                                        </p:cTn>
                                        <p:tgtEl>
                                          <p:spTgt spid="44"/>
                                        </p:tgtEl>
                                        <p:attrNameLst>
                                          <p:attrName>style.visibility</p:attrName>
                                        </p:attrNameLst>
                                      </p:cBhvr>
                                      <p:to>
                                        <p:strVal val="visible"/>
                                      </p:to>
                                    </p:set>
                                    <p:anim calcmode="lin" valueType="num">
                                      <p:cBhvr>
                                        <p:cTn dur="650" fill="hold" id="122"/>
                                        <p:tgtEl>
                                          <p:spTgt spid="44"/>
                                        </p:tgtEl>
                                        <p:attrNameLst>
                                          <p:attrName>ppt_w</p:attrName>
                                        </p:attrNameLst>
                                      </p:cBhvr>
                                      <p:tavLst>
                                        <p:tav tm="0">
                                          <p:val>
                                            <p:fltVal val="0"/>
                                          </p:val>
                                        </p:tav>
                                        <p:tav tm="100000">
                                          <p:val>
                                            <p:strVal val="#ppt_w"/>
                                          </p:val>
                                        </p:tav>
                                      </p:tavLst>
                                    </p:anim>
                                    <p:anim calcmode="lin" valueType="num">
                                      <p:cBhvr>
                                        <p:cTn dur="650" fill="hold" id="123"/>
                                        <p:tgtEl>
                                          <p:spTgt spid="44"/>
                                        </p:tgtEl>
                                        <p:attrNameLst>
                                          <p:attrName>ppt_h</p:attrName>
                                        </p:attrNameLst>
                                      </p:cBhvr>
                                      <p:tavLst>
                                        <p:tav tm="0">
                                          <p:val>
                                            <p:fltVal val="0"/>
                                          </p:val>
                                        </p:tav>
                                        <p:tav tm="100000">
                                          <p:val>
                                            <p:strVal val="#ppt_h"/>
                                          </p:val>
                                        </p:tav>
                                      </p:tavLst>
                                    </p:anim>
                                    <p:animEffect filter="fade" transition="in">
                                      <p:cBhvr>
                                        <p:cTn dur="650" id="124"/>
                                        <p:tgtEl>
                                          <p:spTgt spid="4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
      <p:bldP grpId="0" spid="8"/>
      <p:bldP grpId="0" spid="9"/>
      <p:bldP grpId="0" spid="10"/>
      <p:bldP grpId="0" spid="11"/>
      <p:bldP grpId="0" spid="12"/>
      <p:bldP grpId="0" spid="13"/>
      <p:bldP grpId="0" spid="14"/>
      <p:bldP grpId="0" spid="15"/>
      <p:bldP grpId="0" spid="16"/>
      <p:bldP grpId="0" spid="17"/>
      <p:bldP grpId="0" spid="18"/>
      <p:bldP grpId="0" spid="19"/>
      <p:bldP grpId="0" spid="20"/>
      <p:bldP grpId="0" spid="21"/>
      <p:bldP grpId="0" spid="22"/>
      <p:bldP grpId="0" spid="44"/>
    </p:bldLst>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4" name="组合 13"/>
          <p:cNvGrpSpPr/>
          <p:nvPr/>
        </p:nvGrpSpPr>
        <p:grpSpPr>
          <a:xfrm>
            <a:off x="3281934" y="2387870"/>
            <a:ext cx="8910066" cy="2087737"/>
            <a:chOff x="3281934" y="2387870"/>
            <a:chExt cx="8910066" cy="2087737"/>
          </a:xfrm>
        </p:grpSpPr>
        <p:sp>
          <p:nvSpPr>
            <p:cNvPr id="4" name="椭圆 3"/>
            <p:cNvSpPr/>
            <p:nvPr/>
          </p:nvSpPr>
          <p:spPr>
            <a:xfrm>
              <a:off x="3281934" y="2387870"/>
              <a:ext cx="2001012" cy="2082260"/>
            </a:xfrm>
            <a:prstGeom prst="ellipse">
              <a:avLst/>
            </a:prstGeom>
            <a:solidFill>
              <a:srgbClr val="3048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 name="矩形 4"/>
            <p:cNvSpPr/>
            <p:nvPr/>
          </p:nvSpPr>
          <p:spPr>
            <a:xfrm>
              <a:off x="4251960" y="2397633"/>
              <a:ext cx="7940040" cy="2077974"/>
            </a:xfrm>
            <a:prstGeom prst="rect">
              <a:avLst/>
            </a:prstGeom>
            <a:solidFill>
              <a:srgbClr val="3048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15" name="Text Box 2"/>
          <p:cNvSpPr txBox="1">
            <a:spLocks noChangeArrowheads="1"/>
          </p:cNvSpPr>
          <p:nvPr/>
        </p:nvSpPr>
        <p:spPr bwMode="auto">
          <a:xfrm>
            <a:off x="9691565" y="7077405"/>
            <a:ext cx="2527807" cy="375971"/>
          </a:xfrm>
          <a:prstGeom prst="rect">
            <a:avLst/>
          </a:prstGeom>
          <a:noFill/>
          <a:ln w="9525">
            <a:noFill/>
            <a:miter lim="800000"/>
          </a:ln>
        </p:spPr>
        <p:txBody>
          <a:bodyPr wrap="square">
            <a:spAutoFit/>
          </a:bodyPr>
          <a:lstStyle/>
          <a:p>
            <a:pPr algn="ctr"/>
            <a:r>
              <a:rPr altLang="en-US" lang="zh-CN" sz="1867">
                <a:solidFill>
                  <a:srgbClr val="00AEEE"/>
                </a:solidFill>
                <a:latin charset="-122" pitchFamily="34" typeface="微软雅黑"/>
                <a:ea charset="-122" pitchFamily="34" typeface="微软雅黑"/>
              </a:rPr>
              <a:t>延迟符号</a:t>
            </a:r>
          </a:p>
        </p:txBody>
      </p:sp>
      <p:grpSp>
        <p:nvGrpSpPr>
          <p:cNvPr id="16" name="组合 15"/>
          <p:cNvGrpSpPr/>
          <p:nvPr/>
        </p:nvGrpSpPr>
        <p:grpSpPr>
          <a:xfrm>
            <a:off x="3824344" y="2707319"/>
            <a:ext cx="1458602" cy="1458602"/>
            <a:chOff x="5735752" y="4046610"/>
            <a:chExt cx="720495" cy="720495"/>
          </a:xfrm>
        </p:grpSpPr>
        <p:sp>
          <p:nvSpPr>
            <p:cNvPr id="17" name="椭圆 16"/>
            <p:cNvSpPr/>
            <p:nvPr/>
          </p:nvSpPr>
          <p:spPr>
            <a:xfrm>
              <a:off x="5735752" y="4046610"/>
              <a:ext cx="720495" cy="720495"/>
            </a:xfrm>
            <a:prstGeom prst="ellipse">
              <a:avLst/>
            </a:prstGeom>
            <a:solidFill>
              <a:srgbClr val="4B6075"/>
            </a:solidFill>
            <a:ln w="28575">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Freeform 17"/>
            <p:cNvSpPr>
              <a:spLocks noEditPoints="1"/>
            </p:cNvSpPr>
            <p:nvPr/>
          </p:nvSpPr>
          <p:spPr bwMode="auto">
            <a:xfrm>
              <a:off x="5870133" y="4192302"/>
              <a:ext cx="401113" cy="429113"/>
            </a:xfrm>
            <a:custGeom>
              <a:gdLst>
                <a:gd fmla="*/ 224 w 593" name="T0"/>
                <a:gd fmla="*/ 394 h 633" name="T1"/>
                <a:gd fmla="*/ 213 w 593" name="T2"/>
                <a:gd fmla="*/ 358 h 633" name="T3"/>
                <a:gd fmla="*/ 259 w 593" name="T4"/>
                <a:gd fmla="*/ 173 h 633" name="T5"/>
                <a:gd fmla="*/ 307 w 593" name="T6"/>
                <a:gd fmla="*/ 323 h 633" name="T7"/>
                <a:gd fmla="*/ 367 w 593" name="T8"/>
                <a:gd fmla="*/ 149 h 633" name="T9"/>
                <a:gd fmla="*/ 234 w 593" name="T10"/>
                <a:gd fmla="*/ 296 h 633" name="T11"/>
                <a:gd fmla="*/ 223 w 593" name="T12"/>
                <a:gd fmla="*/ 315 h 633" name="T13"/>
                <a:gd fmla="*/ 304 w 593" name="T14"/>
                <a:gd fmla="*/ 363 h 633" name="T15"/>
                <a:gd fmla="*/ 391 w 593" name="T16"/>
                <a:gd fmla="*/ 127 h 633" name="T17"/>
                <a:gd fmla="*/ 395 w 593" name="T18"/>
                <a:gd fmla="*/ 81 h 633" name="T19"/>
                <a:gd fmla="*/ 391 w 593" name="T20"/>
                <a:gd fmla="*/ 127 h 633" name="T21"/>
                <a:gd fmla="*/ 463 w 593" name="T22"/>
                <a:gd fmla="*/ 149 h 633" name="T23"/>
                <a:gd fmla="*/ 417 w 593" name="T24"/>
                <a:gd fmla="*/ 154 h 633" name="T25"/>
                <a:gd fmla="*/ 338 w 593" name="T26"/>
                <a:gd fmla="*/ 107 h 633" name="T27"/>
                <a:gd fmla="*/ 319 w 593" name="T28"/>
                <a:gd fmla="*/ 65 h 633" name="T29"/>
                <a:gd fmla="*/ 338 w 593" name="T30"/>
                <a:gd fmla="*/ 107 h 633" name="T31"/>
                <a:gd fmla="*/ 261 w 593" name="T32"/>
                <a:gd fmla="*/ 79 h 633" name="T33"/>
                <a:gd fmla="*/ 266 w 593" name="T34"/>
                <a:gd fmla="*/ 125 h 633" name="T35"/>
                <a:gd fmla="*/ 435 w 593" name="T36"/>
                <a:gd fmla="*/ 226 h 633" name="T37"/>
                <a:gd fmla="*/ 477 w 593" name="T38"/>
                <a:gd fmla="*/ 207 h 633" name="T39"/>
                <a:gd fmla="*/ 435 w 593" name="T40"/>
                <a:gd fmla="*/ 226 h 633" name="T41"/>
                <a:gd fmla="*/ 218 w 593" name="T42"/>
                <a:gd fmla="*/ 324 h 633" name="T43"/>
                <a:gd fmla="*/ 206 w 593" name="T44"/>
                <a:gd fmla="*/ 344 h 633" name="T45"/>
                <a:gd fmla="*/ 288 w 593" name="T46"/>
                <a:gd fmla="*/ 391 h 633" name="T47"/>
                <a:gd fmla="*/ 216 w 593" name="T48"/>
                <a:gd fmla="*/ 633 h 633" name="T49"/>
                <a:gd fmla="*/ 231 w 593" name="T50"/>
                <a:gd fmla="*/ 37 h 633" name="T51"/>
                <a:gd fmla="*/ 564 w 593" name="T52"/>
                <a:gd fmla="*/ 180 h 633" name="T53"/>
                <a:gd fmla="*/ 569 w 593" name="T54"/>
                <a:gd fmla="*/ 276 h 633" name="T55"/>
                <a:gd fmla="*/ 586 w 593" name="T56"/>
                <a:gd fmla="*/ 396 h 633" name="T57"/>
                <a:gd fmla="*/ 565 w 593" name="T58"/>
                <a:gd fmla="*/ 498 h 633" name="T59"/>
                <a:gd fmla="*/ 442 w 593" name="T60"/>
                <a:gd fmla="*/ 526 h 633" name="T61"/>
                <a:gd fmla="*/ 216 w 593" name="T62"/>
                <a:gd fmla="*/ 633 h 633" name="T6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b="b" l="0" r="r" t="0"/>
              <a:pathLst>
                <a:path h="633" w="593">
                  <a:moveTo>
                    <a:pt x="213" y="358"/>
                  </a:moveTo>
                  <a:cubicBezTo>
                    <a:pt x="207" y="371"/>
                    <a:pt x="212" y="387"/>
                    <a:pt x="224" y="394"/>
                  </a:cubicBezTo>
                  <a:cubicBezTo>
                    <a:pt x="235" y="400"/>
                    <a:pt x="248" y="398"/>
                    <a:pt x="257" y="391"/>
                  </a:cubicBezTo>
                  <a:lnTo>
                    <a:pt x="213" y="358"/>
                  </a:lnTo>
                  <a:close/>
                  <a:moveTo>
                    <a:pt x="367" y="149"/>
                  </a:moveTo>
                  <a:cubicBezTo>
                    <a:pt x="328" y="126"/>
                    <a:pt x="279" y="137"/>
                    <a:pt x="259" y="173"/>
                  </a:cubicBezTo>
                  <a:cubicBezTo>
                    <a:pt x="238" y="210"/>
                    <a:pt x="265" y="250"/>
                    <a:pt x="246" y="288"/>
                  </a:cubicBezTo>
                  <a:lnTo>
                    <a:pt x="307" y="323"/>
                  </a:lnTo>
                  <a:cubicBezTo>
                    <a:pt x="330" y="288"/>
                    <a:pt x="380" y="291"/>
                    <a:pt x="401" y="255"/>
                  </a:cubicBezTo>
                  <a:cubicBezTo>
                    <a:pt x="421" y="219"/>
                    <a:pt x="406" y="172"/>
                    <a:pt x="367" y="149"/>
                  </a:cubicBezTo>
                  <a:close/>
                  <a:moveTo>
                    <a:pt x="301" y="346"/>
                  </a:moveTo>
                  <a:lnTo>
                    <a:pt x="234" y="296"/>
                  </a:lnTo>
                  <a:cubicBezTo>
                    <a:pt x="229" y="292"/>
                    <a:pt x="223" y="293"/>
                    <a:pt x="219" y="299"/>
                  </a:cubicBezTo>
                  <a:cubicBezTo>
                    <a:pt x="216" y="304"/>
                    <a:pt x="218" y="312"/>
                    <a:pt x="223" y="315"/>
                  </a:cubicBezTo>
                  <a:lnTo>
                    <a:pt x="289" y="366"/>
                  </a:lnTo>
                  <a:cubicBezTo>
                    <a:pt x="295" y="370"/>
                    <a:pt x="301" y="368"/>
                    <a:pt x="304" y="363"/>
                  </a:cubicBezTo>
                  <a:cubicBezTo>
                    <a:pt x="307" y="357"/>
                    <a:pt x="306" y="350"/>
                    <a:pt x="301" y="346"/>
                  </a:cubicBezTo>
                  <a:close/>
                  <a:moveTo>
                    <a:pt x="391" y="127"/>
                  </a:moveTo>
                  <a:lnTo>
                    <a:pt x="412" y="90"/>
                  </a:lnTo>
                  <a:lnTo>
                    <a:pt x="395" y="81"/>
                  </a:lnTo>
                  <a:lnTo>
                    <a:pt x="374" y="117"/>
                  </a:lnTo>
                  <a:lnTo>
                    <a:pt x="391" y="127"/>
                  </a:lnTo>
                  <a:close/>
                  <a:moveTo>
                    <a:pt x="426" y="170"/>
                  </a:moveTo>
                  <a:lnTo>
                    <a:pt x="463" y="149"/>
                  </a:lnTo>
                  <a:lnTo>
                    <a:pt x="453" y="133"/>
                  </a:lnTo>
                  <a:lnTo>
                    <a:pt x="417" y="154"/>
                  </a:lnTo>
                  <a:lnTo>
                    <a:pt x="426" y="170"/>
                  </a:lnTo>
                  <a:close/>
                  <a:moveTo>
                    <a:pt x="338" y="107"/>
                  </a:moveTo>
                  <a:lnTo>
                    <a:pt x="338" y="65"/>
                  </a:lnTo>
                  <a:lnTo>
                    <a:pt x="319" y="65"/>
                  </a:lnTo>
                  <a:lnTo>
                    <a:pt x="319" y="107"/>
                  </a:lnTo>
                  <a:lnTo>
                    <a:pt x="338" y="107"/>
                  </a:lnTo>
                  <a:close/>
                  <a:moveTo>
                    <a:pt x="282" y="116"/>
                  </a:moveTo>
                  <a:lnTo>
                    <a:pt x="261" y="79"/>
                  </a:lnTo>
                  <a:lnTo>
                    <a:pt x="245" y="89"/>
                  </a:lnTo>
                  <a:lnTo>
                    <a:pt x="266" y="125"/>
                  </a:lnTo>
                  <a:lnTo>
                    <a:pt x="282" y="116"/>
                  </a:lnTo>
                  <a:close/>
                  <a:moveTo>
                    <a:pt x="435" y="226"/>
                  </a:moveTo>
                  <a:lnTo>
                    <a:pt x="477" y="226"/>
                  </a:lnTo>
                  <a:lnTo>
                    <a:pt x="477" y="207"/>
                  </a:lnTo>
                  <a:lnTo>
                    <a:pt x="436" y="207"/>
                  </a:lnTo>
                  <a:lnTo>
                    <a:pt x="435" y="226"/>
                  </a:lnTo>
                  <a:close/>
                  <a:moveTo>
                    <a:pt x="284" y="375"/>
                  </a:moveTo>
                  <a:lnTo>
                    <a:pt x="218" y="324"/>
                  </a:lnTo>
                  <a:cubicBezTo>
                    <a:pt x="213" y="320"/>
                    <a:pt x="206" y="322"/>
                    <a:pt x="203" y="327"/>
                  </a:cubicBezTo>
                  <a:cubicBezTo>
                    <a:pt x="200" y="333"/>
                    <a:pt x="201" y="340"/>
                    <a:pt x="206" y="344"/>
                  </a:cubicBezTo>
                  <a:lnTo>
                    <a:pt x="273" y="394"/>
                  </a:lnTo>
                  <a:cubicBezTo>
                    <a:pt x="278" y="398"/>
                    <a:pt x="285" y="397"/>
                    <a:pt x="288" y="391"/>
                  </a:cubicBezTo>
                  <a:cubicBezTo>
                    <a:pt x="291" y="386"/>
                    <a:pt x="289" y="378"/>
                    <a:pt x="284" y="375"/>
                  </a:cubicBezTo>
                  <a:close/>
                  <a:moveTo>
                    <a:pt x="216" y="633"/>
                  </a:moveTo>
                  <a:cubicBezTo>
                    <a:pt x="223" y="583"/>
                    <a:pt x="223" y="530"/>
                    <a:pt x="210" y="483"/>
                  </a:cubicBezTo>
                  <a:cubicBezTo>
                    <a:pt x="0" y="365"/>
                    <a:pt x="55" y="92"/>
                    <a:pt x="231" y="37"/>
                  </a:cubicBezTo>
                  <a:cubicBezTo>
                    <a:pt x="324" y="0"/>
                    <a:pt x="450" y="22"/>
                    <a:pt x="533" y="105"/>
                  </a:cubicBezTo>
                  <a:cubicBezTo>
                    <a:pt x="593" y="165"/>
                    <a:pt x="564" y="180"/>
                    <a:pt x="564" y="180"/>
                  </a:cubicBezTo>
                  <a:lnTo>
                    <a:pt x="551" y="187"/>
                  </a:lnTo>
                  <a:cubicBezTo>
                    <a:pt x="558" y="216"/>
                    <a:pt x="571" y="268"/>
                    <a:pt x="569" y="276"/>
                  </a:cubicBezTo>
                  <a:cubicBezTo>
                    <a:pt x="567" y="285"/>
                    <a:pt x="556" y="295"/>
                    <a:pt x="556" y="295"/>
                  </a:cubicBezTo>
                  <a:lnTo>
                    <a:pt x="586" y="396"/>
                  </a:lnTo>
                  <a:lnTo>
                    <a:pt x="559" y="407"/>
                  </a:lnTo>
                  <a:cubicBezTo>
                    <a:pt x="565" y="439"/>
                    <a:pt x="568" y="466"/>
                    <a:pt x="565" y="498"/>
                  </a:cubicBezTo>
                  <a:cubicBezTo>
                    <a:pt x="565" y="503"/>
                    <a:pt x="547" y="519"/>
                    <a:pt x="532" y="520"/>
                  </a:cubicBezTo>
                  <a:lnTo>
                    <a:pt x="442" y="526"/>
                  </a:lnTo>
                  <a:lnTo>
                    <a:pt x="448" y="633"/>
                  </a:lnTo>
                  <a:lnTo>
                    <a:pt x="216" y="633"/>
                  </a:lnTo>
                  <a:close/>
                </a:path>
              </a:pathLst>
            </a:custGeom>
            <a:solidFill>
              <a:schemeClr val="bg1"/>
            </a:solidFill>
            <a:ln>
              <a:noFill/>
            </a:ln>
            <a:extLst/>
          </p:spPr>
          <p:txBody>
            <a:bodyPr anchor="t" anchorCtr="0" bIns="45700" compatLnSpc="1" lIns="91400" numCol="1" rIns="91400" tIns="45700" vert="horz" wrap="square">
              <a:prstTxWarp prst="textNoShape">
                <a:avLst/>
              </a:prstTxWarp>
            </a:bodyPr>
            <a:lstStyle/>
            <a:p>
              <a:endParaRPr altLang="en-US" lang="zh-CN" sz="2400"/>
            </a:p>
          </p:txBody>
        </p:sp>
      </p:grpSp>
      <p:sp>
        <p:nvSpPr>
          <p:cNvPr id="19" name="TextBox 34"/>
          <p:cNvSpPr txBox="1"/>
          <p:nvPr/>
        </p:nvSpPr>
        <p:spPr>
          <a:xfrm>
            <a:off x="6035806" y="2577427"/>
            <a:ext cx="4033437" cy="518160"/>
          </a:xfrm>
          <a:prstGeom prst="rect">
            <a:avLst/>
          </a:prstGeom>
          <a:noFill/>
        </p:spPr>
        <p:txBody>
          <a:bodyPr rtlCol="0" wrap="square">
            <a:spAutoFit/>
          </a:bodyPr>
          <a:lstStyle/>
          <a:p>
            <a:r>
              <a:rPr altLang="en-US" b="1" lang="zh-CN" sz="2800">
                <a:solidFill>
                  <a:schemeClr val="bg1"/>
                </a:solidFill>
                <a:latin charset="-122" pitchFamily="34" typeface="微软雅黑"/>
                <a:ea charset="-122" pitchFamily="34" typeface="微软雅黑"/>
              </a:rPr>
              <a:t>  研究成果与应用</a:t>
            </a:r>
          </a:p>
        </p:txBody>
      </p:sp>
      <p:sp>
        <p:nvSpPr>
          <p:cNvPr id="20" name="文本框 9"/>
          <p:cNvSpPr txBox="1"/>
          <p:nvPr/>
        </p:nvSpPr>
        <p:spPr>
          <a:xfrm>
            <a:off x="6307116" y="3367138"/>
            <a:ext cx="1585754" cy="274320"/>
          </a:xfrm>
          <a:prstGeom prst="rect">
            <a:avLst/>
          </a:prstGeom>
          <a:noFill/>
        </p:spPr>
        <p:txBody>
          <a:bodyPr bIns="0" lIns="0" rIns="0" rtlCol="0" tIns="0" wrap="square">
            <a:spAutoFit/>
          </a:bodyPr>
          <a:lstStyle/>
          <a:p>
            <a:pPr lvl="1" marL="0"/>
            <a:r>
              <a:rPr altLang="en-US" lang="zh-CN">
                <a:solidFill>
                  <a:schemeClr val="bg1">
                    <a:lumMod val="75000"/>
                  </a:schemeClr>
                </a:solidFill>
                <a:latin charset="-122" pitchFamily="34" typeface="微软雅黑"/>
                <a:ea charset="-122" pitchFamily="34" typeface="微软雅黑"/>
              </a:rPr>
              <a:t>研究目标</a:t>
            </a:r>
          </a:p>
        </p:txBody>
      </p:sp>
      <p:sp>
        <p:nvSpPr>
          <p:cNvPr id="21" name="文本框 9"/>
          <p:cNvSpPr txBox="1"/>
          <p:nvPr/>
        </p:nvSpPr>
        <p:spPr>
          <a:xfrm>
            <a:off x="6307116" y="3777358"/>
            <a:ext cx="1585754" cy="274320"/>
          </a:xfrm>
          <a:prstGeom prst="rect">
            <a:avLst/>
          </a:prstGeom>
          <a:noFill/>
        </p:spPr>
        <p:txBody>
          <a:bodyPr bIns="0" lIns="0" rIns="0" rtlCol="0" tIns="0" wrap="square">
            <a:spAutoFit/>
          </a:bodyPr>
          <a:lstStyle/>
          <a:p>
            <a:pPr lvl="1" marL="0"/>
            <a:r>
              <a:rPr altLang="en-US" lang="zh-CN">
                <a:solidFill>
                  <a:schemeClr val="bg1">
                    <a:lumMod val="75000"/>
                  </a:schemeClr>
                </a:solidFill>
                <a:latin charset="-122" pitchFamily="34" typeface="微软雅黑"/>
                <a:ea charset="-122" pitchFamily="34" typeface="微软雅黑"/>
              </a:rPr>
              <a:t>成果形式</a:t>
            </a:r>
          </a:p>
        </p:txBody>
      </p:sp>
      <p:sp>
        <p:nvSpPr>
          <p:cNvPr id="22" name="文本框 9"/>
          <p:cNvSpPr txBox="1"/>
          <p:nvPr/>
        </p:nvSpPr>
        <p:spPr>
          <a:xfrm>
            <a:off x="6307116" y="4149403"/>
            <a:ext cx="2037717" cy="274320"/>
          </a:xfrm>
          <a:prstGeom prst="rect">
            <a:avLst/>
          </a:prstGeom>
          <a:noFill/>
        </p:spPr>
        <p:txBody>
          <a:bodyPr bIns="0" lIns="0" rIns="0" rtlCol="0" tIns="0" wrap="square">
            <a:spAutoFit/>
          </a:bodyPr>
          <a:lstStyle/>
          <a:p>
            <a:pPr lvl="1" marL="0"/>
            <a:r>
              <a:rPr altLang="en-US" lang="zh-CN">
                <a:solidFill>
                  <a:schemeClr val="bg1">
                    <a:lumMod val="75000"/>
                  </a:schemeClr>
                </a:solidFill>
                <a:latin charset="-122" pitchFamily="34" typeface="微软雅黑"/>
                <a:ea charset="-122" pitchFamily="34" typeface="微软雅黑"/>
              </a:rPr>
              <a:t>应用前景</a:t>
            </a:r>
          </a:p>
        </p:txBody>
      </p:sp>
    </p:spTree>
    <p:extLst>
      <p:ext uri="{BB962C8B-B14F-4D97-AF65-F5344CB8AC3E}">
        <p14:creationId val="3413235348"/>
      </p:ext>
    </p:extLst>
  </p:cSld>
  <p:clrMapOvr>
    <a:masterClrMapping/>
  </p:clrMapOvr>
  <mc:AlternateContent>
    <mc:Choice Requires="p15">
      <p:transition p14:dur="1250" spd="slow">
        <p15:prstTrans prst="airplane"/>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2" presetSubtype="8">
                                  <p:stCondLst>
                                    <p:cond delay="0"/>
                                  </p:stCondLst>
                                  <p:childTnLst>
                                    <p:set>
                                      <p:cBhvr>
                                        <p:cTn dur="1" fill="hold" id="6">
                                          <p:stCondLst>
                                            <p:cond delay="0"/>
                                          </p:stCondLst>
                                        </p:cTn>
                                        <p:tgtEl>
                                          <p:spTgt spid="14"/>
                                        </p:tgtEl>
                                        <p:attrNameLst>
                                          <p:attrName>style.visibility</p:attrName>
                                        </p:attrNameLst>
                                      </p:cBhvr>
                                      <p:to>
                                        <p:strVal val="visible"/>
                                      </p:to>
                                    </p:set>
                                    <p:animEffect filter="wipe(left)" transition="in">
                                      <p:cBhvr>
                                        <p:cTn dur="1100" id="7"/>
                                        <p:tgtEl>
                                          <p:spTgt spid="14"/>
                                        </p:tgtEl>
                                      </p:cBhvr>
                                    </p:animEffect>
                                  </p:childTnLst>
                                </p:cTn>
                              </p:par>
                            </p:childTnLst>
                          </p:cTn>
                        </p:par>
                        <p:par>
                          <p:cTn fill="hold" id="8" nodeType="afterGroup">
                            <p:stCondLst>
                              <p:cond delay="1100"/>
                            </p:stCondLst>
                            <p:childTnLst>
                              <p:par>
                                <p:cTn fill="hold" id="9" nodeType="afterEffect" presetClass="entr" presetID="21" presetSubtype="1">
                                  <p:stCondLst>
                                    <p:cond delay="0"/>
                                  </p:stCondLst>
                                  <p:childTnLst>
                                    <p:set>
                                      <p:cBhvr>
                                        <p:cTn dur="1" fill="hold" id="10">
                                          <p:stCondLst>
                                            <p:cond delay="0"/>
                                          </p:stCondLst>
                                        </p:cTn>
                                        <p:tgtEl>
                                          <p:spTgt spid="16"/>
                                        </p:tgtEl>
                                        <p:attrNameLst>
                                          <p:attrName>style.visibility</p:attrName>
                                        </p:attrNameLst>
                                      </p:cBhvr>
                                      <p:to>
                                        <p:strVal val="visible"/>
                                      </p:to>
                                    </p:set>
                                    <p:animEffect filter="wheel(1)" transition="in">
                                      <p:cBhvr>
                                        <p:cTn dur="1000" id="11"/>
                                        <p:tgtEl>
                                          <p:spTgt spid="16"/>
                                        </p:tgtEl>
                                      </p:cBhvr>
                                    </p:animEffect>
                                  </p:childTnLst>
                                </p:cTn>
                              </p:par>
                            </p:childTnLst>
                          </p:cTn>
                        </p:par>
                        <p:par>
                          <p:cTn fill="hold" id="12" nodeType="afterGroup">
                            <p:stCondLst>
                              <p:cond delay="2100"/>
                            </p:stCondLst>
                            <p:childTnLst>
                              <p:par>
                                <p:cTn fill="hold" grpId="0" id="13" nodeType="afterEffect" presetClass="entr" presetID="22" presetSubtype="8">
                                  <p:stCondLst>
                                    <p:cond delay="0"/>
                                  </p:stCondLst>
                                  <p:childTnLst>
                                    <p:set>
                                      <p:cBhvr>
                                        <p:cTn dur="1" fill="hold" id="14">
                                          <p:stCondLst>
                                            <p:cond delay="0"/>
                                          </p:stCondLst>
                                        </p:cTn>
                                        <p:tgtEl>
                                          <p:spTgt spid="19"/>
                                        </p:tgtEl>
                                        <p:attrNameLst>
                                          <p:attrName>style.visibility</p:attrName>
                                        </p:attrNameLst>
                                      </p:cBhvr>
                                      <p:to>
                                        <p:strVal val="visible"/>
                                      </p:to>
                                    </p:set>
                                    <p:animEffect filter="wipe(left)" transition="in">
                                      <p:cBhvr>
                                        <p:cTn dur="700" id="15"/>
                                        <p:tgtEl>
                                          <p:spTgt spid="19"/>
                                        </p:tgtEl>
                                      </p:cBhvr>
                                    </p:animEffect>
                                  </p:childTnLst>
                                </p:cTn>
                              </p:par>
                            </p:childTnLst>
                          </p:cTn>
                        </p:par>
                        <p:par>
                          <p:cTn fill="hold" id="16" nodeType="afterGroup">
                            <p:stCondLst>
                              <p:cond delay="2800"/>
                            </p:stCondLst>
                            <p:childTnLst>
                              <p:par>
                                <p:cTn fill="hold" grpId="0" id="17" nodeType="afterEffect" presetClass="entr" presetID="2" presetSubtype="4">
                                  <p:stCondLst>
                                    <p:cond delay="0"/>
                                  </p:stCondLst>
                                  <p:childTnLst>
                                    <p:set>
                                      <p:cBhvr>
                                        <p:cTn dur="1" fill="hold" id="18">
                                          <p:stCondLst>
                                            <p:cond delay="0"/>
                                          </p:stCondLst>
                                        </p:cTn>
                                        <p:tgtEl>
                                          <p:spTgt spid="20"/>
                                        </p:tgtEl>
                                        <p:attrNameLst>
                                          <p:attrName>style.visibility</p:attrName>
                                        </p:attrNameLst>
                                      </p:cBhvr>
                                      <p:to>
                                        <p:strVal val="visible"/>
                                      </p:to>
                                    </p:set>
                                    <p:anim calcmode="lin" valueType="num">
                                      <p:cBhvr additive="base">
                                        <p:cTn dur="500" fill="hold" id="19"/>
                                        <p:tgtEl>
                                          <p:spTgt spid="20"/>
                                        </p:tgtEl>
                                        <p:attrNameLst>
                                          <p:attrName>ppt_x</p:attrName>
                                        </p:attrNameLst>
                                      </p:cBhvr>
                                      <p:tavLst>
                                        <p:tav tm="0">
                                          <p:val>
                                            <p:strVal val="#ppt_x"/>
                                          </p:val>
                                        </p:tav>
                                        <p:tav tm="100000">
                                          <p:val>
                                            <p:strVal val="#ppt_x"/>
                                          </p:val>
                                        </p:tav>
                                      </p:tavLst>
                                    </p:anim>
                                    <p:anim calcmode="lin" valueType="num">
                                      <p:cBhvr additive="base">
                                        <p:cTn dur="500" fill="hold" id="20"/>
                                        <p:tgtEl>
                                          <p:spTgt spid="20"/>
                                        </p:tgtEl>
                                        <p:attrNameLst>
                                          <p:attrName>ppt_y</p:attrName>
                                        </p:attrNameLst>
                                      </p:cBhvr>
                                      <p:tavLst>
                                        <p:tav tm="0">
                                          <p:val>
                                            <p:strVal val="1+#ppt_h/2"/>
                                          </p:val>
                                        </p:tav>
                                        <p:tav tm="100000">
                                          <p:val>
                                            <p:strVal val="#ppt_y"/>
                                          </p:val>
                                        </p:tav>
                                      </p:tavLst>
                                    </p:anim>
                                  </p:childTnLst>
                                </p:cTn>
                              </p:par>
                            </p:childTnLst>
                          </p:cTn>
                        </p:par>
                        <p:par>
                          <p:cTn fill="hold" id="21" nodeType="afterGroup">
                            <p:stCondLst>
                              <p:cond delay="3300"/>
                            </p:stCondLst>
                            <p:childTnLst>
                              <p:par>
                                <p:cTn fill="hold" grpId="0" id="22" nodeType="afterEffect" presetClass="entr" presetID="2" presetSubtype="4">
                                  <p:stCondLst>
                                    <p:cond delay="0"/>
                                  </p:stCondLst>
                                  <p:childTnLst>
                                    <p:set>
                                      <p:cBhvr>
                                        <p:cTn dur="1" fill="hold" id="23">
                                          <p:stCondLst>
                                            <p:cond delay="0"/>
                                          </p:stCondLst>
                                        </p:cTn>
                                        <p:tgtEl>
                                          <p:spTgt spid="21"/>
                                        </p:tgtEl>
                                        <p:attrNameLst>
                                          <p:attrName>style.visibility</p:attrName>
                                        </p:attrNameLst>
                                      </p:cBhvr>
                                      <p:to>
                                        <p:strVal val="visible"/>
                                      </p:to>
                                    </p:set>
                                    <p:anim calcmode="lin" valueType="num">
                                      <p:cBhvr additive="base">
                                        <p:cTn dur="500" fill="hold" id="24"/>
                                        <p:tgtEl>
                                          <p:spTgt spid="21"/>
                                        </p:tgtEl>
                                        <p:attrNameLst>
                                          <p:attrName>ppt_x</p:attrName>
                                        </p:attrNameLst>
                                      </p:cBhvr>
                                      <p:tavLst>
                                        <p:tav tm="0">
                                          <p:val>
                                            <p:strVal val="#ppt_x"/>
                                          </p:val>
                                        </p:tav>
                                        <p:tav tm="100000">
                                          <p:val>
                                            <p:strVal val="#ppt_x"/>
                                          </p:val>
                                        </p:tav>
                                      </p:tavLst>
                                    </p:anim>
                                    <p:anim calcmode="lin" valueType="num">
                                      <p:cBhvr additive="base">
                                        <p:cTn dur="500" fill="hold" id="25"/>
                                        <p:tgtEl>
                                          <p:spTgt spid="21"/>
                                        </p:tgtEl>
                                        <p:attrNameLst>
                                          <p:attrName>ppt_y</p:attrName>
                                        </p:attrNameLst>
                                      </p:cBhvr>
                                      <p:tavLst>
                                        <p:tav tm="0">
                                          <p:val>
                                            <p:strVal val="1+#ppt_h/2"/>
                                          </p:val>
                                        </p:tav>
                                        <p:tav tm="100000">
                                          <p:val>
                                            <p:strVal val="#ppt_y"/>
                                          </p:val>
                                        </p:tav>
                                      </p:tavLst>
                                    </p:anim>
                                  </p:childTnLst>
                                </p:cTn>
                              </p:par>
                            </p:childTnLst>
                          </p:cTn>
                        </p:par>
                        <p:par>
                          <p:cTn fill="hold" id="26" nodeType="afterGroup">
                            <p:stCondLst>
                              <p:cond delay="3800"/>
                            </p:stCondLst>
                            <p:childTnLst>
                              <p:par>
                                <p:cTn fill="hold" grpId="0" id="27" nodeType="afterEffect" presetClass="entr" presetID="2" presetSubtype="4">
                                  <p:stCondLst>
                                    <p:cond delay="0"/>
                                  </p:stCondLst>
                                  <p:childTnLst>
                                    <p:set>
                                      <p:cBhvr>
                                        <p:cTn dur="1" fill="hold" id="28">
                                          <p:stCondLst>
                                            <p:cond delay="0"/>
                                          </p:stCondLst>
                                        </p:cTn>
                                        <p:tgtEl>
                                          <p:spTgt spid="22"/>
                                        </p:tgtEl>
                                        <p:attrNameLst>
                                          <p:attrName>style.visibility</p:attrName>
                                        </p:attrNameLst>
                                      </p:cBhvr>
                                      <p:to>
                                        <p:strVal val="visible"/>
                                      </p:to>
                                    </p:set>
                                    <p:anim calcmode="lin" valueType="num">
                                      <p:cBhvr additive="base">
                                        <p:cTn dur="500" fill="hold" id="29"/>
                                        <p:tgtEl>
                                          <p:spTgt spid="22"/>
                                        </p:tgtEl>
                                        <p:attrNameLst>
                                          <p:attrName>ppt_x</p:attrName>
                                        </p:attrNameLst>
                                      </p:cBhvr>
                                      <p:tavLst>
                                        <p:tav tm="0">
                                          <p:val>
                                            <p:strVal val="#ppt_x"/>
                                          </p:val>
                                        </p:tav>
                                        <p:tav tm="100000">
                                          <p:val>
                                            <p:strVal val="#ppt_x"/>
                                          </p:val>
                                        </p:tav>
                                      </p:tavLst>
                                    </p:anim>
                                    <p:anim calcmode="lin" valueType="num">
                                      <p:cBhvr additive="base">
                                        <p:cTn dur="500" fill="hold" id="30"/>
                                        <p:tgtEl>
                                          <p:spTgt spid="22"/>
                                        </p:tgtEl>
                                        <p:attrNameLst>
                                          <p:attrName>ppt_y</p:attrName>
                                        </p:attrNameLst>
                                      </p:cBhvr>
                                      <p:tavLst>
                                        <p:tav tm="0">
                                          <p:val>
                                            <p:strVal val="1+#ppt_h/2"/>
                                          </p:val>
                                        </p:tav>
                                        <p:tav tm="100000">
                                          <p:val>
                                            <p:strVal val="#ppt_y"/>
                                          </p:val>
                                        </p:tav>
                                      </p:tavLst>
                                    </p:anim>
                                  </p:childTnLst>
                                </p:cTn>
                              </p:par>
                            </p:childTnLst>
                          </p:cTn>
                        </p:par>
                        <p:par>
                          <p:cTn fill="hold" id="31" nodeType="afterGroup">
                            <p:stCondLst>
                              <p:cond delay="4300"/>
                            </p:stCondLst>
                            <p:childTnLst>
                              <p:par>
                                <p:cTn fill="hold" grpId="0" id="32" nodeType="afterEffect" presetClass="entr" presetID="53" presetSubtype="0">
                                  <p:stCondLst>
                                    <p:cond delay="0"/>
                                  </p:stCondLst>
                                  <p:iterate type="lt">
                                    <p:tmPct val="10000"/>
                                  </p:iterate>
                                  <p:childTnLst>
                                    <p:set>
                                      <p:cBhvr>
                                        <p:cTn dur="1" fill="hold" id="33">
                                          <p:stCondLst>
                                            <p:cond delay="0"/>
                                          </p:stCondLst>
                                        </p:cTn>
                                        <p:tgtEl>
                                          <p:spTgt spid="15"/>
                                        </p:tgtEl>
                                        <p:attrNameLst>
                                          <p:attrName>style.visibility</p:attrName>
                                        </p:attrNameLst>
                                      </p:cBhvr>
                                      <p:to>
                                        <p:strVal val="visible"/>
                                      </p:to>
                                    </p:set>
                                    <p:anim calcmode="lin" valueType="num">
                                      <p:cBhvr>
                                        <p:cTn dur="650" fill="hold" id="34"/>
                                        <p:tgtEl>
                                          <p:spTgt spid="15"/>
                                        </p:tgtEl>
                                        <p:attrNameLst>
                                          <p:attrName>ppt_w</p:attrName>
                                        </p:attrNameLst>
                                      </p:cBhvr>
                                      <p:tavLst>
                                        <p:tav tm="0">
                                          <p:val>
                                            <p:fltVal val="0"/>
                                          </p:val>
                                        </p:tav>
                                        <p:tav tm="100000">
                                          <p:val>
                                            <p:strVal val="#ppt_w"/>
                                          </p:val>
                                        </p:tav>
                                      </p:tavLst>
                                    </p:anim>
                                    <p:anim calcmode="lin" valueType="num">
                                      <p:cBhvr>
                                        <p:cTn dur="650" fill="hold" id="35"/>
                                        <p:tgtEl>
                                          <p:spTgt spid="15"/>
                                        </p:tgtEl>
                                        <p:attrNameLst>
                                          <p:attrName>ppt_h</p:attrName>
                                        </p:attrNameLst>
                                      </p:cBhvr>
                                      <p:tavLst>
                                        <p:tav tm="0">
                                          <p:val>
                                            <p:fltVal val="0"/>
                                          </p:val>
                                        </p:tav>
                                        <p:tav tm="100000">
                                          <p:val>
                                            <p:strVal val="#ppt_h"/>
                                          </p:val>
                                        </p:tav>
                                      </p:tavLst>
                                    </p:anim>
                                    <p:animEffect filter="fade" transition="in">
                                      <p:cBhvr>
                                        <p:cTn dur="650" id="36"/>
                                        <p:tgtEl>
                                          <p:spTgt spid="1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5"/>
      <p:bldP grpId="0" spid="19"/>
      <p:bldP grpId="0" spid="20"/>
      <p:bldP grpId="0" spid="21"/>
      <p:bldP grpId="0" spid="22"/>
    </p:bldLst>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3" name="TextBox 22"/>
          <p:cNvSpPr txBox="1"/>
          <p:nvPr/>
        </p:nvSpPr>
        <p:spPr>
          <a:xfrm>
            <a:off x="5320788" y="353181"/>
            <a:ext cx="1535430" cy="497891"/>
          </a:xfrm>
          <a:prstGeom prst="rect">
            <a:avLst/>
          </a:prstGeom>
          <a:noFill/>
        </p:spPr>
        <p:txBody>
          <a:bodyPr rtlCol="0" wrap="none">
            <a:spAutoFit/>
          </a:bodyPr>
          <a:lstStyle/>
          <a:p>
            <a:r>
              <a:rPr altLang="en-US" lang="zh-CN" sz="2667">
                <a:solidFill>
                  <a:srgbClr val="304860"/>
                </a:solidFill>
                <a:latin charset="-122" pitchFamily="34" typeface="微软雅黑"/>
                <a:ea charset="-122" pitchFamily="34" typeface="微软雅黑"/>
              </a:rPr>
              <a:t>研究目标</a:t>
            </a:r>
          </a:p>
        </p:txBody>
      </p:sp>
      <p:cxnSp>
        <p:nvCxnSpPr>
          <p:cNvPr id="28" name="直接连接符 27"/>
          <p:cNvCxnSpPr/>
          <p:nvPr/>
        </p:nvCxnSpPr>
        <p:spPr>
          <a:xfrm flipH="1">
            <a:off x="3762706" y="5396485"/>
            <a:ext cx="2341397" cy="0"/>
          </a:xfrm>
          <a:prstGeom prst="line">
            <a:avLst/>
          </a:prstGeom>
          <a:ln w="12700">
            <a:solidFill>
              <a:schemeClr val="bg1">
                <a:lumMod val="65000"/>
              </a:schemeClr>
            </a:solidFill>
            <a:prstDash val="dash"/>
            <a:headEnd len="lg" type="none" w="lg"/>
            <a:tailEnd type="triangle"/>
          </a:ln>
        </p:spPr>
        <p:style>
          <a:lnRef idx="1">
            <a:schemeClr val="accent1"/>
          </a:lnRef>
          <a:fillRef idx="0">
            <a:schemeClr val="accent1"/>
          </a:fillRef>
          <a:effectRef idx="0">
            <a:schemeClr val="accent1"/>
          </a:effectRef>
          <a:fontRef idx="minor">
            <a:schemeClr val="tx1"/>
          </a:fontRef>
        </p:style>
      </p:cxnSp>
      <p:cxnSp>
        <p:nvCxnSpPr>
          <p:cNvPr id="29" name="直接连接符 28"/>
          <p:cNvCxnSpPr/>
          <p:nvPr/>
        </p:nvCxnSpPr>
        <p:spPr>
          <a:xfrm>
            <a:off x="6104103" y="5396485"/>
            <a:ext cx="2341397" cy="0"/>
          </a:xfrm>
          <a:prstGeom prst="line">
            <a:avLst/>
          </a:prstGeom>
          <a:ln w="12700">
            <a:solidFill>
              <a:schemeClr val="bg1">
                <a:lumMod val="65000"/>
              </a:schemeClr>
            </a:solidFill>
            <a:prstDash val="dash"/>
            <a:headEnd len="lg" type="none" w="lg"/>
            <a:tailEnd type="triangle"/>
          </a:ln>
        </p:spPr>
        <p:style>
          <a:lnRef idx="1">
            <a:schemeClr val="accent1"/>
          </a:lnRef>
          <a:fillRef idx="0">
            <a:schemeClr val="accent1"/>
          </a:fillRef>
          <a:effectRef idx="0">
            <a:schemeClr val="accent1"/>
          </a:effectRef>
          <a:fontRef idx="minor">
            <a:schemeClr val="tx1"/>
          </a:fontRef>
        </p:style>
      </p:cxnSp>
      <p:cxnSp>
        <p:nvCxnSpPr>
          <p:cNvPr id="30" name="直接连接符 29"/>
          <p:cNvCxnSpPr/>
          <p:nvPr/>
        </p:nvCxnSpPr>
        <p:spPr>
          <a:xfrm flipV="1" rot="16200000">
            <a:off x="4933408" y="4225788"/>
            <a:ext cx="2341393" cy="0"/>
          </a:xfrm>
          <a:prstGeom prst="line">
            <a:avLst/>
          </a:prstGeom>
          <a:ln w="12700">
            <a:solidFill>
              <a:schemeClr val="bg1">
                <a:lumMod val="65000"/>
              </a:schemeClr>
            </a:solidFill>
            <a:prstDash val="dash"/>
            <a:headEnd len="lg" type="none" w="lg"/>
            <a:tailEnd type="triangle"/>
          </a:ln>
        </p:spPr>
        <p:style>
          <a:lnRef idx="1">
            <a:schemeClr val="accent1"/>
          </a:lnRef>
          <a:fillRef idx="0">
            <a:schemeClr val="accent1"/>
          </a:fillRef>
          <a:effectRef idx="0">
            <a:schemeClr val="accent1"/>
          </a:effectRef>
          <a:fontRef idx="minor">
            <a:schemeClr val="tx1"/>
          </a:fontRef>
        </p:style>
      </p:cxnSp>
      <p:cxnSp>
        <p:nvCxnSpPr>
          <p:cNvPr id="31" name="直接连接符 30"/>
          <p:cNvCxnSpPr/>
          <p:nvPr/>
        </p:nvCxnSpPr>
        <p:spPr>
          <a:xfrm flipH="1" rot="2700000">
            <a:off x="4105594" y="4568676"/>
            <a:ext cx="2341397" cy="0"/>
          </a:xfrm>
          <a:prstGeom prst="line">
            <a:avLst/>
          </a:prstGeom>
          <a:ln w="12700">
            <a:solidFill>
              <a:schemeClr val="bg1">
                <a:lumMod val="65000"/>
              </a:schemeClr>
            </a:solidFill>
            <a:prstDash val="dash"/>
            <a:headEnd len="lg" type="none" w="lg"/>
            <a:tailEnd type="triangle"/>
          </a:ln>
        </p:spPr>
        <p:style>
          <a:lnRef idx="1">
            <a:schemeClr val="accent1"/>
          </a:lnRef>
          <a:fillRef idx="0">
            <a:schemeClr val="accent1"/>
          </a:fillRef>
          <a:effectRef idx="0">
            <a:schemeClr val="accent1"/>
          </a:effectRef>
          <a:fontRef idx="minor">
            <a:schemeClr val="tx1"/>
          </a:fontRef>
        </p:style>
      </p:cxnSp>
      <p:cxnSp>
        <p:nvCxnSpPr>
          <p:cNvPr id="32" name="直接连接符 31"/>
          <p:cNvCxnSpPr/>
          <p:nvPr/>
        </p:nvCxnSpPr>
        <p:spPr>
          <a:xfrm rot="18900000">
            <a:off x="5761215" y="4568676"/>
            <a:ext cx="2341397" cy="0"/>
          </a:xfrm>
          <a:prstGeom prst="line">
            <a:avLst/>
          </a:prstGeom>
          <a:ln w="12700">
            <a:solidFill>
              <a:schemeClr val="bg1">
                <a:lumMod val="65000"/>
              </a:schemeClr>
            </a:solidFill>
            <a:prstDash val="dash"/>
            <a:headEnd len="lg" type="none" w="lg"/>
            <a:tailEnd type="triangle"/>
          </a:ln>
        </p:spPr>
        <p:style>
          <a:lnRef idx="1">
            <a:schemeClr val="accent1"/>
          </a:lnRef>
          <a:fillRef idx="0">
            <a:schemeClr val="accent1"/>
          </a:fillRef>
          <a:effectRef idx="0">
            <a:schemeClr val="accent1"/>
          </a:effectRef>
          <a:fontRef idx="minor">
            <a:schemeClr val="tx1"/>
          </a:fontRef>
        </p:style>
      </p:cxnSp>
      <p:sp>
        <p:nvSpPr>
          <p:cNvPr id="33" name="椭圆 32"/>
          <p:cNvSpPr/>
          <p:nvPr/>
        </p:nvSpPr>
        <p:spPr>
          <a:xfrm>
            <a:off x="2159563" y="4699273"/>
            <a:ext cx="1314133" cy="1334843"/>
          </a:xfrm>
          <a:prstGeom prst="ellipse">
            <a:avLst/>
          </a:prstGeom>
          <a:solidFill>
            <a:schemeClr val="accent1"/>
          </a:solidFill>
          <a:ln w="76200">
            <a:solidFill>
              <a:schemeClr val="bg1"/>
            </a:solidFill>
          </a:ln>
          <a:effectLst>
            <a:outerShdw algn="tr" blurRad="127000" dir="81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bIns="74848" lIns="149699" rIns="149699" rtlCol="0" tIns="74848"/>
          <a:lstStyle/>
          <a:p>
            <a:pPr algn="ctr"/>
            <a:endParaRPr altLang="en-US" lang="zh-CN" sz="2400"/>
          </a:p>
        </p:txBody>
      </p:sp>
      <p:sp>
        <p:nvSpPr>
          <p:cNvPr id="34" name="TextBox 33"/>
          <p:cNvSpPr txBox="1"/>
          <p:nvPr/>
        </p:nvSpPr>
        <p:spPr>
          <a:xfrm>
            <a:off x="2219776" y="4940932"/>
            <a:ext cx="1187925" cy="799834"/>
          </a:xfrm>
          <a:prstGeom prst="rect">
            <a:avLst/>
          </a:prstGeom>
          <a:noFill/>
        </p:spPr>
        <p:txBody>
          <a:bodyPr bIns="74848" lIns="149699" rIns="149699" rtlCol="0" tIns="74848" wrap="square">
            <a:spAutoFit/>
          </a:bodyPr>
          <a:lstStyle/>
          <a:p>
            <a:pPr algn="ctr"/>
            <a:r>
              <a:rPr altLang="en-US" b="1" lang="zh-CN" sz="2133">
                <a:solidFill>
                  <a:schemeClr val="bg1"/>
                </a:solidFill>
                <a:latin charset="-122" pitchFamily="34" typeface="微软雅黑"/>
                <a:ea charset="-122" pitchFamily="34" typeface="微软雅黑"/>
              </a:rPr>
              <a:t>添加</a:t>
            </a:r>
          </a:p>
          <a:p>
            <a:pPr algn="ctr"/>
            <a:r>
              <a:rPr altLang="en-US" b="1" lang="zh-CN" sz="2133">
                <a:solidFill>
                  <a:schemeClr val="bg1"/>
                </a:solidFill>
                <a:latin charset="-122" pitchFamily="34" typeface="微软雅黑"/>
                <a:ea charset="-122" pitchFamily="34" typeface="微软雅黑"/>
              </a:rPr>
              <a:t>关键字</a:t>
            </a:r>
          </a:p>
        </p:txBody>
      </p:sp>
      <p:grpSp>
        <p:nvGrpSpPr>
          <p:cNvPr id="35" name="组合 34"/>
          <p:cNvGrpSpPr/>
          <p:nvPr/>
        </p:nvGrpSpPr>
        <p:grpSpPr>
          <a:xfrm>
            <a:off x="4842075" y="3895821"/>
            <a:ext cx="2496277" cy="3565628"/>
            <a:chOff x="3993415" y="3271064"/>
            <a:chExt cx="1872208" cy="2674221"/>
          </a:xfrm>
        </p:grpSpPr>
        <p:sp>
          <p:nvSpPr>
            <p:cNvPr id="36" name="椭圆 35"/>
            <p:cNvSpPr/>
            <p:nvPr/>
          </p:nvSpPr>
          <p:spPr>
            <a:xfrm>
              <a:off x="3993415" y="3271064"/>
              <a:ext cx="1872208" cy="1872208"/>
            </a:xfrm>
            <a:prstGeom prst="ellipse">
              <a:avLst/>
            </a:prstGeom>
            <a:ln w="190500">
              <a:solidFill>
                <a:schemeClr val="bg1"/>
              </a:solidFill>
            </a:ln>
            <a:effectLst>
              <a:outerShdw algn="tr" blurRad="127000" dir="60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p>
          </p:txBody>
        </p:sp>
        <p:sp>
          <p:nvSpPr>
            <p:cNvPr id="39" name="圆角矩形 38"/>
            <p:cNvSpPr/>
            <p:nvPr/>
          </p:nvSpPr>
          <p:spPr>
            <a:xfrm>
              <a:off x="4735736" y="5143272"/>
              <a:ext cx="396240" cy="802013"/>
            </a:xfrm>
            <a:prstGeom prst="roundRect">
              <a:avLst>
                <a:gd fmla="val 50000" name="adj"/>
              </a:avLst>
            </a:prstGeom>
            <a:solidFill>
              <a:schemeClr val="bg1"/>
            </a:solidFill>
            <a:ln>
              <a:noFill/>
            </a:ln>
            <a:effectLst>
              <a:outerShdw algn="tr" blurRad="127000" dir="81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p>
          </p:txBody>
        </p:sp>
      </p:grpSp>
      <p:sp>
        <p:nvSpPr>
          <p:cNvPr id="40" name="Rectangle 11"/>
          <p:cNvSpPr>
            <a:spLocks noChangeArrowheads="1"/>
          </p:cNvSpPr>
          <p:nvPr/>
        </p:nvSpPr>
        <p:spPr bwMode="gray">
          <a:xfrm>
            <a:off x="5114742" y="4697548"/>
            <a:ext cx="1817172" cy="904342"/>
          </a:xfrm>
          <a:prstGeom prst="rect">
            <a:avLst/>
          </a:prstGeom>
          <a:noFill/>
          <a:ln>
            <a:noFill/>
          </a:ln>
          <a:extLst/>
        </p:spPr>
        <p:txBody>
          <a:bodyPr wrap="square">
            <a:spAutoFit/>
          </a:bodyPr>
          <a:lstStyle/>
          <a:p>
            <a:pPr algn="ctr"/>
            <a:r>
              <a:rPr altLang="en-US" b="1" lang="zh-CN" sz="2667">
                <a:solidFill>
                  <a:schemeClr val="bg1"/>
                </a:solidFill>
                <a:latin charset="-122" pitchFamily="34" typeface="微软雅黑"/>
                <a:ea charset="-122" pitchFamily="34" typeface="微软雅黑"/>
              </a:rPr>
              <a:t>研究对象目标案例</a:t>
            </a:r>
          </a:p>
        </p:txBody>
      </p:sp>
      <p:sp>
        <p:nvSpPr>
          <p:cNvPr id="41" name="椭圆 40"/>
          <p:cNvSpPr/>
          <p:nvPr/>
        </p:nvSpPr>
        <p:spPr>
          <a:xfrm>
            <a:off x="3149686" y="2409868"/>
            <a:ext cx="1314133" cy="1334843"/>
          </a:xfrm>
          <a:prstGeom prst="ellipse">
            <a:avLst/>
          </a:prstGeom>
          <a:solidFill>
            <a:schemeClr val="accent2"/>
          </a:solidFill>
          <a:ln w="76200">
            <a:solidFill>
              <a:schemeClr val="bg1"/>
            </a:solidFill>
          </a:ln>
          <a:effectLst>
            <a:outerShdw algn="tr" blurRad="127000" dir="81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bIns="74848" lIns="149699" rIns="149699" rtlCol="0" tIns="74848"/>
          <a:lstStyle/>
          <a:p>
            <a:pPr algn="ctr"/>
            <a:endParaRPr altLang="en-US" lang="zh-CN" sz="2400"/>
          </a:p>
        </p:txBody>
      </p:sp>
      <p:sp>
        <p:nvSpPr>
          <p:cNvPr id="42" name="椭圆 41"/>
          <p:cNvSpPr/>
          <p:nvPr/>
        </p:nvSpPr>
        <p:spPr>
          <a:xfrm>
            <a:off x="5453942" y="1540228"/>
            <a:ext cx="1314133" cy="1334843"/>
          </a:xfrm>
          <a:prstGeom prst="ellipse">
            <a:avLst/>
          </a:prstGeom>
          <a:solidFill>
            <a:schemeClr val="accent3"/>
          </a:solidFill>
          <a:ln w="76200">
            <a:solidFill>
              <a:schemeClr val="bg1"/>
            </a:solidFill>
          </a:ln>
          <a:effectLst>
            <a:outerShdw algn="tr" blurRad="127000" dir="81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bIns="74848" lIns="149699" rIns="149699" rtlCol="0" tIns="74848"/>
          <a:lstStyle/>
          <a:p>
            <a:pPr algn="ctr"/>
            <a:endParaRPr altLang="en-US" lang="zh-CN" sz="2400"/>
          </a:p>
        </p:txBody>
      </p:sp>
      <p:sp>
        <p:nvSpPr>
          <p:cNvPr id="68" name="椭圆 67"/>
          <p:cNvSpPr/>
          <p:nvPr/>
        </p:nvSpPr>
        <p:spPr>
          <a:xfrm>
            <a:off x="7662187" y="2482351"/>
            <a:ext cx="1314133" cy="1334843"/>
          </a:xfrm>
          <a:prstGeom prst="ellipse">
            <a:avLst/>
          </a:prstGeom>
          <a:solidFill>
            <a:schemeClr val="accent4"/>
          </a:solidFill>
          <a:ln w="76200">
            <a:solidFill>
              <a:schemeClr val="bg1"/>
            </a:solidFill>
          </a:ln>
          <a:effectLst>
            <a:outerShdw algn="tr" blurRad="127000" dir="81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bIns="74848" lIns="149699" rIns="149699" rtlCol="0" tIns="74848"/>
          <a:lstStyle/>
          <a:p>
            <a:pPr algn="ctr"/>
            <a:endParaRPr altLang="en-US" lang="zh-CN" sz="2400"/>
          </a:p>
        </p:txBody>
      </p:sp>
      <p:sp>
        <p:nvSpPr>
          <p:cNvPr id="69" name="椭圆 68"/>
          <p:cNvSpPr/>
          <p:nvPr/>
        </p:nvSpPr>
        <p:spPr>
          <a:xfrm>
            <a:off x="8609163" y="4699273"/>
            <a:ext cx="1314133" cy="1334843"/>
          </a:xfrm>
          <a:prstGeom prst="ellipse">
            <a:avLst/>
          </a:prstGeom>
          <a:solidFill>
            <a:schemeClr val="accent5"/>
          </a:solidFill>
          <a:ln w="76200">
            <a:solidFill>
              <a:schemeClr val="bg1"/>
            </a:solidFill>
          </a:ln>
          <a:effectLst>
            <a:outerShdw algn="tr" blurRad="127000" dir="81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bIns="74848" lIns="149699" rIns="149699" rtlCol="0" tIns="74848"/>
          <a:lstStyle/>
          <a:p>
            <a:pPr algn="ctr"/>
            <a:endParaRPr altLang="en-US" lang="zh-CN" sz="2400"/>
          </a:p>
        </p:txBody>
      </p:sp>
      <p:sp>
        <p:nvSpPr>
          <p:cNvPr id="70" name="TextBox 69"/>
          <p:cNvSpPr txBox="1"/>
          <p:nvPr/>
        </p:nvSpPr>
        <p:spPr>
          <a:xfrm>
            <a:off x="3215680" y="2664465"/>
            <a:ext cx="1187925" cy="799834"/>
          </a:xfrm>
          <a:prstGeom prst="rect">
            <a:avLst/>
          </a:prstGeom>
          <a:noFill/>
        </p:spPr>
        <p:txBody>
          <a:bodyPr bIns="74848" lIns="149699" rIns="149699" rtlCol="0" tIns="74848" wrap="square">
            <a:spAutoFit/>
          </a:bodyPr>
          <a:lstStyle/>
          <a:p>
            <a:pPr algn="ctr"/>
            <a:r>
              <a:rPr altLang="en-US" b="1" lang="zh-CN" sz="2133">
                <a:solidFill>
                  <a:schemeClr val="bg1"/>
                </a:solidFill>
                <a:latin charset="-122" pitchFamily="34" typeface="微软雅黑"/>
                <a:ea charset="-122" pitchFamily="34" typeface="微软雅黑"/>
              </a:rPr>
              <a:t>添加</a:t>
            </a:r>
          </a:p>
          <a:p>
            <a:pPr algn="ctr"/>
            <a:r>
              <a:rPr altLang="en-US" b="1" lang="zh-CN" sz="2133">
                <a:solidFill>
                  <a:schemeClr val="bg1"/>
                </a:solidFill>
                <a:latin charset="-122" pitchFamily="34" typeface="微软雅黑"/>
                <a:ea charset="-122" pitchFamily="34" typeface="微软雅黑"/>
              </a:rPr>
              <a:t>关键字</a:t>
            </a:r>
          </a:p>
        </p:txBody>
      </p:sp>
      <p:sp>
        <p:nvSpPr>
          <p:cNvPr id="71" name="TextBox 70"/>
          <p:cNvSpPr txBox="1"/>
          <p:nvPr/>
        </p:nvSpPr>
        <p:spPr>
          <a:xfrm>
            <a:off x="5519936" y="1800969"/>
            <a:ext cx="1187925" cy="799834"/>
          </a:xfrm>
          <a:prstGeom prst="rect">
            <a:avLst/>
          </a:prstGeom>
          <a:noFill/>
        </p:spPr>
        <p:txBody>
          <a:bodyPr bIns="74848" lIns="149699" rIns="149699" rtlCol="0" tIns="74848" wrap="square">
            <a:spAutoFit/>
          </a:bodyPr>
          <a:lstStyle/>
          <a:p>
            <a:pPr algn="ctr"/>
            <a:r>
              <a:rPr altLang="en-US" b="1" lang="zh-CN" sz="2133">
                <a:solidFill>
                  <a:schemeClr val="bg1"/>
                </a:solidFill>
                <a:latin charset="-122" pitchFamily="34" typeface="微软雅黑"/>
                <a:ea charset="-122" pitchFamily="34" typeface="微软雅黑"/>
              </a:rPr>
              <a:t>添加</a:t>
            </a:r>
          </a:p>
          <a:p>
            <a:pPr algn="ctr"/>
            <a:r>
              <a:rPr altLang="en-US" b="1" lang="zh-CN" sz="2133">
                <a:solidFill>
                  <a:schemeClr val="bg1"/>
                </a:solidFill>
                <a:latin charset="-122" pitchFamily="34" typeface="微软雅黑"/>
                <a:ea charset="-122" pitchFamily="34" typeface="微软雅黑"/>
              </a:rPr>
              <a:t>关键字</a:t>
            </a:r>
          </a:p>
        </p:txBody>
      </p:sp>
      <p:sp>
        <p:nvSpPr>
          <p:cNvPr id="72" name="TextBox 71"/>
          <p:cNvSpPr txBox="1"/>
          <p:nvPr/>
        </p:nvSpPr>
        <p:spPr>
          <a:xfrm>
            <a:off x="7728183" y="2721413"/>
            <a:ext cx="1187925" cy="799834"/>
          </a:xfrm>
          <a:prstGeom prst="rect">
            <a:avLst/>
          </a:prstGeom>
          <a:noFill/>
        </p:spPr>
        <p:txBody>
          <a:bodyPr bIns="74848" lIns="149699" rIns="149699" rtlCol="0" tIns="74848" wrap="square">
            <a:spAutoFit/>
          </a:bodyPr>
          <a:lstStyle/>
          <a:p>
            <a:pPr algn="ctr"/>
            <a:r>
              <a:rPr altLang="en-US" b="1" lang="zh-CN" sz="2133">
                <a:solidFill>
                  <a:schemeClr val="bg1"/>
                </a:solidFill>
                <a:latin charset="-122" pitchFamily="34" typeface="微软雅黑"/>
                <a:ea charset="-122" pitchFamily="34" typeface="微软雅黑"/>
              </a:rPr>
              <a:t>添加</a:t>
            </a:r>
          </a:p>
          <a:p>
            <a:pPr algn="ctr"/>
            <a:r>
              <a:rPr altLang="en-US" b="1" lang="zh-CN" sz="2133">
                <a:solidFill>
                  <a:schemeClr val="bg1"/>
                </a:solidFill>
                <a:latin charset="-122" pitchFamily="34" typeface="微软雅黑"/>
                <a:ea charset="-122" pitchFamily="34" typeface="微软雅黑"/>
              </a:rPr>
              <a:t>关键字</a:t>
            </a:r>
          </a:p>
        </p:txBody>
      </p:sp>
      <p:sp>
        <p:nvSpPr>
          <p:cNvPr id="73" name="TextBox 72"/>
          <p:cNvSpPr txBox="1"/>
          <p:nvPr/>
        </p:nvSpPr>
        <p:spPr>
          <a:xfrm>
            <a:off x="8688288" y="4942031"/>
            <a:ext cx="1187925" cy="799834"/>
          </a:xfrm>
          <a:prstGeom prst="rect">
            <a:avLst/>
          </a:prstGeom>
          <a:noFill/>
        </p:spPr>
        <p:txBody>
          <a:bodyPr bIns="74848" lIns="149699" rIns="149699" rtlCol="0" tIns="74848" wrap="square">
            <a:spAutoFit/>
          </a:bodyPr>
          <a:lstStyle/>
          <a:p>
            <a:pPr algn="ctr"/>
            <a:r>
              <a:rPr altLang="en-US" b="1" lang="zh-CN" sz="2133">
                <a:solidFill>
                  <a:schemeClr val="bg1"/>
                </a:solidFill>
                <a:latin charset="-122" pitchFamily="34" typeface="微软雅黑"/>
                <a:ea charset="-122" pitchFamily="34" typeface="微软雅黑"/>
              </a:rPr>
              <a:t>添加</a:t>
            </a:r>
          </a:p>
          <a:p>
            <a:pPr algn="ctr"/>
            <a:r>
              <a:rPr altLang="en-US" b="1" lang="zh-CN" sz="2133">
                <a:solidFill>
                  <a:schemeClr val="bg1"/>
                </a:solidFill>
                <a:latin charset="-122" pitchFamily="34" typeface="微软雅黑"/>
                <a:ea charset="-122" pitchFamily="34" typeface="微软雅黑"/>
              </a:rPr>
              <a:t>关键字</a:t>
            </a:r>
          </a:p>
        </p:txBody>
      </p:sp>
      <p:grpSp>
        <p:nvGrpSpPr>
          <p:cNvPr id="74" name="组合 73"/>
          <p:cNvGrpSpPr/>
          <p:nvPr/>
        </p:nvGrpSpPr>
        <p:grpSpPr>
          <a:xfrm>
            <a:off x="1007435" y="1412777"/>
            <a:ext cx="3884789" cy="500137"/>
            <a:chOff x="539552" y="1182027"/>
            <a:chExt cx="2913592" cy="375103"/>
          </a:xfrm>
        </p:grpSpPr>
        <p:sp>
          <p:nvSpPr>
            <p:cNvPr id="75" name="TextBox 74"/>
            <p:cNvSpPr txBox="1"/>
            <p:nvPr/>
          </p:nvSpPr>
          <p:spPr>
            <a:xfrm>
              <a:off x="728900" y="1182027"/>
              <a:ext cx="2724244" cy="371475"/>
            </a:xfrm>
            <a:prstGeom prst="rect">
              <a:avLst/>
            </a:prstGeom>
            <a:noFill/>
          </p:spPr>
          <p:txBody>
            <a:bodyPr bIns="0" lIns="0" rIns="0" rtlCol="0" tIns="0" wrap="square">
              <a:spAutoFit/>
            </a:bodyPr>
            <a:lstStyle>
              <a:defPPr>
                <a:defRPr lang="zh-CN"/>
              </a:defPPr>
              <a:lvl1pPr algn="just">
                <a:lnSpc>
                  <a:spcPts val="1300"/>
                </a:lnSpc>
                <a:defRPr sz="1000">
                  <a:solidFill>
                    <a:schemeClr val="tx1">
                      <a:lumMod val="65000"/>
                      <a:lumOff val="35000"/>
                    </a:schemeClr>
                  </a:solidFill>
                  <a:latin charset="-122" pitchFamily="34" typeface="微软雅黑"/>
                  <a:ea charset="-122" pitchFamily="34" typeface="微软雅黑"/>
                </a:defRPr>
              </a:lvl1pPr>
            </a:lstStyle>
            <a:p>
              <a:r>
                <a:rPr altLang="en-US" lang="zh-CN" sz="1333"/>
                <a:t>详写内容……点击输入本页需要详写的文字内容，简明扼要，此为概念图解，根据您的具体内容酌情修改。</a:t>
              </a:r>
            </a:p>
          </p:txBody>
        </p:sp>
        <p:sp>
          <p:nvSpPr>
            <p:cNvPr id="76" name="矩形 75"/>
            <p:cNvSpPr/>
            <p:nvPr/>
          </p:nvSpPr>
          <p:spPr>
            <a:xfrm>
              <a:off x="539552" y="1203485"/>
              <a:ext cx="120566" cy="12056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p>
          </p:txBody>
        </p:sp>
      </p:grpSp>
      <p:sp>
        <p:nvSpPr>
          <p:cNvPr id="38" name="Text Box 2"/>
          <p:cNvSpPr txBox="1">
            <a:spLocks noChangeArrowheads="1"/>
          </p:cNvSpPr>
          <p:nvPr/>
        </p:nvSpPr>
        <p:spPr bwMode="auto">
          <a:xfrm>
            <a:off x="9691565" y="7077405"/>
            <a:ext cx="2527807" cy="375971"/>
          </a:xfrm>
          <a:prstGeom prst="rect">
            <a:avLst/>
          </a:prstGeom>
          <a:noFill/>
          <a:ln w="9525">
            <a:noFill/>
            <a:miter lim="800000"/>
          </a:ln>
        </p:spPr>
        <p:txBody>
          <a:bodyPr wrap="square">
            <a:spAutoFit/>
          </a:bodyPr>
          <a:lstStyle/>
          <a:p>
            <a:pPr algn="ctr"/>
            <a:r>
              <a:rPr altLang="en-US" lang="zh-CN" sz="1867">
                <a:solidFill>
                  <a:srgbClr val="00AEEE"/>
                </a:solidFill>
                <a:latin charset="-122" pitchFamily="34" typeface="微软雅黑"/>
                <a:ea charset="-122" pitchFamily="34" typeface="微软雅黑"/>
              </a:rPr>
              <a:t>延迟符号</a:t>
            </a:r>
          </a:p>
        </p:txBody>
      </p:sp>
    </p:spTree>
    <p:extLst>
      <p:ext uri="{BB962C8B-B14F-4D97-AF65-F5344CB8AC3E}">
        <p14:creationId val="1889006691"/>
      </p:ext>
    </p:extLst>
  </p:cSld>
  <p:clrMapOvr>
    <a:masterClrMapping/>
  </p:clrMapOvr>
  <mc:AlternateContent>
    <mc:Choice Requires="p15">
      <p:transition p14:dur="1250" spd="slow">
        <p15:prstTrans prst="peelOff"/>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 presetSubtype="4">
                                  <p:stCondLst>
                                    <p:cond delay="0"/>
                                  </p:stCondLst>
                                  <p:childTnLst>
                                    <p:set>
                                      <p:cBhvr>
                                        <p:cTn dur="1" fill="hold" id="6">
                                          <p:stCondLst>
                                            <p:cond delay="0"/>
                                          </p:stCondLst>
                                        </p:cTn>
                                        <p:tgtEl>
                                          <p:spTgt spid="40"/>
                                        </p:tgtEl>
                                        <p:attrNameLst>
                                          <p:attrName>style.visibility</p:attrName>
                                        </p:attrNameLst>
                                      </p:cBhvr>
                                      <p:to>
                                        <p:strVal val="visible"/>
                                      </p:to>
                                    </p:set>
                                    <p:anim calcmode="lin" valueType="num">
                                      <p:cBhvr additive="base">
                                        <p:cTn dur="500" fill="hold" id="7"/>
                                        <p:tgtEl>
                                          <p:spTgt spid="40"/>
                                        </p:tgtEl>
                                        <p:attrNameLst>
                                          <p:attrName>ppt_x</p:attrName>
                                        </p:attrNameLst>
                                      </p:cBhvr>
                                      <p:tavLst>
                                        <p:tav tm="0">
                                          <p:val>
                                            <p:strVal val="#ppt_x"/>
                                          </p:val>
                                        </p:tav>
                                        <p:tav tm="100000">
                                          <p:val>
                                            <p:strVal val="#ppt_x"/>
                                          </p:val>
                                        </p:tav>
                                      </p:tavLst>
                                    </p:anim>
                                    <p:anim calcmode="lin" valueType="num">
                                      <p:cBhvr additive="base">
                                        <p:cTn dur="500" fill="hold" id="8"/>
                                        <p:tgtEl>
                                          <p:spTgt spid="40"/>
                                        </p:tgtEl>
                                        <p:attrNameLst>
                                          <p:attrName>ppt_y</p:attrName>
                                        </p:attrNameLst>
                                      </p:cBhvr>
                                      <p:tavLst>
                                        <p:tav tm="0">
                                          <p:val>
                                            <p:strVal val="1+#ppt_h/2"/>
                                          </p:val>
                                        </p:tav>
                                        <p:tav tm="100000">
                                          <p:val>
                                            <p:strVal val="#ppt_y"/>
                                          </p:val>
                                        </p:tav>
                                      </p:tavLst>
                                    </p:anim>
                                  </p:childTnLst>
                                </p:cTn>
                              </p:par>
                              <p:par>
                                <p:cTn fill="hold" id="9" nodeType="withEffect" presetClass="entr" presetID="2" presetSubtype="4">
                                  <p:stCondLst>
                                    <p:cond delay="0"/>
                                  </p:stCondLst>
                                  <p:childTnLst>
                                    <p:set>
                                      <p:cBhvr>
                                        <p:cTn dur="1" fill="hold" id="10">
                                          <p:stCondLst>
                                            <p:cond delay="0"/>
                                          </p:stCondLst>
                                        </p:cTn>
                                        <p:tgtEl>
                                          <p:spTgt spid="35"/>
                                        </p:tgtEl>
                                        <p:attrNameLst>
                                          <p:attrName>style.visibility</p:attrName>
                                        </p:attrNameLst>
                                      </p:cBhvr>
                                      <p:to>
                                        <p:strVal val="visible"/>
                                      </p:to>
                                    </p:set>
                                    <p:anim calcmode="lin" valueType="num">
                                      <p:cBhvr additive="base">
                                        <p:cTn dur="500" fill="hold" id="11"/>
                                        <p:tgtEl>
                                          <p:spTgt spid="35"/>
                                        </p:tgtEl>
                                        <p:attrNameLst>
                                          <p:attrName>ppt_x</p:attrName>
                                        </p:attrNameLst>
                                      </p:cBhvr>
                                      <p:tavLst>
                                        <p:tav tm="0">
                                          <p:val>
                                            <p:strVal val="#ppt_x"/>
                                          </p:val>
                                        </p:tav>
                                        <p:tav tm="100000">
                                          <p:val>
                                            <p:strVal val="#ppt_x"/>
                                          </p:val>
                                        </p:tav>
                                      </p:tavLst>
                                    </p:anim>
                                    <p:anim calcmode="lin" valueType="num">
                                      <p:cBhvr additive="base">
                                        <p:cTn dur="500" fill="hold" id="12"/>
                                        <p:tgtEl>
                                          <p:spTgt spid="35"/>
                                        </p:tgtEl>
                                        <p:attrNameLst>
                                          <p:attrName>ppt_y</p:attrName>
                                        </p:attrNameLst>
                                      </p:cBhvr>
                                      <p:tavLst>
                                        <p:tav tm="0">
                                          <p:val>
                                            <p:strVal val="1+#ppt_h/2"/>
                                          </p:val>
                                        </p:tav>
                                        <p:tav tm="100000">
                                          <p:val>
                                            <p:strVal val="#ppt_y"/>
                                          </p:val>
                                        </p:tav>
                                      </p:tavLst>
                                    </p:anim>
                                  </p:childTnLst>
                                </p:cTn>
                              </p:par>
                            </p:childTnLst>
                          </p:cTn>
                        </p:par>
                        <p:par>
                          <p:cTn fill="hold" id="13" nodeType="afterGroup">
                            <p:stCondLst>
                              <p:cond delay="500"/>
                            </p:stCondLst>
                            <p:childTnLst>
                              <p:par>
                                <p:cTn fill="hold" id="14" nodeType="afterEffect" presetClass="entr" presetID="53" presetSubtype="0">
                                  <p:stCondLst>
                                    <p:cond delay="0"/>
                                  </p:stCondLst>
                                  <p:childTnLst>
                                    <p:set>
                                      <p:cBhvr>
                                        <p:cTn dur="1" fill="hold" id="15">
                                          <p:stCondLst>
                                            <p:cond delay="0"/>
                                          </p:stCondLst>
                                        </p:cTn>
                                        <p:tgtEl>
                                          <p:spTgt spid="28"/>
                                        </p:tgtEl>
                                        <p:attrNameLst>
                                          <p:attrName>style.visibility</p:attrName>
                                        </p:attrNameLst>
                                      </p:cBhvr>
                                      <p:to>
                                        <p:strVal val="visible"/>
                                      </p:to>
                                    </p:set>
                                    <p:anim calcmode="lin" valueType="num">
                                      <p:cBhvr>
                                        <p:cTn dur="500" fill="hold" id="16"/>
                                        <p:tgtEl>
                                          <p:spTgt spid="28"/>
                                        </p:tgtEl>
                                        <p:attrNameLst>
                                          <p:attrName>ppt_w</p:attrName>
                                        </p:attrNameLst>
                                      </p:cBhvr>
                                      <p:tavLst>
                                        <p:tav tm="0">
                                          <p:val>
                                            <p:fltVal val="0"/>
                                          </p:val>
                                        </p:tav>
                                        <p:tav tm="100000">
                                          <p:val>
                                            <p:strVal val="#ppt_w"/>
                                          </p:val>
                                        </p:tav>
                                      </p:tavLst>
                                    </p:anim>
                                    <p:anim calcmode="lin" valueType="num">
                                      <p:cBhvr>
                                        <p:cTn dur="500" fill="hold" id="17"/>
                                        <p:tgtEl>
                                          <p:spTgt spid="28"/>
                                        </p:tgtEl>
                                        <p:attrNameLst>
                                          <p:attrName>ppt_h</p:attrName>
                                        </p:attrNameLst>
                                      </p:cBhvr>
                                      <p:tavLst>
                                        <p:tav tm="0">
                                          <p:val>
                                            <p:fltVal val="0"/>
                                          </p:val>
                                        </p:tav>
                                        <p:tav tm="100000">
                                          <p:val>
                                            <p:strVal val="#ppt_h"/>
                                          </p:val>
                                        </p:tav>
                                      </p:tavLst>
                                    </p:anim>
                                    <p:animEffect filter="fade" transition="in">
                                      <p:cBhvr>
                                        <p:cTn dur="500" id="18"/>
                                        <p:tgtEl>
                                          <p:spTgt spid="28"/>
                                        </p:tgtEl>
                                      </p:cBhvr>
                                    </p:animEffect>
                                  </p:childTnLst>
                                </p:cTn>
                              </p:par>
                              <p:par>
                                <p:cTn fill="hold" id="19" nodeType="withEffect" presetClass="entr" presetID="53" presetSubtype="0">
                                  <p:stCondLst>
                                    <p:cond delay="0"/>
                                  </p:stCondLst>
                                  <p:childTnLst>
                                    <p:set>
                                      <p:cBhvr>
                                        <p:cTn dur="1" fill="hold" id="20">
                                          <p:stCondLst>
                                            <p:cond delay="0"/>
                                          </p:stCondLst>
                                        </p:cTn>
                                        <p:tgtEl>
                                          <p:spTgt spid="29"/>
                                        </p:tgtEl>
                                        <p:attrNameLst>
                                          <p:attrName>style.visibility</p:attrName>
                                        </p:attrNameLst>
                                      </p:cBhvr>
                                      <p:to>
                                        <p:strVal val="visible"/>
                                      </p:to>
                                    </p:set>
                                    <p:anim calcmode="lin" valueType="num">
                                      <p:cBhvr>
                                        <p:cTn dur="500" fill="hold" id="21"/>
                                        <p:tgtEl>
                                          <p:spTgt spid="29"/>
                                        </p:tgtEl>
                                        <p:attrNameLst>
                                          <p:attrName>ppt_w</p:attrName>
                                        </p:attrNameLst>
                                      </p:cBhvr>
                                      <p:tavLst>
                                        <p:tav tm="0">
                                          <p:val>
                                            <p:fltVal val="0"/>
                                          </p:val>
                                        </p:tav>
                                        <p:tav tm="100000">
                                          <p:val>
                                            <p:strVal val="#ppt_w"/>
                                          </p:val>
                                        </p:tav>
                                      </p:tavLst>
                                    </p:anim>
                                    <p:anim calcmode="lin" valueType="num">
                                      <p:cBhvr>
                                        <p:cTn dur="500" fill="hold" id="22"/>
                                        <p:tgtEl>
                                          <p:spTgt spid="29"/>
                                        </p:tgtEl>
                                        <p:attrNameLst>
                                          <p:attrName>ppt_h</p:attrName>
                                        </p:attrNameLst>
                                      </p:cBhvr>
                                      <p:tavLst>
                                        <p:tav tm="0">
                                          <p:val>
                                            <p:fltVal val="0"/>
                                          </p:val>
                                        </p:tav>
                                        <p:tav tm="100000">
                                          <p:val>
                                            <p:strVal val="#ppt_h"/>
                                          </p:val>
                                        </p:tav>
                                      </p:tavLst>
                                    </p:anim>
                                    <p:animEffect filter="fade" transition="in">
                                      <p:cBhvr>
                                        <p:cTn dur="500" id="23"/>
                                        <p:tgtEl>
                                          <p:spTgt spid="29"/>
                                        </p:tgtEl>
                                      </p:cBhvr>
                                    </p:animEffect>
                                  </p:childTnLst>
                                </p:cTn>
                              </p:par>
                              <p:par>
                                <p:cTn fill="hold" id="24" nodeType="withEffect" presetClass="entr" presetID="53" presetSubtype="0">
                                  <p:stCondLst>
                                    <p:cond delay="0"/>
                                  </p:stCondLst>
                                  <p:childTnLst>
                                    <p:set>
                                      <p:cBhvr>
                                        <p:cTn dur="1" fill="hold" id="25">
                                          <p:stCondLst>
                                            <p:cond delay="0"/>
                                          </p:stCondLst>
                                        </p:cTn>
                                        <p:tgtEl>
                                          <p:spTgt spid="30"/>
                                        </p:tgtEl>
                                        <p:attrNameLst>
                                          <p:attrName>style.visibility</p:attrName>
                                        </p:attrNameLst>
                                      </p:cBhvr>
                                      <p:to>
                                        <p:strVal val="visible"/>
                                      </p:to>
                                    </p:set>
                                    <p:anim calcmode="lin" valueType="num">
                                      <p:cBhvr>
                                        <p:cTn dur="500" fill="hold" id="26"/>
                                        <p:tgtEl>
                                          <p:spTgt spid="30"/>
                                        </p:tgtEl>
                                        <p:attrNameLst>
                                          <p:attrName>ppt_w</p:attrName>
                                        </p:attrNameLst>
                                      </p:cBhvr>
                                      <p:tavLst>
                                        <p:tav tm="0">
                                          <p:val>
                                            <p:fltVal val="0"/>
                                          </p:val>
                                        </p:tav>
                                        <p:tav tm="100000">
                                          <p:val>
                                            <p:strVal val="#ppt_w"/>
                                          </p:val>
                                        </p:tav>
                                      </p:tavLst>
                                    </p:anim>
                                    <p:anim calcmode="lin" valueType="num">
                                      <p:cBhvr>
                                        <p:cTn dur="500" fill="hold" id="27"/>
                                        <p:tgtEl>
                                          <p:spTgt spid="30"/>
                                        </p:tgtEl>
                                        <p:attrNameLst>
                                          <p:attrName>ppt_h</p:attrName>
                                        </p:attrNameLst>
                                      </p:cBhvr>
                                      <p:tavLst>
                                        <p:tav tm="0">
                                          <p:val>
                                            <p:fltVal val="0"/>
                                          </p:val>
                                        </p:tav>
                                        <p:tav tm="100000">
                                          <p:val>
                                            <p:strVal val="#ppt_h"/>
                                          </p:val>
                                        </p:tav>
                                      </p:tavLst>
                                    </p:anim>
                                    <p:animEffect filter="fade" transition="in">
                                      <p:cBhvr>
                                        <p:cTn dur="500" id="28"/>
                                        <p:tgtEl>
                                          <p:spTgt spid="30"/>
                                        </p:tgtEl>
                                      </p:cBhvr>
                                    </p:animEffect>
                                  </p:childTnLst>
                                </p:cTn>
                              </p:par>
                              <p:par>
                                <p:cTn fill="hold" id="29" nodeType="withEffect" presetClass="entr" presetID="53" presetSubtype="0">
                                  <p:stCondLst>
                                    <p:cond delay="0"/>
                                  </p:stCondLst>
                                  <p:childTnLst>
                                    <p:set>
                                      <p:cBhvr>
                                        <p:cTn dur="1" fill="hold" id="30">
                                          <p:stCondLst>
                                            <p:cond delay="0"/>
                                          </p:stCondLst>
                                        </p:cTn>
                                        <p:tgtEl>
                                          <p:spTgt spid="31"/>
                                        </p:tgtEl>
                                        <p:attrNameLst>
                                          <p:attrName>style.visibility</p:attrName>
                                        </p:attrNameLst>
                                      </p:cBhvr>
                                      <p:to>
                                        <p:strVal val="visible"/>
                                      </p:to>
                                    </p:set>
                                    <p:anim calcmode="lin" valueType="num">
                                      <p:cBhvr>
                                        <p:cTn dur="500" fill="hold" id="31"/>
                                        <p:tgtEl>
                                          <p:spTgt spid="31"/>
                                        </p:tgtEl>
                                        <p:attrNameLst>
                                          <p:attrName>ppt_w</p:attrName>
                                        </p:attrNameLst>
                                      </p:cBhvr>
                                      <p:tavLst>
                                        <p:tav tm="0">
                                          <p:val>
                                            <p:fltVal val="0"/>
                                          </p:val>
                                        </p:tav>
                                        <p:tav tm="100000">
                                          <p:val>
                                            <p:strVal val="#ppt_w"/>
                                          </p:val>
                                        </p:tav>
                                      </p:tavLst>
                                    </p:anim>
                                    <p:anim calcmode="lin" valueType="num">
                                      <p:cBhvr>
                                        <p:cTn dur="500" fill="hold" id="32"/>
                                        <p:tgtEl>
                                          <p:spTgt spid="31"/>
                                        </p:tgtEl>
                                        <p:attrNameLst>
                                          <p:attrName>ppt_h</p:attrName>
                                        </p:attrNameLst>
                                      </p:cBhvr>
                                      <p:tavLst>
                                        <p:tav tm="0">
                                          <p:val>
                                            <p:fltVal val="0"/>
                                          </p:val>
                                        </p:tav>
                                        <p:tav tm="100000">
                                          <p:val>
                                            <p:strVal val="#ppt_h"/>
                                          </p:val>
                                        </p:tav>
                                      </p:tavLst>
                                    </p:anim>
                                    <p:animEffect filter="fade" transition="in">
                                      <p:cBhvr>
                                        <p:cTn dur="500" id="33"/>
                                        <p:tgtEl>
                                          <p:spTgt spid="31"/>
                                        </p:tgtEl>
                                      </p:cBhvr>
                                    </p:animEffect>
                                  </p:childTnLst>
                                </p:cTn>
                              </p:par>
                              <p:par>
                                <p:cTn fill="hold" id="34" nodeType="withEffect" presetClass="entr" presetID="53" presetSubtype="0">
                                  <p:stCondLst>
                                    <p:cond delay="0"/>
                                  </p:stCondLst>
                                  <p:childTnLst>
                                    <p:set>
                                      <p:cBhvr>
                                        <p:cTn dur="1" fill="hold" id="35">
                                          <p:stCondLst>
                                            <p:cond delay="0"/>
                                          </p:stCondLst>
                                        </p:cTn>
                                        <p:tgtEl>
                                          <p:spTgt spid="32"/>
                                        </p:tgtEl>
                                        <p:attrNameLst>
                                          <p:attrName>style.visibility</p:attrName>
                                        </p:attrNameLst>
                                      </p:cBhvr>
                                      <p:to>
                                        <p:strVal val="visible"/>
                                      </p:to>
                                    </p:set>
                                    <p:anim calcmode="lin" valueType="num">
                                      <p:cBhvr>
                                        <p:cTn dur="500" fill="hold" id="36"/>
                                        <p:tgtEl>
                                          <p:spTgt spid="32"/>
                                        </p:tgtEl>
                                        <p:attrNameLst>
                                          <p:attrName>ppt_w</p:attrName>
                                        </p:attrNameLst>
                                      </p:cBhvr>
                                      <p:tavLst>
                                        <p:tav tm="0">
                                          <p:val>
                                            <p:fltVal val="0"/>
                                          </p:val>
                                        </p:tav>
                                        <p:tav tm="100000">
                                          <p:val>
                                            <p:strVal val="#ppt_w"/>
                                          </p:val>
                                        </p:tav>
                                      </p:tavLst>
                                    </p:anim>
                                    <p:anim calcmode="lin" valueType="num">
                                      <p:cBhvr>
                                        <p:cTn dur="500" fill="hold" id="37"/>
                                        <p:tgtEl>
                                          <p:spTgt spid="32"/>
                                        </p:tgtEl>
                                        <p:attrNameLst>
                                          <p:attrName>ppt_h</p:attrName>
                                        </p:attrNameLst>
                                      </p:cBhvr>
                                      <p:tavLst>
                                        <p:tav tm="0">
                                          <p:val>
                                            <p:fltVal val="0"/>
                                          </p:val>
                                        </p:tav>
                                        <p:tav tm="100000">
                                          <p:val>
                                            <p:strVal val="#ppt_h"/>
                                          </p:val>
                                        </p:tav>
                                      </p:tavLst>
                                    </p:anim>
                                    <p:animEffect filter="fade" transition="in">
                                      <p:cBhvr>
                                        <p:cTn dur="500" id="38"/>
                                        <p:tgtEl>
                                          <p:spTgt spid="32"/>
                                        </p:tgtEl>
                                      </p:cBhvr>
                                    </p:animEffect>
                                  </p:childTnLst>
                                </p:cTn>
                              </p:par>
                            </p:childTnLst>
                          </p:cTn>
                        </p:par>
                        <p:par>
                          <p:cTn fill="hold" id="39" nodeType="afterGroup">
                            <p:stCondLst>
                              <p:cond delay="1000"/>
                            </p:stCondLst>
                            <p:childTnLst>
                              <p:par>
                                <p:cTn fill="hold" grpId="0" id="40" nodeType="afterEffect" presetClass="entr" presetID="53" presetSubtype="0">
                                  <p:stCondLst>
                                    <p:cond delay="0"/>
                                  </p:stCondLst>
                                  <p:childTnLst>
                                    <p:set>
                                      <p:cBhvr>
                                        <p:cTn dur="1" fill="hold" id="41">
                                          <p:stCondLst>
                                            <p:cond delay="0"/>
                                          </p:stCondLst>
                                        </p:cTn>
                                        <p:tgtEl>
                                          <p:spTgt spid="33"/>
                                        </p:tgtEl>
                                        <p:attrNameLst>
                                          <p:attrName>style.visibility</p:attrName>
                                        </p:attrNameLst>
                                      </p:cBhvr>
                                      <p:to>
                                        <p:strVal val="visible"/>
                                      </p:to>
                                    </p:set>
                                    <p:anim calcmode="lin" valueType="num">
                                      <p:cBhvr>
                                        <p:cTn dur="300" fill="hold" id="42"/>
                                        <p:tgtEl>
                                          <p:spTgt spid="33"/>
                                        </p:tgtEl>
                                        <p:attrNameLst>
                                          <p:attrName>ppt_w</p:attrName>
                                        </p:attrNameLst>
                                      </p:cBhvr>
                                      <p:tavLst>
                                        <p:tav tm="0">
                                          <p:val>
                                            <p:fltVal val="0"/>
                                          </p:val>
                                        </p:tav>
                                        <p:tav tm="100000">
                                          <p:val>
                                            <p:strVal val="#ppt_w"/>
                                          </p:val>
                                        </p:tav>
                                      </p:tavLst>
                                    </p:anim>
                                    <p:anim calcmode="lin" valueType="num">
                                      <p:cBhvr>
                                        <p:cTn dur="300" fill="hold" id="43"/>
                                        <p:tgtEl>
                                          <p:spTgt spid="33"/>
                                        </p:tgtEl>
                                        <p:attrNameLst>
                                          <p:attrName>ppt_h</p:attrName>
                                        </p:attrNameLst>
                                      </p:cBhvr>
                                      <p:tavLst>
                                        <p:tav tm="0">
                                          <p:val>
                                            <p:fltVal val="0"/>
                                          </p:val>
                                        </p:tav>
                                        <p:tav tm="100000">
                                          <p:val>
                                            <p:strVal val="#ppt_h"/>
                                          </p:val>
                                        </p:tav>
                                      </p:tavLst>
                                    </p:anim>
                                    <p:animEffect filter="fade" transition="in">
                                      <p:cBhvr>
                                        <p:cTn dur="300" id="44"/>
                                        <p:tgtEl>
                                          <p:spTgt spid="33"/>
                                        </p:tgtEl>
                                      </p:cBhvr>
                                    </p:animEffect>
                                  </p:childTnLst>
                                </p:cTn>
                              </p:par>
                              <p:par>
                                <p:cTn fill="hold" grpId="0" id="45" nodeType="withEffect" presetClass="entr" presetID="53" presetSubtype="0">
                                  <p:stCondLst>
                                    <p:cond delay="0"/>
                                  </p:stCondLst>
                                  <p:childTnLst>
                                    <p:set>
                                      <p:cBhvr>
                                        <p:cTn dur="1" fill="hold" id="46">
                                          <p:stCondLst>
                                            <p:cond delay="0"/>
                                          </p:stCondLst>
                                        </p:cTn>
                                        <p:tgtEl>
                                          <p:spTgt spid="34"/>
                                        </p:tgtEl>
                                        <p:attrNameLst>
                                          <p:attrName>style.visibility</p:attrName>
                                        </p:attrNameLst>
                                      </p:cBhvr>
                                      <p:to>
                                        <p:strVal val="visible"/>
                                      </p:to>
                                    </p:set>
                                    <p:anim calcmode="lin" valueType="num">
                                      <p:cBhvr>
                                        <p:cTn dur="500" fill="hold" id="47"/>
                                        <p:tgtEl>
                                          <p:spTgt spid="34"/>
                                        </p:tgtEl>
                                        <p:attrNameLst>
                                          <p:attrName>ppt_w</p:attrName>
                                        </p:attrNameLst>
                                      </p:cBhvr>
                                      <p:tavLst>
                                        <p:tav tm="0">
                                          <p:val>
                                            <p:fltVal val="0"/>
                                          </p:val>
                                        </p:tav>
                                        <p:tav tm="100000">
                                          <p:val>
                                            <p:strVal val="#ppt_w"/>
                                          </p:val>
                                        </p:tav>
                                      </p:tavLst>
                                    </p:anim>
                                    <p:anim calcmode="lin" valueType="num">
                                      <p:cBhvr>
                                        <p:cTn dur="500" fill="hold" id="48"/>
                                        <p:tgtEl>
                                          <p:spTgt spid="34"/>
                                        </p:tgtEl>
                                        <p:attrNameLst>
                                          <p:attrName>ppt_h</p:attrName>
                                        </p:attrNameLst>
                                      </p:cBhvr>
                                      <p:tavLst>
                                        <p:tav tm="0">
                                          <p:val>
                                            <p:fltVal val="0"/>
                                          </p:val>
                                        </p:tav>
                                        <p:tav tm="100000">
                                          <p:val>
                                            <p:strVal val="#ppt_h"/>
                                          </p:val>
                                        </p:tav>
                                      </p:tavLst>
                                    </p:anim>
                                    <p:animEffect filter="fade" transition="in">
                                      <p:cBhvr>
                                        <p:cTn dur="500" id="49"/>
                                        <p:tgtEl>
                                          <p:spTgt spid="34"/>
                                        </p:tgtEl>
                                      </p:cBhvr>
                                    </p:animEffect>
                                  </p:childTnLst>
                                </p:cTn>
                              </p:par>
                            </p:childTnLst>
                          </p:cTn>
                        </p:par>
                        <p:par>
                          <p:cTn fill="hold" id="50" nodeType="afterGroup">
                            <p:stCondLst>
                              <p:cond delay="1500"/>
                            </p:stCondLst>
                            <p:childTnLst>
                              <p:par>
                                <p:cTn fill="hold" grpId="0" id="51" nodeType="afterEffect" presetClass="entr" presetID="53" presetSubtype="0">
                                  <p:stCondLst>
                                    <p:cond delay="0"/>
                                  </p:stCondLst>
                                  <p:childTnLst>
                                    <p:set>
                                      <p:cBhvr>
                                        <p:cTn dur="1" fill="hold" id="52">
                                          <p:stCondLst>
                                            <p:cond delay="0"/>
                                          </p:stCondLst>
                                        </p:cTn>
                                        <p:tgtEl>
                                          <p:spTgt spid="41"/>
                                        </p:tgtEl>
                                        <p:attrNameLst>
                                          <p:attrName>style.visibility</p:attrName>
                                        </p:attrNameLst>
                                      </p:cBhvr>
                                      <p:to>
                                        <p:strVal val="visible"/>
                                      </p:to>
                                    </p:set>
                                    <p:anim calcmode="lin" valueType="num">
                                      <p:cBhvr>
                                        <p:cTn dur="300" fill="hold" id="53"/>
                                        <p:tgtEl>
                                          <p:spTgt spid="41"/>
                                        </p:tgtEl>
                                        <p:attrNameLst>
                                          <p:attrName>ppt_w</p:attrName>
                                        </p:attrNameLst>
                                      </p:cBhvr>
                                      <p:tavLst>
                                        <p:tav tm="0">
                                          <p:val>
                                            <p:fltVal val="0"/>
                                          </p:val>
                                        </p:tav>
                                        <p:tav tm="100000">
                                          <p:val>
                                            <p:strVal val="#ppt_w"/>
                                          </p:val>
                                        </p:tav>
                                      </p:tavLst>
                                    </p:anim>
                                    <p:anim calcmode="lin" valueType="num">
                                      <p:cBhvr>
                                        <p:cTn dur="300" fill="hold" id="54"/>
                                        <p:tgtEl>
                                          <p:spTgt spid="41"/>
                                        </p:tgtEl>
                                        <p:attrNameLst>
                                          <p:attrName>ppt_h</p:attrName>
                                        </p:attrNameLst>
                                      </p:cBhvr>
                                      <p:tavLst>
                                        <p:tav tm="0">
                                          <p:val>
                                            <p:fltVal val="0"/>
                                          </p:val>
                                        </p:tav>
                                        <p:tav tm="100000">
                                          <p:val>
                                            <p:strVal val="#ppt_h"/>
                                          </p:val>
                                        </p:tav>
                                      </p:tavLst>
                                    </p:anim>
                                    <p:animEffect filter="fade" transition="in">
                                      <p:cBhvr>
                                        <p:cTn dur="300" id="55"/>
                                        <p:tgtEl>
                                          <p:spTgt spid="41"/>
                                        </p:tgtEl>
                                      </p:cBhvr>
                                    </p:animEffect>
                                  </p:childTnLst>
                                </p:cTn>
                              </p:par>
                              <p:par>
                                <p:cTn fill="hold" grpId="0" id="56" nodeType="withEffect" presetClass="entr" presetID="53" presetSubtype="0">
                                  <p:stCondLst>
                                    <p:cond delay="0"/>
                                  </p:stCondLst>
                                  <p:childTnLst>
                                    <p:set>
                                      <p:cBhvr>
                                        <p:cTn dur="1" fill="hold" id="57">
                                          <p:stCondLst>
                                            <p:cond delay="0"/>
                                          </p:stCondLst>
                                        </p:cTn>
                                        <p:tgtEl>
                                          <p:spTgt spid="70"/>
                                        </p:tgtEl>
                                        <p:attrNameLst>
                                          <p:attrName>style.visibility</p:attrName>
                                        </p:attrNameLst>
                                      </p:cBhvr>
                                      <p:to>
                                        <p:strVal val="visible"/>
                                      </p:to>
                                    </p:set>
                                    <p:anim calcmode="lin" valueType="num">
                                      <p:cBhvr>
                                        <p:cTn dur="500" fill="hold" id="58"/>
                                        <p:tgtEl>
                                          <p:spTgt spid="70"/>
                                        </p:tgtEl>
                                        <p:attrNameLst>
                                          <p:attrName>ppt_w</p:attrName>
                                        </p:attrNameLst>
                                      </p:cBhvr>
                                      <p:tavLst>
                                        <p:tav tm="0">
                                          <p:val>
                                            <p:fltVal val="0"/>
                                          </p:val>
                                        </p:tav>
                                        <p:tav tm="100000">
                                          <p:val>
                                            <p:strVal val="#ppt_w"/>
                                          </p:val>
                                        </p:tav>
                                      </p:tavLst>
                                    </p:anim>
                                    <p:anim calcmode="lin" valueType="num">
                                      <p:cBhvr>
                                        <p:cTn dur="500" fill="hold" id="59"/>
                                        <p:tgtEl>
                                          <p:spTgt spid="70"/>
                                        </p:tgtEl>
                                        <p:attrNameLst>
                                          <p:attrName>ppt_h</p:attrName>
                                        </p:attrNameLst>
                                      </p:cBhvr>
                                      <p:tavLst>
                                        <p:tav tm="0">
                                          <p:val>
                                            <p:fltVal val="0"/>
                                          </p:val>
                                        </p:tav>
                                        <p:tav tm="100000">
                                          <p:val>
                                            <p:strVal val="#ppt_h"/>
                                          </p:val>
                                        </p:tav>
                                      </p:tavLst>
                                    </p:anim>
                                    <p:animEffect filter="fade" transition="in">
                                      <p:cBhvr>
                                        <p:cTn dur="500" id="60"/>
                                        <p:tgtEl>
                                          <p:spTgt spid="70"/>
                                        </p:tgtEl>
                                      </p:cBhvr>
                                    </p:animEffect>
                                  </p:childTnLst>
                                </p:cTn>
                              </p:par>
                            </p:childTnLst>
                          </p:cTn>
                        </p:par>
                        <p:par>
                          <p:cTn fill="hold" id="61" nodeType="afterGroup">
                            <p:stCondLst>
                              <p:cond delay="2000"/>
                            </p:stCondLst>
                            <p:childTnLst>
                              <p:par>
                                <p:cTn fill="hold" grpId="0" id="62" nodeType="afterEffect" presetClass="entr" presetID="53" presetSubtype="0">
                                  <p:stCondLst>
                                    <p:cond delay="0"/>
                                  </p:stCondLst>
                                  <p:childTnLst>
                                    <p:set>
                                      <p:cBhvr>
                                        <p:cTn dur="1" fill="hold" id="63">
                                          <p:stCondLst>
                                            <p:cond delay="0"/>
                                          </p:stCondLst>
                                        </p:cTn>
                                        <p:tgtEl>
                                          <p:spTgt spid="42"/>
                                        </p:tgtEl>
                                        <p:attrNameLst>
                                          <p:attrName>style.visibility</p:attrName>
                                        </p:attrNameLst>
                                      </p:cBhvr>
                                      <p:to>
                                        <p:strVal val="visible"/>
                                      </p:to>
                                    </p:set>
                                    <p:anim calcmode="lin" valueType="num">
                                      <p:cBhvr>
                                        <p:cTn dur="300" fill="hold" id="64"/>
                                        <p:tgtEl>
                                          <p:spTgt spid="42"/>
                                        </p:tgtEl>
                                        <p:attrNameLst>
                                          <p:attrName>ppt_w</p:attrName>
                                        </p:attrNameLst>
                                      </p:cBhvr>
                                      <p:tavLst>
                                        <p:tav tm="0">
                                          <p:val>
                                            <p:fltVal val="0"/>
                                          </p:val>
                                        </p:tav>
                                        <p:tav tm="100000">
                                          <p:val>
                                            <p:strVal val="#ppt_w"/>
                                          </p:val>
                                        </p:tav>
                                      </p:tavLst>
                                    </p:anim>
                                    <p:anim calcmode="lin" valueType="num">
                                      <p:cBhvr>
                                        <p:cTn dur="300" fill="hold" id="65"/>
                                        <p:tgtEl>
                                          <p:spTgt spid="42"/>
                                        </p:tgtEl>
                                        <p:attrNameLst>
                                          <p:attrName>ppt_h</p:attrName>
                                        </p:attrNameLst>
                                      </p:cBhvr>
                                      <p:tavLst>
                                        <p:tav tm="0">
                                          <p:val>
                                            <p:fltVal val="0"/>
                                          </p:val>
                                        </p:tav>
                                        <p:tav tm="100000">
                                          <p:val>
                                            <p:strVal val="#ppt_h"/>
                                          </p:val>
                                        </p:tav>
                                      </p:tavLst>
                                    </p:anim>
                                    <p:animEffect filter="fade" transition="in">
                                      <p:cBhvr>
                                        <p:cTn dur="300" id="66"/>
                                        <p:tgtEl>
                                          <p:spTgt spid="42"/>
                                        </p:tgtEl>
                                      </p:cBhvr>
                                    </p:animEffect>
                                  </p:childTnLst>
                                </p:cTn>
                              </p:par>
                              <p:par>
                                <p:cTn fill="hold" grpId="0" id="67" nodeType="withEffect" presetClass="entr" presetID="53" presetSubtype="0">
                                  <p:stCondLst>
                                    <p:cond delay="0"/>
                                  </p:stCondLst>
                                  <p:childTnLst>
                                    <p:set>
                                      <p:cBhvr>
                                        <p:cTn dur="1" fill="hold" id="68">
                                          <p:stCondLst>
                                            <p:cond delay="0"/>
                                          </p:stCondLst>
                                        </p:cTn>
                                        <p:tgtEl>
                                          <p:spTgt spid="71"/>
                                        </p:tgtEl>
                                        <p:attrNameLst>
                                          <p:attrName>style.visibility</p:attrName>
                                        </p:attrNameLst>
                                      </p:cBhvr>
                                      <p:to>
                                        <p:strVal val="visible"/>
                                      </p:to>
                                    </p:set>
                                    <p:anim calcmode="lin" valueType="num">
                                      <p:cBhvr>
                                        <p:cTn dur="500" fill="hold" id="69"/>
                                        <p:tgtEl>
                                          <p:spTgt spid="71"/>
                                        </p:tgtEl>
                                        <p:attrNameLst>
                                          <p:attrName>ppt_w</p:attrName>
                                        </p:attrNameLst>
                                      </p:cBhvr>
                                      <p:tavLst>
                                        <p:tav tm="0">
                                          <p:val>
                                            <p:fltVal val="0"/>
                                          </p:val>
                                        </p:tav>
                                        <p:tav tm="100000">
                                          <p:val>
                                            <p:strVal val="#ppt_w"/>
                                          </p:val>
                                        </p:tav>
                                      </p:tavLst>
                                    </p:anim>
                                    <p:anim calcmode="lin" valueType="num">
                                      <p:cBhvr>
                                        <p:cTn dur="500" fill="hold" id="70"/>
                                        <p:tgtEl>
                                          <p:spTgt spid="71"/>
                                        </p:tgtEl>
                                        <p:attrNameLst>
                                          <p:attrName>ppt_h</p:attrName>
                                        </p:attrNameLst>
                                      </p:cBhvr>
                                      <p:tavLst>
                                        <p:tav tm="0">
                                          <p:val>
                                            <p:fltVal val="0"/>
                                          </p:val>
                                        </p:tav>
                                        <p:tav tm="100000">
                                          <p:val>
                                            <p:strVal val="#ppt_h"/>
                                          </p:val>
                                        </p:tav>
                                      </p:tavLst>
                                    </p:anim>
                                    <p:animEffect filter="fade" transition="in">
                                      <p:cBhvr>
                                        <p:cTn dur="500" id="71"/>
                                        <p:tgtEl>
                                          <p:spTgt spid="71"/>
                                        </p:tgtEl>
                                      </p:cBhvr>
                                    </p:animEffect>
                                  </p:childTnLst>
                                </p:cTn>
                              </p:par>
                            </p:childTnLst>
                          </p:cTn>
                        </p:par>
                        <p:par>
                          <p:cTn fill="hold" id="72" nodeType="afterGroup">
                            <p:stCondLst>
                              <p:cond delay="2500"/>
                            </p:stCondLst>
                            <p:childTnLst>
                              <p:par>
                                <p:cTn fill="hold" grpId="0" id="73" nodeType="afterEffect" presetClass="entr" presetID="53" presetSubtype="0">
                                  <p:stCondLst>
                                    <p:cond delay="0"/>
                                  </p:stCondLst>
                                  <p:childTnLst>
                                    <p:set>
                                      <p:cBhvr>
                                        <p:cTn dur="1" fill="hold" id="74">
                                          <p:stCondLst>
                                            <p:cond delay="0"/>
                                          </p:stCondLst>
                                        </p:cTn>
                                        <p:tgtEl>
                                          <p:spTgt spid="68"/>
                                        </p:tgtEl>
                                        <p:attrNameLst>
                                          <p:attrName>style.visibility</p:attrName>
                                        </p:attrNameLst>
                                      </p:cBhvr>
                                      <p:to>
                                        <p:strVal val="visible"/>
                                      </p:to>
                                    </p:set>
                                    <p:anim calcmode="lin" valueType="num">
                                      <p:cBhvr>
                                        <p:cTn dur="300" fill="hold" id="75"/>
                                        <p:tgtEl>
                                          <p:spTgt spid="68"/>
                                        </p:tgtEl>
                                        <p:attrNameLst>
                                          <p:attrName>ppt_w</p:attrName>
                                        </p:attrNameLst>
                                      </p:cBhvr>
                                      <p:tavLst>
                                        <p:tav tm="0">
                                          <p:val>
                                            <p:fltVal val="0"/>
                                          </p:val>
                                        </p:tav>
                                        <p:tav tm="100000">
                                          <p:val>
                                            <p:strVal val="#ppt_w"/>
                                          </p:val>
                                        </p:tav>
                                      </p:tavLst>
                                    </p:anim>
                                    <p:anim calcmode="lin" valueType="num">
                                      <p:cBhvr>
                                        <p:cTn dur="300" fill="hold" id="76"/>
                                        <p:tgtEl>
                                          <p:spTgt spid="68"/>
                                        </p:tgtEl>
                                        <p:attrNameLst>
                                          <p:attrName>ppt_h</p:attrName>
                                        </p:attrNameLst>
                                      </p:cBhvr>
                                      <p:tavLst>
                                        <p:tav tm="0">
                                          <p:val>
                                            <p:fltVal val="0"/>
                                          </p:val>
                                        </p:tav>
                                        <p:tav tm="100000">
                                          <p:val>
                                            <p:strVal val="#ppt_h"/>
                                          </p:val>
                                        </p:tav>
                                      </p:tavLst>
                                    </p:anim>
                                    <p:animEffect filter="fade" transition="in">
                                      <p:cBhvr>
                                        <p:cTn dur="300" id="77"/>
                                        <p:tgtEl>
                                          <p:spTgt spid="68"/>
                                        </p:tgtEl>
                                      </p:cBhvr>
                                    </p:animEffect>
                                  </p:childTnLst>
                                </p:cTn>
                              </p:par>
                              <p:par>
                                <p:cTn fill="hold" grpId="0" id="78" nodeType="withEffect" presetClass="entr" presetID="53" presetSubtype="0">
                                  <p:stCondLst>
                                    <p:cond delay="0"/>
                                  </p:stCondLst>
                                  <p:childTnLst>
                                    <p:set>
                                      <p:cBhvr>
                                        <p:cTn dur="1" fill="hold" id="79">
                                          <p:stCondLst>
                                            <p:cond delay="0"/>
                                          </p:stCondLst>
                                        </p:cTn>
                                        <p:tgtEl>
                                          <p:spTgt spid="72"/>
                                        </p:tgtEl>
                                        <p:attrNameLst>
                                          <p:attrName>style.visibility</p:attrName>
                                        </p:attrNameLst>
                                      </p:cBhvr>
                                      <p:to>
                                        <p:strVal val="visible"/>
                                      </p:to>
                                    </p:set>
                                    <p:anim calcmode="lin" valueType="num">
                                      <p:cBhvr>
                                        <p:cTn dur="500" fill="hold" id="80"/>
                                        <p:tgtEl>
                                          <p:spTgt spid="72"/>
                                        </p:tgtEl>
                                        <p:attrNameLst>
                                          <p:attrName>ppt_w</p:attrName>
                                        </p:attrNameLst>
                                      </p:cBhvr>
                                      <p:tavLst>
                                        <p:tav tm="0">
                                          <p:val>
                                            <p:fltVal val="0"/>
                                          </p:val>
                                        </p:tav>
                                        <p:tav tm="100000">
                                          <p:val>
                                            <p:strVal val="#ppt_w"/>
                                          </p:val>
                                        </p:tav>
                                      </p:tavLst>
                                    </p:anim>
                                    <p:anim calcmode="lin" valueType="num">
                                      <p:cBhvr>
                                        <p:cTn dur="500" fill="hold" id="81"/>
                                        <p:tgtEl>
                                          <p:spTgt spid="72"/>
                                        </p:tgtEl>
                                        <p:attrNameLst>
                                          <p:attrName>ppt_h</p:attrName>
                                        </p:attrNameLst>
                                      </p:cBhvr>
                                      <p:tavLst>
                                        <p:tav tm="0">
                                          <p:val>
                                            <p:fltVal val="0"/>
                                          </p:val>
                                        </p:tav>
                                        <p:tav tm="100000">
                                          <p:val>
                                            <p:strVal val="#ppt_h"/>
                                          </p:val>
                                        </p:tav>
                                      </p:tavLst>
                                    </p:anim>
                                    <p:animEffect filter="fade" transition="in">
                                      <p:cBhvr>
                                        <p:cTn dur="500" id="82"/>
                                        <p:tgtEl>
                                          <p:spTgt spid="72"/>
                                        </p:tgtEl>
                                      </p:cBhvr>
                                    </p:animEffect>
                                  </p:childTnLst>
                                </p:cTn>
                              </p:par>
                            </p:childTnLst>
                          </p:cTn>
                        </p:par>
                        <p:par>
                          <p:cTn fill="hold" id="83" nodeType="afterGroup">
                            <p:stCondLst>
                              <p:cond delay="3000"/>
                            </p:stCondLst>
                            <p:childTnLst>
                              <p:par>
                                <p:cTn fill="hold" grpId="0" id="84" nodeType="afterEffect" presetClass="entr" presetID="53" presetSubtype="0">
                                  <p:stCondLst>
                                    <p:cond delay="0"/>
                                  </p:stCondLst>
                                  <p:childTnLst>
                                    <p:set>
                                      <p:cBhvr>
                                        <p:cTn dur="1" fill="hold" id="85">
                                          <p:stCondLst>
                                            <p:cond delay="0"/>
                                          </p:stCondLst>
                                        </p:cTn>
                                        <p:tgtEl>
                                          <p:spTgt spid="69"/>
                                        </p:tgtEl>
                                        <p:attrNameLst>
                                          <p:attrName>style.visibility</p:attrName>
                                        </p:attrNameLst>
                                      </p:cBhvr>
                                      <p:to>
                                        <p:strVal val="visible"/>
                                      </p:to>
                                    </p:set>
                                    <p:anim calcmode="lin" valueType="num">
                                      <p:cBhvr>
                                        <p:cTn dur="300" fill="hold" id="86"/>
                                        <p:tgtEl>
                                          <p:spTgt spid="69"/>
                                        </p:tgtEl>
                                        <p:attrNameLst>
                                          <p:attrName>ppt_w</p:attrName>
                                        </p:attrNameLst>
                                      </p:cBhvr>
                                      <p:tavLst>
                                        <p:tav tm="0">
                                          <p:val>
                                            <p:fltVal val="0"/>
                                          </p:val>
                                        </p:tav>
                                        <p:tav tm="100000">
                                          <p:val>
                                            <p:strVal val="#ppt_w"/>
                                          </p:val>
                                        </p:tav>
                                      </p:tavLst>
                                    </p:anim>
                                    <p:anim calcmode="lin" valueType="num">
                                      <p:cBhvr>
                                        <p:cTn dur="300" fill="hold" id="87"/>
                                        <p:tgtEl>
                                          <p:spTgt spid="69"/>
                                        </p:tgtEl>
                                        <p:attrNameLst>
                                          <p:attrName>ppt_h</p:attrName>
                                        </p:attrNameLst>
                                      </p:cBhvr>
                                      <p:tavLst>
                                        <p:tav tm="0">
                                          <p:val>
                                            <p:fltVal val="0"/>
                                          </p:val>
                                        </p:tav>
                                        <p:tav tm="100000">
                                          <p:val>
                                            <p:strVal val="#ppt_h"/>
                                          </p:val>
                                        </p:tav>
                                      </p:tavLst>
                                    </p:anim>
                                    <p:animEffect filter="fade" transition="in">
                                      <p:cBhvr>
                                        <p:cTn dur="300" id="88"/>
                                        <p:tgtEl>
                                          <p:spTgt spid="69"/>
                                        </p:tgtEl>
                                      </p:cBhvr>
                                    </p:animEffect>
                                  </p:childTnLst>
                                </p:cTn>
                              </p:par>
                              <p:par>
                                <p:cTn fill="hold" grpId="0" id="89" nodeType="withEffect" presetClass="entr" presetID="53" presetSubtype="0">
                                  <p:stCondLst>
                                    <p:cond delay="0"/>
                                  </p:stCondLst>
                                  <p:childTnLst>
                                    <p:set>
                                      <p:cBhvr>
                                        <p:cTn dur="1" fill="hold" id="90">
                                          <p:stCondLst>
                                            <p:cond delay="0"/>
                                          </p:stCondLst>
                                        </p:cTn>
                                        <p:tgtEl>
                                          <p:spTgt spid="73"/>
                                        </p:tgtEl>
                                        <p:attrNameLst>
                                          <p:attrName>style.visibility</p:attrName>
                                        </p:attrNameLst>
                                      </p:cBhvr>
                                      <p:to>
                                        <p:strVal val="visible"/>
                                      </p:to>
                                    </p:set>
                                    <p:anim calcmode="lin" valueType="num">
                                      <p:cBhvr>
                                        <p:cTn dur="500" fill="hold" id="91"/>
                                        <p:tgtEl>
                                          <p:spTgt spid="73"/>
                                        </p:tgtEl>
                                        <p:attrNameLst>
                                          <p:attrName>ppt_w</p:attrName>
                                        </p:attrNameLst>
                                      </p:cBhvr>
                                      <p:tavLst>
                                        <p:tav tm="0">
                                          <p:val>
                                            <p:fltVal val="0"/>
                                          </p:val>
                                        </p:tav>
                                        <p:tav tm="100000">
                                          <p:val>
                                            <p:strVal val="#ppt_w"/>
                                          </p:val>
                                        </p:tav>
                                      </p:tavLst>
                                    </p:anim>
                                    <p:anim calcmode="lin" valueType="num">
                                      <p:cBhvr>
                                        <p:cTn dur="500" fill="hold" id="92"/>
                                        <p:tgtEl>
                                          <p:spTgt spid="73"/>
                                        </p:tgtEl>
                                        <p:attrNameLst>
                                          <p:attrName>ppt_h</p:attrName>
                                        </p:attrNameLst>
                                      </p:cBhvr>
                                      <p:tavLst>
                                        <p:tav tm="0">
                                          <p:val>
                                            <p:fltVal val="0"/>
                                          </p:val>
                                        </p:tav>
                                        <p:tav tm="100000">
                                          <p:val>
                                            <p:strVal val="#ppt_h"/>
                                          </p:val>
                                        </p:tav>
                                      </p:tavLst>
                                    </p:anim>
                                    <p:animEffect filter="fade" transition="in">
                                      <p:cBhvr>
                                        <p:cTn dur="500" id="93"/>
                                        <p:tgtEl>
                                          <p:spTgt spid="73"/>
                                        </p:tgtEl>
                                      </p:cBhvr>
                                    </p:animEffect>
                                  </p:childTnLst>
                                </p:cTn>
                              </p:par>
                            </p:childTnLst>
                          </p:cTn>
                        </p:par>
                        <p:par>
                          <p:cTn fill="hold" id="94" nodeType="afterGroup">
                            <p:stCondLst>
                              <p:cond delay="3500"/>
                            </p:stCondLst>
                            <p:childTnLst>
                              <p:par>
                                <p:cTn fill="hold" id="95" nodeType="afterEffect" presetClass="entr" presetID="22" presetSubtype="8">
                                  <p:stCondLst>
                                    <p:cond delay="0"/>
                                  </p:stCondLst>
                                  <p:childTnLst>
                                    <p:set>
                                      <p:cBhvr>
                                        <p:cTn dur="1" fill="hold" id="96">
                                          <p:stCondLst>
                                            <p:cond delay="0"/>
                                          </p:stCondLst>
                                        </p:cTn>
                                        <p:tgtEl>
                                          <p:spTgt spid="74"/>
                                        </p:tgtEl>
                                        <p:attrNameLst>
                                          <p:attrName>style.visibility</p:attrName>
                                        </p:attrNameLst>
                                      </p:cBhvr>
                                      <p:to>
                                        <p:strVal val="visible"/>
                                      </p:to>
                                    </p:set>
                                    <p:animEffect filter="wipe(left)" transition="in">
                                      <p:cBhvr>
                                        <p:cTn dur="500" id="97"/>
                                        <p:tgtEl>
                                          <p:spTgt spid="74"/>
                                        </p:tgtEl>
                                      </p:cBhvr>
                                    </p:animEffect>
                                  </p:childTnLst>
                                </p:cTn>
                              </p:par>
                            </p:childTnLst>
                          </p:cTn>
                        </p:par>
                        <p:par>
                          <p:cTn fill="hold" id="98" nodeType="afterGroup">
                            <p:stCondLst>
                              <p:cond delay="4000"/>
                            </p:stCondLst>
                            <p:childTnLst>
                              <p:par>
                                <p:cTn fill="hold" grpId="0" id="99" nodeType="afterEffect" presetClass="entr" presetID="53" presetSubtype="0">
                                  <p:stCondLst>
                                    <p:cond delay="0"/>
                                  </p:stCondLst>
                                  <p:iterate type="lt">
                                    <p:tmPct val="10000"/>
                                  </p:iterate>
                                  <p:childTnLst>
                                    <p:set>
                                      <p:cBhvr>
                                        <p:cTn dur="1" fill="hold" id="100">
                                          <p:stCondLst>
                                            <p:cond delay="0"/>
                                          </p:stCondLst>
                                        </p:cTn>
                                        <p:tgtEl>
                                          <p:spTgt spid="38"/>
                                        </p:tgtEl>
                                        <p:attrNameLst>
                                          <p:attrName>style.visibility</p:attrName>
                                        </p:attrNameLst>
                                      </p:cBhvr>
                                      <p:to>
                                        <p:strVal val="visible"/>
                                      </p:to>
                                    </p:set>
                                    <p:anim calcmode="lin" valueType="num">
                                      <p:cBhvr>
                                        <p:cTn dur="650" fill="hold" id="101"/>
                                        <p:tgtEl>
                                          <p:spTgt spid="38"/>
                                        </p:tgtEl>
                                        <p:attrNameLst>
                                          <p:attrName>ppt_w</p:attrName>
                                        </p:attrNameLst>
                                      </p:cBhvr>
                                      <p:tavLst>
                                        <p:tav tm="0">
                                          <p:val>
                                            <p:fltVal val="0"/>
                                          </p:val>
                                        </p:tav>
                                        <p:tav tm="100000">
                                          <p:val>
                                            <p:strVal val="#ppt_w"/>
                                          </p:val>
                                        </p:tav>
                                      </p:tavLst>
                                    </p:anim>
                                    <p:anim calcmode="lin" valueType="num">
                                      <p:cBhvr>
                                        <p:cTn dur="650" fill="hold" id="102"/>
                                        <p:tgtEl>
                                          <p:spTgt spid="38"/>
                                        </p:tgtEl>
                                        <p:attrNameLst>
                                          <p:attrName>ppt_h</p:attrName>
                                        </p:attrNameLst>
                                      </p:cBhvr>
                                      <p:tavLst>
                                        <p:tav tm="0">
                                          <p:val>
                                            <p:fltVal val="0"/>
                                          </p:val>
                                        </p:tav>
                                        <p:tav tm="100000">
                                          <p:val>
                                            <p:strVal val="#ppt_h"/>
                                          </p:val>
                                        </p:tav>
                                      </p:tavLst>
                                    </p:anim>
                                    <p:animEffect filter="fade" transition="in">
                                      <p:cBhvr>
                                        <p:cTn dur="650" id="103"/>
                                        <p:tgtEl>
                                          <p:spTgt spid="3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3"/>
      <p:bldP grpId="0" spid="34"/>
      <p:bldP grpId="0" spid="40"/>
      <p:bldP grpId="0" spid="41"/>
      <p:bldP grpId="0" spid="42"/>
      <p:bldP grpId="0" spid="68"/>
      <p:bldP grpId="0" spid="69"/>
      <p:bldP grpId="0" spid="70"/>
      <p:bldP grpId="0" spid="71"/>
      <p:bldP grpId="0" spid="72"/>
      <p:bldP grpId="0" spid="73"/>
      <p:bldP grpId="0" spid="38"/>
    </p:bldLs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矩形 3"/>
          <p:cNvSpPr/>
          <p:nvPr/>
        </p:nvSpPr>
        <p:spPr>
          <a:xfrm>
            <a:off x="5285004" y="358411"/>
            <a:ext cx="1637006" cy="640066"/>
          </a:xfrm>
          <a:prstGeom prst="rect">
            <a:avLst/>
          </a:prstGeom>
        </p:spPr>
        <p:txBody>
          <a:bodyPr bIns="45713" lIns="91428" rIns="91428" tIns="45713" wrap="none">
            <a:spAutoFit/>
          </a:bodyPr>
          <a:lstStyle/>
          <a:p>
            <a:pPr algn="r"/>
            <a:r>
              <a:rPr altLang="en-US" lang="zh-CN" sz="3600">
                <a:solidFill>
                  <a:srgbClr val="444F53"/>
                </a:solidFill>
                <a:latin charset="-122" pitchFamily="34" typeface="微软雅黑"/>
                <a:ea charset="-122" pitchFamily="34" typeface="微软雅黑"/>
              </a:rPr>
              <a:t>目    录</a:t>
            </a:r>
          </a:p>
        </p:txBody>
      </p:sp>
      <p:sp>
        <p:nvSpPr>
          <p:cNvPr id="5" name="矩形 4"/>
          <p:cNvSpPr/>
          <p:nvPr/>
        </p:nvSpPr>
        <p:spPr>
          <a:xfrm>
            <a:off x="5349556" y="850980"/>
            <a:ext cx="1549693" cy="396226"/>
          </a:xfrm>
          <a:prstGeom prst="rect">
            <a:avLst/>
          </a:prstGeom>
        </p:spPr>
        <p:txBody>
          <a:bodyPr bIns="45713" lIns="91428" rIns="91428" tIns="45713" wrap="none">
            <a:spAutoFit/>
          </a:bodyPr>
          <a:lstStyle/>
          <a:p>
            <a:pPr algn="r"/>
            <a:r>
              <a:rPr altLang="zh-CN" lang="en-US" sz="2000">
                <a:solidFill>
                  <a:srgbClr val="444F53"/>
                </a:solidFill>
                <a:latin charset="-122" pitchFamily="34" typeface="微软雅黑"/>
                <a:ea charset="-122" pitchFamily="34" typeface="微软雅黑"/>
              </a:rPr>
              <a:t>CONTENTS</a:t>
            </a:r>
          </a:p>
        </p:txBody>
      </p:sp>
      <p:cxnSp>
        <p:nvCxnSpPr>
          <p:cNvPr id="7" name="直接连接符 6"/>
          <p:cNvCxnSpPr/>
          <p:nvPr/>
        </p:nvCxnSpPr>
        <p:spPr>
          <a:xfrm flipV="1">
            <a:off x="5726134" y="1312035"/>
            <a:ext cx="768927" cy="1"/>
          </a:xfrm>
          <a:prstGeom prst="line">
            <a:avLst/>
          </a:prstGeom>
          <a:ln w="38100">
            <a:solidFill>
              <a:srgbClr val="444F53"/>
            </a:solidFill>
          </a:ln>
        </p:spPr>
        <p:style>
          <a:lnRef idx="1">
            <a:schemeClr val="accent1"/>
          </a:lnRef>
          <a:fillRef idx="0">
            <a:schemeClr val="accent1"/>
          </a:fillRef>
          <a:effectRef idx="0">
            <a:schemeClr val="accent1"/>
          </a:effectRef>
          <a:fontRef idx="minor">
            <a:schemeClr val="tx1"/>
          </a:fontRef>
        </p:style>
      </p:cxnSp>
      <p:grpSp>
        <p:nvGrpSpPr>
          <p:cNvPr id="8" name="组合 7"/>
          <p:cNvGrpSpPr/>
          <p:nvPr/>
        </p:nvGrpSpPr>
        <p:grpSpPr>
          <a:xfrm>
            <a:off x="1195666" y="2460430"/>
            <a:ext cx="896928" cy="896928"/>
            <a:chOff x="5735754" y="1140916"/>
            <a:chExt cx="720495" cy="720495"/>
          </a:xfrm>
        </p:grpSpPr>
        <p:sp>
          <p:nvSpPr>
            <p:cNvPr id="10" name="椭圆 9"/>
            <p:cNvSpPr/>
            <p:nvPr/>
          </p:nvSpPr>
          <p:spPr>
            <a:xfrm>
              <a:off x="5735754" y="1140916"/>
              <a:ext cx="720495" cy="720495"/>
            </a:xfrm>
            <a:prstGeom prst="ellipse">
              <a:avLst/>
            </a:prstGeom>
            <a:solidFill>
              <a:srgbClr val="4B6075"/>
            </a:solidFill>
            <a:ln w="28575">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 name="Freeform 42"/>
            <p:cNvSpPr>
              <a:spLocks noEditPoints="1"/>
            </p:cNvSpPr>
            <p:nvPr/>
          </p:nvSpPr>
          <p:spPr bwMode="auto">
            <a:xfrm>
              <a:off x="5894624" y="1311296"/>
              <a:ext cx="402752" cy="394719"/>
            </a:xfrm>
            <a:custGeom>
              <a:gdLst>
                <a:gd fmla="*/ 25 w 596" name="T0"/>
                <a:gd fmla="*/ 345 h 583" name="T1"/>
                <a:gd fmla="*/ 25 w 596" name="T2"/>
                <a:gd fmla="*/ 62 h 583" name="T3"/>
                <a:gd fmla="*/ 61 w 596" name="T4"/>
                <a:gd fmla="*/ 26 h 583" name="T5"/>
                <a:gd fmla="*/ 534 w 596" name="T6"/>
                <a:gd fmla="*/ 26 h 583" name="T7"/>
                <a:gd fmla="*/ 570 w 596" name="T8"/>
                <a:gd fmla="*/ 62 h 583" name="T9"/>
                <a:gd fmla="*/ 570 w 596" name="T10"/>
                <a:gd fmla="*/ 345 h 583" name="T11"/>
                <a:gd fmla="*/ 534 w 596" name="T12"/>
                <a:gd fmla="*/ 381 h 583" name="T13"/>
                <a:gd fmla="*/ 61 w 596" name="T14"/>
                <a:gd fmla="*/ 381 h 583" name="T15"/>
                <a:gd fmla="*/ 25 w 596" name="T16"/>
                <a:gd fmla="*/ 345 h 583" name="T17"/>
                <a:gd fmla="*/ 534 w 596" name="T18"/>
                <a:gd fmla="*/ 406 h 583" name="T19"/>
                <a:gd fmla="*/ 596 w 596" name="T20"/>
                <a:gd fmla="*/ 345 h 583" name="T21"/>
                <a:gd fmla="*/ 596 w 596" name="T22"/>
                <a:gd fmla="*/ 62 h 583" name="T23"/>
                <a:gd fmla="*/ 534 w 596" name="T24"/>
                <a:gd fmla="*/ 0 h 583" name="T25"/>
                <a:gd fmla="*/ 61 w 596" name="T26"/>
                <a:gd fmla="*/ 0 h 583" name="T27"/>
                <a:gd fmla="*/ 0 w 596" name="T28"/>
                <a:gd fmla="*/ 62 h 583" name="T29"/>
                <a:gd fmla="*/ 0 w 596" name="T30"/>
                <a:gd fmla="*/ 345 h 583" name="T31"/>
                <a:gd fmla="*/ 61 w 596" name="T32"/>
                <a:gd fmla="*/ 406 h 583" name="T33"/>
                <a:gd fmla="*/ 245 w 596" name="T34"/>
                <a:gd fmla="*/ 406 h 583" name="T35"/>
                <a:gd fmla="*/ 245 w 596" name="T36"/>
                <a:gd fmla="*/ 462 h 583" name="T37"/>
                <a:gd fmla="*/ 61 w 596" name="T38"/>
                <a:gd fmla="*/ 462 h 583" name="T39"/>
                <a:gd fmla="*/ 0 w 596" name="T40"/>
                <a:gd fmla="*/ 524 h 583" name="T41"/>
                <a:gd fmla="*/ 0 w 596" name="T42"/>
                <a:gd fmla="*/ 570 h 583" name="T43"/>
                <a:gd fmla="*/ 12 w 596" name="T44"/>
                <a:gd fmla="*/ 583 h 583" name="T45"/>
                <a:gd fmla="*/ 583 w 596" name="T46"/>
                <a:gd fmla="*/ 583 h 583" name="T47"/>
                <a:gd fmla="*/ 596 w 596" name="T48"/>
                <a:gd fmla="*/ 570 h 583" name="T49"/>
                <a:gd fmla="*/ 596 w 596" name="T50"/>
                <a:gd fmla="*/ 524 h 583" name="T51"/>
                <a:gd fmla="*/ 534 w 596" name="T52"/>
                <a:gd fmla="*/ 462 h 583" name="T53"/>
                <a:gd fmla="*/ 351 w 596" name="T54"/>
                <a:gd fmla="*/ 462 h 583" name="T55"/>
                <a:gd fmla="*/ 351 w 596" name="T56"/>
                <a:gd fmla="*/ 406 h 583" name="T57"/>
                <a:gd fmla="*/ 534 w 596" name="T58"/>
                <a:gd fmla="*/ 406 h 583" name="T59"/>
                <a:gd fmla="*/ 544 w 596" name="T60"/>
                <a:gd fmla="*/ 345 h 583" name="T61"/>
                <a:gd fmla="*/ 544 w 596" name="T62"/>
                <a:gd fmla="*/ 62 h 583" name="T63"/>
                <a:gd fmla="*/ 534 w 596" name="T64"/>
                <a:gd fmla="*/ 52 h 583" name="T65"/>
                <a:gd fmla="*/ 61 w 596" name="T66"/>
                <a:gd fmla="*/ 52 h 583" name="T67"/>
                <a:gd fmla="*/ 51 w 596" name="T68"/>
                <a:gd fmla="*/ 62 h 583" name="T69"/>
                <a:gd fmla="*/ 51 w 596" name="T70"/>
                <a:gd fmla="*/ 345 h 583" name="T71"/>
                <a:gd fmla="*/ 61 w 596" name="T72"/>
                <a:gd fmla="*/ 355 h 583" name="T73"/>
                <a:gd fmla="*/ 534 w 596" name="T74"/>
                <a:gd fmla="*/ 355 h 583" name="T75"/>
                <a:gd fmla="*/ 544 w 596" name="T76"/>
                <a:gd fmla="*/ 345 h 583" name="T7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b="b" l="0" r="r" t="0"/>
              <a:pathLst>
                <a:path h="583" w="596">
                  <a:moveTo>
                    <a:pt x="25" y="345"/>
                  </a:moveTo>
                  <a:lnTo>
                    <a:pt x="25" y="62"/>
                  </a:lnTo>
                  <a:cubicBezTo>
                    <a:pt x="25" y="42"/>
                    <a:pt x="41" y="26"/>
                    <a:pt x="61" y="26"/>
                  </a:cubicBezTo>
                  <a:lnTo>
                    <a:pt x="534" y="26"/>
                  </a:lnTo>
                  <a:cubicBezTo>
                    <a:pt x="554" y="26"/>
                    <a:pt x="570" y="42"/>
                    <a:pt x="570" y="62"/>
                  </a:cubicBezTo>
                  <a:lnTo>
                    <a:pt x="570" y="345"/>
                  </a:lnTo>
                  <a:cubicBezTo>
                    <a:pt x="570" y="365"/>
                    <a:pt x="554" y="381"/>
                    <a:pt x="534" y="381"/>
                  </a:cubicBezTo>
                  <a:lnTo>
                    <a:pt x="61" y="381"/>
                  </a:lnTo>
                  <a:cubicBezTo>
                    <a:pt x="41" y="381"/>
                    <a:pt x="25" y="365"/>
                    <a:pt x="25" y="345"/>
                  </a:cubicBezTo>
                  <a:close/>
                  <a:moveTo>
                    <a:pt x="534" y="406"/>
                  </a:moveTo>
                  <a:cubicBezTo>
                    <a:pt x="568" y="406"/>
                    <a:pt x="596" y="379"/>
                    <a:pt x="596" y="345"/>
                  </a:cubicBezTo>
                  <a:lnTo>
                    <a:pt x="596" y="62"/>
                  </a:lnTo>
                  <a:cubicBezTo>
                    <a:pt x="596" y="28"/>
                    <a:pt x="568" y="0"/>
                    <a:pt x="534" y="0"/>
                  </a:cubicBezTo>
                  <a:lnTo>
                    <a:pt x="61" y="0"/>
                  </a:lnTo>
                  <a:cubicBezTo>
                    <a:pt x="27" y="0"/>
                    <a:pt x="0" y="28"/>
                    <a:pt x="0" y="62"/>
                  </a:cubicBezTo>
                  <a:lnTo>
                    <a:pt x="0" y="345"/>
                  </a:lnTo>
                  <a:cubicBezTo>
                    <a:pt x="0" y="379"/>
                    <a:pt x="27" y="406"/>
                    <a:pt x="61" y="406"/>
                  </a:cubicBezTo>
                  <a:lnTo>
                    <a:pt x="245" y="406"/>
                  </a:lnTo>
                  <a:lnTo>
                    <a:pt x="245" y="462"/>
                  </a:lnTo>
                  <a:lnTo>
                    <a:pt x="61" y="462"/>
                  </a:lnTo>
                  <a:cubicBezTo>
                    <a:pt x="27" y="462"/>
                    <a:pt x="0" y="490"/>
                    <a:pt x="0" y="524"/>
                  </a:cubicBezTo>
                  <a:lnTo>
                    <a:pt x="0" y="570"/>
                  </a:lnTo>
                  <a:cubicBezTo>
                    <a:pt x="0" y="577"/>
                    <a:pt x="5" y="583"/>
                    <a:pt x="12" y="583"/>
                  </a:cubicBezTo>
                  <a:lnTo>
                    <a:pt x="583" y="583"/>
                  </a:lnTo>
                  <a:cubicBezTo>
                    <a:pt x="590" y="583"/>
                    <a:pt x="596" y="577"/>
                    <a:pt x="596" y="570"/>
                  </a:cubicBezTo>
                  <a:lnTo>
                    <a:pt x="596" y="524"/>
                  </a:lnTo>
                  <a:cubicBezTo>
                    <a:pt x="596" y="490"/>
                    <a:pt x="568" y="462"/>
                    <a:pt x="534" y="462"/>
                  </a:cubicBezTo>
                  <a:lnTo>
                    <a:pt x="351" y="462"/>
                  </a:lnTo>
                  <a:lnTo>
                    <a:pt x="351" y="406"/>
                  </a:lnTo>
                  <a:lnTo>
                    <a:pt x="534" y="406"/>
                  </a:lnTo>
                  <a:close/>
                  <a:moveTo>
                    <a:pt x="544" y="345"/>
                  </a:moveTo>
                  <a:lnTo>
                    <a:pt x="544" y="62"/>
                  </a:lnTo>
                  <a:cubicBezTo>
                    <a:pt x="544" y="56"/>
                    <a:pt x="540" y="52"/>
                    <a:pt x="534" y="52"/>
                  </a:cubicBezTo>
                  <a:lnTo>
                    <a:pt x="61" y="52"/>
                  </a:lnTo>
                  <a:cubicBezTo>
                    <a:pt x="56" y="52"/>
                    <a:pt x="51" y="56"/>
                    <a:pt x="51" y="62"/>
                  </a:cubicBezTo>
                  <a:lnTo>
                    <a:pt x="51" y="345"/>
                  </a:lnTo>
                  <a:cubicBezTo>
                    <a:pt x="51" y="350"/>
                    <a:pt x="56" y="355"/>
                    <a:pt x="61" y="355"/>
                  </a:cubicBezTo>
                  <a:lnTo>
                    <a:pt x="534" y="355"/>
                  </a:lnTo>
                  <a:cubicBezTo>
                    <a:pt x="540" y="355"/>
                    <a:pt x="544" y="350"/>
                    <a:pt x="544" y="345"/>
                  </a:cubicBezTo>
                  <a:close/>
                </a:path>
              </a:pathLst>
            </a:custGeom>
            <a:solidFill>
              <a:schemeClr val="bg1"/>
            </a:solidFill>
            <a:ln>
              <a:noFill/>
            </a:ln>
            <a:extLst/>
          </p:spPr>
          <p:txBody>
            <a:bodyPr anchor="t" anchorCtr="0" bIns="45700" compatLnSpc="1" lIns="91400" numCol="1" rIns="91400" tIns="45700" vert="horz" wrap="square">
              <a:prstTxWarp prst="textNoShape">
                <a:avLst/>
              </a:prstTxWarp>
            </a:bodyPr>
            <a:lstStyle/>
            <a:p>
              <a:endParaRPr altLang="en-US" lang="zh-CN" sz="2400"/>
            </a:p>
          </p:txBody>
        </p:sp>
      </p:grpSp>
      <p:grpSp>
        <p:nvGrpSpPr>
          <p:cNvPr id="11" name="组合 10"/>
          <p:cNvGrpSpPr/>
          <p:nvPr/>
        </p:nvGrpSpPr>
        <p:grpSpPr>
          <a:xfrm>
            <a:off x="3435367" y="2446606"/>
            <a:ext cx="896928" cy="896928"/>
            <a:chOff x="5735752" y="2095665"/>
            <a:chExt cx="720495" cy="720495"/>
          </a:xfrm>
        </p:grpSpPr>
        <p:sp>
          <p:nvSpPr>
            <p:cNvPr id="13" name="椭圆 12"/>
            <p:cNvSpPr/>
            <p:nvPr/>
          </p:nvSpPr>
          <p:spPr>
            <a:xfrm>
              <a:off x="5735752" y="2095665"/>
              <a:ext cx="720495" cy="720495"/>
            </a:xfrm>
            <a:prstGeom prst="ellipse">
              <a:avLst/>
            </a:prstGeom>
            <a:solidFill>
              <a:srgbClr val="4B6075"/>
            </a:solidFill>
            <a:ln w="28575">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 name="Freeform 26"/>
            <p:cNvSpPr>
              <a:spLocks noEditPoints="1"/>
            </p:cNvSpPr>
            <p:nvPr/>
          </p:nvSpPr>
          <p:spPr bwMode="auto">
            <a:xfrm>
              <a:off x="5866793" y="2243942"/>
              <a:ext cx="458415" cy="425837"/>
            </a:xfrm>
            <a:custGeom>
              <a:gdLst>
                <a:gd fmla="*/ 373 w 678" name="T0"/>
                <a:gd fmla="*/ 551 h 630" name="T1"/>
                <a:gd fmla="*/ 280 w 678" name="T2"/>
                <a:gd fmla="*/ 593 h 630" name="T3"/>
                <a:gd fmla="*/ 190 w 678" name="T4"/>
                <a:gd fmla="*/ 21 h 630" name="T5"/>
                <a:gd fmla="*/ 210 w 678" name="T6"/>
                <a:gd fmla="*/ 34 h 630" name="T7"/>
                <a:gd fmla="*/ 342 w 678" name="T8"/>
                <a:gd fmla="*/ 1 h 630" name="T9"/>
                <a:gd fmla="*/ 169 w 678" name="T10"/>
                <a:gd fmla="*/ 25 h 630" name="T11"/>
                <a:gd fmla="*/ 207 w 678" name="T12"/>
                <a:gd fmla="*/ 62 h 630" name="T13"/>
                <a:gd fmla="*/ 199 w 678" name="T14"/>
                <a:gd fmla="*/ 340 h 630" name="T15"/>
                <a:gd fmla="*/ 161 w 678" name="T16"/>
                <a:gd fmla="*/ 304 h 630" name="T17"/>
                <a:gd fmla="*/ 169 w 678" name="T18"/>
                <a:gd fmla="*/ 25 h 630" name="T19"/>
                <a:gd fmla="*/ 309 w 678" name="T20"/>
                <a:gd fmla="*/ 120 h 630" name="T21"/>
                <a:gd fmla="*/ 467 w 678" name="T22"/>
                <a:gd fmla="*/ 102 h 630" name="T23"/>
                <a:gd fmla="*/ 291 w 678" name="T24"/>
                <a:gd fmla="*/ 109 h 630" name="T25"/>
                <a:gd fmla="*/ 300 w 678" name="T26"/>
                <a:gd fmla="*/ 133 h 630" name="T27"/>
                <a:gd fmla="*/ 308 w 678" name="T28"/>
                <a:gd fmla="*/ 422 h 630" name="T29"/>
                <a:gd fmla="*/ 270 w 678" name="T30"/>
                <a:gd fmla="*/ 410 h 630" name="T31"/>
                <a:gd fmla="*/ 263 w 678" name="T32"/>
                <a:gd fmla="*/ 122 h 630" name="T33"/>
                <a:gd fmla="*/ 322 w 678" name="T34"/>
                <a:gd fmla="*/ 145 h 630" name="T35"/>
                <a:gd fmla="*/ 511 w 678" name="T36"/>
                <a:gd fmla="*/ 145 h 630" name="T37"/>
                <a:gd fmla="*/ 486 w 678" name="T38"/>
                <a:gd fmla="*/ 406 h 630" name="T39"/>
                <a:gd fmla="*/ 322 w 678" name="T40"/>
                <a:gd fmla="*/ 145 h 630" name="T41"/>
                <a:gd fmla="*/ 481 w 678" name="T42"/>
                <a:gd fmla="*/ 166 h 630" name="T43"/>
                <a:gd fmla="*/ 354 w 678" name="T44"/>
                <a:gd fmla="*/ 240 h 630" name="T45"/>
                <a:gd fmla="*/ 221 w 678" name="T46"/>
                <a:gd fmla="*/ 56 h 630" name="T47"/>
                <a:gd fmla="*/ 410 w 678" name="T48"/>
                <a:gd fmla="*/ 56 h 630" name="T49"/>
                <a:gd fmla="*/ 255 w 678" name="T50"/>
                <a:gd fmla="*/ 83 h 630" name="T51"/>
                <a:gd fmla="*/ 240 w 678" name="T52"/>
                <a:gd fmla="*/ 335 h 630" name="T53"/>
                <a:gd fmla="*/ 221 w 678" name="T54"/>
                <a:gd fmla="*/ 56 h 630" name="T55"/>
                <a:gd fmla="*/ 134 w 678" name="T56"/>
                <a:gd fmla="*/ 188 h 630" name="T57"/>
                <a:gd fmla="*/ 104 w 678" name="T58"/>
                <a:gd fmla="*/ 135 h 630" name="T59"/>
                <a:gd fmla="*/ 54 w 678" name="T60"/>
                <a:gd fmla="*/ 467 h 630" name="T61"/>
                <a:gd fmla="*/ 90 w 678" name="T62"/>
                <a:gd fmla="*/ 515 h 630" name="T63"/>
                <a:gd fmla="*/ 0 w 678" name="T64"/>
                <a:gd fmla="*/ 630 h 630" name="T65"/>
                <a:gd fmla="*/ 678 w 678" name="T66"/>
                <a:gd fmla="*/ 586 h 630" name="T67"/>
                <a:gd fmla="*/ 621 w 678" name="T68"/>
                <a:gd fmla="*/ 467 h 630" name="T69"/>
                <a:gd fmla="*/ 571 w 678" name="T70"/>
                <a:gd fmla="*/ 135 h 630" name="T71"/>
                <a:gd fmla="*/ 541 w 678" name="T72"/>
                <a:gd fmla="*/ 188 h 630" name="T73"/>
                <a:gd fmla="*/ 573 w 678" name="T74"/>
                <a:gd fmla="*/ 474 h 630" name="T75"/>
                <a:gd fmla="*/ 101 w 678" name="T76"/>
                <a:gd fmla="*/ 188 h 630" name="T7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b="b" l="0" r="r" t="0"/>
              <a:pathLst>
                <a:path h="630" w="678">
                  <a:moveTo>
                    <a:pt x="301" y="551"/>
                  </a:moveTo>
                  <a:lnTo>
                    <a:pt x="373" y="551"/>
                  </a:lnTo>
                  <a:lnTo>
                    <a:pt x="398" y="593"/>
                  </a:lnTo>
                  <a:lnTo>
                    <a:pt x="280" y="593"/>
                  </a:lnTo>
                  <a:lnTo>
                    <a:pt x="301" y="551"/>
                  </a:lnTo>
                  <a:close/>
                  <a:moveTo>
                    <a:pt x="190" y="21"/>
                  </a:moveTo>
                  <a:lnTo>
                    <a:pt x="207" y="32"/>
                  </a:lnTo>
                  <a:cubicBezTo>
                    <a:pt x="208" y="32"/>
                    <a:pt x="209" y="33"/>
                    <a:pt x="210" y="34"/>
                  </a:cubicBezTo>
                  <a:lnTo>
                    <a:pt x="366" y="14"/>
                  </a:lnTo>
                  <a:cubicBezTo>
                    <a:pt x="362" y="5"/>
                    <a:pt x="353" y="0"/>
                    <a:pt x="342" y="1"/>
                  </a:cubicBezTo>
                  <a:lnTo>
                    <a:pt x="190" y="21"/>
                  </a:lnTo>
                  <a:close/>
                  <a:moveTo>
                    <a:pt x="169" y="25"/>
                  </a:moveTo>
                  <a:lnTo>
                    <a:pt x="199" y="44"/>
                  </a:lnTo>
                  <a:cubicBezTo>
                    <a:pt x="203" y="47"/>
                    <a:pt x="207" y="55"/>
                    <a:pt x="207" y="62"/>
                  </a:cubicBezTo>
                  <a:lnTo>
                    <a:pt x="207" y="333"/>
                  </a:lnTo>
                  <a:cubicBezTo>
                    <a:pt x="207" y="340"/>
                    <a:pt x="203" y="343"/>
                    <a:pt x="199" y="340"/>
                  </a:cubicBezTo>
                  <a:lnTo>
                    <a:pt x="169" y="322"/>
                  </a:lnTo>
                  <a:cubicBezTo>
                    <a:pt x="165" y="319"/>
                    <a:pt x="161" y="311"/>
                    <a:pt x="161" y="304"/>
                  </a:cubicBezTo>
                  <a:lnTo>
                    <a:pt x="161" y="33"/>
                  </a:lnTo>
                  <a:cubicBezTo>
                    <a:pt x="161" y="26"/>
                    <a:pt x="165" y="23"/>
                    <a:pt x="169" y="25"/>
                  </a:cubicBezTo>
                  <a:close/>
                  <a:moveTo>
                    <a:pt x="291" y="109"/>
                  </a:moveTo>
                  <a:lnTo>
                    <a:pt x="309" y="120"/>
                  </a:lnTo>
                  <a:cubicBezTo>
                    <a:pt x="310" y="121"/>
                    <a:pt x="310" y="122"/>
                    <a:pt x="311" y="122"/>
                  </a:cubicBezTo>
                  <a:lnTo>
                    <a:pt x="467" y="102"/>
                  </a:lnTo>
                  <a:cubicBezTo>
                    <a:pt x="464" y="94"/>
                    <a:pt x="454" y="88"/>
                    <a:pt x="443" y="90"/>
                  </a:cubicBezTo>
                  <a:lnTo>
                    <a:pt x="291" y="109"/>
                  </a:lnTo>
                  <a:close/>
                  <a:moveTo>
                    <a:pt x="270" y="114"/>
                  </a:moveTo>
                  <a:lnTo>
                    <a:pt x="300" y="133"/>
                  </a:lnTo>
                  <a:cubicBezTo>
                    <a:pt x="304" y="136"/>
                    <a:pt x="308" y="144"/>
                    <a:pt x="308" y="151"/>
                  </a:cubicBezTo>
                  <a:lnTo>
                    <a:pt x="308" y="422"/>
                  </a:lnTo>
                  <a:cubicBezTo>
                    <a:pt x="308" y="428"/>
                    <a:pt x="304" y="432"/>
                    <a:pt x="300" y="429"/>
                  </a:cubicBezTo>
                  <a:lnTo>
                    <a:pt x="270" y="410"/>
                  </a:lnTo>
                  <a:cubicBezTo>
                    <a:pt x="266" y="407"/>
                    <a:pt x="263" y="400"/>
                    <a:pt x="263" y="393"/>
                  </a:cubicBezTo>
                  <a:lnTo>
                    <a:pt x="263" y="122"/>
                  </a:lnTo>
                  <a:cubicBezTo>
                    <a:pt x="263" y="115"/>
                    <a:pt x="266" y="111"/>
                    <a:pt x="270" y="114"/>
                  </a:cubicBezTo>
                  <a:close/>
                  <a:moveTo>
                    <a:pt x="322" y="145"/>
                  </a:moveTo>
                  <a:lnTo>
                    <a:pt x="486" y="124"/>
                  </a:lnTo>
                  <a:cubicBezTo>
                    <a:pt x="500" y="122"/>
                    <a:pt x="511" y="131"/>
                    <a:pt x="511" y="145"/>
                  </a:cubicBezTo>
                  <a:lnTo>
                    <a:pt x="511" y="378"/>
                  </a:lnTo>
                  <a:cubicBezTo>
                    <a:pt x="511" y="391"/>
                    <a:pt x="500" y="404"/>
                    <a:pt x="486" y="406"/>
                  </a:cubicBezTo>
                  <a:lnTo>
                    <a:pt x="322" y="426"/>
                  </a:lnTo>
                  <a:lnTo>
                    <a:pt x="322" y="145"/>
                  </a:lnTo>
                  <a:close/>
                  <a:moveTo>
                    <a:pt x="354" y="183"/>
                  </a:moveTo>
                  <a:lnTo>
                    <a:pt x="481" y="166"/>
                  </a:lnTo>
                  <a:lnTo>
                    <a:pt x="481" y="224"/>
                  </a:lnTo>
                  <a:lnTo>
                    <a:pt x="354" y="240"/>
                  </a:lnTo>
                  <a:lnTo>
                    <a:pt x="354" y="183"/>
                  </a:lnTo>
                  <a:close/>
                  <a:moveTo>
                    <a:pt x="221" y="56"/>
                  </a:moveTo>
                  <a:lnTo>
                    <a:pt x="384" y="35"/>
                  </a:lnTo>
                  <a:cubicBezTo>
                    <a:pt x="398" y="33"/>
                    <a:pt x="410" y="43"/>
                    <a:pt x="410" y="56"/>
                  </a:cubicBezTo>
                  <a:lnTo>
                    <a:pt x="410" y="63"/>
                  </a:lnTo>
                  <a:lnTo>
                    <a:pt x="255" y="83"/>
                  </a:lnTo>
                  <a:cubicBezTo>
                    <a:pt x="244" y="86"/>
                    <a:pt x="240" y="93"/>
                    <a:pt x="240" y="107"/>
                  </a:cubicBezTo>
                  <a:lnTo>
                    <a:pt x="240" y="335"/>
                  </a:lnTo>
                  <a:lnTo>
                    <a:pt x="221" y="338"/>
                  </a:lnTo>
                  <a:lnTo>
                    <a:pt x="221" y="56"/>
                  </a:lnTo>
                  <a:close/>
                  <a:moveTo>
                    <a:pt x="101" y="188"/>
                  </a:moveTo>
                  <a:lnTo>
                    <a:pt x="134" y="188"/>
                  </a:lnTo>
                  <a:lnTo>
                    <a:pt x="134" y="135"/>
                  </a:lnTo>
                  <a:lnTo>
                    <a:pt x="104" y="135"/>
                  </a:lnTo>
                  <a:cubicBezTo>
                    <a:pt x="76" y="135"/>
                    <a:pt x="54" y="158"/>
                    <a:pt x="54" y="186"/>
                  </a:cubicBezTo>
                  <a:lnTo>
                    <a:pt x="54" y="467"/>
                  </a:lnTo>
                  <a:cubicBezTo>
                    <a:pt x="54" y="490"/>
                    <a:pt x="69" y="509"/>
                    <a:pt x="90" y="515"/>
                  </a:cubicBezTo>
                  <a:lnTo>
                    <a:pt x="90" y="515"/>
                  </a:lnTo>
                  <a:lnTo>
                    <a:pt x="0" y="586"/>
                  </a:lnTo>
                  <a:lnTo>
                    <a:pt x="0" y="630"/>
                  </a:lnTo>
                  <a:lnTo>
                    <a:pt x="678" y="630"/>
                  </a:lnTo>
                  <a:lnTo>
                    <a:pt x="678" y="586"/>
                  </a:lnTo>
                  <a:lnTo>
                    <a:pt x="582" y="516"/>
                  </a:lnTo>
                  <a:cubicBezTo>
                    <a:pt x="604" y="511"/>
                    <a:pt x="621" y="491"/>
                    <a:pt x="621" y="467"/>
                  </a:cubicBezTo>
                  <a:lnTo>
                    <a:pt x="621" y="186"/>
                  </a:lnTo>
                  <a:cubicBezTo>
                    <a:pt x="621" y="158"/>
                    <a:pt x="598" y="135"/>
                    <a:pt x="571" y="135"/>
                  </a:cubicBezTo>
                  <a:lnTo>
                    <a:pt x="541" y="135"/>
                  </a:lnTo>
                  <a:lnTo>
                    <a:pt x="541" y="188"/>
                  </a:lnTo>
                  <a:lnTo>
                    <a:pt x="573" y="188"/>
                  </a:lnTo>
                  <a:lnTo>
                    <a:pt x="573" y="474"/>
                  </a:lnTo>
                  <a:lnTo>
                    <a:pt x="101" y="474"/>
                  </a:lnTo>
                  <a:lnTo>
                    <a:pt x="101" y="188"/>
                  </a:lnTo>
                  <a:close/>
                </a:path>
              </a:pathLst>
            </a:custGeom>
            <a:solidFill>
              <a:schemeClr val="bg1"/>
            </a:solidFill>
            <a:ln>
              <a:noFill/>
            </a:ln>
            <a:extLst/>
          </p:spPr>
          <p:txBody>
            <a:bodyPr anchor="t" anchorCtr="0" bIns="45700" compatLnSpc="1" lIns="91400" numCol="1" rIns="91400" tIns="45700" vert="horz" wrap="square">
              <a:prstTxWarp prst="textNoShape">
                <a:avLst/>
              </a:prstTxWarp>
            </a:bodyPr>
            <a:lstStyle/>
            <a:p>
              <a:endParaRPr altLang="en-US" lang="zh-CN" sz="2400"/>
            </a:p>
          </p:txBody>
        </p:sp>
      </p:grpSp>
      <p:grpSp>
        <p:nvGrpSpPr>
          <p:cNvPr id="14" name="组合 13"/>
          <p:cNvGrpSpPr/>
          <p:nvPr/>
        </p:nvGrpSpPr>
        <p:grpSpPr>
          <a:xfrm>
            <a:off x="5675070" y="2456956"/>
            <a:ext cx="896928" cy="896928"/>
            <a:chOff x="5735752" y="3081192"/>
            <a:chExt cx="720495" cy="720495"/>
          </a:xfrm>
        </p:grpSpPr>
        <p:sp>
          <p:nvSpPr>
            <p:cNvPr id="16" name="椭圆 15"/>
            <p:cNvSpPr/>
            <p:nvPr/>
          </p:nvSpPr>
          <p:spPr>
            <a:xfrm>
              <a:off x="5735752" y="3081192"/>
              <a:ext cx="720495" cy="720495"/>
            </a:xfrm>
            <a:prstGeom prst="ellipse">
              <a:avLst/>
            </a:prstGeom>
            <a:solidFill>
              <a:srgbClr val="4B6075"/>
            </a:solidFill>
            <a:ln w="28575">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 name="Freeform 18"/>
            <p:cNvSpPr>
              <a:spLocks noEditPoints="1"/>
            </p:cNvSpPr>
            <p:nvPr/>
          </p:nvSpPr>
          <p:spPr bwMode="auto">
            <a:xfrm>
              <a:off x="5899722" y="3217138"/>
              <a:ext cx="423215" cy="448604"/>
            </a:xfrm>
            <a:custGeom>
              <a:gdLst>
                <a:gd fmla="*/ 283 w 568" name="T0"/>
                <a:gd fmla="*/ 574 h 601" name="T1"/>
                <a:gd fmla="*/ 284 w 568" name="T2"/>
                <a:gd fmla="*/ 333 h 601" name="T3"/>
                <a:gd fmla="*/ 453 w 568" name="T4"/>
                <a:gd fmla="*/ 301 h 601" name="T5"/>
                <a:gd fmla="*/ 347 w 568" name="T6"/>
                <a:gd fmla="*/ 343 h 601" name="T7"/>
                <a:gd fmla="*/ 95 w 568" name="T8"/>
                <a:gd fmla="*/ 214 h 601" name="T9"/>
                <a:gd fmla="*/ 127 w 568" name="T10"/>
                <a:gd fmla="*/ 218 h 601" name="T11"/>
                <a:gd fmla="*/ 168 w 568" name="T12"/>
                <a:gd fmla="*/ 222 h 601" name="T13"/>
                <a:gd fmla="*/ 167 w 568" name="T14"/>
                <a:gd fmla="*/ 195 h 601" name="T15"/>
                <a:gd fmla="*/ 284 w 568" name="T16"/>
                <a:gd fmla="*/ 303 h 601" name="T17"/>
                <a:gd fmla="*/ 413 w 568" name="T18"/>
                <a:gd fmla="*/ 209 h 601" name="T19"/>
                <a:gd fmla="*/ 442 w 568" name="T20"/>
                <a:gd fmla="*/ 204 h 601" name="T21"/>
                <a:gd fmla="*/ 458 w 568" name="T22"/>
                <a:gd fmla="*/ 210 h 601" name="T23"/>
                <a:gd fmla="*/ 416 w 568" name="T24"/>
                <a:gd fmla="*/ 256 h 601" name="T25"/>
                <a:gd fmla="*/ 489 w 568" name="T26"/>
                <a:gd fmla="*/ 341 h 601" name="T27"/>
                <a:gd fmla="*/ 467 w 568" name="T28"/>
                <a:gd fmla="*/ 263 h 601" name="T29"/>
                <a:gd fmla="*/ 467 w 568" name="T30"/>
                <a:gd fmla="*/ 500 h 601" name="T31"/>
                <a:gd fmla="*/ 494 w 568" name="T32"/>
                <a:gd fmla="*/ 494 h 601" name="T33"/>
                <a:gd fmla="*/ 310 w 568" name="T34"/>
                <a:gd fmla="*/ 595 h 601" name="T35"/>
                <a:gd fmla="*/ 285 w 568" name="T36"/>
                <a:gd fmla="*/ 601 h 601" name="T37"/>
                <a:gd fmla="*/ 75 w 568" name="T38"/>
                <a:gd fmla="*/ 494 h 601" name="T39"/>
                <a:gd fmla="*/ 102 w 568" name="T40"/>
                <a:gd fmla="*/ 500 h 601" name="T41"/>
                <a:gd fmla="*/ 102 w 568" name="T42"/>
                <a:gd fmla="*/ 263 h 601" name="T43"/>
                <a:gd fmla="*/ 80 w 568" name="T44"/>
                <a:gd fmla="*/ 341 h 601" name="T45"/>
                <a:gd fmla="*/ 142 w 568" name="T46"/>
                <a:gd fmla="*/ 252 h 601" name="T47"/>
                <a:gd fmla="*/ 62 w 568" name="T48"/>
                <a:gd fmla="*/ 400 h 601" name="T49"/>
                <a:gd fmla="*/ 74 w 568" name="T50"/>
                <a:gd fmla="*/ 424 h 601" name="T51"/>
                <a:gd fmla="*/ 85 w 568" name="T52"/>
                <a:gd fmla="*/ 446 h 601" name="T53"/>
                <a:gd fmla="*/ 45 w 568" name="T54"/>
                <a:gd fmla="*/ 475 h 601" name="T55"/>
                <a:gd fmla="*/ 28 w 568" name="T56"/>
                <a:gd fmla="*/ 377 h 601" name="T57"/>
                <a:gd fmla="*/ 54 w 568" name="T58"/>
                <a:gd fmla="*/ 333 h 601" name="T59"/>
                <a:gd fmla="*/ 473 w 568" name="T60"/>
                <a:gd fmla="*/ 381 h 601" name="T61"/>
                <a:gd fmla="*/ 463 w 568" name="T62"/>
                <a:gd fmla="*/ 406 h 601" name="T63"/>
                <a:gd fmla="*/ 455 w 568" name="T64"/>
                <a:gd fmla="*/ 431 h 601" name="T65"/>
                <a:gd fmla="*/ 450 w 568" name="T66"/>
                <a:gd fmla="*/ 450 h 601" name="T67"/>
                <a:gd fmla="*/ 482 w 568" name="T68"/>
                <a:gd fmla="*/ 363 h 601" name="T69"/>
                <a:gd fmla="*/ 513 w 568" name="T70"/>
                <a:gd fmla="*/ 360 h 601" name="T71"/>
                <a:gd fmla="*/ 282 w 568" name="T72"/>
                <a:gd fmla="*/ 0 h 601" name="T73"/>
                <a:gd fmla="*/ 418 w 568" name="T74"/>
                <a:gd fmla="*/ 107 h 601" name="T75"/>
                <a:gd fmla="*/ 394 w 568" name="T76"/>
                <a:gd fmla="*/ 179 h 601" name="T77"/>
                <a:gd fmla="*/ 365 w 568" name="T78"/>
                <a:gd fmla="*/ 81 h 601" name="T79"/>
                <a:gd fmla="*/ 194 w 568" name="T80"/>
                <a:gd fmla="*/ 183 h 601" name="T81"/>
                <a:gd fmla="*/ 152 w 568" name="T82"/>
                <a:gd fmla="*/ 154 h 601" name="T83"/>
                <a:gd fmla="*/ 198 w 568" name="T84"/>
                <a:gd fmla="*/ 41 h 601" name="T8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b="b" l="0" r="r" t="0"/>
              <a:pathLst>
                <a:path h="601" w="568">
                  <a:moveTo>
                    <a:pt x="266" y="331"/>
                  </a:moveTo>
                  <a:lnTo>
                    <a:pt x="266" y="571"/>
                  </a:lnTo>
                  <a:cubicBezTo>
                    <a:pt x="272" y="573"/>
                    <a:pt x="277" y="575"/>
                    <a:pt x="283" y="574"/>
                  </a:cubicBezTo>
                  <a:cubicBezTo>
                    <a:pt x="290" y="574"/>
                    <a:pt x="297" y="572"/>
                    <a:pt x="303" y="570"/>
                  </a:cubicBezTo>
                  <a:lnTo>
                    <a:pt x="303" y="331"/>
                  </a:lnTo>
                  <a:cubicBezTo>
                    <a:pt x="297" y="332"/>
                    <a:pt x="290" y="333"/>
                    <a:pt x="284" y="333"/>
                  </a:cubicBezTo>
                  <a:cubicBezTo>
                    <a:pt x="278" y="333"/>
                    <a:pt x="272" y="332"/>
                    <a:pt x="266" y="331"/>
                  </a:cubicBezTo>
                  <a:close/>
                  <a:moveTo>
                    <a:pt x="347" y="343"/>
                  </a:moveTo>
                  <a:lnTo>
                    <a:pt x="453" y="301"/>
                  </a:lnTo>
                  <a:lnTo>
                    <a:pt x="453" y="345"/>
                  </a:lnTo>
                  <a:lnTo>
                    <a:pt x="347" y="386"/>
                  </a:lnTo>
                  <a:lnTo>
                    <a:pt x="347" y="343"/>
                  </a:lnTo>
                  <a:close/>
                  <a:moveTo>
                    <a:pt x="142" y="252"/>
                  </a:moveTo>
                  <a:lnTo>
                    <a:pt x="99" y="228"/>
                  </a:lnTo>
                  <a:cubicBezTo>
                    <a:pt x="94" y="225"/>
                    <a:pt x="93" y="219"/>
                    <a:pt x="95" y="214"/>
                  </a:cubicBezTo>
                  <a:cubicBezTo>
                    <a:pt x="98" y="209"/>
                    <a:pt x="104" y="208"/>
                    <a:pt x="109" y="210"/>
                  </a:cubicBezTo>
                  <a:lnTo>
                    <a:pt x="149" y="233"/>
                  </a:lnTo>
                  <a:lnTo>
                    <a:pt x="127" y="218"/>
                  </a:lnTo>
                  <a:cubicBezTo>
                    <a:pt x="123" y="215"/>
                    <a:pt x="122" y="209"/>
                    <a:pt x="125" y="204"/>
                  </a:cubicBezTo>
                  <a:cubicBezTo>
                    <a:pt x="128" y="200"/>
                    <a:pt x="134" y="199"/>
                    <a:pt x="138" y="202"/>
                  </a:cubicBezTo>
                  <a:lnTo>
                    <a:pt x="168" y="222"/>
                  </a:lnTo>
                  <a:lnTo>
                    <a:pt x="154" y="209"/>
                  </a:lnTo>
                  <a:cubicBezTo>
                    <a:pt x="150" y="205"/>
                    <a:pt x="149" y="199"/>
                    <a:pt x="153" y="195"/>
                  </a:cubicBezTo>
                  <a:cubicBezTo>
                    <a:pt x="157" y="191"/>
                    <a:pt x="163" y="191"/>
                    <a:pt x="167" y="195"/>
                  </a:cubicBezTo>
                  <a:lnTo>
                    <a:pt x="282" y="303"/>
                  </a:lnTo>
                  <a:cubicBezTo>
                    <a:pt x="283" y="303"/>
                    <a:pt x="283" y="303"/>
                    <a:pt x="283" y="304"/>
                  </a:cubicBezTo>
                  <a:cubicBezTo>
                    <a:pt x="283" y="303"/>
                    <a:pt x="284" y="303"/>
                    <a:pt x="284" y="303"/>
                  </a:cubicBezTo>
                  <a:lnTo>
                    <a:pt x="399" y="195"/>
                  </a:lnTo>
                  <a:cubicBezTo>
                    <a:pt x="403" y="191"/>
                    <a:pt x="409" y="191"/>
                    <a:pt x="413" y="195"/>
                  </a:cubicBezTo>
                  <a:cubicBezTo>
                    <a:pt x="417" y="199"/>
                    <a:pt x="417" y="205"/>
                    <a:pt x="413" y="209"/>
                  </a:cubicBezTo>
                  <a:lnTo>
                    <a:pt x="399" y="222"/>
                  </a:lnTo>
                  <a:lnTo>
                    <a:pt x="428" y="202"/>
                  </a:lnTo>
                  <a:cubicBezTo>
                    <a:pt x="432" y="199"/>
                    <a:pt x="438" y="200"/>
                    <a:pt x="442" y="204"/>
                  </a:cubicBezTo>
                  <a:cubicBezTo>
                    <a:pt x="445" y="209"/>
                    <a:pt x="444" y="215"/>
                    <a:pt x="439" y="218"/>
                  </a:cubicBezTo>
                  <a:lnTo>
                    <a:pt x="417" y="233"/>
                  </a:lnTo>
                  <a:lnTo>
                    <a:pt x="458" y="210"/>
                  </a:lnTo>
                  <a:cubicBezTo>
                    <a:pt x="462" y="208"/>
                    <a:pt x="468" y="209"/>
                    <a:pt x="471" y="214"/>
                  </a:cubicBezTo>
                  <a:cubicBezTo>
                    <a:pt x="474" y="219"/>
                    <a:pt x="472" y="225"/>
                    <a:pt x="467" y="228"/>
                  </a:cubicBezTo>
                  <a:lnTo>
                    <a:pt x="416" y="256"/>
                  </a:lnTo>
                  <a:lnTo>
                    <a:pt x="494" y="224"/>
                  </a:lnTo>
                  <a:lnTo>
                    <a:pt x="494" y="342"/>
                  </a:lnTo>
                  <a:cubicBezTo>
                    <a:pt x="492" y="342"/>
                    <a:pt x="491" y="342"/>
                    <a:pt x="489" y="341"/>
                  </a:cubicBezTo>
                  <a:lnTo>
                    <a:pt x="473" y="339"/>
                  </a:lnTo>
                  <a:lnTo>
                    <a:pt x="467" y="351"/>
                  </a:lnTo>
                  <a:lnTo>
                    <a:pt x="467" y="263"/>
                  </a:lnTo>
                  <a:lnTo>
                    <a:pt x="329" y="322"/>
                  </a:lnTo>
                  <a:lnTo>
                    <a:pt x="329" y="559"/>
                  </a:lnTo>
                  <a:lnTo>
                    <a:pt x="467" y="500"/>
                  </a:lnTo>
                  <a:lnTo>
                    <a:pt x="467" y="483"/>
                  </a:lnTo>
                  <a:cubicBezTo>
                    <a:pt x="472" y="486"/>
                    <a:pt x="477" y="488"/>
                    <a:pt x="482" y="490"/>
                  </a:cubicBezTo>
                  <a:cubicBezTo>
                    <a:pt x="486" y="492"/>
                    <a:pt x="490" y="493"/>
                    <a:pt x="494" y="494"/>
                  </a:cubicBezTo>
                  <a:lnTo>
                    <a:pt x="494" y="518"/>
                  </a:lnTo>
                  <a:lnTo>
                    <a:pt x="321" y="591"/>
                  </a:lnTo>
                  <a:cubicBezTo>
                    <a:pt x="318" y="592"/>
                    <a:pt x="314" y="594"/>
                    <a:pt x="310" y="595"/>
                  </a:cubicBezTo>
                  <a:lnTo>
                    <a:pt x="303" y="598"/>
                  </a:lnTo>
                  <a:lnTo>
                    <a:pt x="303" y="598"/>
                  </a:lnTo>
                  <a:cubicBezTo>
                    <a:pt x="297" y="599"/>
                    <a:pt x="291" y="601"/>
                    <a:pt x="285" y="601"/>
                  </a:cubicBezTo>
                  <a:cubicBezTo>
                    <a:pt x="271" y="601"/>
                    <a:pt x="258" y="598"/>
                    <a:pt x="247" y="590"/>
                  </a:cubicBezTo>
                  <a:lnTo>
                    <a:pt x="75" y="518"/>
                  </a:lnTo>
                  <a:lnTo>
                    <a:pt x="75" y="494"/>
                  </a:lnTo>
                  <a:cubicBezTo>
                    <a:pt x="79" y="493"/>
                    <a:pt x="83" y="492"/>
                    <a:pt x="87" y="490"/>
                  </a:cubicBezTo>
                  <a:cubicBezTo>
                    <a:pt x="91" y="488"/>
                    <a:pt x="96" y="486"/>
                    <a:pt x="102" y="483"/>
                  </a:cubicBezTo>
                  <a:lnTo>
                    <a:pt x="102" y="500"/>
                  </a:lnTo>
                  <a:lnTo>
                    <a:pt x="240" y="559"/>
                  </a:lnTo>
                  <a:lnTo>
                    <a:pt x="240" y="322"/>
                  </a:lnTo>
                  <a:lnTo>
                    <a:pt x="102" y="263"/>
                  </a:lnTo>
                  <a:lnTo>
                    <a:pt x="102" y="351"/>
                  </a:lnTo>
                  <a:lnTo>
                    <a:pt x="95" y="339"/>
                  </a:lnTo>
                  <a:lnTo>
                    <a:pt x="80" y="341"/>
                  </a:lnTo>
                  <a:cubicBezTo>
                    <a:pt x="78" y="342"/>
                    <a:pt x="77" y="342"/>
                    <a:pt x="75" y="342"/>
                  </a:cubicBezTo>
                  <a:lnTo>
                    <a:pt x="75" y="224"/>
                  </a:lnTo>
                  <a:lnTo>
                    <a:pt x="142" y="252"/>
                  </a:lnTo>
                  <a:close/>
                  <a:moveTo>
                    <a:pt x="86" y="363"/>
                  </a:moveTo>
                  <a:cubicBezTo>
                    <a:pt x="89" y="369"/>
                    <a:pt x="91" y="375"/>
                    <a:pt x="94" y="381"/>
                  </a:cubicBezTo>
                  <a:lnTo>
                    <a:pt x="62" y="400"/>
                  </a:lnTo>
                  <a:lnTo>
                    <a:pt x="97" y="387"/>
                  </a:lnTo>
                  <a:cubicBezTo>
                    <a:pt x="99" y="393"/>
                    <a:pt x="102" y="399"/>
                    <a:pt x="104" y="406"/>
                  </a:cubicBezTo>
                  <a:lnTo>
                    <a:pt x="74" y="424"/>
                  </a:lnTo>
                  <a:lnTo>
                    <a:pt x="106" y="411"/>
                  </a:lnTo>
                  <a:cubicBezTo>
                    <a:pt x="108" y="418"/>
                    <a:pt x="110" y="424"/>
                    <a:pt x="112" y="431"/>
                  </a:cubicBezTo>
                  <a:lnTo>
                    <a:pt x="85" y="446"/>
                  </a:lnTo>
                  <a:lnTo>
                    <a:pt x="113" y="435"/>
                  </a:lnTo>
                  <a:cubicBezTo>
                    <a:pt x="115" y="440"/>
                    <a:pt x="116" y="445"/>
                    <a:pt x="117" y="450"/>
                  </a:cubicBezTo>
                  <a:cubicBezTo>
                    <a:pt x="111" y="454"/>
                    <a:pt x="66" y="483"/>
                    <a:pt x="45" y="475"/>
                  </a:cubicBezTo>
                  <a:cubicBezTo>
                    <a:pt x="23" y="467"/>
                    <a:pt x="2" y="437"/>
                    <a:pt x="1" y="410"/>
                  </a:cubicBezTo>
                  <a:cubicBezTo>
                    <a:pt x="0" y="383"/>
                    <a:pt x="70" y="366"/>
                    <a:pt x="86" y="363"/>
                  </a:cubicBezTo>
                  <a:close/>
                  <a:moveTo>
                    <a:pt x="28" y="377"/>
                  </a:moveTo>
                  <a:lnTo>
                    <a:pt x="45" y="369"/>
                  </a:lnTo>
                  <a:lnTo>
                    <a:pt x="54" y="360"/>
                  </a:lnTo>
                  <a:lnTo>
                    <a:pt x="54" y="333"/>
                  </a:lnTo>
                  <a:cubicBezTo>
                    <a:pt x="38" y="340"/>
                    <a:pt x="31" y="356"/>
                    <a:pt x="28" y="377"/>
                  </a:cubicBezTo>
                  <a:close/>
                  <a:moveTo>
                    <a:pt x="482" y="363"/>
                  </a:moveTo>
                  <a:cubicBezTo>
                    <a:pt x="479" y="369"/>
                    <a:pt x="476" y="375"/>
                    <a:pt x="473" y="381"/>
                  </a:cubicBezTo>
                  <a:lnTo>
                    <a:pt x="505" y="400"/>
                  </a:lnTo>
                  <a:lnTo>
                    <a:pt x="471" y="387"/>
                  </a:lnTo>
                  <a:cubicBezTo>
                    <a:pt x="468" y="393"/>
                    <a:pt x="465" y="399"/>
                    <a:pt x="463" y="406"/>
                  </a:cubicBezTo>
                  <a:lnTo>
                    <a:pt x="493" y="424"/>
                  </a:lnTo>
                  <a:lnTo>
                    <a:pt x="461" y="411"/>
                  </a:lnTo>
                  <a:cubicBezTo>
                    <a:pt x="459" y="418"/>
                    <a:pt x="457" y="424"/>
                    <a:pt x="455" y="431"/>
                  </a:cubicBezTo>
                  <a:lnTo>
                    <a:pt x="482" y="446"/>
                  </a:lnTo>
                  <a:lnTo>
                    <a:pt x="454" y="435"/>
                  </a:lnTo>
                  <a:cubicBezTo>
                    <a:pt x="453" y="440"/>
                    <a:pt x="451" y="445"/>
                    <a:pt x="450" y="450"/>
                  </a:cubicBezTo>
                  <a:cubicBezTo>
                    <a:pt x="456" y="454"/>
                    <a:pt x="501" y="483"/>
                    <a:pt x="523" y="475"/>
                  </a:cubicBezTo>
                  <a:cubicBezTo>
                    <a:pt x="544" y="467"/>
                    <a:pt x="566" y="437"/>
                    <a:pt x="567" y="410"/>
                  </a:cubicBezTo>
                  <a:cubicBezTo>
                    <a:pt x="568" y="383"/>
                    <a:pt x="497" y="366"/>
                    <a:pt x="482" y="363"/>
                  </a:cubicBezTo>
                  <a:close/>
                  <a:moveTo>
                    <a:pt x="540" y="377"/>
                  </a:moveTo>
                  <a:lnTo>
                    <a:pt x="522" y="369"/>
                  </a:lnTo>
                  <a:lnTo>
                    <a:pt x="513" y="360"/>
                  </a:lnTo>
                  <a:lnTo>
                    <a:pt x="513" y="333"/>
                  </a:lnTo>
                  <a:cubicBezTo>
                    <a:pt x="529" y="340"/>
                    <a:pt x="536" y="356"/>
                    <a:pt x="540" y="377"/>
                  </a:cubicBezTo>
                  <a:close/>
                  <a:moveTo>
                    <a:pt x="282" y="0"/>
                  </a:moveTo>
                  <a:cubicBezTo>
                    <a:pt x="315" y="0"/>
                    <a:pt x="344" y="16"/>
                    <a:pt x="366" y="41"/>
                  </a:cubicBezTo>
                  <a:cubicBezTo>
                    <a:pt x="379" y="58"/>
                    <a:pt x="390" y="78"/>
                    <a:pt x="395" y="101"/>
                  </a:cubicBezTo>
                  <a:cubicBezTo>
                    <a:pt x="403" y="99"/>
                    <a:pt x="415" y="98"/>
                    <a:pt x="418" y="107"/>
                  </a:cubicBezTo>
                  <a:cubicBezTo>
                    <a:pt x="423" y="120"/>
                    <a:pt x="421" y="151"/>
                    <a:pt x="412" y="154"/>
                  </a:cubicBezTo>
                  <a:cubicBezTo>
                    <a:pt x="408" y="156"/>
                    <a:pt x="403" y="156"/>
                    <a:pt x="398" y="155"/>
                  </a:cubicBezTo>
                  <a:cubicBezTo>
                    <a:pt x="398" y="163"/>
                    <a:pt x="396" y="171"/>
                    <a:pt x="394" y="179"/>
                  </a:cubicBezTo>
                  <a:cubicBezTo>
                    <a:pt x="386" y="180"/>
                    <a:pt x="378" y="182"/>
                    <a:pt x="370" y="183"/>
                  </a:cubicBezTo>
                  <a:cubicBezTo>
                    <a:pt x="375" y="169"/>
                    <a:pt x="377" y="154"/>
                    <a:pt x="377" y="138"/>
                  </a:cubicBezTo>
                  <a:cubicBezTo>
                    <a:pt x="377" y="117"/>
                    <a:pt x="373" y="98"/>
                    <a:pt x="365" y="81"/>
                  </a:cubicBezTo>
                  <a:cubicBezTo>
                    <a:pt x="301" y="132"/>
                    <a:pt x="218" y="95"/>
                    <a:pt x="197" y="86"/>
                  </a:cubicBezTo>
                  <a:cubicBezTo>
                    <a:pt x="190" y="101"/>
                    <a:pt x="187" y="119"/>
                    <a:pt x="187" y="138"/>
                  </a:cubicBezTo>
                  <a:cubicBezTo>
                    <a:pt x="187" y="154"/>
                    <a:pt x="189" y="169"/>
                    <a:pt x="194" y="183"/>
                  </a:cubicBezTo>
                  <a:cubicBezTo>
                    <a:pt x="186" y="181"/>
                    <a:pt x="178" y="180"/>
                    <a:pt x="170" y="179"/>
                  </a:cubicBezTo>
                  <a:cubicBezTo>
                    <a:pt x="168" y="171"/>
                    <a:pt x="167" y="163"/>
                    <a:pt x="166" y="155"/>
                  </a:cubicBezTo>
                  <a:cubicBezTo>
                    <a:pt x="161" y="156"/>
                    <a:pt x="156" y="156"/>
                    <a:pt x="152" y="154"/>
                  </a:cubicBezTo>
                  <a:cubicBezTo>
                    <a:pt x="143" y="151"/>
                    <a:pt x="141" y="120"/>
                    <a:pt x="146" y="107"/>
                  </a:cubicBezTo>
                  <a:cubicBezTo>
                    <a:pt x="149" y="98"/>
                    <a:pt x="161" y="99"/>
                    <a:pt x="169" y="101"/>
                  </a:cubicBezTo>
                  <a:cubicBezTo>
                    <a:pt x="174" y="78"/>
                    <a:pt x="185" y="58"/>
                    <a:pt x="198" y="41"/>
                  </a:cubicBezTo>
                  <a:cubicBezTo>
                    <a:pt x="220" y="16"/>
                    <a:pt x="249" y="0"/>
                    <a:pt x="282" y="0"/>
                  </a:cubicBezTo>
                  <a:close/>
                </a:path>
              </a:pathLst>
            </a:custGeom>
            <a:solidFill>
              <a:schemeClr val="bg1"/>
            </a:solidFill>
            <a:ln>
              <a:noFill/>
            </a:ln>
            <a:extLst/>
          </p:spPr>
          <p:txBody>
            <a:bodyPr anchor="t" anchorCtr="0" bIns="45700" compatLnSpc="1" lIns="91400" numCol="1" rIns="91400" tIns="45700" vert="horz" wrap="square">
              <a:prstTxWarp prst="textNoShape">
                <a:avLst/>
              </a:prstTxWarp>
            </a:bodyPr>
            <a:lstStyle/>
            <a:p>
              <a:endParaRPr altLang="en-US" lang="zh-CN" sz="2400"/>
            </a:p>
          </p:txBody>
        </p:sp>
      </p:grpSp>
      <p:grpSp>
        <p:nvGrpSpPr>
          <p:cNvPr id="17" name="组合 16"/>
          <p:cNvGrpSpPr/>
          <p:nvPr/>
        </p:nvGrpSpPr>
        <p:grpSpPr>
          <a:xfrm>
            <a:off x="7926348" y="2445651"/>
            <a:ext cx="896928" cy="896928"/>
            <a:chOff x="5735752" y="4046610"/>
            <a:chExt cx="720495" cy="720495"/>
          </a:xfrm>
        </p:grpSpPr>
        <p:sp>
          <p:nvSpPr>
            <p:cNvPr id="19" name="椭圆 18"/>
            <p:cNvSpPr/>
            <p:nvPr/>
          </p:nvSpPr>
          <p:spPr>
            <a:xfrm>
              <a:off x="5735752" y="4046610"/>
              <a:ext cx="720495" cy="720495"/>
            </a:xfrm>
            <a:prstGeom prst="ellipse">
              <a:avLst/>
            </a:prstGeom>
            <a:solidFill>
              <a:srgbClr val="4B6075"/>
            </a:solidFill>
            <a:ln w="28575">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Freeform 17"/>
            <p:cNvSpPr>
              <a:spLocks noEditPoints="1"/>
            </p:cNvSpPr>
            <p:nvPr/>
          </p:nvSpPr>
          <p:spPr bwMode="auto">
            <a:xfrm>
              <a:off x="5870133" y="4192302"/>
              <a:ext cx="401113" cy="429113"/>
            </a:xfrm>
            <a:custGeom>
              <a:gdLst>
                <a:gd fmla="*/ 224 w 593" name="T0"/>
                <a:gd fmla="*/ 394 h 633" name="T1"/>
                <a:gd fmla="*/ 213 w 593" name="T2"/>
                <a:gd fmla="*/ 358 h 633" name="T3"/>
                <a:gd fmla="*/ 259 w 593" name="T4"/>
                <a:gd fmla="*/ 173 h 633" name="T5"/>
                <a:gd fmla="*/ 307 w 593" name="T6"/>
                <a:gd fmla="*/ 323 h 633" name="T7"/>
                <a:gd fmla="*/ 367 w 593" name="T8"/>
                <a:gd fmla="*/ 149 h 633" name="T9"/>
                <a:gd fmla="*/ 234 w 593" name="T10"/>
                <a:gd fmla="*/ 296 h 633" name="T11"/>
                <a:gd fmla="*/ 223 w 593" name="T12"/>
                <a:gd fmla="*/ 315 h 633" name="T13"/>
                <a:gd fmla="*/ 304 w 593" name="T14"/>
                <a:gd fmla="*/ 363 h 633" name="T15"/>
                <a:gd fmla="*/ 391 w 593" name="T16"/>
                <a:gd fmla="*/ 127 h 633" name="T17"/>
                <a:gd fmla="*/ 395 w 593" name="T18"/>
                <a:gd fmla="*/ 81 h 633" name="T19"/>
                <a:gd fmla="*/ 391 w 593" name="T20"/>
                <a:gd fmla="*/ 127 h 633" name="T21"/>
                <a:gd fmla="*/ 463 w 593" name="T22"/>
                <a:gd fmla="*/ 149 h 633" name="T23"/>
                <a:gd fmla="*/ 417 w 593" name="T24"/>
                <a:gd fmla="*/ 154 h 633" name="T25"/>
                <a:gd fmla="*/ 338 w 593" name="T26"/>
                <a:gd fmla="*/ 107 h 633" name="T27"/>
                <a:gd fmla="*/ 319 w 593" name="T28"/>
                <a:gd fmla="*/ 65 h 633" name="T29"/>
                <a:gd fmla="*/ 338 w 593" name="T30"/>
                <a:gd fmla="*/ 107 h 633" name="T31"/>
                <a:gd fmla="*/ 261 w 593" name="T32"/>
                <a:gd fmla="*/ 79 h 633" name="T33"/>
                <a:gd fmla="*/ 266 w 593" name="T34"/>
                <a:gd fmla="*/ 125 h 633" name="T35"/>
                <a:gd fmla="*/ 435 w 593" name="T36"/>
                <a:gd fmla="*/ 226 h 633" name="T37"/>
                <a:gd fmla="*/ 477 w 593" name="T38"/>
                <a:gd fmla="*/ 207 h 633" name="T39"/>
                <a:gd fmla="*/ 435 w 593" name="T40"/>
                <a:gd fmla="*/ 226 h 633" name="T41"/>
                <a:gd fmla="*/ 218 w 593" name="T42"/>
                <a:gd fmla="*/ 324 h 633" name="T43"/>
                <a:gd fmla="*/ 206 w 593" name="T44"/>
                <a:gd fmla="*/ 344 h 633" name="T45"/>
                <a:gd fmla="*/ 288 w 593" name="T46"/>
                <a:gd fmla="*/ 391 h 633" name="T47"/>
                <a:gd fmla="*/ 216 w 593" name="T48"/>
                <a:gd fmla="*/ 633 h 633" name="T49"/>
                <a:gd fmla="*/ 231 w 593" name="T50"/>
                <a:gd fmla="*/ 37 h 633" name="T51"/>
                <a:gd fmla="*/ 564 w 593" name="T52"/>
                <a:gd fmla="*/ 180 h 633" name="T53"/>
                <a:gd fmla="*/ 569 w 593" name="T54"/>
                <a:gd fmla="*/ 276 h 633" name="T55"/>
                <a:gd fmla="*/ 586 w 593" name="T56"/>
                <a:gd fmla="*/ 396 h 633" name="T57"/>
                <a:gd fmla="*/ 565 w 593" name="T58"/>
                <a:gd fmla="*/ 498 h 633" name="T59"/>
                <a:gd fmla="*/ 442 w 593" name="T60"/>
                <a:gd fmla="*/ 526 h 633" name="T61"/>
                <a:gd fmla="*/ 216 w 593" name="T62"/>
                <a:gd fmla="*/ 633 h 633" name="T6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b="b" l="0" r="r" t="0"/>
              <a:pathLst>
                <a:path h="633" w="593">
                  <a:moveTo>
                    <a:pt x="213" y="358"/>
                  </a:moveTo>
                  <a:cubicBezTo>
                    <a:pt x="207" y="371"/>
                    <a:pt x="212" y="387"/>
                    <a:pt x="224" y="394"/>
                  </a:cubicBezTo>
                  <a:cubicBezTo>
                    <a:pt x="235" y="400"/>
                    <a:pt x="248" y="398"/>
                    <a:pt x="257" y="391"/>
                  </a:cubicBezTo>
                  <a:lnTo>
                    <a:pt x="213" y="358"/>
                  </a:lnTo>
                  <a:close/>
                  <a:moveTo>
                    <a:pt x="367" y="149"/>
                  </a:moveTo>
                  <a:cubicBezTo>
                    <a:pt x="328" y="126"/>
                    <a:pt x="279" y="137"/>
                    <a:pt x="259" y="173"/>
                  </a:cubicBezTo>
                  <a:cubicBezTo>
                    <a:pt x="238" y="210"/>
                    <a:pt x="265" y="250"/>
                    <a:pt x="246" y="288"/>
                  </a:cubicBezTo>
                  <a:lnTo>
                    <a:pt x="307" y="323"/>
                  </a:lnTo>
                  <a:cubicBezTo>
                    <a:pt x="330" y="288"/>
                    <a:pt x="380" y="291"/>
                    <a:pt x="401" y="255"/>
                  </a:cubicBezTo>
                  <a:cubicBezTo>
                    <a:pt x="421" y="219"/>
                    <a:pt x="406" y="172"/>
                    <a:pt x="367" y="149"/>
                  </a:cubicBezTo>
                  <a:close/>
                  <a:moveTo>
                    <a:pt x="301" y="346"/>
                  </a:moveTo>
                  <a:lnTo>
                    <a:pt x="234" y="296"/>
                  </a:lnTo>
                  <a:cubicBezTo>
                    <a:pt x="229" y="292"/>
                    <a:pt x="223" y="293"/>
                    <a:pt x="219" y="299"/>
                  </a:cubicBezTo>
                  <a:cubicBezTo>
                    <a:pt x="216" y="304"/>
                    <a:pt x="218" y="312"/>
                    <a:pt x="223" y="315"/>
                  </a:cubicBezTo>
                  <a:lnTo>
                    <a:pt x="289" y="366"/>
                  </a:lnTo>
                  <a:cubicBezTo>
                    <a:pt x="295" y="370"/>
                    <a:pt x="301" y="368"/>
                    <a:pt x="304" y="363"/>
                  </a:cubicBezTo>
                  <a:cubicBezTo>
                    <a:pt x="307" y="357"/>
                    <a:pt x="306" y="350"/>
                    <a:pt x="301" y="346"/>
                  </a:cubicBezTo>
                  <a:close/>
                  <a:moveTo>
                    <a:pt x="391" y="127"/>
                  </a:moveTo>
                  <a:lnTo>
                    <a:pt x="412" y="90"/>
                  </a:lnTo>
                  <a:lnTo>
                    <a:pt x="395" y="81"/>
                  </a:lnTo>
                  <a:lnTo>
                    <a:pt x="374" y="117"/>
                  </a:lnTo>
                  <a:lnTo>
                    <a:pt x="391" y="127"/>
                  </a:lnTo>
                  <a:close/>
                  <a:moveTo>
                    <a:pt x="426" y="170"/>
                  </a:moveTo>
                  <a:lnTo>
                    <a:pt x="463" y="149"/>
                  </a:lnTo>
                  <a:lnTo>
                    <a:pt x="453" y="133"/>
                  </a:lnTo>
                  <a:lnTo>
                    <a:pt x="417" y="154"/>
                  </a:lnTo>
                  <a:lnTo>
                    <a:pt x="426" y="170"/>
                  </a:lnTo>
                  <a:close/>
                  <a:moveTo>
                    <a:pt x="338" y="107"/>
                  </a:moveTo>
                  <a:lnTo>
                    <a:pt x="338" y="65"/>
                  </a:lnTo>
                  <a:lnTo>
                    <a:pt x="319" y="65"/>
                  </a:lnTo>
                  <a:lnTo>
                    <a:pt x="319" y="107"/>
                  </a:lnTo>
                  <a:lnTo>
                    <a:pt x="338" y="107"/>
                  </a:lnTo>
                  <a:close/>
                  <a:moveTo>
                    <a:pt x="282" y="116"/>
                  </a:moveTo>
                  <a:lnTo>
                    <a:pt x="261" y="79"/>
                  </a:lnTo>
                  <a:lnTo>
                    <a:pt x="245" y="89"/>
                  </a:lnTo>
                  <a:lnTo>
                    <a:pt x="266" y="125"/>
                  </a:lnTo>
                  <a:lnTo>
                    <a:pt x="282" y="116"/>
                  </a:lnTo>
                  <a:close/>
                  <a:moveTo>
                    <a:pt x="435" y="226"/>
                  </a:moveTo>
                  <a:lnTo>
                    <a:pt x="477" y="226"/>
                  </a:lnTo>
                  <a:lnTo>
                    <a:pt x="477" y="207"/>
                  </a:lnTo>
                  <a:lnTo>
                    <a:pt x="436" y="207"/>
                  </a:lnTo>
                  <a:lnTo>
                    <a:pt x="435" y="226"/>
                  </a:lnTo>
                  <a:close/>
                  <a:moveTo>
                    <a:pt x="284" y="375"/>
                  </a:moveTo>
                  <a:lnTo>
                    <a:pt x="218" y="324"/>
                  </a:lnTo>
                  <a:cubicBezTo>
                    <a:pt x="213" y="320"/>
                    <a:pt x="206" y="322"/>
                    <a:pt x="203" y="327"/>
                  </a:cubicBezTo>
                  <a:cubicBezTo>
                    <a:pt x="200" y="333"/>
                    <a:pt x="201" y="340"/>
                    <a:pt x="206" y="344"/>
                  </a:cubicBezTo>
                  <a:lnTo>
                    <a:pt x="273" y="394"/>
                  </a:lnTo>
                  <a:cubicBezTo>
                    <a:pt x="278" y="398"/>
                    <a:pt x="285" y="397"/>
                    <a:pt x="288" y="391"/>
                  </a:cubicBezTo>
                  <a:cubicBezTo>
                    <a:pt x="291" y="386"/>
                    <a:pt x="289" y="378"/>
                    <a:pt x="284" y="375"/>
                  </a:cubicBezTo>
                  <a:close/>
                  <a:moveTo>
                    <a:pt x="216" y="633"/>
                  </a:moveTo>
                  <a:cubicBezTo>
                    <a:pt x="223" y="583"/>
                    <a:pt x="223" y="530"/>
                    <a:pt x="210" y="483"/>
                  </a:cubicBezTo>
                  <a:cubicBezTo>
                    <a:pt x="0" y="365"/>
                    <a:pt x="55" y="92"/>
                    <a:pt x="231" y="37"/>
                  </a:cubicBezTo>
                  <a:cubicBezTo>
                    <a:pt x="324" y="0"/>
                    <a:pt x="450" y="22"/>
                    <a:pt x="533" y="105"/>
                  </a:cubicBezTo>
                  <a:cubicBezTo>
                    <a:pt x="593" y="165"/>
                    <a:pt x="564" y="180"/>
                    <a:pt x="564" y="180"/>
                  </a:cubicBezTo>
                  <a:lnTo>
                    <a:pt x="551" y="187"/>
                  </a:lnTo>
                  <a:cubicBezTo>
                    <a:pt x="558" y="216"/>
                    <a:pt x="571" y="268"/>
                    <a:pt x="569" y="276"/>
                  </a:cubicBezTo>
                  <a:cubicBezTo>
                    <a:pt x="567" y="285"/>
                    <a:pt x="556" y="295"/>
                    <a:pt x="556" y="295"/>
                  </a:cubicBezTo>
                  <a:lnTo>
                    <a:pt x="586" y="396"/>
                  </a:lnTo>
                  <a:lnTo>
                    <a:pt x="559" y="407"/>
                  </a:lnTo>
                  <a:cubicBezTo>
                    <a:pt x="565" y="439"/>
                    <a:pt x="568" y="466"/>
                    <a:pt x="565" y="498"/>
                  </a:cubicBezTo>
                  <a:cubicBezTo>
                    <a:pt x="565" y="503"/>
                    <a:pt x="547" y="519"/>
                    <a:pt x="532" y="520"/>
                  </a:cubicBezTo>
                  <a:lnTo>
                    <a:pt x="442" y="526"/>
                  </a:lnTo>
                  <a:lnTo>
                    <a:pt x="448" y="633"/>
                  </a:lnTo>
                  <a:lnTo>
                    <a:pt x="216" y="633"/>
                  </a:lnTo>
                  <a:close/>
                </a:path>
              </a:pathLst>
            </a:custGeom>
            <a:solidFill>
              <a:schemeClr val="bg1"/>
            </a:solidFill>
            <a:ln>
              <a:noFill/>
            </a:ln>
            <a:extLst/>
          </p:spPr>
          <p:txBody>
            <a:bodyPr anchor="t" anchorCtr="0" bIns="45700" compatLnSpc="1" lIns="91400" numCol="1" rIns="91400" tIns="45700" vert="horz" wrap="square">
              <a:prstTxWarp prst="textNoShape">
                <a:avLst/>
              </a:prstTxWarp>
            </a:bodyPr>
            <a:lstStyle/>
            <a:p>
              <a:endParaRPr altLang="en-US" lang="zh-CN" sz="2400"/>
            </a:p>
          </p:txBody>
        </p:sp>
      </p:grpSp>
      <p:grpSp>
        <p:nvGrpSpPr>
          <p:cNvPr id="20" name="组合 19"/>
          <p:cNvGrpSpPr/>
          <p:nvPr/>
        </p:nvGrpSpPr>
        <p:grpSpPr>
          <a:xfrm>
            <a:off x="10177626" y="2445651"/>
            <a:ext cx="896928" cy="896928"/>
            <a:chOff x="5735752" y="5029310"/>
            <a:chExt cx="720495" cy="720495"/>
          </a:xfrm>
        </p:grpSpPr>
        <p:sp>
          <p:nvSpPr>
            <p:cNvPr id="22" name="椭圆 21"/>
            <p:cNvSpPr/>
            <p:nvPr/>
          </p:nvSpPr>
          <p:spPr>
            <a:xfrm>
              <a:off x="5735752" y="5029310"/>
              <a:ext cx="720495" cy="720495"/>
            </a:xfrm>
            <a:prstGeom prst="ellipse">
              <a:avLst/>
            </a:prstGeom>
            <a:solidFill>
              <a:srgbClr val="4B6075"/>
            </a:solidFill>
            <a:ln w="28575">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1" name="Freeform 27"/>
            <p:cNvSpPr>
              <a:spLocks noEditPoints="1"/>
            </p:cNvSpPr>
            <p:nvPr/>
          </p:nvSpPr>
          <p:spPr bwMode="auto">
            <a:xfrm>
              <a:off x="5850198" y="5182740"/>
              <a:ext cx="461688" cy="407822"/>
            </a:xfrm>
            <a:custGeom>
              <a:gdLst>
                <a:gd fmla="*/ 284 w 683" name="T0"/>
                <a:gd fmla="*/ 381 h 601" name="T1"/>
                <a:gd fmla="*/ 595 w 683" name="T2"/>
                <a:gd fmla="*/ 392 h 601" name="T3"/>
                <a:gd fmla="*/ 589 w 683" name="T4"/>
                <a:gd fmla="*/ 359 h 601" name="T5"/>
                <a:gd fmla="*/ 285 w 683" name="T6"/>
                <a:gd fmla="*/ 371 h 601" name="T7"/>
                <a:gd fmla="*/ 589 w 683" name="T8"/>
                <a:gd fmla="*/ 359 h 601" name="T9"/>
                <a:gd fmla="*/ 282 w 683" name="T10"/>
                <a:gd fmla="*/ 338 h 601" name="T11"/>
                <a:gd fmla="*/ 591 w 683" name="T12"/>
                <a:gd fmla="*/ 349 h 601" name="T13"/>
                <a:gd fmla="*/ 269 w 683" name="T14"/>
                <a:gd fmla="*/ 324 h 601" name="T15"/>
                <a:gd fmla="*/ 607 w 683" name="T16"/>
                <a:gd fmla="*/ 408 h 601" name="T17"/>
                <a:gd fmla="*/ 261 w 683" name="T18"/>
                <a:gd fmla="*/ 432 h 601" name="T19"/>
                <a:gd fmla="*/ 242 w 683" name="T20"/>
                <a:gd fmla="*/ 316 h 601" name="T21"/>
                <a:gd fmla="*/ 607 w 683" name="T22"/>
                <a:gd fmla="*/ 300 h 601" name="T23"/>
                <a:gd fmla="*/ 269 w 683" name="T24"/>
                <a:gd fmla="*/ 324 h 601" name="T25"/>
                <a:gd fmla="*/ 345 w 683" name="T26"/>
                <a:gd fmla="*/ 39 h 601" name="T27"/>
                <a:gd fmla="*/ 335 w 683" name="T28"/>
                <a:gd fmla="*/ 3 h 601" name="T29"/>
                <a:gd fmla="*/ 350 w 683" name="T30"/>
                <a:gd fmla="*/ 1 h 601" name="T31"/>
                <a:gd fmla="*/ 411 w 683" name="T32"/>
                <a:gd fmla="*/ 39 h 601" name="T33"/>
                <a:gd fmla="*/ 367 w 683" name="T34"/>
                <a:gd fmla="*/ 56 h 601" name="T35"/>
                <a:gd fmla="*/ 366 w 683" name="T36"/>
                <a:gd fmla="*/ 105 h 601" name="T37"/>
                <a:gd fmla="*/ 353 w 683" name="T38"/>
                <a:gd fmla="*/ 218 h 601" name="T39"/>
                <a:gd fmla="*/ 380 w 683" name="T40"/>
                <a:gd fmla="*/ 107 h 601" name="T41"/>
                <a:gd fmla="*/ 486 w 683" name="T42"/>
                <a:gd fmla="*/ 87 h 601" name="T43"/>
                <a:gd fmla="*/ 441 w 683" name="T44"/>
                <a:gd fmla="*/ 285 h 601" name="T45"/>
                <a:gd fmla="*/ 406 w 683" name="T46"/>
                <a:gd fmla="*/ 285 h 601" name="T47"/>
                <a:gd fmla="*/ 361 w 683" name="T48"/>
                <a:gd fmla="*/ 87 h 601" name="T49"/>
                <a:gd fmla="*/ 430 w 683" name="T50"/>
                <a:gd fmla="*/ 30 h 601" name="T51"/>
                <a:gd fmla="*/ 429 w 683" name="T52"/>
                <a:gd fmla="*/ 88 h 601" name="T53"/>
                <a:gd fmla="*/ 237 w 683" name="T54"/>
                <a:gd fmla="*/ 540 h 601" name="T55"/>
                <a:gd fmla="*/ 637 w 683" name="T56"/>
                <a:gd fmla="*/ 553 h 601" name="T57"/>
                <a:gd fmla="*/ 237 w 683" name="T58"/>
                <a:gd fmla="*/ 540 h 601" name="T59"/>
                <a:gd fmla="*/ 634 w 683" name="T60"/>
                <a:gd fmla="*/ 515 h 601" name="T61"/>
                <a:gd fmla="*/ 239 w 683" name="T62"/>
                <a:gd fmla="*/ 528 h 601" name="T63"/>
                <a:gd fmla="*/ 231 w 683" name="T64"/>
                <a:gd fmla="*/ 491 h 601" name="T65"/>
                <a:gd fmla="*/ 635 w 683" name="T66"/>
                <a:gd fmla="*/ 504 h 601" name="T67"/>
                <a:gd fmla="*/ 231 w 683" name="T68"/>
                <a:gd fmla="*/ 491 h 601" name="T69"/>
                <a:gd fmla="*/ 652 w 683" name="T70"/>
                <a:gd fmla="*/ 570 h 601" name="T71"/>
                <a:gd fmla="*/ 219 w 683" name="T72"/>
                <a:gd fmla="*/ 598 h 601" name="T73"/>
                <a:gd fmla="*/ 683 w 683" name="T74"/>
                <a:gd fmla="*/ 580 h 601" name="T75"/>
                <a:gd fmla="*/ 662 w 683" name="T76"/>
                <a:gd fmla="*/ 447 h 601" name="T77"/>
                <a:gd fmla="*/ 219 w 683" name="T78"/>
                <a:gd fmla="*/ 475 h 601" name="T79"/>
                <a:gd fmla="*/ 223 w 683" name="T80"/>
                <a:gd fmla="*/ 189 h 601" name="T81"/>
                <a:gd fmla="*/ 103 w 683" name="T82"/>
                <a:gd fmla="*/ 549 h 601" name="T83"/>
                <a:gd fmla="*/ 223 w 683" name="T84"/>
                <a:gd fmla="*/ 189 h 601" name="T85"/>
                <a:gd fmla="*/ 72 w 683" name="T86"/>
                <a:gd fmla="*/ 534 h 601" name="T87"/>
                <a:gd fmla="*/ 213 w 683" name="T88"/>
                <a:gd fmla="*/ 187 h 601" name="T89"/>
                <a:gd fmla="*/ 183 w 683" name="T90"/>
                <a:gd fmla="*/ 168 h 601" name="T91"/>
                <a:gd fmla="*/ 62 w 683" name="T92"/>
                <a:gd fmla="*/ 531 h 601" name="T93"/>
                <a:gd fmla="*/ 183 w 683" name="T94"/>
                <a:gd fmla="*/ 168 h 601" name="T95"/>
                <a:gd fmla="*/ 114 w 683" name="T96"/>
                <a:gd fmla="*/ 568 h 601" name="T97"/>
                <a:gd fmla="*/ 280 w 683" name="T98"/>
                <a:gd fmla="*/ 192 h 601" name="T99"/>
                <a:gd fmla="*/ 112 w 683" name="T100"/>
                <a:gd fmla="*/ 597 h 601" name="T101"/>
                <a:gd fmla="*/ 4 w 683" name="T102"/>
                <a:gd fmla="*/ 536 h 601" name="T103"/>
                <a:gd fmla="*/ 173 w 683" name="T104"/>
                <a:gd fmla="*/ 152 h 601"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601" w="683">
                  <a:moveTo>
                    <a:pt x="591" y="381"/>
                  </a:moveTo>
                  <a:lnTo>
                    <a:pt x="284" y="381"/>
                  </a:lnTo>
                  <a:cubicBezTo>
                    <a:pt x="284" y="385"/>
                    <a:pt x="283" y="389"/>
                    <a:pt x="282" y="392"/>
                  </a:cubicBezTo>
                  <a:lnTo>
                    <a:pt x="595" y="392"/>
                  </a:lnTo>
                  <a:cubicBezTo>
                    <a:pt x="593" y="389"/>
                    <a:pt x="592" y="385"/>
                    <a:pt x="591" y="381"/>
                  </a:cubicBezTo>
                  <a:close/>
                  <a:moveTo>
                    <a:pt x="589" y="359"/>
                  </a:moveTo>
                  <a:lnTo>
                    <a:pt x="285" y="359"/>
                  </a:lnTo>
                  <a:cubicBezTo>
                    <a:pt x="285" y="363"/>
                    <a:pt x="285" y="367"/>
                    <a:pt x="285" y="371"/>
                  </a:cubicBezTo>
                  <a:lnTo>
                    <a:pt x="589" y="371"/>
                  </a:lnTo>
                  <a:cubicBezTo>
                    <a:pt x="588" y="367"/>
                    <a:pt x="588" y="363"/>
                    <a:pt x="589" y="359"/>
                  </a:cubicBezTo>
                  <a:close/>
                  <a:moveTo>
                    <a:pt x="595" y="338"/>
                  </a:moveTo>
                  <a:lnTo>
                    <a:pt x="282" y="338"/>
                  </a:lnTo>
                  <a:cubicBezTo>
                    <a:pt x="283" y="342"/>
                    <a:pt x="284" y="345"/>
                    <a:pt x="284" y="349"/>
                  </a:cubicBezTo>
                  <a:lnTo>
                    <a:pt x="591" y="349"/>
                  </a:lnTo>
                  <a:cubicBezTo>
                    <a:pt x="592" y="345"/>
                    <a:pt x="593" y="341"/>
                    <a:pt x="595" y="338"/>
                  </a:cubicBezTo>
                  <a:close/>
                  <a:moveTo>
                    <a:pt x="269" y="324"/>
                  </a:moveTo>
                  <a:lnTo>
                    <a:pt x="269" y="408"/>
                  </a:lnTo>
                  <a:lnTo>
                    <a:pt x="607" y="408"/>
                  </a:lnTo>
                  <a:lnTo>
                    <a:pt x="607" y="432"/>
                  </a:lnTo>
                  <a:lnTo>
                    <a:pt x="261" y="432"/>
                  </a:lnTo>
                  <a:cubicBezTo>
                    <a:pt x="251" y="432"/>
                    <a:pt x="242" y="425"/>
                    <a:pt x="242" y="416"/>
                  </a:cubicBezTo>
                  <a:lnTo>
                    <a:pt x="242" y="316"/>
                  </a:lnTo>
                  <a:cubicBezTo>
                    <a:pt x="242" y="307"/>
                    <a:pt x="251" y="300"/>
                    <a:pt x="261" y="300"/>
                  </a:cubicBezTo>
                  <a:lnTo>
                    <a:pt x="607" y="300"/>
                  </a:lnTo>
                  <a:lnTo>
                    <a:pt x="607" y="324"/>
                  </a:lnTo>
                  <a:lnTo>
                    <a:pt x="269" y="324"/>
                  </a:lnTo>
                  <a:close/>
                  <a:moveTo>
                    <a:pt x="367" y="56"/>
                  </a:moveTo>
                  <a:cubicBezTo>
                    <a:pt x="354" y="55"/>
                    <a:pt x="348" y="48"/>
                    <a:pt x="345" y="39"/>
                  </a:cubicBezTo>
                  <a:cubicBezTo>
                    <a:pt x="342" y="31"/>
                    <a:pt x="343" y="26"/>
                    <a:pt x="343" y="18"/>
                  </a:cubicBezTo>
                  <a:cubicBezTo>
                    <a:pt x="342" y="8"/>
                    <a:pt x="336" y="5"/>
                    <a:pt x="335" y="3"/>
                  </a:cubicBezTo>
                  <a:cubicBezTo>
                    <a:pt x="335" y="2"/>
                    <a:pt x="337" y="1"/>
                    <a:pt x="341" y="1"/>
                  </a:cubicBezTo>
                  <a:cubicBezTo>
                    <a:pt x="344" y="1"/>
                    <a:pt x="347" y="0"/>
                    <a:pt x="350" y="1"/>
                  </a:cubicBezTo>
                  <a:cubicBezTo>
                    <a:pt x="356" y="1"/>
                    <a:pt x="365" y="2"/>
                    <a:pt x="366" y="2"/>
                  </a:cubicBezTo>
                  <a:cubicBezTo>
                    <a:pt x="385" y="6"/>
                    <a:pt x="409" y="16"/>
                    <a:pt x="411" y="39"/>
                  </a:cubicBezTo>
                  <a:cubicBezTo>
                    <a:pt x="413" y="49"/>
                    <a:pt x="412" y="61"/>
                    <a:pt x="402" y="65"/>
                  </a:cubicBezTo>
                  <a:cubicBezTo>
                    <a:pt x="395" y="55"/>
                    <a:pt x="378" y="57"/>
                    <a:pt x="367" y="56"/>
                  </a:cubicBezTo>
                  <a:close/>
                  <a:moveTo>
                    <a:pt x="394" y="102"/>
                  </a:moveTo>
                  <a:cubicBezTo>
                    <a:pt x="385" y="99"/>
                    <a:pt x="378" y="99"/>
                    <a:pt x="366" y="105"/>
                  </a:cubicBezTo>
                  <a:cubicBezTo>
                    <a:pt x="342" y="116"/>
                    <a:pt x="331" y="144"/>
                    <a:pt x="333" y="169"/>
                  </a:cubicBezTo>
                  <a:cubicBezTo>
                    <a:pt x="334" y="186"/>
                    <a:pt x="341" y="205"/>
                    <a:pt x="353" y="218"/>
                  </a:cubicBezTo>
                  <a:cubicBezTo>
                    <a:pt x="349" y="207"/>
                    <a:pt x="346" y="195"/>
                    <a:pt x="345" y="184"/>
                  </a:cubicBezTo>
                  <a:cubicBezTo>
                    <a:pt x="343" y="154"/>
                    <a:pt x="354" y="121"/>
                    <a:pt x="380" y="107"/>
                  </a:cubicBezTo>
                  <a:cubicBezTo>
                    <a:pt x="385" y="105"/>
                    <a:pt x="390" y="103"/>
                    <a:pt x="394" y="102"/>
                  </a:cubicBezTo>
                  <a:close/>
                  <a:moveTo>
                    <a:pt x="486" y="87"/>
                  </a:moveTo>
                  <a:cubicBezTo>
                    <a:pt x="519" y="102"/>
                    <a:pt x="539" y="139"/>
                    <a:pt x="537" y="182"/>
                  </a:cubicBezTo>
                  <a:cubicBezTo>
                    <a:pt x="533" y="239"/>
                    <a:pt x="490" y="285"/>
                    <a:pt x="441" y="285"/>
                  </a:cubicBezTo>
                  <a:cubicBezTo>
                    <a:pt x="435" y="285"/>
                    <a:pt x="429" y="280"/>
                    <a:pt x="424" y="278"/>
                  </a:cubicBezTo>
                  <a:cubicBezTo>
                    <a:pt x="418" y="280"/>
                    <a:pt x="412" y="285"/>
                    <a:pt x="406" y="285"/>
                  </a:cubicBezTo>
                  <a:cubicBezTo>
                    <a:pt x="357" y="285"/>
                    <a:pt x="315" y="239"/>
                    <a:pt x="311" y="182"/>
                  </a:cubicBezTo>
                  <a:cubicBezTo>
                    <a:pt x="308" y="139"/>
                    <a:pt x="329" y="102"/>
                    <a:pt x="361" y="87"/>
                  </a:cubicBezTo>
                  <a:cubicBezTo>
                    <a:pt x="385" y="75"/>
                    <a:pt x="397" y="79"/>
                    <a:pt x="417" y="88"/>
                  </a:cubicBezTo>
                  <a:cubicBezTo>
                    <a:pt x="415" y="72"/>
                    <a:pt x="414" y="48"/>
                    <a:pt x="430" y="30"/>
                  </a:cubicBezTo>
                  <a:cubicBezTo>
                    <a:pt x="434" y="28"/>
                    <a:pt x="443" y="32"/>
                    <a:pt x="443" y="40"/>
                  </a:cubicBezTo>
                  <a:cubicBezTo>
                    <a:pt x="430" y="55"/>
                    <a:pt x="429" y="76"/>
                    <a:pt x="429" y="88"/>
                  </a:cubicBezTo>
                  <a:cubicBezTo>
                    <a:pt x="450" y="79"/>
                    <a:pt x="462" y="75"/>
                    <a:pt x="486" y="87"/>
                  </a:cubicBezTo>
                  <a:close/>
                  <a:moveTo>
                    <a:pt x="237" y="540"/>
                  </a:moveTo>
                  <a:lnTo>
                    <a:pt x="635" y="540"/>
                  </a:lnTo>
                  <a:cubicBezTo>
                    <a:pt x="635" y="544"/>
                    <a:pt x="636" y="549"/>
                    <a:pt x="637" y="553"/>
                  </a:cubicBezTo>
                  <a:lnTo>
                    <a:pt x="231" y="553"/>
                  </a:lnTo>
                  <a:cubicBezTo>
                    <a:pt x="234" y="549"/>
                    <a:pt x="236" y="545"/>
                    <a:pt x="237" y="540"/>
                  </a:cubicBezTo>
                  <a:close/>
                  <a:moveTo>
                    <a:pt x="239" y="515"/>
                  </a:moveTo>
                  <a:lnTo>
                    <a:pt x="634" y="515"/>
                  </a:lnTo>
                  <a:cubicBezTo>
                    <a:pt x="634" y="520"/>
                    <a:pt x="634" y="524"/>
                    <a:pt x="634" y="528"/>
                  </a:cubicBezTo>
                  <a:lnTo>
                    <a:pt x="239" y="528"/>
                  </a:lnTo>
                  <a:cubicBezTo>
                    <a:pt x="240" y="524"/>
                    <a:pt x="240" y="520"/>
                    <a:pt x="239" y="515"/>
                  </a:cubicBezTo>
                  <a:close/>
                  <a:moveTo>
                    <a:pt x="231" y="491"/>
                  </a:moveTo>
                  <a:lnTo>
                    <a:pt x="637" y="491"/>
                  </a:lnTo>
                  <a:cubicBezTo>
                    <a:pt x="636" y="495"/>
                    <a:pt x="635" y="499"/>
                    <a:pt x="635" y="504"/>
                  </a:cubicBezTo>
                  <a:lnTo>
                    <a:pt x="237" y="504"/>
                  </a:lnTo>
                  <a:cubicBezTo>
                    <a:pt x="236" y="499"/>
                    <a:pt x="234" y="495"/>
                    <a:pt x="231" y="491"/>
                  </a:cubicBezTo>
                  <a:close/>
                  <a:moveTo>
                    <a:pt x="652" y="475"/>
                  </a:moveTo>
                  <a:lnTo>
                    <a:pt x="652" y="570"/>
                  </a:lnTo>
                  <a:lnTo>
                    <a:pt x="219" y="570"/>
                  </a:lnTo>
                  <a:lnTo>
                    <a:pt x="219" y="598"/>
                  </a:lnTo>
                  <a:lnTo>
                    <a:pt x="662" y="598"/>
                  </a:lnTo>
                  <a:cubicBezTo>
                    <a:pt x="674" y="598"/>
                    <a:pt x="683" y="590"/>
                    <a:pt x="683" y="580"/>
                  </a:cubicBezTo>
                  <a:lnTo>
                    <a:pt x="683" y="465"/>
                  </a:lnTo>
                  <a:cubicBezTo>
                    <a:pt x="683" y="455"/>
                    <a:pt x="674" y="447"/>
                    <a:pt x="662" y="447"/>
                  </a:cubicBezTo>
                  <a:lnTo>
                    <a:pt x="219" y="447"/>
                  </a:lnTo>
                  <a:lnTo>
                    <a:pt x="219" y="475"/>
                  </a:lnTo>
                  <a:lnTo>
                    <a:pt x="652" y="475"/>
                  </a:lnTo>
                  <a:close/>
                  <a:moveTo>
                    <a:pt x="223" y="189"/>
                  </a:moveTo>
                  <a:lnTo>
                    <a:pt x="93" y="543"/>
                  </a:lnTo>
                  <a:cubicBezTo>
                    <a:pt x="97" y="545"/>
                    <a:pt x="100" y="547"/>
                    <a:pt x="103" y="549"/>
                  </a:cubicBezTo>
                  <a:lnTo>
                    <a:pt x="236" y="188"/>
                  </a:lnTo>
                  <a:cubicBezTo>
                    <a:pt x="232" y="189"/>
                    <a:pt x="228" y="189"/>
                    <a:pt x="223" y="189"/>
                  </a:cubicBezTo>
                  <a:close/>
                  <a:moveTo>
                    <a:pt x="201" y="183"/>
                  </a:moveTo>
                  <a:lnTo>
                    <a:pt x="72" y="534"/>
                  </a:lnTo>
                  <a:cubicBezTo>
                    <a:pt x="76" y="535"/>
                    <a:pt x="79" y="537"/>
                    <a:pt x="83" y="538"/>
                  </a:cubicBezTo>
                  <a:lnTo>
                    <a:pt x="213" y="187"/>
                  </a:lnTo>
                  <a:cubicBezTo>
                    <a:pt x="209" y="186"/>
                    <a:pt x="205" y="185"/>
                    <a:pt x="201" y="183"/>
                  </a:cubicBezTo>
                  <a:close/>
                  <a:moveTo>
                    <a:pt x="183" y="168"/>
                  </a:moveTo>
                  <a:lnTo>
                    <a:pt x="50" y="529"/>
                  </a:lnTo>
                  <a:cubicBezTo>
                    <a:pt x="53" y="530"/>
                    <a:pt x="57" y="531"/>
                    <a:pt x="62" y="531"/>
                  </a:cubicBezTo>
                  <a:lnTo>
                    <a:pt x="192" y="177"/>
                  </a:lnTo>
                  <a:cubicBezTo>
                    <a:pt x="189" y="175"/>
                    <a:pt x="185" y="172"/>
                    <a:pt x="183" y="168"/>
                  </a:cubicBezTo>
                  <a:close/>
                  <a:moveTo>
                    <a:pt x="31" y="537"/>
                  </a:moveTo>
                  <a:lnTo>
                    <a:pt x="114" y="568"/>
                  </a:lnTo>
                  <a:lnTo>
                    <a:pt x="256" y="183"/>
                  </a:lnTo>
                  <a:lnTo>
                    <a:pt x="280" y="192"/>
                  </a:lnTo>
                  <a:lnTo>
                    <a:pt x="135" y="585"/>
                  </a:lnTo>
                  <a:cubicBezTo>
                    <a:pt x="131" y="595"/>
                    <a:pt x="121" y="601"/>
                    <a:pt x="112" y="597"/>
                  </a:cubicBezTo>
                  <a:lnTo>
                    <a:pt x="13" y="561"/>
                  </a:lnTo>
                  <a:cubicBezTo>
                    <a:pt x="4" y="558"/>
                    <a:pt x="0" y="547"/>
                    <a:pt x="4" y="536"/>
                  </a:cubicBezTo>
                  <a:lnTo>
                    <a:pt x="149" y="144"/>
                  </a:lnTo>
                  <a:lnTo>
                    <a:pt x="173" y="152"/>
                  </a:lnTo>
                  <a:lnTo>
                    <a:pt x="31" y="537"/>
                  </a:lnTo>
                  <a:close/>
                </a:path>
              </a:pathLst>
            </a:custGeom>
            <a:solidFill>
              <a:schemeClr val="bg1"/>
            </a:solidFill>
            <a:ln>
              <a:noFill/>
            </a:ln>
            <a:extLst/>
          </p:spPr>
          <p:txBody>
            <a:bodyPr anchor="t" anchorCtr="0" bIns="45700" compatLnSpc="1" lIns="91400" numCol="1" rIns="91400" tIns="45700" vert="horz" wrap="square">
              <a:prstTxWarp prst="textNoShape">
                <a:avLst/>
              </a:prstTxWarp>
            </a:bodyPr>
            <a:lstStyle/>
            <a:p>
              <a:endParaRPr altLang="en-US" lang="zh-CN" sz="2400"/>
            </a:p>
          </p:txBody>
        </p:sp>
      </p:grpSp>
      <p:sp>
        <p:nvSpPr>
          <p:cNvPr id="24" name="TextBox 31"/>
          <p:cNvSpPr txBox="1"/>
          <p:nvPr/>
        </p:nvSpPr>
        <p:spPr>
          <a:xfrm>
            <a:off x="1195666" y="3666931"/>
            <a:ext cx="1389721" cy="457200"/>
          </a:xfrm>
          <a:prstGeom prst="rect">
            <a:avLst/>
          </a:prstGeom>
          <a:noFill/>
        </p:spPr>
        <p:txBody>
          <a:bodyPr rtlCol="0" wrap="square">
            <a:spAutoFit/>
          </a:bodyPr>
          <a:lstStyle/>
          <a:p>
            <a:r>
              <a:rPr altLang="en-US" lang="zh-CN" sz="2400">
                <a:solidFill>
                  <a:srgbClr val="444F53"/>
                </a:solidFill>
                <a:latin charset="-122" pitchFamily="34" typeface="微软雅黑"/>
                <a:ea charset="-122" pitchFamily="34" typeface="微软雅黑"/>
              </a:rPr>
              <a:t>轮序</a:t>
            </a:r>
          </a:p>
        </p:txBody>
      </p:sp>
      <p:sp>
        <p:nvSpPr>
          <p:cNvPr id="25" name="TextBox 32"/>
          <p:cNvSpPr txBox="1"/>
          <p:nvPr/>
        </p:nvSpPr>
        <p:spPr>
          <a:xfrm>
            <a:off x="2856937" y="3689256"/>
            <a:ext cx="3600644" cy="396240"/>
          </a:xfrm>
          <a:prstGeom prst="rect">
            <a:avLst/>
          </a:prstGeom>
          <a:noFill/>
        </p:spPr>
        <p:txBody>
          <a:bodyPr rtlCol="0" wrap="square">
            <a:spAutoFit/>
          </a:bodyPr>
          <a:lstStyle/>
          <a:p>
            <a:r>
              <a:rPr altLang="en-US" lang="zh-CN" sz="2000">
                <a:solidFill>
                  <a:srgbClr val="444F53"/>
                </a:solidFill>
                <a:latin charset="-122" pitchFamily="34" typeface="微软雅黑"/>
                <a:ea charset="-122" pitchFamily="34" typeface="微软雅黑"/>
              </a:rPr>
              <a:t>研究思路与方法</a:t>
            </a:r>
          </a:p>
        </p:txBody>
      </p:sp>
      <p:sp>
        <p:nvSpPr>
          <p:cNvPr id="26" name="TextBox 33"/>
          <p:cNvSpPr txBox="1"/>
          <p:nvPr/>
        </p:nvSpPr>
        <p:spPr>
          <a:xfrm>
            <a:off x="4795282" y="3674415"/>
            <a:ext cx="4771849" cy="396240"/>
          </a:xfrm>
          <a:prstGeom prst="rect">
            <a:avLst/>
          </a:prstGeom>
          <a:noFill/>
        </p:spPr>
        <p:txBody>
          <a:bodyPr rtlCol="0" wrap="square">
            <a:spAutoFit/>
          </a:bodyPr>
          <a:lstStyle/>
          <a:p>
            <a:r>
              <a:rPr altLang="en-US" lang="zh-CN" sz="2000">
                <a:solidFill>
                  <a:srgbClr val="444F53"/>
                </a:solidFill>
                <a:latin charset="-122" pitchFamily="34" typeface="微软雅黑"/>
                <a:ea charset="-122" pitchFamily="34" typeface="微软雅黑"/>
              </a:rPr>
              <a:t>  关键技术与实践难点</a:t>
            </a:r>
          </a:p>
        </p:txBody>
      </p:sp>
      <p:sp>
        <p:nvSpPr>
          <p:cNvPr id="27" name="TextBox 34"/>
          <p:cNvSpPr txBox="1"/>
          <p:nvPr/>
        </p:nvSpPr>
        <p:spPr>
          <a:xfrm>
            <a:off x="7427403" y="3641665"/>
            <a:ext cx="4033437" cy="396240"/>
          </a:xfrm>
          <a:prstGeom prst="rect">
            <a:avLst/>
          </a:prstGeom>
          <a:noFill/>
        </p:spPr>
        <p:txBody>
          <a:bodyPr rtlCol="0" wrap="square">
            <a:spAutoFit/>
          </a:bodyPr>
          <a:lstStyle/>
          <a:p>
            <a:r>
              <a:rPr altLang="en-US" lang="zh-CN" sz="2000">
                <a:solidFill>
                  <a:srgbClr val="444F53"/>
                </a:solidFill>
                <a:latin charset="-122" pitchFamily="34" typeface="微软雅黑"/>
                <a:ea charset="-122" pitchFamily="34" typeface="微软雅黑"/>
              </a:rPr>
              <a:t>  研究成果与应用</a:t>
            </a:r>
          </a:p>
        </p:txBody>
      </p:sp>
      <p:sp>
        <p:nvSpPr>
          <p:cNvPr id="28" name="TextBox 35"/>
          <p:cNvSpPr txBox="1"/>
          <p:nvPr/>
        </p:nvSpPr>
        <p:spPr>
          <a:xfrm>
            <a:off x="9631232" y="3689256"/>
            <a:ext cx="3659218" cy="396240"/>
          </a:xfrm>
          <a:prstGeom prst="rect">
            <a:avLst/>
          </a:prstGeom>
          <a:noFill/>
        </p:spPr>
        <p:txBody>
          <a:bodyPr rtlCol="0" wrap="square">
            <a:spAutoFit/>
          </a:bodyPr>
          <a:lstStyle/>
          <a:p>
            <a:r>
              <a:rPr altLang="en-US" lang="zh-CN" sz="2000">
                <a:solidFill>
                  <a:srgbClr val="444F53"/>
                </a:solidFill>
                <a:latin charset="-122" pitchFamily="34" typeface="微软雅黑"/>
                <a:ea charset="-122" pitchFamily="34" typeface="微软雅黑"/>
              </a:rPr>
              <a:t>相关建议及总结</a:t>
            </a:r>
          </a:p>
        </p:txBody>
      </p:sp>
      <p:cxnSp>
        <p:nvCxnSpPr>
          <p:cNvPr id="29" name="直接连接符 28"/>
          <p:cNvCxnSpPr/>
          <p:nvPr/>
        </p:nvCxnSpPr>
        <p:spPr>
          <a:xfrm flipV="1">
            <a:off x="1195666" y="4198312"/>
            <a:ext cx="768927" cy="1"/>
          </a:xfrm>
          <a:prstGeom prst="line">
            <a:avLst/>
          </a:prstGeom>
          <a:ln w="19050">
            <a:solidFill>
              <a:srgbClr val="4B6075"/>
            </a:solidFill>
          </a:ln>
        </p:spPr>
        <p:style>
          <a:lnRef idx="1">
            <a:schemeClr val="accent1"/>
          </a:lnRef>
          <a:fillRef idx="0">
            <a:schemeClr val="accent1"/>
          </a:fillRef>
          <a:effectRef idx="0">
            <a:schemeClr val="accent1"/>
          </a:effectRef>
          <a:fontRef idx="minor">
            <a:schemeClr val="tx1"/>
          </a:fontRef>
        </p:style>
      </p:cxnSp>
      <p:cxnSp>
        <p:nvCxnSpPr>
          <p:cNvPr id="31" name="直接连接符 30"/>
          <p:cNvCxnSpPr/>
          <p:nvPr/>
        </p:nvCxnSpPr>
        <p:spPr>
          <a:xfrm flipV="1">
            <a:off x="3006898" y="4201415"/>
            <a:ext cx="1753865" cy="1"/>
          </a:xfrm>
          <a:prstGeom prst="line">
            <a:avLst/>
          </a:prstGeom>
          <a:ln w="19050">
            <a:solidFill>
              <a:srgbClr val="4B6075"/>
            </a:solidFill>
          </a:ln>
        </p:spPr>
        <p:style>
          <a:lnRef idx="1">
            <a:schemeClr val="accent1"/>
          </a:lnRef>
          <a:fillRef idx="0">
            <a:schemeClr val="accent1"/>
          </a:fillRef>
          <a:effectRef idx="0">
            <a:schemeClr val="accent1"/>
          </a:effectRef>
          <a:fontRef idx="minor">
            <a:schemeClr val="tx1"/>
          </a:fontRef>
        </p:style>
      </p:cxnSp>
      <p:cxnSp>
        <p:nvCxnSpPr>
          <p:cNvPr id="32" name="直接连接符 31"/>
          <p:cNvCxnSpPr/>
          <p:nvPr/>
        </p:nvCxnSpPr>
        <p:spPr>
          <a:xfrm flipV="1">
            <a:off x="5138226" y="4159384"/>
            <a:ext cx="1960874" cy="1"/>
          </a:xfrm>
          <a:prstGeom prst="line">
            <a:avLst/>
          </a:prstGeom>
          <a:ln w="19050">
            <a:solidFill>
              <a:srgbClr val="4B6075"/>
            </a:solidFill>
          </a:ln>
        </p:spPr>
        <p:style>
          <a:lnRef idx="1">
            <a:schemeClr val="accent1"/>
          </a:lnRef>
          <a:fillRef idx="0">
            <a:schemeClr val="accent1"/>
          </a:fillRef>
          <a:effectRef idx="0">
            <a:schemeClr val="accent1"/>
          </a:effectRef>
          <a:fontRef idx="minor">
            <a:schemeClr val="tx1"/>
          </a:fontRef>
        </p:style>
      </p:cxnSp>
      <p:cxnSp>
        <p:nvCxnSpPr>
          <p:cNvPr id="33" name="直接连接符 32"/>
          <p:cNvCxnSpPr/>
          <p:nvPr/>
        </p:nvCxnSpPr>
        <p:spPr>
          <a:xfrm flipV="1">
            <a:off x="7648238" y="4170438"/>
            <a:ext cx="1837865" cy="1"/>
          </a:xfrm>
          <a:prstGeom prst="line">
            <a:avLst/>
          </a:prstGeom>
          <a:ln w="19050">
            <a:solidFill>
              <a:srgbClr val="4B6075"/>
            </a:solidFill>
          </a:ln>
        </p:spPr>
        <p:style>
          <a:lnRef idx="1">
            <a:schemeClr val="accent1"/>
          </a:lnRef>
          <a:fillRef idx="0">
            <a:schemeClr val="accent1"/>
          </a:fillRef>
          <a:effectRef idx="0">
            <a:schemeClr val="accent1"/>
          </a:effectRef>
          <a:fontRef idx="minor">
            <a:schemeClr val="tx1"/>
          </a:fontRef>
        </p:style>
      </p:cxnSp>
      <p:cxnSp>
        <p:nvCxnSpPr>
          <p:cNvPr id="35" name="直接连接符 34"/>
          <p:cNvCxnSpPr/>
          <p:nvPr/>
        </p:nvCxnSpPr>
        <p:spPr>
          <a:xfrm flipV="1">
            <a:off x="9707157" y="4185169"/>
            <a:ext cx="1837865" cy="1"/>
          </a:xfrm>
          <a:prstGeom prst="line">
            <a:avLst/>
          </a:prstGeom>
          <a:ln w="19050">
            <a:solidFill>
              <a:srgbClr val="4B6075"/>
            </a:solidFill>
          </a:ln>
        </p:spPr>
        <p:style>
          <a:lnRef idx="1">
            <a:schemeClr val="accent1"/>
          </a:lnRef>
          <a:fillRef idx="0">
            <a:schemeClr val="accent1"/>
          </a:fillRef>
          <a:effectRef idx="0">
            <a:schemeClr val="accent1"/>
          </a:effectRef>
          <a:fontRef idx="minor">
            <a:schemeClr val="tx1"/>
          </a:fontRef>
        </p:style>
      </p:cxnSp>
      <p:sp>
        <p:nvSpPr>
          <p:cNvPr id="36" name="文本框 9"/>
          <p:cNvSpPr txBox="1"/>
          <p:nvPr/>
        </p:nvSpPr>
        <p:spPr>
          <a:xfrm>
            <a:off x="1092694" y="4435088"/>
            <a:ext cx="2705853" cy="274320"/>
          </a:xfrm>
          <a:prstGeom prst="rect">
            <a:avLst/>
          </a:prstGeom>
          <a:noFill/>
        </p:spPr>
        <p:txBody>
          <a:bodyPr bIns="0" lIns="0" rIns="0" rtlCol="0" tIns="0" wrap="square">
            <a:spAutoFit/>
          </a:bodyPr>
          <a:lstStyle/>
          <a:p>
            <a:pPr lvl="1" marL="0"/>
            <a:r>
              <a:rPr altLang="en-US" lang="zh-CN">
                <a:solidFill>
                  <a:srgbClr val="4B6075"/>
                </a:solidFill>
                <a:latin charset="-122" pitchFamily="34" typeface="微软雅黑"/>
                <a:ea charset="-122" pitchFamily="34" typeface="微软雅黑"/>
              </a:rPr>
              <a:t>选题背景</a:t>
            </a:r>
          </a:p>
        </p:txBody>
      </p:sp>
      <p:sp>
        <p:nvSpPr>
          <p:cNvPr id="37" name="文本框 36"/>
          <p:cNvSpPr txBox="1"/>
          <p:nvPr/>
        </p:nvSpPr>
        <p:spPr>
          <a:xfrm>
            <a:off x="1092694" y="4764886"/>
            <a:ext cx="2705853" cy="274320"/>
          </a:xfrm>
          <a:prstGeom prst="rect">
            <a:avLst/>
          </a:prstGeom>
          <a:noFill/>
        </p:spPr>
        <p:txBody>
          <a:bodyPr bIns="0" lIns="0" rIns="0" rtlCol="0" tIns="0" wrap="square">
            <a:spAutoFit/>
          </a:bodyPr>
          <a:lstStyle/>
          <a:p>
            <a:pPr lvl="1" marL="0"/>
            <a:r>
              <a:rPr altLang="en-US" lang="zh-CN">
                <a:solidFill>
                  <a:srgbClr val="4B6075"/>
                </a:solidFill>
                <a:latin charset="-122" pitchFamily="34" typeface="微软雅黑"/>
                <a:ea charset="-122" pitchFamily="34" typeface="微软雅黑"/>
              </a:rPr>
              <a:t>研究意义</a:t>
            </a:r>
          </a:p>
        </p:txBody>
      </p:sp>
      <p:sp>
        <p:nvSpPr>
          <p:cNvPr id="38" name="文本框 9"/>
          <p:cNvSpPr txBox="1"/>
          <p:nvPr/>
        </p:nvSpPr>
        <p:spPr>
          <a:xfrm>
            <a:off x="692108" y="5185637"/>
            <a:ext cx="3477060" cy="274320"/>
          </a:xfrm>
          <a:prstGeom prst="rect">
            <a:avLst/>
          </a:prstGeom>
          <a:noFill/>
        </p:spPr>
        <p:txBody>
          <a:bodyPr bIns="0" lIns="0" rIns="0" rtlCol="0" tIns="0" wrap="square">
            <a:spAutoFit/>
          </a:bodyPr>
          <a:lstStyle/>
          <a:p>
            <a:pPr lvl="1" marL="0"/>
            <a:r>
              <a:rPr altLang="en-US" lang="zh-CN">
                <a:solidFill>
                  <a:srgbClr val="4B6075"/>
                </a:solidFill>
                <a:latin charset="-122" pitchFamily="34" typeface="微软雅黑"/>
                <a:ea charset="-122" pitchFamily="34" typeface="微软雅黑"/>
              </a:rPr>
              <a:t>国内相关研究综述</a:t>
            </a:r>
          </a:p>
        </p:txBody>
      </p:sp>
      <p:sp>
        <p:nvSpPr>
          <p:cNvPr id="39" name="文本框 9"/>
          <p:cNvSpPr txBox="1"/>
          <p:nvPr/>
        </p:nvSpPr>
        <p:spPr>
          <a:xfrm>
            <a:off x="892644" y="5557862"/>
            <a:ext cx="2705853" cy="274320"/>
          </a:xfrm>
          <a:prstGeom prst="rect">
            <a:avLst/>
          </a:prstGeom>
          <a:noFill/>
        </p:spPr>
        <p:txBody>
          <a:bodyPr bIns="0" lIns="0" rIns="0" rtlCol="0" tIns="0" wrap="square">
            <a:spAutoFit/>
          </a:bodyPr>
          <a:lstStyle/>
          <a:p>
            <a:pPr lvl="1" marL="0"/>
            <a:r>
              <a:rPr altLang="en-US" lang="zh-CN">
                <a:solidFill>
                  <a:srgbClr val="4B6075"/>
                </a:solidFill>
                <a:latin charset="-122" pitchFamily="34" typeface="微软雅黑"/>
                <a:ea charset="-122" pitchFamily="34" typeface="微软雅黑"/>
              </a:rPr>
              <a:t>伦理基础文献</a:t>
            </a:r>
          </a:p>
        </p:txBody>
      </p:sp>
      <p:sp>
        <p:nvSpPr>
          <p:cNvPr id="40" name="文本框 9"/>
          <p:cNvSpPr txBox="1"/>
          <p:nvPr/>
        </p:nvSpPr>
        <p:spPr>
          <a:xfrm>
            <a:off x="661527" y="5911142"/>
            <a:ext cx="3168085" cy="274320"/>
          </a:xfrm>
          <a:prstGeom prst="rect">
            <a:avLst/>
          </a:prstGeom>
          <a:noFill/>
        </p:spPr>
        <p:txBody>
          <a:bodyPr bIns="0" lIns="0" rIns="0" rtlCol="0" tIns="0" wrap="square">
            <a:spAutoFit/>
          </a:bodyPr>
          <a:lstStyle/>
          <a:p>
            <a:pPr lvl="1" marL="0"/>
            <a:r>
              <a:rPr altLang="en-US" lang="zh-CN">
                <a:solidFill>
                  <a:srgbClr val="4B6075"/>
                </a:solidFill>
                <a:latin charset="-122" pitchFamily="34" typeface="微软雅黑"/>
                <a:ea charset="-122" pitchFamily="34" typeface="微软雅黑"/>
              </a:rPr>
              <a:t>主要的贡献与创作</a:t>
            </a:r>
          </a:p>
        </p:txBody>
      </p:sp>
      <p:sp>
        <p:nvSpPr>
          <p:cNvPr id="41" name="文本框 9"/>
          <p:cNvSpPr txBox="1"/>
          <p:nvPr/>
        </p:nvSpPr>
        <p:spPr>
          <a:xfrm>
            <a:off x="3419766" y="4452636"/>
            <a:ext cx="1849252" cy="274320"/>
          </a:xfrm>
          <a:prstGeom prst="rect">
            <a:avLst/>
          </a:prstGeom>
          <a:noFill/>
        </p:spPr>
        <p:txBody>
          <a:bodyPr bIns="0" lIns="0" rIns="0" rtlCol="0" tIns="0" wrap="square">
            <a:spAutoFit/>
          </a:bodyPr>
          <a:lstStyle/>
          <a:p>
            <a:pPr lvl="1" marL="0"/>
            <a:r>
              <a:rPr altLang="en-US" lang="zh-CN">
                <a:solidFill>
                  <a:srgbClr val="4B6075"/>
                </a:solidFill>
                <a:latin charset="-122" pitchFamily="34" typeface="微软雅黑"/>
                <a:ea charset="-122" pitchFamily="34" typeface="微软雅黑"/>
              </a:rPr>
              <a:t>研究思路</a:t>
            </a:r>
          </a:p>
        </p:txBody>
      </p:sp>
      <p:sp>
        <p:nvSpPr>
          <p:cNvPr id="42" name="文本框 9"/>
          <p:cNvSpPr txBox="1"/>
          <p:nvPr/>
        </p:nvSpPr>
        <p:spPr>
          <a:xfrm>
            <a:off x="3419766" y="4828667"/>
            <a:ext cx="3436920" cy="274320"/>
          </a:xfrm>
          <a:prstGeom prst="rect">
            <a:avLst/>
          </a:prstGeom>
          <a:noFill/>
        </p:spPr>
        <p:txBody>
          <a:bodyPr bIns="0" lIns="0" rIns="0" rtlCol="0" tIns="0" wrap="square">
            <a:spAutoFit/>
          </a:bodyPr>
          <a:lstStyle/>
          <a:p>
            <a:pPr lvl="1" marL="0"/>
            <a:r>
              <a:rPr altLang="en-US" lang="zh-CN">
                <a:solidFill>
                  <a:srgbClr val="4B6075"/>
                </a:solidFill>
                <a:latin charset="-122" pitchFamily="34" typeface="微软雅黑"/>
                <a:ea charset="-122" pitchFamily="34" typeface="微软雅黑"/>
              </a:rPr>
              <a:t>研究方法</a:t>
            </a:r>
          </a:p>
        </p:txBody>
      </p:sp>
      <p:sp>
        <p:nvSpPr>
          <p:cNvPr id="43" name="文本框 9"/>
          <p:cNvSpPr txBox="1"/>
          <p:nvPr/>
        </p:nvSpPr>
        <p:spPr>
          <a:xfrm>
            <a:off x="3128454" y="5231405"/>
            <a:ext cx="1402315" cy="548640"/>
          </a:xfrm>
          <a:prstGeom prst="rect">
            <a:avLst/>
          </a:prstGeom>
          <a:noFill/>
        </p:spPr>
        <p:txBody>
          <a:bodyPr bIns="0" lIns="0" rIns="0" rtlCol="0" tIns="0" wrap="square">
            <a:spAutoFit/>
          </a:bodyPr>
          <a:lstStyle/>
          <a:p>
            <a:pPr algn="ctr" lvl="1" marL="0"/>
            <a:r>
              <a:rPr altLang="en-US" lang="zh-CN">
                <a:solidFill>
                  <a:srgbClr val="4B6075"/>
                </a:solidFill>
                <a:latin charset="-122" pitchFamily="34" typeface="微软雅黑"/>
                <a:ea charset="-122" pitchFamily="34" typeface="微软雅黑"/>
              </a:rPr>
              <a:t>研究方案</a:t>
            </a:r>
          </a:p>
          <a:p>
            <a:pPr algn="ctr" lvl="1" marL="0"/>
            <a:r>
              <a:rPr altLang="en-US" lang="zh-CN">
                <a:solidFill>
                  <a:srgbClr val="4B6075"/>
                </a:solidFill>
                <a:latin charset="-122" pitchFamily="34" typeface="微软雅黑"/>
                <a:ea charset="-122" pitchFamily="34" typeface="微软雅黑"/>
              </a:rPr>
              <a:t>与可行性说明</a:t>
            </a:r>
          </a:p>
        </p:txBody>
      </p:sp>
      <p:sp>
        <p:nvSpPr>
          <p:cNvPr id="44" name="文本框 9"/>
          <p:cNvSpPr txBox="1"/>
          <p:nvPr/>
        </p:nvSpPr>
        <p:spPr>
          <a:xfrm>
            <a:off x="5675070" y="4423622"/>
            <a:ext cx="3436920" cy="274320"/>
          </a:xfrm>
          <a:prstGeom prst="rect">
            <a:avLst/>
          </a:prstGeom>
          <a:noFill/>
        </p:spPr>
        <p:txBody>
          <a:bodyPr bIns="0" lIns="0" rIns="0" rtlCol="0" tIns="0" wrap="square">
            <a:spAutoFit/>
          </a:bodyPr>
          <a:lstStyle/>
          <a:p>
            <a:pPr lvl="1" marL="0"/>
            <a:r>
              <a:rPr altLang="en-US" lang="zh-CN">
                <a:solidFill>
                  <a:srgbClr val="4B6075"/>
                </a:solidFill>
                <a:latin charset="-122" pitchFamily="34" typeface="微软雅黑"/>
                <a:ea charset="-122" pitchFamily="34" typeface="微软雅黑"/>
              </a:rPr>
              <a:t>关键技术</a:t>
            </a:r>
          </a:p>
        </p:txBody>
      </p:sp>
      <p:sp>
        <p:nvSpPr>
          <p:cNvPr id="45" name="文本框 9"/>
          <p:cNvSpPr txBox="1"/>
          <p:nvPr/>
        </p:nvSpPr>
        <p:spPr>
          <a:xfrm>
            <a:off x="5746838" y="4892448"/>
            <a:ext cx="1352262" cy="274320"/>
          </a:xfrm>
          <a:prstGeom prst="rect">
            <a:avLst/>
          </a:prstGeom>
          <a:noFill/>
        </p:spPr>
        <p:txBody>
          <a:bodyPr bIns="0" lIns="0" rIns="0" rtlCol="0" tIns="0" wrap="square">
            <a:spAutoFit/>
          </a:bodyPr>
          <a:lstStyle/>
          <a:p>
            <a:pPr lvl="1" marL="0"/>
            <a:r>
              <a:rPr altLang="en-US" lang="zh-CN">
                <a:solidFill>
                  <a:srgbClr val="4B6075"/>
                </a:solidFill>
                <a:latin charset="-122" pitchFamily="34" typeface="微软雅黑"/>
                <a:ea charset="-122" pitchFamily="34" typeface="微软雅黑"/>
              </a:rPr>
              <a:t>实践难点</a:t>
            </a:r>
          </a:p>
        </p:txBody>
      </p:sp>
      <p:sp>
        <p:nvSpPr>
          <p:cNvPr id="46" name="文本框 9"/>
          <p:cNvSpPr txBox="1"/>
          <p:nvPr/>
        </p:nvSpPr>
        <p:spPr>
          <a:xfrm>
            <a:off x="5398011" y="5369904"/>
            <a:ext cx="2029393" cy="274320"/>
          </a:xfrm>
          <a:prstGeom prst="rect">
            <a:avLst/>
          </a:prstGeom>
          <a:noFill/>
        </p:spPr>
        <p:txBody>
          <a:bodyPr bIns="0" lIns="0" rIns="0" rtlCol="0" tIns="0" wrap="square">
            <a:spAutoFit/>
          </a:bodyPr>
          <a:lstStyle/>
          <a:p>
            <a:pPr lvl="1" marL="0"/>
            <a:r>
              <a:rPr altLang="en-US" lang="zh-CN">
                <a:solidFill>
                  <a:srgbClr val="4B6075"/>
                </a:solidFill>
                <a:latin charset="-122" pitchFamily="34" typeface="微软雅黑"/>
                <a:ea charset="-122" pitchFamily="34" typeface="微软雅黑"/>
              </a:rPr>
              <a:t>案例对比分析</a:t>
            </a:r>
          </a:p>
        </p:txBody>
      </p:sp>
      <p:sp>
        <p:nvSpPr>
          <p:cNvPr id="47" name="文本框 9"/>
          <p:cNvSpPr txBox="1"/>
          <p:nvPr/>
        </p:nvSpPr>
        <p:spPr>
          <a:xfrm>
            <a:off x="7940332" y="4423622"/>
            <a:ext cx="1585754" cy="274320"/>
          </a:xfrm>
          <a:prstGeom prst="rect">
            <a:avLst/>
          </a:prstGeom>
          <a:noFill/>
        </p:spPr>
        <p:txBody>
          <a:bodyPr bIns="0" lIns="0" rIns="0" rtlCol="0" tIns="0" wrap="square">
            <a:spAutoFit/>
          </a:bodyPr>
          <a:lstStyle/>
          <a:p>
            <a:pPr lvl="1" marL="0"/>
            <a:r>
              <a:rPr altLang="en-US" lang="zh-CN">
                <a:solidFill>
                  <a:srgbClr val="4B6075"/>
                </a:solidFill>
                <a:latin charset="-122" pitchFamily="34" typeface="微软雅黑"/>
                <a:ea charset="-122" pitchFamily="34" typeface="微软雅黑"/>
              </a:rPr>
              <a:t>研究目标</a:t>
            </a:r>
          </a:p>
        </p:txBody>
      </p:sp>
      <p:sp>
        <p:nvSpPr>
          <p:cNvPr id="48" name="文本框 9"/>
          <p:cNvSpPr txBox="1"/>
          <p:nvPr/>
        </p:nvSpPr>
        <p:spPr>
          <a:xfrm>
            <a:off x="7940332" y="4892448"/>
            <a:ext cx="1585754" cy="274320"/>
          </a:xfrm>
          <a:prstGeom prst="rect">
            <a:avLst/>
          </a:prstGeom>
          <a:noFill/>
        </p:spPr>
        <p:txBody>
          <a:bodyPr bIns="0" lIns="0" rIns="0" rtlCol="0" tIns="0" wrap="square">
            <a:spAutoFit/>
          </a:bodyPr>
          <a:lstStyle/>
          <a:p>
            <a:pPr lvl="1" marL="0"/>
            <a:r>
              <a:rPr altLang="en-US" lang="zh-CN">
                <a:solidFill>
                  <a:srgbClr val="4B6075"/>
                </a:solidFill>
                <a:latin charset="-122" pitchFamily="34" typeface="微软雅黑"/>
                <a:ea charset="-122" pitchFamily="34" typeface="微软雅黑"/>
              </a:rPr>
              <a:t>成果形式</a:t>
            </a:r>
          </a:p>
        </p:txBody>
      </p:sp>
      <p:sp>
        <p:nvSpPr>
          <p:cNvPr id="49" name="文本框 9"/>
          <p:cNvSpPr txBox="1"/>
          <p:nvPr/>
        </p:nvSpPr>
        <p:spPr>
          <a:xfrm>
            <a:off x="7940333" y="5369903"/>
            <a:ext cx="2037717" cy="274320"/>
          </a:xfrm>
          <a:prstGeom prst="rect">
            <a:avLst/>
          </a:prstGeom>
          <a:noFill/>
        </p:spPr>
        <p:txBody>
          <a:bodyPr bIns="0" lIns="0" rIns="0" rtlCol="0" tIns="0" wrap="square">
            <a:spAutoFit/>
          </a:bodyPr>
          <a:lstStyle/>
          <a:p>
            <a:pPr lvl="1" marL="0"/>
            <a:r>
              <a:rPr altLang="en-US" lang="zh-CN">
                <a:solidFill>
                  <a:srgbClr val="4B6075"/>
                </a:solidFill>
                <a:latin charset="-122" pitchFamily="34" typeface="微软雅黑"/>
                <a:ea charset="-122" pitchFamily="34" typeface="微软雅黑"/>
              </a:rPr>
              <a:t>应用前景</a:t>
            </a:r>
          </a:p>
        </p:txBody>
      </p:sp>
      <p:sp>
        <p:nvSpPr>
          <p:cNvPr id="50" name="文本框 9"/>
          <p:cNvSpPr txBox="1"/>
          <p:nvPr/>
        </p:nvSpPr>
        <p:spPr>
          <a:xfrm>
            <a:off x="10120476" y="5338348"/>
            <a:ext cx="3436920" cy="274320"/>
          </a:xfrm>
          <a:prstGeom prst="rect">
            <a:avLst/>
          </a:prstGeom>
          <a:noFill/>
        </p:spPr>
        <p:txBody>
          <a:bodyPr bIns="0" lIns="0" rIns="0" rtlCol="0" tIns="0" wrap="square">
            <a:spAutoFit/>
          </a:bodyPr>
          <a:lstStyle/>
          <a:p>
            <a:pPr lvl="1" marL="0"/>
            <a:r>
              <a:rPr altLang="en-US" lang="zh-CN">
                <a:solidFill>
                  <a:srgbClr val="2D4370"/>
                </a:solidFill>
                <a:latin charset="-122" pitchFamily="34" typeface="微软雅黑"/>
                <a:ea charset="-122" pitchFamily="34" typeface="微软雅黑"/>
              </a:rPr>
              <a:t>研究总结</a:t>
            </a:r>
          </a:p>
        </p:txBody>
      </p:sp>
      <p:sp>
        <p:nvSpPr>
          <p:cNvPr id="51" name="文本框 9"/>
          <p:cNvSpPr txBox="1"/>
          <p:nvPr/>
        </p:nvSpPr>
        <p:spPr>
          <a:xfrm>
            <a:off x="10120476" y="5785403"/>
            <a:ext cx="3436920" cy="274320"/>
          </a:xfrm>
          <a:prstGeom prst="rect">
            <a:avLst/>
          </a:prstGeom>
          <a:noFill/>
        </p:spPr>
        <p:txBody>
          <a:bodyPr bIns="0" lIns="0" rIns="0" rtlCol="0" tIns="0" wrap="square">
            <a:spAutoFit/>
          </a:bodyPr>
          <a:lstStyle/>
          <a:p>
            <a:pPr lvl="1" marL="0"/>
            <a:r>
              <a:rPr altLang="en-US" lang="zh-CN">
                <a:solidFill>
                  <a:srgbClr val="2D4370"/>
                </a:solidFill>
                <a:latin charset="-122" pitchFamily="34" typeface="微软雅黑"/>
                <a:ea charset="-122" pitchFamily="34" typeface="微软雅黑"/>
              </a:rPr>
              <a:t>亮点与不足</a:t>
            </a:r>
          </a:p>
        </p:txBody>
      </p:sp>
      <p:sp>
        <p:nvSpPr>
          <p:cNvPr id="52" name="文本框 9"/>
          <p:cNvSpPr txBox="1"/>
          <p:nvPr/>
        </p:nvSpPr>
        <p:spPr>
          <a:xfrm>
            <a:off x="10072888" y="4412763"/>
            <a:ext cx="3436920" cy="274320"/>
          </a:xfrm>
          <a:prstGeom prst="rect">
            <a:avLst/>
          </a:prstGeom>
          <a:noFill/>
        </p:spPr>
        <p:txBody>
          <a:bodyPr bIns="0" lIns="0" rIns="0" rtlCol="0" tIns="0" wrap="square">
            <a:spAutoFit/>
          </a:bodyPr>
          <a:lstStyle/>
          <a:p>
            <a:pPr lvl="1" marL="0"/>
            <a:r>
              <a:rPr altLang="en-US" lang="zh-CN">
                <a:solidFill>
                  <a:srgbClr val="2D4370"/>
                </a:solidFill>
                <a:latin charset="-122" pitchFamily="34" typeface="微软雅黑"/>
                <a:ea charset="-122" pitchFamily="34" typeface="微软雅黑"/>
              </a:rPr>
              <a:t>案例对比分析</a:t>
            </a:r>
          </a:p>
        </p:txBody>
      </p:sp>
      <p:sp>
        <p:nvSpPr>
          <p:cNvPr id="53" name="文本框 9"/>
          <p:cNvSpPr txBox="1"/>
          <p:nvPr/>
        </p:nvSpPr>
        <p:spPr>
          <a:xfrm>
            <a:off x="10122817" y="4860661"/>
            <a:ext cx="3436920" cy="274320"/>
          </a:xfrm>
          <a:prstGeom prst="rect">
            <a:avLst/>
          </a:prstGeom>
          <a:noFill/>
        </p:spPr>
        <p:txBody>
          <a:bodyPr bIns="0" lIns="0" rIns="0" rtlCol="0" tIns="0" wrap="square">
            <a:spAutoFit/>
          </a:bodyPr>
          <a:lstStyle/>
          <a:p>
            <a:pPr lvl="1" marL="0"/>
            <a:r>
              <a:rPr altLang="en-US" lang="zh-CN">
                <a:solidFill>
                  <a:srgbClr val="2D4370"/>
                </a:solidFill>
                <a:latin charset="-122" pitchFamily="34" typeface="微软雅黑"/>
                <a:ea charset="-122" pitchFamily="34" typeface="微软雅黑"/>
              </a:rPr>
              <a:t>问题评估</a:t>
            </a:r>
          </a:p>
        </p:txBody>
      </p:sp>
    </p:spTree>
    <p:extLst>
      <p:ext uri="{BB962C8B-B14F-4D97-AF65-F5344CB8AC3E}">
        <p14:creationId val="2880726429"/>
      </p:ext>
    </p:extLst>
  </p:cSld>
  <p:clrMapOvr>
    <a:masterClrMapping/>
  </p:clrMapOvr>
  <mc:AlternateContent>
    <mc:Choice Requires="p15">
      <p:transition p14:dur="2000" spd="slow">
        <p15:prstTrans prst="drape"/>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2" presetSubtype="8">
                                  <p:stCondLst>
                                    <p:cond delay="0"/>
                                  </p:stCondLst>
                                  <p:childTnLst>
                                    <p:set>
                                      <p:cBhvr>
                                        <p:cTn dur="1" fill="hold" id="6">
                                          <p:stCondLst>
                                            <p:cond delay="0"/>
                                          </p:stCondLst>
                                        </p:cTn>
                                        <p:tgtEl>
                                          <p:spTgt spid="4"/>
                                        </p:tgtEl>
                                        <p:attrNameLst>
                                          <p:attrName>style.visibility</p:attrName>
                                        </p:attrNameLst>
                                      </p:cBhvr>
                                      <p:to>
                                        <p:strVal val="visible"/>
                                      </p:to>
                                    </p:set>
                                    <p:animEffect filter="wipe(left)" transition="in">
                                      <p:cBhvr>
                                        <p:cTn dur="500" id="7"/>
                                        <p:tgtEl>
                                          <p:spTgt spid="4"/>
                                        </p:tgtEl>
                                      </p:cBhvr>
                                    </p:animEffect>
                                  </p:childTnLst>
                                </p:cTn>
                              </p:par>
                            </p:childTnLst>
                          </p:cTn>
                        </p:par>
                        <p:par>
                          <p:cTn fill="hold" id="8" nodeType="afterGroup">
                            <p:stCondLst>
                              <p:cond delay="500"/>
                            </p:stCondLst>
                            <p:childTnLst>
                              <p:par>
                                <p:cTn fill="hold" grpId="0" id="9" nodeType="afterEffect" presetClass="entr" presetID="22" presetSubtype="8">
                                  <p:stCondLst>
                                    <p:cond delay="0"/>
                                  </p:stCondLst>
                                  <p:childTnLst>
                                    <p:set>
                                      <p:cBhvr>
                                        <p:cTn dur="1" fill="hold" id="10">
                                          <p:stCondLst>
                                            <p:cond delay="0"/>
                                          </p:stCondLst>
                                        </p:cTn>
                                        <p:tgtEl>
                                          <p:spTgt spid="5"/>
                                        </p:tgtEl>
                                        <p:attrNameLst>
                                          <p:attrName>style.visibility</p:attrName>
                                        </p:attrNameLst>
                                      </p:cBhvr>
                                      <p:to>
                                        <p:strVal val="visible"/>
                                      </p:to>
                                    </p:set>
                                    <p:animEffect filter="wipe(left)" transition="in">
                                      <p:cBhvr>
                                        <p:cTn dur="500" id="11"/>
                                        <p:tgtEl>
                                          <p:spTgt spid="5"/>
                                        </p:tgtEl>
                                      </p:cBhvr>
                                    </p:animEffect>
                                  </p:childTnLst>
                                </p:cTn>
                              </p:par>
                            </p:childTnLst>
                          </p:cTn>
                        </p:par>
                      </p:childTnLst>
                    </p:cTn>
                  </p:par>
                  <p:par>
                    <p:cTn fill="hold" id="12" nodeType="clickPar">
                      <p:stCondLst>
                        <p:cond delay="indefinite"/>
                        <p:cond delay="0" evt="onBegin">
                          <p:tn val="11"/>
                        </p:cond>
                      </p:stCondLst>
                      <p:childTnLst>
                        <p:par>
                          <p:cTn fill="hold" id="13" nodeType="afterGroup">
                            <p:stCondLst>
                              <p:cond delay="0"/>
                            </p:stCondLst>
                            <p:childTnLst>
                              <p:par>
                                <p:cTn fill="hold" id="14" nodeType="clickEffect" presetClass="entr" presetID="21" presetSubtype="1">
                                  <p:stCondLst>
                                    <p:cond delay="0"/>
                                  </p:stCondLst>
                                  <p:childTnLst>
                                    <p:set>
                                      <p:cBhvr>
                                        <p:cTn dur="1" fill="hold" id="15">
                                          <p:stCondLst>
                                            <p:cond delay="0"/>
                                          </p:stCondLst>
                                        </p:cTn>
                                        <p:tgtEl>
                                          <p:spTgt spid="8"/>
                                        </p:tgtEl>
                                        <p:attrNameLst>
                                          <p:attrName>style.visibility</p:attrName>
                                        </p:attrNameLst>
                                      </p:cBhvr>
                                      <p:to>
                                        <p:strVal val="visible"/>
                                      </p:to>
                                    </p:set>
                                    <p:animEffect filter="wheel(1)" transition="in">
                                      <p:cBhvr>
                                        <p:cTn dur="1000" id="16"/>
                                        <p:tgtEl>
                                          <p:spTgt spid="8"/>
                                        </p:tgtEl>
                                      </p:cBhvr>
                                    </p:animEffect>
                                  </p:childTnLst>
                                </p:cTn>
                              </p:par>
                              <p:par>
                                <p:cTn fill="hold" id="17" nodeType="withEffect" presetClass="entr" presetID="21" presetSubtype="1">
                                  <p:stCondLst>
                                    <p:cond delay="600"/>
                                  </p:stCondLst>
                                  <p:childTnLst>
                                    <p:set>
                                      <p:cBhvr>
                                        <p:cTn dur="1" fill="hold" id="18">
                                          <p:stCondLst>
                                            <p:cond delay="0"/>
                                          </p:stCondLst>
                                        </p:cTn>
                                        <p:tgtEl>
                                          <p:spTgt spid="11"/>
                                        </p:tgtEl>
                                        <p:attrNameLst>
                                          <p:attrName>style.visibility</p:attrName>
                                        </p:attrNameLst>
                                      </p:cBhvr>
                                      <p:to>
                                        <p:strVal val="visible"/>
                                      </p:to>
                                    </p:set>
                                    <p:animEffect filter="wheel(1)" transition="in">
                                      <p:cBhvr>
                                        <p:cTn dur="1000" id="19"/>
                                        <p:tgtEl>
                                          <p:spTgt spid="11"/>
                                        </p:tgtEl>
                                      </p:cBhvr>
                                    </p:animEffect>
                                  </p:childTnLst>
                                </p:cTn>
                              </p:par>
                              <p:par>
                                <p:cTn fill="hold" id="20" nodeType="withEffect" presetClass="entr" presetID="21" presetSubtype="1">
                                  <p:stCondLst>
                                    <p:cond delay="1300"/>
                                  </p:stCondLst>
                                  <p:childTnLst>
                                    <p:set>
                                      <p:cBhvr>
                                        <p:cTn dur="1" fill="hold" id="21">
                                          <p:stCondLst>
                                            <p:cond delay="0"/>
                                          </p:stCondLst>
                                        </p:cTn>
                                        <p:tgtEl>
                                          <p:spTgt spid="14"/>
                                        </p:tgtEl>
                                        <p:attrNameLst>
                                          <p:attrName>style.visibility</p:attrName>
                                        </p:attrNameLst>
                                      </p:cBhvr>
                                      <p:to>
                                        <p:strVal val="visible"/>
                                      </p:to>
                                    </p:set>
                                    <p:animEffect filter="wheel(1)" transition="in">
                                      <p:cBhvr>
                                        <p:cTn dur="1000" id="22"/>
                                        <p:tgtEl>
                                          <p:spTgt spid="14"/>
                                        </p:tgtEl>
                                      </p:cBhvr>
                                    </p:animEffect>
                                  </p:childTnLst>
                                </p:cTn>
                              </p:par>
                              <p:par>
                                <p:cTn fill="hold" id="23" nodeType="withEffect" presetClass="entr" presetID="21" presetSubtype="1">
                                  <p:stCondLst>
                                    <p:cond delay="2000"/>
                                  </p:stCondLst>
                                  <p:childTnLst>
                                    <p:set>
                                      <p:cBhvr>
                                        <p:cTn dur="1" fill="hold" id="24">
                                          <p:stCondLst>
                                            <p:cond delay="0"/>
                                          </p:stCondLst>
                                        </p:cTn>
                                        <p:tgtEl>
                                          <p:spTgt spid="17"/>
                                        </p:tgtEl>
                                        <p:attrNameLst>
                                          <p:attrName>style.visibility</p:attrName>
                                        </p:attrNameLst>
                                      </p:cBhvr>
                                      <p:to>
                                        <p:strVal val="visible"/>
                                      </p:to>
                                    </p:set>
                                    <p:animEffect filter="wheel(1)" transition="in">
                                      <p:cBhvr>
                                        <p:cTn dur="1000" id="25"/>
                                        <p:tgtEl>
                                          <p:spTgt spid="17"/>
                                        </p:tgtEl>
                                      </p:cBhvr>
                                    </p:animEffect>
                                  </p:childTnLst>
                                </p:cTn>
                              </p:par>
                              <p:par>
                                <p:cTn fill="hold" id="26" nodeType="withEffect" presetClass="entr" presetID="21" presetSubtype="1">
                                  <p:stCondLst>
                                    <p:cond delay="2500"/>
                                  </p:stCondLst>
                                  <p:childTnLst>
                                    <p:set>
                                      <p:cBhvr>
                                        <p:cTn dur="1" fill="hold" id="27">
                                          <p:stCondLst>
                                            <p:cond delay="0"/>
                                          </p:stCondLst>
                                        </p:cTn>
                                        <p:tgtEl>
                                          <p:spTgt spid="20"/>
                                        </p:tgtEl>
                                        <p:attrNameLst>
                                          <p:attrName>style.visibility</p:attrName>
                                        </p:attrNameLst>
                                      </p:cBhvr>
                                      <p:to>
                                        <p:strVal val="visible"/>
                                      </p:to>
                                    </p:set>
                                    <p:animEffect filter="wheel(1)" transition="in">
                                      <p:cBhvr>
                                        <p:cTn dur="1000" id="28"/>
                                        <p:tgtEl>
                                          <p:spTgt spid="20"/>
                                        </p:tgtEl>
                                      </p:cBhvr>
                                    </p:animEffect>
                                  </p:childTnLst>
                                </p:cTn>
                              </p:par>
                            </p:childTnLst>
                          </p:cTn>
                        </p:par>
                        <p:par>
                          <p:cTn fill="hold" id="29" nodeType="afterGroup">
                            <p:stCondLst>
                              <p:cond delay="3500"/>
                            </p:stCondLst>
                            <p:childTnLst>
                              <p:par>
                                <p:cTn fill="hold" grpId="0" id="30" nodeType="afterEffect" presetClass="entr" presetID="22" presetSubtype="8">
                                  <p:stCondLst>
                                    <p:cond delay="0"/>
                                  </p:stCondLst>
                                  <p:childTnLst>
                                    <p:set>
                                      <p:cBhvr>
                                        <p:cTn dur="1" fill="hold" id="31">
                                          <p:stCondLst>
                                            <p:cond delay="0"/>
                                          </p:stCondLst>
                                        </p:cTn>
                                        <p:tgtEl>
                                          <p:spTgt spid="24"/>
                                        </p:tgtEl>
                                        <p:attrNameLst>
                                          <p:attrName>style.visibility</p:attrName>
                                        </p:attrNameLst>
                                      </p:cBhvr>
                                      <p:to>
                                        <p:strVal val="visible"/>
                                      </p:to>
                                    </p:set>
                                    <p:animEffect filter="wipe(left)" transition="in">
                                      <p:cBhvr>
                                        <p:cTn dur="500" id="32"/>
                                        <p:tgtEl>
                                          <p:spTgt spid="24"/>
                                        </p:tgtEl>
                                      </p:cBhvr>
                                    </p:animEffect>
                                  </p:childTnLst>
                                </p:cTn>
                              </p:par>
                              <p:par>
                                <p:cTn fill="hold" grpId="0" id="33" nodeType="withEffect" presetClass="entr" presetID="22" presetSubtype="8">
                                  <p:stCondLst>
                                    <p:cond delay="300"/>
                                  </p:stCondLst>
                                  <p:childTnLst>
                                    <p:set>
                                      <p:cBhvr>
                                        <p:cTn dur="1" fill="hold" id="34">
                                          <p:stCondLst>
                                            <p:cond delay="0"/>
                                          </p:stCondLst>
                                        </p:cTn>
                                        <p:tgtEl>
                                          <p:spTgt spid="25"/>
                                        </p:tgtEl>
                                        <p:attrNameLst>
                                          <p:attrName>style.visibility</p:attrName>
                                        </p:attrNameLst>
                                      </p:cBhvr>
                                      <p:to>
                                        <p:strVal val="visible"/>
                                      </p:to>
                                    </p:set>
                                    <p:animEffect filter="wipe(left)" transition="in">
                                      <p:cBhvr>
                                        <p:cTn dur="500" id="35"/>
                                        <p:tgtEl>
                                          <p:spTgt spid="25"/>
                                        </p:tgtEl>
                                      </p:cBhvr>
                                    </p:animEffect>
                                  </p:childTnLst>
                                </p:cTn>
                              </p:par>
                              <p:par>
                                <p:cTn fill="hold" grpId="0" id="36" nodeType="withEffect" presetClass="entr" presetID="22" presetSubtype="8">
                                  <p:stCondLst>
                                    <p:cond delay="600"/>
                                  </p:stCondLst>
                                  <p:childTnLst>
                                    <p:set>
                                      <p:cBhvr>
                                        <p:cTn dur="1" fill="hold" id="37">
                                          <p:stCondLst>
                                            <p:cond delay="0"/>
                                          </p:stCondLst>
                                        </p:cTn>
                                        <p:tgtEl>
                                          <p:spTgt spid="26"/>
                                        </p:tgtEl>
                                        <p:attrNameLst>
                                          <p:attrName>style.visibility</p:attrName>
                                        </p:attrNameLst>
                                      </p:cBhvr>
                                      <p:to>
                                        <p:strVal val="visible"/>
                                      </p:to>
                                    </p:set>
                                    <p:animEffect filter="wipe(left)" transition="in">
                                      <p:cBhvr>
                                        <p:cTn dur="500" id="38"/>
                                        <p:tgtEl>
                                          <p:spTgt spid="26"/>
                                        </p:tgtEl>
                                      </p:cBhvr>
                                    </p:animEffect>
                                  </p:childTnLst>
                                </p:cTn>
                              </p:par>
                              <p:par>
                                <p:cTn fill="hold" grpId="0" id="39" nodeType="withEffect" presetClass="entr" presetID="22" presetSubtype="8">
                                  <p:stCondLst>
                                    <p:cond delay="900"/>
                                  </p:stCondLst>
                                  <p:childTnLst>
                                    <p:set>
                                      <p:cBhvr>
                                        <p:cTn dur="1" fill="hold" id="40">
                                          <p:stCondLst>
                                            <p:cond delay="0"/>
                                          </p:stCondLst>
                                        </p:cTn>
                                        <p:tgtEl>
                                          <p:spTgt spid="27"/>
                                        </p:tgtEl>
                                        <p:attrNameLst>
                                          <p:attrName>style.visibility</p:attrName>
                                        </p:attrNameLst>
                                      </p:cBhvr>
                                      <p:to>
                                        <p:strVal val="visible"/>
                                      </p:to>
                                    </p:set>
                                    <p:animEffect filter="wipe(left)" transition="in">
                                      <p:cBhvr>
                                        <p:cTn dur="500" id="41"/>
                                        <p:tgtEl>
                                          <p:spTgt spid="27"/>
                                        </p:tgtEl>
                                      </p:cBhvr>
                                    </p:animEffect>
                                  </p:childTnLst>
                                </p:cTn>
                              </p:par>
                              <p:par>
                                <p:cTn fill="hold" grpId="0" id="42" nodeType="withEffect" presetClass="entr" presetID="22" presetSubtype="8">
                                  <p:stCondLst>
                                    <p:cond delay="1200"/>
                                  </p:stCondLst>
                                  <p:childTnLst>
                                    <p:set>
                                      <p:cBhvr>
                                        <p:cTn dur="1" fill="hold" id="43">
                                          <p:stCondLst>
                                            <p:cond delay="0"/>
                                          </p:stCondLst>
                                        </p:cTn>
                                        <p:tgtEl>
                                          <p:spTgt spid="28"/>
                                        </p:tgtEl>
                                        <p:attrNameLst>
                                          <p:attrName>style.visibility</p:attrName>
                                        </p:attrNameLst>
                                      </p:cBhvr>
                                      <p:to>
                                        <p:strVal val="visible"/>
                                      </p:to>
                                    </p:set>
                                    <p:animEffect filter="wipe(left)" transition="in">
                                      <p:cBhvr>
                                        <p:cTn dur="500" id="44"/>
                                        <p:tgtEl>
                                          <p:spTgt spid="28"/>
                                        </p:tgtEl>
                                      </p:cBhvr>
                                    </p:animEffect>
                                  </p:childTnLst>
                                </p:cTn>
                              </p:par>
                            </p:childTnLst>
                          </p:cTn>
                        </p:par>
                      </p:childTnLst>
                    </p:cTn>
                  </p:par>
                  <p:par>
                    <p:cTn fill="hold" id="45" nodeType="clickPar">
                      <p:stCondLst>
                        <p:cond delay="indefinite"/>
                        <p:cond delay="0" evt="onBegin">
                          <p:tn val="44"/>
                        </p:cond>
                      </p:stCondLst>
                      <p:childTnLst>
                        <p:par>
                          <p:cTn fill="hold" id="46" nodeType="afterGroup">
                            <p:stCondLst>
                              <p:cond delay="0"/>
                            </p:stCondLst>
                            <p:childTnLst>
                              <p:par>
                                <p:cTn fill="hold" id="47" nodeType="clickEffect" presetClass="entr" presetID="22" presetSubtype="8">
                                  <p:stCondLst>
                                    <p:cond delay="0"/>
                                  </p:stCondLst>
                                  <p:childTnLst>
                                    <p:set>
                                      <p:cBhvr>
                                        <p:cTn dur="1" fill="hold" id="48">
                                          <p:stCondLst>
                                            <p:cond delay="0"/>
                                          </p:stCondLst>
                                        </p:cTn>
                                        <p:tgtEl>
                                          <p:spTgt spid="29"/>
                                        </p:tgtEl>
                                        <p:attrNameLst>
                                          <p:attrName>style.visibility</p:attrName>
                                        </p:attrNameLst>
                                      </p:cBhvr>
                                      <p:to>
                                        <p:strVal val="visible"/>
                                      </p:to>
                                    </p:set>
                                    <p:animEffect filter="wipe(left)" transition="in">
                                      <p:cBhvr>
                                        <p:cTn dur="500" id="49"/>
                                        <p:tgtEl>
                                          <p:spTgt spid="29"/>
                                        </p:tgtEl>
                                      </p:cBhvr>
                                    </p:animEffect>
                                  </p:childTnLst>
                                </p:cTn>
                              </p:par>
                            </p:childTnLst>
                          </p:cTn>
                        </p:par>
                      </p:childTnLst>
                    </p:cTn>
                  </p:par>
                  <p:par>
                    <p:cTn fill="hold" id="50" nodeType="clickPar">
                      <p:stCondLst>
                        <p:cond delay="indefinite"/>
                        <p:cond delay="0" evt="onBegin">
                          <p:tn val="49"/>
                        </p:cond>
                      </p:stCondLst>
                      <p:childTnLst>
                        <p:par>
                          <p:cTn fill="hold" id="51" nodeType="afterGroup">
                            <p:stCondLst>
                              <p:cond delay="0"/>
                            </p:stCondLst>
                            <p:childTnLst>
                              <p:par>
                                <p:cTn fill="hold" id="52" nodeType="clickEffect" presetClass="entr" presetID="22" presetSubtype="8">
                                  <p:stCondLst>
                                    <p:cond delay="0"/>
                                  </p:stCondLst>
                                  <p:childTnLst>
                                    <p:set>
                                      <p:cBhvr>
                                        <p:cTn dur="1" fill="hold" id="53">
                                          <p:stCondLst>
                                            <p:cond delay="0"/>
                                          </p:stCondLst>
                                        </p:cTn>
                                        <p:tgtEl>
                                          <p:spTgt spid="31"/>
                                        </p:tgtEl>
                                        <p:attrNameLst>
                                          <p:attrName>style.visibility</p:attrName>
                                        </p:attrNameLst>
                                      </p:cBhvr>
                                      <p:to>
                                        <p:strVal val="visible"/>
                                      </p:to>
                                    </p:set>
                                    <p:animEffect filter="wipe(left)" transition="in">
                                      <p:cBhvr>
                                        <p:cTn dur="500" id="54"/>
                                        <p:tgtEl>
                                          <p:spTgt spid="31"/>
                                        </p:tgtEl>
                                      </p:cBhvr>
                                    </p:animEffect>
                                  </p:childTnLst>
                                </p:cTn>
                              </p:par>
                            </p:childTnLst>
                          </p:cTn>
                        </p:par>
                      </p:childTnLst>
                    </p:cTn>
                  </p:par>
                  <p:par>
                    <p:cTn fill="hold" id="55" nodeType="clickPar">
                      <p:stCondLst>
                        <p:cond delay="indefinite"/>
                        <p:cond delay="0" evt="onBegin">
                          <p:tn val="54"/>
                        </p:cond>
                      </p:stCondLst>
                      <p:childTnLst>
                        <p:par>
                          <p:cTn fill="hold" id="56" nodeType="afterGroup">
                            <p:stCondLst>
                              <p:cond delay="0"/>
                            </p:stCondLst>
                            <p:childTnLst>
                              <p:par>
                                <p:cTn fill="hold" id="57" nodeType="clickEffect" presetClass="entr" presetID="22" presetSubtype="8">
                                  <p:stCondLst>
                                    <p:cond delay="0"/>
                                  </p:stCondLst>
                                  <p:childTnLst>
                                    <p:set>
                                      <p:cBhvr>
                                        <p:cTn dur="1" fill="hold" id="58">
                                          <p:stCondLst>
                                            <p:cond delay="0"/>
                                          </p:stCondLst>
                                        </p:cTn>
                                        <p:tgtEl>
                                          <p:spTgt spid="32"/>
                                        </p:tgtEl>
                                        <p:attrNameLst>
                                          <p:attrName>style.visibility</p:attrName>
                                        </p:attrNameLst>
                                      </p:cBhvr>
                                      <p:to>
                                        <p:strVal val="visible"/>
                                      </p:to>
                                    </p:set>
                                    <p:animEffect filter="wipe(left)" transition="in">
                                      <p:cBhvr>
                                        <p:cTn dur="500" id="59"/>
                                        <p:tgtEl>
                                          <p:spTgt spid="32"/>
                                        </p:tgtEl>
                                      </p:cBhvr>
                                    </p:animEffect>
                                  </p:childTnLst>
                                </p:cTn>
                              </p:par>
                            </p:childTnLst>
                          </p:cTn>
                        </p:par>
                      </p:childTnLst>
                    </p:cTn>
                  </p:par>
                  <p:par>
                    <p:cTn fill="hold" id="60" nodeType="clickPar">
                      <p:stCondLst>
                        <p:cond delay="indefinite"/>
                        <p:cond delay="0" evt="onBegin">
                          <p:tn val="59"/>
                        </p:cond>
                      </p:stCondLst>
                      <p:childTnLst>
                        <p:par>
                          <p:cTn fill="hold" id="61" nodeType="afterGroup">
                            <p:stCondLst>
                              <p:cond delay="0"/>
                            </p:stCondLst>
                            <p:childTnLst>
                              <p:par>
                                <p:cTn fill="hold" id="62" nodeType="clickEffect" presetClass="entr" presetID="22" presetSubtype="8">
                                  <p:stCondLst>
                                    <p:cond delay="0"/>
                                  </p:stCondLst>
                                  <p:childTnLst>
                                    <p:set>
                                      <p:cBhvr>
                                        <p:cTn dur="1" fill="hold" id="63">
                                          <p:stCondLst>
                                            <p:cond delay="0"/>
                                          </p:stCondLst>
                                        </p:cTn>
                                        <p:tgtEl>
                                          <p:spTgt spid="33"/>
                                        </p:tgtEl>
                                        <p:attrNameLst>
                                          <p:attrName>style.visibility</p:attrName>
                                        </p:attrNameLst>
                                      </p:cBhvr>
                                      <p:to>
                                        <p:strVal val="visible"/>
                                      </p:to>
                                    </p:set>
                                    <p:animEffect filter="wipe(left)" transition="in">
                                      <p:cBhvr>
                                        <p:cTn dur="500" id="64"/>
                                        <p:tgtEl>
                                          <p:spTgt spid="33"/>
                                        </p:tgtEl>
                                      </p:cBhvr>
                                    </p:animEffect>
                                  </p:childTnLst>
                                </p:cTn>
                              </p:par>
                            </p:childTnLst>
                          </p:cTn>
                        </p:par>
                      </p:childTnLst>
                    </p:cTn>
                  </p:par>
                  <p:par>
                    <p:cTn fill="hold" id="65" nodeType="clickPar">
                      <p:stCondLst>
                        <p:cond delay="indefinite"/>
                        <p:cond delay="0" evt="onBegin">
                          <p:tn val="64"/>
                        </p:cond>
                      </p:stCondLst>
                      <p:childTnLst>
                        <p:par>
                          <p:cTn fill="hold" id="66" nodeType="afterGroup">
                            <p:stCondLst>
                              <p:cond delay="0"/>
                            </p:stCondLst>
                            <p:childTnLst>
                              <p:par>
                                <p:cTn fill="hold" id="67" nodeType="clickEffect" presetClass="entr" presetID="22" presetSubtype="8">
                                  <p:stCondLst>
                                    <p:cond delay="0"/>
                                  </p:stCondLst>
                                  <p:childTnLst>
                                    <p:set>
                                      <p:cBhvr>
                                        <p:cTn dur="1" fill="hold" id="68">
                                          <p:stCondLst>
                                            <p:cond delay="0"/>
                                          </p:stCondLst>
                                        </p:cTn>
                                        <p:tgtEl>
                                          <p:spTgt spid="35"/>
                                        </p:tgtEl>
                                        <p:attrNameLst>
                                          <p:attrName>style.visibility</p:attrName>
                                        </p:attrNameLst>
                                      </p:cBhvr>
                                      <p:to>
                                        <p:strVal val="visible"/>
                                      </p:to>
                                    </p:set>
                                    <p:animEffect filter="wipe(left)" transition="in">
                                      <p:cBhvr>
                                        <p:cTn dur="500" id="69"/>
                                        <p:tgtEl>
                                          <p:spTgt spid="35"/>
                                        </p:tgtEl>
                                      </p:cBhvr>
                                    </p:animEffect>
                                  </p:childTnLst>
                                </p:cTn>
                              </p:par>
                            </p:childTnLst>
                          </p:cTn>
                        </p:par>
                        <p:par>
                          <p:cTn fill="hold" id="70" nodeType="afterGroup">
                            <p:stCondLst>
                              <p:cond delay="500"/>
                            </p:stCondLst>
                            <p:childTnLst>
                              <p:par>
                                <p:cTn fill="hold" grpId="0" id="71" nodeType="afterEffect" presetClass="entr" presetID="2" presetSubtype="4">
                                  <p:stCondLst>
                                    <p:cond delay="0"/>
                                  </p:stCondLst>
                                  <p:childTnLst>
                                    <p:set>
                                      <p:cBhvr>
                                        <p:cTn dur="1" fill="hold" id="72">
                                          <p:stCondLst>
                                            <p:cond delay="0"/>
                                          </p:stCondLst>
                                        </p:cTn>
                                        <p:tgtEl>
                                          <p:spTgt spid="36"/>
                                        </p:tgtEl>
                                        <p:attrNameLst>
                                          <p:attrName>style.visibility</p:attrName>
                                        </p:attrNameLst>
                                      </p:cBhvr>
                                      <p:to>
                                        <p:strVal val="visible"/>
                                      </p:to>
                                    </p:set>
                                    <p:anim calcmode="lin" valueType="num">
                                      <p:cBhvr additive="base">
                                        <p:cTn dur="500" fill="hold" id="73"/>
                                        <p:tgtEl>
                                          <p:spTgt spid="36"/>
                                        </p:tgtEl>
                                        <p:attrNameLst>
                                          <p:attrName>ppt_x</p:attrName>
                                        </p:attrNameLst>
                                      </p:cBhvr>
                                      <p:tavLst>
                                        <p:tav tm="0">
                                          <p:val>
                                            <p:strVal val="#ppt_x"/>
                                          </p:val>
                                        </p:tav>
                                        <p:tav tm="100000">
                                          <p:val>
                                            <p:strVal val="#ppt_x"/>
                                          </p:val>
                                        </p:tav>
                                      </p:tavLst>
                                    </p:anim>
                                    <p:anim calcmode="lin" valueType="num">
                                      <p:cBhvr additive="base">
                                        <p:cTn dur="500" fill="hold" id="74"/>
                                        <p:tgtEl>
                                          <p:spTgt spid="36"/>
                                        </p:tgtEl>
                                        <p:attrNameLst>
                                          <p:attrName>ppt_y</p:attrName>
                                        </p:attrNameLst>
                                      </p:cBhvr>
                                      <p:tavLst>
                                        <p:tav tm="0">
                                          <p:val>
                                            <p:strVal val="1+#ppt_h/2"/>
                                          </p:val>
                                        </p:tav>
                                        <p:tav tm="100000">
                                          <p:val>
                                            <p:strVal val="#ppt_y"/>
                                          </p:val>
                                        </p:tav>
                                      </p:tavLst>
                                    </p:anim>
                                  </p:childTnLst>
                                </p:cTn>
                              </p:par>
                            </p:childTnLst>
                          </p:cTn>
                        </p:par>
                        <p:par>
                          <p:cTn fill="hold" id="75" nodeType="afterGroup">
                            <p:stCondLst>
                              <p:cond delay="1000"/>
                            </p:stCondLst>
                            <p:childTnLst>
                              <p:par>
                                <p:cTn fill="hold" grpId="0" id="76" nodeType="afterEffect" presetClass="entr" presetID="2" presetSubtype="4">
                                  <p:stCondLst>
                                    <p:cond delay="0"/>
                                  </p:stCondLst>
                                  <p:childTnLst>
                                    <p:set>
                                      <p:cBhvr>
                                        <p:cTn dur="1" fill="hold" id="77">
                                          <p:stCondLst>
                                            <p:cond delay="0"/>
                                          </p:stCondLst>
                                        </p:cTn>
                                        <p:tgtEl>
                                          <p:spTgt spid="37"/>
                                        </p:tgtEl>
                                        <p:attrNameLst>
                                          <p:attrName>style.visibility</p:attrName>
                                        </p:attrNameLst>
                                      </p:cBhvr>
                                      <p:to>
                                        <p:strVal val="visible"/>
                                      </p:to>
                                    </p:set>
                                    <p:anim calcmode="lin" valueType="num">
                                      <p:cBhvr additive="base">
                                        <p:cTn dur="500" fill="hold" id="78"/>
                                        <p:tgtEl>
                                          <p:spTgt spid="37"/>
                                        </p:tgtEl>
                                        <p:attrNameLst>
                                          <p:attrName>ppt_x</p:attrName>
                                        </p:attrNameLst>
                                      </p:cBhvr>
                                      <p:tavLst>
                                        <p:tav tm="0">
                                          <p:val>
                                            <p:strVal val="#ppt_x"/>
                                          </p:val>
                                        </p:tav>
                                        <p:tav tm="100000">
                                          <p:val>
                                            <p:strVal val="#ppt_x"/>
                                          </p:val>
                                        </p:tav>
                                      </p:tavLst>
                                    </p:anim>
                                    <p:anim calcmode="lin" valueType="num">
                                      <p:cBhvr additive="base">
                                        <p:cTn dur="500" fill="hold" id="79"/>
                                        <p:tgtEl>
                                          <p:spTgt spid="37"/>
                                        </p:tgtEl>
                                        <p:attrNameLst>
                                          <p:attrName>ppt_y</p:attrName>
                                        </p:attrNameLst>
                                      </p:cBhvr>
                                      <p:tavLst>
                                        <p:tav tm="0">
                                          <p:val>
                                            <p:strVal val="1+#ppt_h/2"/>
                                          </p:val>
                                        </p:tav>
                                        <p:tav tm="100000">
                                          <p:val>
                                            <p:strVal val="#ppt_y"/>
                                          </p:val>
                                        </p:tav>
                                      </p:tavLst>
                                    </p:anim>
                                  </p:childTnLst>
                                </p:cTn>
                              </p:par>
                            </p:childTnLst>
                          </p:cTn>
                        </p:par>
                        <p:par>
                          <p:cTn fill="hold" id="80" nodeType="afterGroup">
                            <p:stCondLst>
                              <p:cond delay="1500"/>
                            </p:stCondLst>
                            <p:childTnLst>
                              <p:par>
                                <p:cTn fill="hold" grpId="0" id="81" nodeType="afterEffect" presetClass="entr" presetID="2" presetSubtype="4">
                                  <p:stCondLst>
                                    <p:cond delay="0"/>
                                  </p:stCondLst>
                                  <p:childTnLst>
                                    <p:set>
                                      <p:cBhvr>
                                        <p:cTn dur="1" fill="hold" id="82">
                                          <p:stCondLst>
                                            <p:cond delay="0"/>
                                          </p:stCondLst>
                                        </p:cTn>
                                        <p:tgtEl>
                                          <p:spTgt spid="38"/>
                                        </p:tgtEl>
                                        <p:attrNameLst>
                                          <p:attrName>style.visibility</p:attrName>
                                        </p:attrNameLst>
                                      </p:cBhvr>
                                      <p:to>
                                        <p:strVal val="visible"/>
                                      </p:to>
                                    </p:set>
                                    <p:anim calcmode="lin" valueType="num">
                                      <p:cBhvr additive="base">
                                        <p:cTn dur="500" fill="hold" id="83"/>
                                        <p:tgtEl>
                                          <p:spTgt spid="38"/>
                                        </p:tgtEl>
                                        <p:attrNameLst>
                                          <p:attrName>ppt_x</p:attrName>
                                        </p:attrNameLst>
                                      </p:cBhvr>
                                      <p:tavLst>
                                        <p:tav tm="0">
                                          <p:val>
                                            <p:strVal val="#ppt_x"/>
                                          </p:val>
                                        </p:tav>
                                        <p:tav tm="100000">
                                          <p:val>
                                            <p:strVal val="#ppt_x"/>
                                          </p:val>
                                        </p:tav>
                                      </p:tavLst>
                                    </p:anim>
                                    <p:anim calcmode="lin" valueType="num">
                                      <p:cBhvr additive="base">
                                        <p:cTn dur="500" fill="hold" id="84"/>
                                        <p:tgtEl>
                                          <p:spTgt spid="38"/>
                                        </p:tgtEl>
                                        <p:attrNameLst>
                                          <p:attrName>ppt_y</p:attrName>
                                        </p:attrNameLst>
                                      </p:cBhvr>
                                      <p:tavLst>
                                        <p:tav tm="0">
                                          <p:val>
                                            <p:strVal val="1+#ppt_h/2"/>
                                          </p:val>
                                        </p:tav>
                                        <p:tav tm="100000">
                                          <p:val>
                                            <p:strVal val="#ppt_y"/>
                                          </p:val>
                                        </p:tav>
                                      </p:tavLst>
                                    </p:anim>
                                  </p:childTnLst>
                                </p:cTn>
                              </p:par>
                            </p:childTnLst>
                          </p:cTn>
                        </p:par>
                        <p:par>
                          <p:cTn fill="hold" id="85" nodeType="afterGroup">
                            <p:stCondLst>
                              <p:cond delay="2000"/>
                            </p:stCondLst>
                            <p:childTnLst>
                              <p:par>
                                <p:cTn fill="hold" grpId="0" id="86" nodeType="afterEffect" presetClass="entr" presetID="2" presetSubtype="4">
                                  <p:stCondLst>
                                    <p:cond delay="0"/>
                                  </p:stCondLst>
                                  <p:childTnLst>
                                    <p:set>
                                      <p:cBhvr>
                                        <p:cTn dur="1" fill="hold" id="87">
                                          <p:stCondLst>
                                            <p:cond delay="0"/>
                                          </p:stCondLst>
                                        </p:cTn>
                                        <p:tgtEl>
                                          <p:spTgt spid="39"/>
                                        </p:tgtEl>
                                        <p:attrNameLst>
                                          <p:attrName>style.visibility</p:attrName>
                                        </p:attrNameLst>
                                      </p:cBhvr>
                                      <p:to>
                                        <p:strVal val="visible"/>
                                      </p:to>
                                    </p:set>
                                    <p:anim calcmode="lin" valueType="num">
                                      <p:cBhvr additive="base">
                                        <p:cTn dur="500" fill="hold" id="88"/>
                                        <p:tgtEl>
                                          <p:spTgt spid="39"/>
                                        </p:tgtEl>
                                        <p:attrNameLst>
                                          <p:attrName>ppt_x</p:attrName>
                                        </p:attrNameLst>
                                      </p:cBhvr>
                                      <p:tavLst>
                                        <p:tav tm="0">
                                          <p:val>
                                            <p:strVal val="#ppt_x"/>
                                          </p:val>
                                        </p:tav>
                                        <p:tav tm="100000">
                                          <p:val>
                                            <p:strVal val="#ppt_x"/>
                                          </p:val>
                                        </p:tav>
                                      </p:tavLst>
                                    </p:anim>
                                    <p:anim calcmode="lin" valueType="num">
                                      <p:cBhvr additive="base">
                                        <p:cTn dur="500" fill="hold" id="89"/>
                                        <p:tgtEl>
                                          <p:spTgt spid="39"/>
                                        </p:tgtEl>
                                        <p:attrNameLst>
                                          <p:attrName>ppt_y</p:attrName>
                                        </p:attrNameLst>
                                      </p:cBhvr>
                                      <p:tavLst>
                                        <p:tav tm="0">
                                          <p:val>
                                            <p:strVal val="1+#ppt_h/2"/>
                                          </p:val>
                                        </p:tav>
                                        <p:tav tm="100000">
                                          <p:val>
                                            <p:strVal val="#ppt_y"/>
                                          </p:val>
                                        </p:tav>
                                      </p:tavLst>
                                    </p:anim>
                                  </p:childTnLst>
                                </p:cTn>
                              </p:par>
                            </p:childTnLst>
                          </p:cTn>
                        </p:par>
                        <p:par>
                          <p:cTn fill="hold" id="90" nodeType="afterGroup">
                            <p:stCondLst>
                              <p:cond delay="2500"/>
                            </p:stCondLst>
                            <p:childTnLst>
                              <p:par>
                                <p:cTn fill="hold" grpId="0" id="91" nodeType="afterEffect" presetClass="entr" presetID="2" presetSubtype="4">
                                  <p:stCondLst>
                                    <p:cond delay="0"/>
                                  </p:stCondLst>
                                  <p:childTnLst>
                                    <p:set>
                                      <p:cBhvr>
                                        <p:cTn dur="1" fill="hold" id="92">
                                          <p:stCondLst>
                                            <p:cond delay="0"/>
                                          </p:stCondLst>
                                        </p:cTn>
                                        <p:tgtEl>
                                          <p:spTgt spid="40"/>
                                        </p:tgtEl>
                                        <p:attrNameLst>
                                          <p:attrName>style.visibility</p:attrName>
                                        </p:attrNameLst>
                                      </p:cBhvr>
                                      <p:to>
                                        <p:strVal val="visible"/>
                                      </p:to>
                                    </p:set>
                                    <p:anim calcmode="lin" valueType="num">
                                      <p:cBhvr additive="base">
                                        <p:cTn dur="500" fill="hold" id="93"/>
                                        <p:tgtEl>
                                          <p:spTgt spid="40"/>
                                        </p:tgtEl>
                                        <p:attrNameLst>
                                          <p:attrName>ppt_x</p:attrName>
                                        </p:attrNameLst>
                                      </p:cBhvr>
                                      <p:tavLst>
                                        <p:tav tm="0">
                                          <p:val>
                                            <p:strVal val="#ppt_x"/>
                                          </p:val>
                                        </p:tav>
                                        <p:tav tm="100000">
                                          <p:val>
                                            <p:strVal val="#ppt_x"/>
                                          </p:val>
                                        </p:tav>
                                      </p:tavLst>
                                    </p:anim>
                                    <p:anim calcmode="lin" valueType="num">
                                      <p:cBhvr additive="base">
                                        <p:cTn dur="500" fill="hold" id="94"/>
                                        <p:tgtEl>
                                          <p:spTgt spid="40"/>
                                        </p:tgtEl>
                                        <p:attrNameLst>
                                          <p:attrName>ppt_y</p:attrName>
                                        </p:attrNameLst>
                                      </p:cBhvr>
                                      <p:tavLst>
                                        <p:tav tm="0">
                                          <p:val>
                                            <p:strVal val="1+#ppt_h/2"/>
                                          </p:val>
                                        </p:tav>
                                        <p:tav tm="100000">
                                          <p:val>
                                            <p:strVal val="#ppt_y"/>
                                          </p:val>
                                        </p:tav>
                                      </p:tavLst>
                                    </p:anim>
                                  </p:childTnLst>
                                </p:cTn>
                              </p:par>
                            </p:childTnLst>
                          </p:cTn>
                        </p:par>
                        <p:par>
                          <p:cTn fill="hold" id="95" nodeType="afterGroup">
                            <p:stCondLst>
                              <p:cond delay="3000"/>
                            </p:stCondLst>
                            <p:childTnLst>
                              <p:par>
                                <p:cTn fill="hold" grpId="0" id="96" nodeType="afterEffect" presetClass="entr" presetID="2" presetSubtype="4">
                                  <p:stCondLst>
                                    <p:cond delay="0"/>
                                  </p:stCondLst>
                                  <p:childTnLst>
                                    <p:set>
                                      <p:cBhvr>
                                        <p:cTn dur="1" fill="hold" id="97">
                                          <p:stCondLst>
                                            <p:cond delay="0"/>
                                          </p:stCondLst>
                                        </p:cTn>
                                        <p:tgtEl>
                                          <p:spTgt spid="41"/>
                                        </p:tgtEl>
                                        <p:attrNameLst>
                                          <p:attrName>style.visibility</p:attrName>
                                        </p:attrNameLst>
                                      </p:cBhvr>
                                      <p:to>
                                        <p:strVal val="visible"/>
                                      </p:to>
                                    </p:set>
                                    <p:anim calcmode="lin" valueType="num">
                                      <p:cBhvr additive="base">
                                        <p:cTn dur="500" fill="hold" id="98"/>
                                        <p:tgtEl>
                                          <p:spTgt spid="41"/>
                                        </p:tgtEl>
                                        <p:attrNameLst>
                                          <p:attrName>ppt_x</p:attrName>
                                        </p:attrNameLst>
                                      </p:cBhvr>
                                      <p:tavLst>
                                        <p:tav tm="0">
                                          <p:val>
                                            <p:strVal val="#ppt_x"/>
                                          </p:val>
                                        </p:tav>
                                        <p:tav tm="100000">
                                          <p:val>
                                            <p:strVal val="#ppt_x"/>
                                          </p:val>
                                        </p:tav>
                                      </p:tavLst>
                                    </p:anim>
                                    <p:anim calcmode="lin" valueType="num">
                                      <p:cBhvr additive="base">
                                        <p:cTn dur="500" fill="hold" id="99"/>
                                        <p:tgtEl>
                                          <p:spTgt spid="41"/>
                                        </p:tgtEl>
                                        <p:attrNameLst>
                                          <p:attrName>ppt_y</p:attrName>
                                        </p:attrNameLst>
                                      </p:cBhvr>
                                      <p:tavLst>
                                        <p:tav tm="0">
                                          <p:val>
                                            <p:strVal val="1+#ppt_h/2"/>
                                          </p:val>
                                        </p:tav>
                                        <p:tav tm="100000">
                                          <p:val>
                                            <p:strVal val="#ppt_y"/>
                                          </p:val>
                                        </p:tav>
                                      </p:tavLst>
                                    </p:anim>
                                  </p:childTnLst>
                                </p:cTn>
                              </p:par>
                              <p:par>
                                <p:cTn fill="hold" grpId="0" id="100" nodeType="withEffect" presetClass="entr" presetID="2" presetSubtype="4">
                                  <p:stCondLst>
                                    <p:cond delay="500"/>
                                  </p:stCondLst>
                                  <p:childTnLst>
                                    <p:set>
                                      <p:cBhvr>
                                        <p:cTn dur="1" fill="hold" id="101">
                                          <p:stCondLst>
                                            <p:cond delay="0"/>
                                          </p:stCondLst>
                                        </p:cTn>
                                        <p:tgtEl>
                                          <p:spTgt spid="42"/>
                                        </p:tgtEl>
                                        <p:attrNameLst>
                                          <p:attrName>style.visibility</p:attrName>
                                        </p:attrNameLst>
                                      </p:cBhvr>
                                      <p:to>
                                        <p:strVal val="visible"/>
                                      </p:to>
                                    </p:set>
                                    <p:anim calcmode="lin" valueType="num">
                                      <p:cBhvr additive="base">
                                        <p:cTn dur="500" fill="hold" id="102"/>
                                        <p:tgtEl>
                                          <p:spTgt spid="42"/>
                                        </p:tgtEl>
                                        <p:attrNameLst>
                                          <p:attrName>ppt_x</p:attrName>
                                        </p:attrNameLst>
                                      </p:cBhvr>
                                      <p:tavLst>
                                        <p:tav tm="0">
                                          <p:val>
                                            <p:strVal val="#ppt_x"/>
                                          </p:val>
                                        </p:tav>
                                        <p:tav tm="100000">
                                          <p:val>
                                            <p:strVal val="#ppt_x"/>
                                          </p:val>
                                        </p:tav>
                                      </p:tavLst>
                                    </p:anim>
                                    <p:anim calcmode="lin" valueType="num">
                                      <p:cBhvr additive="base">
                                        <p:cTn dur="500" fill="hold" id="103"/>
                                        <p:tgtEl>
                                          <p:spTgt spid="42"/>
                                        </p:tgtEl>
                                        <p:attrNameLst>
                                          <p:attrName>ppt_y</p:attrName>
                                        </p:attrNameLst>
                                      </p:cBhvr>
                                      <p:tavLst>
                                        <p:tav tm="0">
                                          <p:val>
                                            <p:strVal val="1+#ppt_h/2"/>
                                          </p:val>
                                        </p:tav>
                                        <p:tav tm="100000">
                                          <p:val>
                                            <p:strVal val="#ppt_y"/>
                                          </p:val>
                                        </p:tav>
                                      </p:tavLst>
                                    </p:anim>
                                  </p:childTnLst>
                                </p:cTn>
                              </p:par>
                              <p:par>
                                <p:cTn fill="hold" grpId="0" id="104" nodeType="withEffect" presetClass="entr" presetID="2" presetSubtype="4">
                                  <p:stCondLst>
                                    <p:cond delay="1000"/>
                                  </p:stCondLst>
                                  <p:childTnLst>
                                    <p:set>
                                      <p:cBhvr>
                                        <p:cTn dur="1" fill="hold" id="105">
                                          <p:stCondLst>
                                            <p:cond delay="0"/>
                                          </p:stCondLst>
                                        </p:cTn>
                                        <p:tgtEl>
                                          <p:spTgt spid="43"/>
                                        </p:tgtEl>
                                        <p:attrNameLst>
                                          <p:attrName>style.visibility</p:attrName>
                                        </p:attrNameLst>
                                      </p:cBhvr>
                                      <p:to>
                                        <p:strVal val="visible"/>
                                      </p:to>
                                    </p:set>
                                    <p:anim calcmode="lin" valueType="num">
                                      <p:cBhvr additive="base">
                                        <p:cTn dur="500" fill="hold" id="106"/>
                                        <p:tgtEl>
                                          <p:spTgt spid="43"/>
                                        </p:tgtEl>
                                        <p:attrNameLst>
                                          <p:attrName>ppt_x</p:attrName>
                                        </p:attrNameLst>
                                      </p:cBhvr>
                                      <p:tavLst>
                                        <p:tav tm="0">
                                          <p:val>
                                            <p:strVal val="#ppt_x"/>
                                          </p:val>
                                        </p:tav>
                                        <p:tav tm="100000">
                                          <p:val>
                                            <p:strVal val="#ppt_x"/>
                                          </p:val>
                                        </p:tav>
                                      </p:tavLst>
                                    </p:anim>
                                    <p:anim calcmode="lin" valueType="num">
                                      <p:cBhvr additive="base">
                                        <p:cTn dur="500" fill="hold" id="107"/>
                                        <p:tgtEl>
                                          <p:spTgt spid="43"/>
                                        </p:tgtEl>
                                        <p:attrNameLst>
                                          <p:attrName>ppt_y</p:attrName>
                                        </p:attrNameLst>
                                      </p:cBhvr>
                                      <p:tavLst>
                                        <p:tav tm="0">
                                          <p:val>
                                            <p:strVal val="1+#ppt_h/2"/>
                                          </p:val>
                                        </p:tav>
                                        <p:tav tm="100000">
                                          <p:val>
                                            <p:strVal val="#ppt_y"/>
                                          </p:val>
                                        </p:tav>
                                      </p:tavLst>
                                    </p:anim>
                                  </p:childTnLst>
                                </p:cTn>
                              </p:par>
                            </p:childTnLst>
                          </p:cTn>
                        </p:par>
                        <p:par>
                          <p:cTn fill="hold" id="108" nodeType="afterGroup">
                            <p:stCondLst>
                              <p:cond delay="4500"/>
                            </p:stCondLst>
                            <p:childTnLst>
                              <p:par>
                                <p:cTn fill="hold" grpId="0" id="109" nodeType="afterEffect" presetClass="entr" presetID="2" presetSubtype="4">
                                  <p:stCondLst>
                                    <p:cond delay="0"/>
                                  </p:stCondLst>
                                  <p:childTnLst>
                                    <p:set>
                                      <p:cBhvr>
                                        <p:cTn dur="1" fill="hold" id="110">
                                          <p:stCondLst>
                                            <p:cond delay="0"/>
                                          </p:stCondLst>
                                        </p:cTn>
                                        <p:tgtEl>
                                          <p:spTgt spid="44"/>
                                        </p:tgtEl>
                                        <p:attrNameLst>
                                          <p:attrName>style.visibility</p:attrName>
                                        </p:attrNameLst>
                                      </p:cBhvr>
                                      <p:to>
                                        <p:strVal val="visible"/>
                                      </p:to>
                                    </p:set>
                                    <p:anim calcmode="lin" valueType="num">
                                      <p:cBhvr additive="base">
                                        <p:cTn dur="500" fill="hold" id="111"/>
                                        <p:tgtEl>
                                          <p:spTgt spid="44"/>
                                        </p:tgtEl>
                                        <p:attrNameLst>
                                          <p:attrName>ppt_x</p:attrName>
                                        </p:attrNameLst>
                                      </p:cBhvr>
                                      <p:tavLst>
                                        <p:tav tm="0">
                                          <p:val>
                                            <p:strVal val="#ppt_x"/>
                                          </p:val>
                                        </p:tav>
                                        <p:tav tm="100000">
                                          <p:val>
                                            <p:strVal val="#ppt_x"/>
                                          </p:val>
                                        </p:tav>
                                      </p:tavLst>
                                    </p:anim>
                                    <p:anim calcmode="lin" valueType="num">
                                      <p:cBhvr additive="base">
                                        <p:cTn dur="500" fill="hold" id="112"/>
                                        <p:tgtEl>
                                          <p:spTgt spid="44"/>
                                        </p:tgtEl>
                                        <p:attrNameLst>
                                          <p:attrName>ppt_y</p:attrName>
                                        </p:attrNameLst>
                                      </p:cBhvr>
                                      <p:tavLst>
                                        <p:tav tm="0">
                                          <p:val>
                                            <p:strVal val="1+#ppt_h/2"/>
                                          </p:val>
                                        </p:tav>
                                        <p:tav tm="100000">
                                          <p:val>
                                            <p:strVal val="#ppt_y"/>
                                          </p:val>
                                        </p:tav>
                                      </p:tavLst>
                                    </p:anim>
                                  </p:childTnLst>
                                </p:cTn>
                              </p:par>
                              <p:par>
                                <p:cTn fill="hold" grpId="0" id="113" nodeType="withEffect" presetClass="entr" presetID="2" presetSubtype="4">
                                  <p:stCondLst>
                                    <p:cond delay="500"/>
                                  </p:stCondLst>
                                  <p:childTnLst>
                                    <p:set>
                                      <p:cBhvr>
                                        <p:cTn dur="1" fill="hold" id="114">
                                          <p:stCondLst>
                                            <p:cond delay="0"/>
                                          </p:stCondLst>
                                        </p:cTn>
                                        <p:tgtEl>
                                          <p:spTgt spid="45"/>
                                        </p:tgtEl>
                                        <p:attrNameLst>
                                          <p:attrName>style.visibility</p:attrName>
                                        </p:attrNameLst>
                                      </p:cBhvr>
                                      <p:to>
                                        <p:strVal val="visible"/>
                                      </p:to>
                                    </p:set>
                                    <p:anim calcmode="lin" valueType="num">
                                      <p:cBhvr additive="base">
                                        <p:cTn dur="500" fill="hold" id="115"/>
                                        <p:tgtEl>
                                          <p:spTgt spid="45"/>
                                        </p:tgtEl>
                                        <p:attrNameLst>
                                          <p:attrName>ppt_x</p:attrName>
                                        </p:attrNameLst>
                                      </p:cBhvr>
                                      <p:tavLst>
                                        <p:tav tm="0">
                                          <p:val>
                                            <p:strVal val="#ppt_x"/>
                                          </p:val>
                                        </p:tav>
                                        <p:tav tm="100000">
                                          <p:val>
                                            <p:strVal val="#ppt_x"/>
                                          </p:val>
                                        </p:tav>
                                      </p:tavLst>
                                    </p:anim>
                                    <p:anim calcmode="lin" valueType="num">
                                      <p:cBhvr additive="base">
                                        <p:cTn dur="500" fill="hold" id="116"/>
                                        <p:tgtEl>
                                          <p:spTgt spid="45"/>
                                        </p:tgtEl>
                                        <p:attrNameLst>
                                          <p:attrName>ppt_y</p:attrName>
                                        </p:attrNameLst>
                                      </p:cBhvr>
                                      <p:tavLst>
                                        <p:tav tm="0">
                                          <p:val>
                                            <p:strVal val="1+#ppt_h/2"/>
                                          </p:val>
                                        </p:tav>
                                        <p:tav tm="100000">
                                          <p:val>
                                            <p:strVal val="#ppt_y"/>
                                          </p:val>
                                        </p:tav>
                                      </p:tavLst>
                                    </p:anim>
                                  </p:childTnLst>
                                </p:cTn>
                              </p:par>
                            </p:childTnLst>
                          </p:cTn>
                        </p:par>
                        <p:par>
                          <p:cTn fill="hold" id="117" nodeType="afterGroup">
                            <p:stCondLst>
                              <p:cond delay="5500"/>
                            </p:stCondLst>
                            <p:childTnLst>
                              <p:par>
                                <p:cTn fill="hold" grpId="0" id="118" nodeType="afterEffect" presetClass="entr" presetID="2" presetSubtype="4">
                                  <p:stCondLst>
                                    <p:cond delay="0"/>
                                  </p:stCondLst>
                                  <p:childTnLst>
                                    <p:set>
                                      <p:cBhvr>
                                        <p:cTn dur="1" fill="hold" id="119">
                                          <p:stCondLst>
                                            <p:cond delay="0"/>
                                          </p:stCondLst>
                                        </p:cTn>
                                        <p:tgtEl>
                                          <p:spTgt spid="46"/>
                                        </p:tgtEl>
                                        <p:attrNameLst>
                                          <p:attrName>style.visibility</p:attrName>
                                        </p:attrNameLst>
                                      </p:cBhvr>
                                      <p:to>
                                        <p:strVal val="visible"/>
                                      </p:to>
                                    </p:set>
                                    <p:anim calcmode="lin" valueType="num">
                                      <p:cBhvr additive="base">
                                        <p:cTn dur="500" fill="hold" id="120"/>
                                        <p:tgtEl>
                                          <p:spTgt spid="46"/>
                                        </p:tgtEl>
                                        <p:attrNameLst>
                                          <p:attrName>ppt_x</p:attrName>
                                        </p:attrNameLst>
                                      </p:cBhvr>
                                      <p:tavLst>
                                        <p:tav tm="0">
                                          <p:val>
                                            <p:strVal val="#ppt_x"/>
                                          </p:val>
                                        </p:tav>
                                        <p:tav tm="100000">
                                          <p:val>
                                            <p:strVal val="#ppt_x"/>
                                          </p:val>
                                        </p:tav>
                                      </p:tavLst>
                                    </p:anim>
                                    <p:anim calcmode="lin" valueType="num">
                                      <p:cBhvr additive="base">
                                        <p:cTn dur="500" fill="hold" id="121"/>
                                        <p:tgtEl>
                                          <p:spTgt spid="46"/>
                                        </p:tgtEl>
                                        <p:attrNameLst>
                                          <p:attrName>ppt_y</p:attrName>
                                        </p:attrNameLst>
                                      </p:cBhvr>
                                      <p:tavLst>
                                        <p:tav tm="0">
                                          <p:val>
                                            <p:strVal val="1+#ppt_h/2"/>
                                          </p:val>
                                        </p:tav>
                                        <p:tav tm="100000">
                                          <p:val>
                                            <p:strVal val="#ppt_y"/>
                                          </p:val>
                                        </p:tav>
                                      </p:tavLst>
                                    </p:anim>
                                  </p:childTnLst>
                                </p:cTn>
                              </p:par>
                            </p:childTnLst>
                          </p:cTn>
                        </p:par>
                        <p:par>
                          <p:cTn fill="hold" id="122" nodeType="afterGroup">
                            <p:stCondLst>
                              <p:cond delay="6000"/>
                            </p:stCondLst>
                            <p:childTnLst>
                              <p:par>
                                <p:cTn fill="hold" grpId="0" id="123" nodeType="afterEffect" presetClass="entr" presetID="2" presetSubtype="4">
                                  <p:stCondLst>
                                    <p:cond delay="0"/>
                                  </p:stCondLst>
                                  <p:childTnLst>
                                    <p:set>
                                      <p:cBhvr>
                                        <p:cTn dur="1" fill="hold" id="124">
                                          <p:stCondLst>
                                            <p:cond delay="0"/>
                                          </p:stCondLst>
                                        </p:cTn>
                                        <p:tgtEl>
                                          <p:spTgt spid="47"/>
                                        </p:tgtEl>
                                        <p:attrNameLst>
                                          <p:attrName>style.visibility</p:attrName>
                                        </p:attrNameLst>
                                      </p:cBhvr>
                                      <p:to>
                                        <p:strVal val="visible"/>
                                      </p:to>
                                    </p:set>
                                    <p:anim calcmode="lin" valueType="num">
                                      <p:cBhvr additive="base">
                                        <p:cTn dur="500" fill="hold" id="125"/>
                                        <p:tgtEl>
                                          <p:spTgt spid="47"/>
                                        </p:tgtEl>
                                        <p:attrNameLst>
                                          <p:attrName>ppt_x</p:attrName>
                                        </p:attrNameLst>
                                      </p:cBhvr>
                                      <p:tavLst>
                                        <p:tav tm="0">
                                          <p:val>
                                            <p:strVal val="#ppt_x"/>
                                          </p:val>
                                        </p:tav>
                                        <p:tav tm="100000">
                                          <p:val>
                                            <p:strVal val="#ppt_x"/>
                                          </p:val>
                                        </p:tav>
                                      </p:tavLst>
                                    </p:anim>
                                    <p:anim calcmode="lin" valueType="num">
                                      <p:cBhvr additive="base">
                                        <p:cTn dur="500" fill="hold" id="126"/>
                                        <p:tgtEl>
                                          <p:spTgt spid="47"/>
                                        </p:tgtEl>
                                        <p:attrNameLst>
                                          <p:attrName>ppt_y</p:attrName>
                                        </p:attrNameLst>
                                      </p:cBhvr>
                                      <p:tavLst>
                                        <p:tav tm="0">
                                          <p:val>
                                            <p:strVal val="1+#ppt_h/2"/>
                                          </p:val>
                                        </p:tav>
                                        <p:tav tm="100000">
                                          <p:val>
                                            <p:strVal val="#ppt_y"/>
                                          </p:val>
                                        </p:tav>
                                      </p:tavLst>
                                    </p:anim>
                                  </p:childTnLst>
                                </p:cTn>
                              </p:par>
                            </p:childTnLst>
                          </p:cTn>
                        </p:par>
                        <p:par>
                          <p:cTn fill="hold" id="127" nodeType="afterGroup">
                            <p:stCondLst>
                              <p:cond delay="6500"/>
                            </p:stCondLst>
                            <p:childTnLst>
                              <p:par>
                                <p:cTn fill="hold" grpId="0" id="128" nodeType="afterEffect" presetClass="entr" presetID="2" presetSubtype="4">
                                  <p:stCondLst>
                                    <p:cond delay="0"/>
                                  </p:stCondLst>
                                  <p:childTnLst>
                                    <p:set>
                                      <p:cBhvr>
                                        <p:cTn dur="1" fill="hold" id="129">
                                          <p:stCondLst>
                                            <p:cond delay="0"/>
                                          </p:stCondLst>
                                        </p:cTn>
                                        <p:tgtEl>
                                          <p:spTgt spid="48"/>
                                        </p:tgtEl>
                                        <p:attrNameLst>
                                          <p:attrName>style.visibility</p:attrName>
                                        </p:attrNameLst>
                                      </p:cBhvr>
                                      <p:to>
                                        <p:strVal val="visible"/>
                                      </p:to>
                                    </p:set>
                                    <p:anim calcmode="lin" valueType="num">
                                      <p:cBhvr additive="base">
                                        <p:cTn dur="500" fill="hold" id="130"/>
                                        <p:tgtEl>
                                          <p:spTgt spid="48"/>
                                        </p:tgtEl>
                                        <p:attrNameLst>
                                          <p:attrName>ppt_x</p:attrName>
                                        </p:attrNameLst>
                                      </p:cBhvr>
                                      <p:tavLst>
                                        <p:tav tm="0">
                                          <p:val>
                                            <p:strVal val="#ppt_x"/>
                                          </p:val>
                                        </p:tav>
                                        <p:tav tm="100000">
                                          <p:val>
                                            <p:strVal val="#ppt_x"/>
                                          </p:val>
                                        </p:tav>
                                      </p:tavLst>
                                    </p:anim>
                                    <p:anim calcmode="lin" valueType="num">
                                      <p:cBhvr additive="base">
                                        <p:cTn dur="500" fill="hold" id="131"/>
                                        <p:tgtEl>
                                          <p:spTgt spid="48"/>
                                        </p:tgtEl>
                                        <p:attrNameLst>
                                          <p:attrName>ppt_y</p:attrName>
                                        </p:attrNameLst>
                                      </p:cBhvr>
                                      <p:tavLst>
                                        <p:tav tm="0">
                                          <p:val>
                                            <p:strVal val="1+#ppt_h/2"/>
                                          </p:val>
                                        </p:tav>
                                        <p:tav tm="100000">
                                          <p:val>
                                            <p:strVal val="#ppt_y"/>
                                          </p:val>
                                        </p:tav>
                                      </p:tavLst>
                                    </p:anim>
                                  </p:childTnLst>
                                </p:cTn>
                              </p:par>
                            </p:childTnLst>
                          </p:cTn>
                        </p:par>
                        <p:par>
                          <p:cTn fill="hold" id="132" nodeType="afterGroup">
                            <p:stCondLst>
                              <p:cond delay="7000"/>
                            </p:stCondLst>
                            <p:childTnLst>
                              <p:par>
                                <p:cTn fill="hold" grpId="0" id="133" nodeType="afterEffect" presetClass="entr" presetID="2" presetSubtype="4">
                                  <p:stCondLst>
                                    <p:cond delay="0"/>
                                  </p:stCondLst>
                                  <p:childTnLst>
                                    <p:set>
                                      <p:cBhvr>
                                        <p:cTn dur="1" fill="hold" id="134">
                                          <p:stCondLst>
                                            <p:cond delay="0"/>
                                          </p:stCondLst>
                                        </p:cTn>
                                        <p:tgtEl>
                                          <p:spTgt spid="49"/>
                                        </p:tgtEl>
                                        <p:attrNameLst>
                                          <p:attrName>style.visibility</p:attrName>
                                        </p:attrNameLst>
                                      </p:cBhvr>
                                      <p:to>
                                        <p:strVal val="visible"/>
                                      </p:to>
                                    </p:set>
                                    <p:anim calcmode="lin" valueType="num">
                                      <p:cBhvr additive="base">
                                        <p:cTn dur="500" fill="hold" id="135"/>
                                        <p:tgtEl>
                                          <p:spTgt spid="49"/>
                                        </p:tgtEl>
                                        <p:attrNameLst>
                                          <p:attrName>ppt_x</p:attrName>
                                        </p:attrNameLst>
                                      </p:cBhvr>
                                      <p:tavLst>
                                        <p:tav tm="0">
                                          <p:val>
                                            <p:strVal val="#ppt_x"/>
                                          </p:val>
                                        </p:tav>
                                        <p:tav tm="100000">
                                          <p:val>
                                            <p:strVal val="#ppt_x"/>
                                          </p:val>
                                        </p:tav>
                                      </p:tavLst>
                                    </p:anim>
                                    <p:anim calcmode="lin" valueType="num">
                                      <p:cBhvr additive="base">
                                        <p:cTn dur="500" fill="hold" id="136"/>
                                        <p:tgtEl>
                                          <p:spTgt spid="49"/>
                                        </p:tgtEl>
                                        <p:attrNameLst>
                                          <p:attrName>ppt_y</p:attrName>
                                        </p:attrNameLst>
                                      </p:cBhvr>
                                      <p:tavLst>
                                        <p:tav tm="0">
                                          <p:val>
                                            <p:strVal val="1+#ppt_h/2"/>
                                          </p:val>
                                        </p:tav>
                                        <p:tav tm="100000">
                                          <p:val>
                                            <p:strVal val="#ppt_y"/>
                                          </p:val>
                                        </p:tav>
                                      </p:tavLst>
                                    </p:anim>
                                  </p:childTnLst>
                                </p:cTn>
                              </p:par>
                            </p:childTnLst>
                          </p:cTn>
                        </p:par>
                        <p:par>
                          <p:cTn fill="hold" id="137" nodeType="afterGroup">
                            <p:stCondLst>
                              <p:cond delay="7500"/>
                            </p:stCondLst>
                            <p:childTnLst>
                              <p:par>
                                <p:cTn fill="hold" grpId="0" id="138" nodeType="afterEffect" presetClass="entr" presetID="2" presetSubtype="4">
                                  <p:stCondLst>
                                    <p:cond delay="900"/>
                                  </p:stCondLst>
                                  <p:childTnLst>
                                    <p:set>
                                      <p:cBhvr>
                                        <p:cTn dur="1" fill="hold" id="139">
                                          <p:stCondLst>
                                            <p:cond delay="0"/>
                                          </p:stCondLst>
                                        </p:cTn>
                                        <p:tgtEl>
                                          <p:spTgt spid="50"/>
                                        </p:tgtEl>
                                        <p:attrNameLst>
                                          <p:attrName>style.visibility</p:attrName>
                                        </p:attrNameLst>
                                      </p:cBhvr>
                                      <p:to>
                                        <p:strVal val="visible"/>
                                      </p:to>
                                    </p:set>
                                    <p:anim calcmode="lin" valueType="num">
                                      <p:cBhvr additive="base">
                                        <p:cTn dur="500" fill="hold" id="140"/>
                                        <p:tgtEl>
                                          <p:spTgt spid="50"/>
                                        </p:tgtEl>
                                        <p:attrNameLst>
                                          <p:attrName>ppt_x</p:attrName>
                                        </p:attrNameLst>
                                      </p:cBhvr>
                                      <p:tavLst>
                                        <p:tav tm="0">
                                          <p:val>
                                            <p:strVal val="#ppt_x"/>
                                          </p:val>
                                        </p:tav>
                                        <p:tav tm="100000">
                                          <p:val>
                                            <p:strVal val="#ppt_x"/>
                                          </p:val>
                                        </p:tav>
                                      </p:tavLst>
                                    </p:anim>
                                    <p:anim calcmode="lin" valueType="num">
                                      <p:cBhvr additive="base">
                                        <p:cTn dur="500" fill="hold" id="141"/>
                                        <p:tgtEl>
                                          <p:spTgt spid="50"/>
                                        </p:tgtEl>
                                        <p:attrNameLst>
                                          <p:attrName>ppt_y</p:attrName>
                                        </p:attrNameLst>
                                      </p:cBhvr>
                                      <p:tavLst>
                                        <p:tav tm="0">
                                          <p:val>
                                            <p:strVal val="1+#ppt_h/2"/>
                                          </p:val>
                                        </p:tav>
                                        <p:tav tm="100000">
                                          <p:val>
                                            <p:strVal val="#ppt_y"/>
                                          </p:val>
                                        </p:tav>
                                      </p:tavLst>
                                    </p:anim>
                                  </p:childTnLst>
                                </p:cTn>
                              </p:par>
                              <p:par>
                                <p:cTn fill="hold" grpId="0" id="142" nodeType="withEffect" presetClass="entr" presetID="2" presetSubtype="4">
                                  <p:stCondLst>
                                    <p:cond delay="1200"/>
                                  </p:stCondLst>
                                  <p:childTnLst>
                                    <p:set>
                                      <p:cBhvr>
                                        <p:cTn dur="1" fill="hold" id="143">
                                          <p:stCondLst>
                                            <p:cond delay="0"/>
                                          </p:stCondLst>
                                        </p:cTn>
                                        <p:tgtEl>
                                          <p:spTgt spid="51"/>
                                        </p:tgtEl>
                                        <p:attrNameLst>
                                          <p:attrName>style.visibility</p:attrName>
                                        </p:attrNameLst>
                                      </p:cBhvr>
                                      <p:to>
                                        <p:strVal val="visible"/>
                                      </p:to>
                                    </p:set>
                                    <p:anim calcmode="lin" valueType="num">
                                      <p:cBhvr additive="base">
                                        <p:cTn dur="500" fill="hold" id="144"/>
                                        <p:tgtEl>
                                          <p:spTgt spid="51"/>
                                        </p:tgtEl>
                                        <p:attrNameLst>
                                          <p:attrName>ppt_x</p:attrName>
                                        </p:attrNameLst>
                                      </p:cBhvr>
                                      <p:tavLst>
                                        <p:tav tm="0">
                                          <p:val>
                                            <p:strVal val="#ppt_x"/>
                                          </p:val>
                                        </p:tav>
                                        <p:tav tm="100000">
                                          <p:val>
                                            <p:strVal val="#ppt_x"/>
                                          </p:val>
                                        </p:tav>
                                      </p:tavLst>
                                    </p:anim>
                                    <p:anim calcmode="lin" valueType="num">
                                      <p:cBhvr additive="base">
                                        <p:cTn dur="500" fill="hold" id="145"/>
                                        <p:tgtEl>
                                          <p:spTgt spid="51"/>
                                        </p:tgtEl>
                                        <p:attrNameLst>
                                          <p:attrName>ppt_y</p:attrName>
                                        </p:attrNameLst>
                                      </p:cBhvr>
                                      <p:tavLst>
                                        <p:tav tm="0">
                                          <p:val>
                                            <p:strVal val="1+#ppt_h/2"/>
                                          </p:val>
                                        </p:tav>
                                        <p:tav tm="100000">
                                          <p:val>
                                            <p:strVal val="#ppt_y"/>
                                          </p:val>
                                        </p:tav>
                                      </p:tavLst>
                                    </p:anim>
                                  </p:childTnLst>
                                </p:cTn>
                              </p:par>
                              <p:par>
                                <p:cTn fill="hold" grpId="0" id="146" nodeType="withEffect" presetClass="entr" presetID="2" presetSubtype="4">
                                  <p:stCondLst>
                                    <p:cond delay="0"/>
                                  </p:stCondLst>
                                  <p:childTnLst>
                                    <p:set>
                                      <p:cBhvr>
                                        <p:cTn dur="1" fill="hold" id="147">
                                          <p:stCondLst>
                                            <p:cond delay="0"/>
                                          </p:stCondLst>
                                        </p:cTn>
                                        <p:tgtEl>
                                          <p:spTgt spid="52"/>
                                        </p:tgtEl>
                                        <p:attrNameLst>
                                          <p:attrName>style.visibility</p:attrName>
                                        </p:attrNameLst>
                                      </p:cBhvr>
                                      <p:to>
                                        <p:strVal val="visible"/>
                                      </p:to>
                                    </p:set>
                                    <p:anim calcmode="lin" valueType="num">
                                      <p:cBhvr additive="base">
                                        <p:cTn dur="500" fill="hold" id="148"/>
                                        <p:tgtEl>
                                          <p:spTgt spid="52"/>
                                        </p:tgtEl>
                                        <p:attrNameLst>
                                          <p:attrName>ppt_x</p:attrName>
                                        </p:attrNameLst>
                                      </p:cBhvr>
                                      <p:tavLst>
                                        <p:tav tm="0">
                                          <p:val>
                                            <p:strVal val="#ppt_x"/>
                                          </p:val>
                                        </p:tav>
                                        <p:tav tm="100000">
                                          <p:val>
                                            <p:strVal val="#ppt_x"/>
                                          </p:val>
                                        </p:tav>
                                      </p:tavLst>
                                    </p:anim>
                                    <p:anim calcmode="lin" valueType="num">
                                      <p:cBhvr additive="base">
                                        <p:cTn dur="500" fill="hold" id="149"/>
                                        <p:tgtEl>
                                          <p:spTgt spid="52"/>
                                        </p:tgtEl>
                                        <p:attrNameLst>
                                          <p:attrName>ppt_y</p:attrName>
                                        </p:attrNameLst>
                                      </p:cBhvr>
                                      <p:tavLst>
                                        <p:tav tm="0">
                                          <p:val>
                                            <p:strVal val="1+#ppt_h/2"/>
                                          </p:val>
                                        </p:tav>
                                        <p:tav tm="100000">
                                          <p:val>
                                            <p:strVal val="#ppt_y"/>
                                          </p:val>
                                        </p:tav>
                                      </p:tavLst>
                                    </p:anim>
                                  </p:childTnLst>
                                </p:cTn>
                              </p:par>
                              <p:par>
                                <p:cTn fill="hold" grpId="0" id="150" nodeType="withEffect" presetClass="entr" presetID="2" presetSubtype="4">
                                  <p:stCondLst>
                                    <p:cond delay="300"/>
                                  </p:stCondLst>
                                  <p:childTnLst>
                                    <p:set>
                                      <p:cBhvr>
                                        <p:cTn dur="1" fill="hold" id="151">
                                          <p:stCondLst>
                                            <p:cond delay="0"/>
                                          </p:stCondLst>
                                        </p:cTn>
                                        <p:tgtEl>
                                          <p:spTgt spid="53"/>
                                        </p:tgtEl>
                                        <p:attrNameLst>
                                          <p:attrName>style.visibility</p:attrName>
                                        </p:attrNameLst>
                                      </p:cBhvr>
                                      <p:to>
                                        <p:strVal val="visible"/>
                                      </p:to>
                                    </p:set>
                                    <p:anim calcmode="lin" valueType="num">
                                      <p:cBhvr additive="base">
                                        <p:cTn dur="500" fill="hold" id="152"/>
                                        <p:tgtEl>
                                          <p:spTgt spid="53"/>
                                        </p:tgtEl>
                                        <p:attrNameLst>
                                          <p:attrName>ppt_x</p:attrName>
                                        </p:attrNameLst>
                                      </p:cBhvr>
                                      <p:tavLst>
                                        <p:tav tm="0">
                                          <p:val>
                                            <p:strVal val="#ppt_x"/>
                                          </p:val>
                                        </p:tav>
                                        <p:tav tm="100000">
                                          <p:val>
                                            <p:strVal val="#ppt_x"/>
                                          </p:val>
                                        </p:tav>
                                      </p:tavLst>
                                    </p:anim>
                                    <p:anim calcmode="lin" valueType="num">
                                      <p:cBhvr additive="base">
                                        <p:cTn dur="500" fill="hold" id="153"/>
                                        <p:tgtEl>
                                          <p:spTgt spid="53"/>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5"/>
      <p:bldP grpId="0" spid="24"/>
      <p:bldP grpId="0" spid="25"/>
      <p:bldP grpId="0" spid="26"/>
      <p:bldP grpId="0" spid="27"/>
      <p:bldP grpId="0" spid="28"/>
      <p:bldP grpId="0" spid="36"/>
      <p:bldP grpId="0" spid="37"/>
      <p:bldP grpId="0" spid="38"/>
      <p:bldP grpId="0" spid="39"/>
      <p:bldP grpId="0" spid="40"/>
      <p:bldP grpId="0" spid="41"/>
      <p:bldP grpId="0" spid="42"/>
      <p:bldP grpId="0" spid="43"/>
      <p:bldP grpId="0" spid="44"/>
      <p:bldP grpId="0" spid="45"/>
      <p:bldP grpId="0" spid="46"/>
      <p:bldP grpId="0" spid="47"/>
      <p:bldP grpId="0" spid="48"/>
      <p:bldP grpId="0" spid="49"/>
      <p:bldP grpId="0" spid="50"/>
      <p:bldP grpId="0" spid="51"/>
      <p:bldP grpId="0" spid="52"/>
      <p:bldP grpId="0" spid="53"/>
    </p:bldLst>
  </p:timing>
</p:sld>
</file>

<file path=ppt/slides/slide2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椭圆 1"/>
          <p:cNvSpPr/>
          <p:nvPr/>
        </p:nvSpPr>
        <p:spPr>
          <a:xfrm>
            <a:off x="9259084" y="3717032"/>
            <a:ext cx="1162664" cy="1162664"/>
          </a:xfrm>
          <a:prstGeom prst="ellipse">
            <a:avLst/>
          </a:prstGeom>
          <a:gradFill flip="none" rotWithShape="1">
            <a:gsLst>
              <a:gs pos="0">
                <a:schemeClr val="bg1">
                  <a:lumMod val="95000"/>
                  <a:lumOff val="5000"/>
                </a:schemeClr>
              </a:gs>
              <a:gs pos="0">
                <a:schemeClr val="bg1">
                  <a:lumMod val="75000"/>
                </a:schemeClr>
              </a:gs>
              <a:gs pos="70000">
                <a:srgbClr val="FAFAFA"/>
              </a:gs>
            </a:gsLst>
            <a:lin ang="8100000" scaled="1"/>
          </a:gradFill>
          <a:ln w="25400">
            <a:solidFill>
              <a:schemeClr val="bg1"/>
            </a:solidFill>
          </a:ln>
          <a:effectLst>
            <a:outerShdw algn="tr" blurRad="254000" dir="8100000" dist="1905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133"/>
          </a:p>
        </p:txBody>
      </p:sp>
      <p:sp>
        <p:nvSpPr>
          <p:cNvPr id="3" name="椭圆 2"/>
          <p:cNvSpPr/>
          <p:nvPr/>
        </p:nvSpPr>
        <p:spPr>
          <a:xfrm>
            <a:off x="6762807" y="2276872"/>
            <a:ext cx="1162664" cy="1162664"/>
          </a:xfrm>
          <a:prstGeom prst="ellipse">
            <a:avLst/>
          </a:prstGeom>
          <a:gradFill flip="none" rotWithShape="1">
            <a:gsLst>
              <a:gs pos="0">
                <a:schemeClr val="bg1">
                  <a:lumMod val="95000"/>
                  <a:lumOff val="5000"/>
                </a:schemeClr>
              </a:gs>
              <a:gs pos="0">
                <a:schemeClr val="bg1">
                  <a:lumMod val="75000"/>
                </a:schemeClr>
              </a:gs>
              <a:gs pos="70000">
                <a:srgbClr val="FAFAFA"/>
              </a:gs>
            </a:gsLst>
            <a:lin ang="8100000" scaled="1"/>
          </a:gradFill>
          <a:ln w="25400">
            <a:solidFill>
              <a:schemeClr val="bg1"/>
            </a:solidFill>
          </a:ln>
          <a:effectLst>
            <a:outerShdw algn="tr" blurRad="254000" dir="8100000" dist="1905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133"/>
          </a:p>
        </p:txBody>
      </p:sp>
      <p:sp>
        <p:nvSpPr>
          <p:cNvPr id="4" name="椭圆 3"/>
          <p:cNvSpPr/>
          <p:nvPr/>
        </p:nvSpPr>
        <p:spPr>
          <a:xfrm>
            <a:off x="4266529" y="3717032"/>
            <a:ext cx="1162664" cy="1162664"/>
          </a:xfrm>
          <a:prstGeom prst="ellipse">
            <a:avLst/>
          </a:prstGeom>
          <a:gradFill flip="none" rotWithShape="1">
            <a:gsLst>
              <a:gs pos="0">
                <a:schemeClr val="bg1">
                  <a:lumMod val="95000"/>
                  <a:lumOff val="5000"/>
                </a:schemeClr>
              </a:gs>
              <a:gs pos="0">
                <a:schemeClr val="bg1">
                  <a:lumMod val="75000"/>
                </a:schemeClr>
              </a:gs>
              <a:gs pos="70000">
                <a:srgbClr val="FAFAFA"/>
              </a:gs>
            </a:gsLst>
            <a:lin ang="8100000" scaled="1"/>
          </a:gradFill>
          <a:ln w="25400">
            <a:solidFill>
              <a:schemeClr val="bg1"/>
            </a:solidFill>
          </a:ln>
          <a:effectLst>
            <a:outerShdw algn="tr" blurRad="254000" dir="8100000" dist="1905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133"/>
          </a:p>
        </p:txBody>
      </p:sp>
      <p:sp>
        <p:nvSpPr>
          <p:cNvPr id="5" name="椭圆 4"/>
          <p:cNvSpPr/>
          <p:nvPr/>
        </p:nvSpPr>
        <p:spPr>
          <a:xfrm>
            <a:off x="1770252" y="2276872"/>
            <a:ext cx="1162664" cy="1162664"/>
          </a:xfrm>
          <a:prstGeom prst="ellipse">
            <a:avLst/>
          </a:prstGeom>
          <a:gradFill flip="none" rotWithShape="1">
            <a:gsLst>
              <a:gs pos="0">
                <a:schemeClr val="bg1">
                  <a:lumMod val="95000"/>
                  <a:lumOff val="5000"/>
                </a:schemeClr>
              </a:gs>
              <a:gs pos="0">
                <a:schemeClr val="bg1">
                  <a:lumMod val="75000"/>
                </a:schemeClr>
              </a:gs>
              <a:gs pos="70000">
                <a:srgbClr val="FAFAFA"/>
              </a:gs>
            </a:gsLst>
            <a:lin ang="8100000" scaled="1"/>
          </a:gradFill>
          <a:ln w="25400">
            <a:solidFill>
              <a:schemeClr val="bg1"/>
            </a:solidFill>
          </a:ln>
          <a:effectLst>
            <a:outerShdw algn="tr" blurRad="254000" dir="8100000" dist="1905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133"/>
          </a:p>
        </p:txBody>
      </p:sp>
      <p:grpSp>
        <p:nvGrpSpPr>
          <p:cNvPr id="6" name="组合 5"/>
          <p:cNvGrpSpPr/>
          <p:nvPr/>
        </p:nvGrpSpPr>
        <p:grpSpPr>
          <a:xfrm>
            <a:off x="1237982" y="3775421"/>
            <a:ext cx="2227205" cy="1558500"/>
            <a:chOff x="800422" y="2736943"/>
            <a:chExt cx="1670404" cy="1168875"/>
          </a:xfrm>
        </p:grpSpPr>
        <p:sp>
          <p:nvSpPr>
            <p:cNvPr id="7" name="矩形 6"/>
            <p:cNvSpPr/>
            <p:nvPr/>
          </p:nvSpPr>
          <p:spPr>
            <a:xfrm>
              <a:off x="927738" y="2736943"/>
              <a:ext cx="1358741" cy="361142"/>
            </a:xfrm>
            <a:prstGeom prst="rect">
              <a:avLst/>
            </a:prstGeom>
          </p:spPr>
          <p:txBody>
            <a:bodyPr wrap="none">
              <a:spAutoFit/>
            </a:bodyPr>
            <a:lstStyle/>
            <a:p>
              <a:pPr>
                <a:lnSpc>
                  <a:spcPct val="120000"/>
                </a:lnSpc>
              </a:pPr>
              <a:r>
                <a:rPr altLang="en-US" lang="zh-CN" sz="2133">
                  <a:solidFill>
                    <a:schemeClr val="accent1"/>
                  </a:solidFill>
                  <a:latin charset="-122" panose="02010601030101010101" pitchFamily="2" typeface="方正大黑简体"/>
                  <a:ea charset="-122" panose="02010601030101010101" pitchFamily="2" typeface="方正大黑简体"/>
                </a:rPr>
                <a:t>项目单项说明</a:t>
              </a:r>
            </a:p>
          </p:txBody>
        </p:sp>
        <p:sp>
          <p:nvSpPr>
            <p:cNvPr id="8" name="矩形 7"/>
            <p:cNvSpPr/>
            <p:nvPr/>
          </p:nvSpPr>
          <p:spPr>
            <a:xfrm>
              <a:off x="800422" y="3064916"/>
              <a:ext cx="1670404" cy="836813"/>
            </a:xfrm>
            <a:prstGeom prst="rect">
              <a:avLst/>
            </a:prstGeom>
          </p:spPr>
          <p:txBody>
            <a:bodyPr anchor="ctr" wrap="square">
              <a:spAutoFit/>
            </a:bodyPr>
            <a:lstStyle/>
            <a:p>
              <a:pPr>
                <a:lnSpc>
                  <a:spcPct val="120000"/>
                </a:lnSpc>
              </a:pPr>
              <a:r>
                <a:rPr altLang="en-US" lang="zh-CN" sz="1867">
                  <a:solidFill>
                    <a:schemeClr val="tx1">
                      <a:lumMod val="75000"/>
                      <a:lumOff val="25000"/>
                    </a:schemeClr>
                  </a:solidFill>
                  <a:latin charset="-122" pitchFamily="34" typeface="微软雅黑"/>
                  <a:ea charset="-122" pitchFamily="34" typeface="微软雅黑"/>
                </a:rPr>
                <a:t>在这里填写项目的具体情况只写完任务说明</a:t>
              </a:r>
            </a:p>
          </p:txBody>
        </p:sp>
      </p:grpSp>
      <p:grpSp>
        <p:nvGrpSpPr>
          <p:cNvPr id="9" name="组合 8"/>
          <p:cNvGrpSpPr/>
          <p:nvPr/>
        </p:nvGrpSpPr>
        <p:grpSpPr>
          <a:xfrm>
            <a:off x="6230537" y="3775421"/>
            <a:ext cx="2227205" cy="1558500"/>
            <a:chOff x="800422" y="2736943"/>
            <a:chExt cx="1670404" cy="1168875"/>
          </a:xfrm>
        </p:grpSpPr>
        <p:sp>
          <p:nvSpPr>
            <p:cNvPr id="10" name="矩形 9"/>
            <p:cNvSpPr/>
            <p:nvPr/>
          </p:nvSpPr>
          <p:spPr>
            <a:xfrm>
              <a:off x="927738" y="2736943"/>
              <a:ext cx="1358741" cy="361142"/>
            </a:xfrm>
            <a:prstGeom prst="rect">
              <a:avLst/>
            </a:prstGeom>
          </p:spPr>
          <p:txBody>
            <a:bodyPr wrap="none">
              <a:spAutoFit/>
            </a:bodyPr>
            <a:lstStyle/>
            <a:p>
              <a:pPr>
                <a:lnSpc>
                  <a:spcPct val="120000"/>
                </a:lnSpc>
              </a:pPr>
              <a:r>
                <a:rPr altLang="en-US" lang="zh-CN" sz="2133">
                  <a:solidFill>
                    <a:schemeClr val="accent3"/>
                  </a:solidFill>
                  <a:latin charset="-122" panose="02010601030101010101" pitchFamily="2" typeface="方正大黑简体"/>
                  <a:ea charset="-122" panose="02010601030101010101" pitchFamily="2" typeface="方正大黑简体"/>
                </a:rPr>
                <a:t>项目单项说明</a:t>
              </a:r>
            </a:p>
          </p:txBody>
        </p:sp>
        <p:sp>
          <p:nvSpPr>
            <p:cNvPr id="11" name="矩形 10"/>
            <p:cNvSpPr/>
            <p:nvPr/>
          </p:nvSpPr>
          <p:spPr>
            <a:xfrm>
              <a:off x="800422" y="3064916"/>
              <a:ext cx="1670404" cy="836813"/>
            </a:xfrm>
            <a:prstGeom prst="rect">
              <a:avLst/>
            </a:prstGeom>
          </p:spPr>
          <p:txBody>
            <a:bodyPr anchor="ctr" wrap="square">
              <a:spAutoFit/>
            </a:bodyPr>
            <a:lstStyle/>
            <a:p>
              <a:pPr>
                <a:lnSpc>
                  <a:spcPct val="120000"/>
                </a:lnSpc>
              </a:pPr>
              <a:r>
                <a:rPr altLang="en-US" lang="zh-CN" sz="1867">
                  <a:solidFill>
                    <a:schemeClr val="tx1">
                      <a:lumMod val="75000"/>
                      <a:lumOff val="25000"/>
                    </a:schemeClr>
                  </a:solidFill>
                  <a:latin charset="-122" pitchFamily="34" typeface="微软雅黑"/>
                  <a:ea charset="-122" pitchFamily="34" typeface="微软雅黑"/>
                </a:rPr>
                <a:t>在这里填写项目的具体情况只写完任务说明</a:t>
              </a:r>
            </a:p>
          </p:txBody>
        </p:sp>
      </p:grpSp>
      <p:grpSp>
        <p:nvGrpSpPr>
          <p:cNvPr id="12" name="组合 11"/>
          <p:cNvGrpSpPr/>
          <p:nvPr/>
        </p:nvGrpSpPr>
        <p:grpSpPr>
          <a:xfrm>
            <a:off x="3734259" y="1855208"/>
            <a:ext cx="2227205" cy="1558500"/>
            <a:chOff x="800422" y="2736943"/>
            <a:chExt cx="1670404" cy="1168875"/>
          </a:xfrm>
        </p:grpSpPr>
        <p:sp>
          <p:nvSpPr>
            <p:cNvPr id="13" name="矩形 12"/>
            <p:cNvSpPr/>
            <p:nvPr/>
          </p:nvSpPr>
          <p:spPr>
            <a:xfrm>
              <a:off x="927738" y="2736943"/>
              <a:ext cx="1358741" cy="361142"/>
            </a:xfrm>
            <a:prstGeom prst="rect">
              <a:avLst/>
            </a:prstGeom>
          </p:spPr>
          <p:txBody>
            <a:bodyPr wrap="none">
              <a:spAutoFit/>
            </a:bodyPr>
            <a:lstStyle/>
            <a:p>
              <a:pPr>
                <a:lnSpc>
                  <a:spcPct val="120000"/>
                </a:lnSpc>
              </a:pPr>
              <a:r>
                <a:rPr altLang="en-US" lang="zh-CN" sz="2133">
                  <a:solidFill>
                    <a:schemeClr val="accent2"/>
                  </a:solidFill>
                  <a:latin charset="-122" panose="02010601030101010101" pitchFamily="2" typeface="方正大黑简体"/>
                  <a:ea charset="-122" panose="02010601030101010101" pitchFamily="2" typeface="方正大黑简体"/>
                </a:rPr>
                <a:t>项目单项说明</a:t>
              </a:r>
            </a:p>
          </p:txBody>
        </p:sp>
        <p:sp>
          <p:nvSpPr>
            <p:cNvPr id="14" name="矩形 13"/>
            <p:cNvSpPr/>
            <p:nvPr/>
          </p:nvSpPr>
          <p:spPr>
            <a:xfrm>
              <a:off x="800422" y="3064916"/>
              <a:ext cx="1670404" cy="836813"/>
            </a:xfrm>
            <a:prstGeom prst="rect">
              <a:avLst/>
            </a:prstGeom>
          </p:spPr>
          <p:txBody>
            <a:bodyPr anchor="ctr" wrap="square">
              <a:spAutoFit/>
            </a:bodyPr>
            <a:lstStyle/>
            <a:p>
              <a:pPr>
                <a:lnSpc>
                  <a:spcPct val="120000"/>
                </a:lnSpc>
              </a:pPr>
              <a:r>
                <a:rPr altLang="en-US" lang="zh-CN" sz="1867">
                  <a:solidFill>
                    <a:schemeClr val="tx1">
                      <a:lumMod val="75000"/>
                      <a:lumOff val="25000"/>
                    </a:schemeClr>
                  </a:solidFill>
                  <a:latin charset="-122" pitchFamily="34" typeface="微软雅黑"/>
                  <a:ea charset="-122" pitchFamily="34" typeface="微软雅黑"/>
                </a:rPr>
                <a:t>在这里填写项目的具体情况只写完任务说明</a:t>
              </a:r>
            </a:p>
          </p:txBody>
        </p:sp>
      </p:grpSp>
      <p:grpSp>
        <p:nvGrpSpPr>
          <p:cNvPr id="15" name="组合 14"/>
          <p:cNvGrpSpPr/>
          <p:nvPr/>
        </p:nvGrpSpPr>
        <p:grpSpPr>
          <a:xfrm>
            <a:off x="8726814" y="1855208"/>
            <a:ext cx="2227205" cy="1558500"/>
            <a:chOff x="800422" y="2736943"/>
            <a:chExt cx="1670404" cy="1168875"/>
          </a:xfrm>
        </p:grpSpPr>
        <p:sp>
          <p:nvSpPr>
            <p:cNvPr id="16" name="矩形 15"/>
            <p:cNvSpPr/>
            <p:nvPr/>
          </p:nvSpPr>
          <p:spPr>
            <a:xfrm>
              <a:off x="927738" y="2736943"/>
              <a:ext cx="1358741" cy="361142"/>
            </a:xfrm>
            <a:prstGeom prst="rect">
              <a:avLst/>
            </a:prstGeom>
          </p:spPr>
          <p:txBody>
            <a:bodyPr wrap="none">
              <a:spAutoFit/>
            </a:bodyPr>
            <a:lstStyle/>
            <a:p>
              <a:pPr>
                <a:lnSpc>
                  <a:spcPct val="120000"/>
                </a:lnSpc>
              </a:pPr>
              <a:r>
                <a:rPr altLang="en-US" lang="zh-CN" sz="2133">
                  <a:solidFill>
                    <a:schemeClr val="accent4"/>
                  </a:solidFill>
                  <a:latin charset="-122" panose="02010601030101010101" pitchFamily="2" typeface="方正大黑简体"/>
                  <a:ea charset="-122" panose="02010601030101010101" pitchFamily="2" typeface="方正大黑简体"/>
                </a:rPr>
                <a:t>项目单项说明</a:t>
              </a:r>
            </a:p>
          </p:txBody>
        </p:sp>
        <p:sp>
          <p:nvSpPr>
            <p:cNvPr id="17" name="矩形 16"/>
            <p:cNvSpPr/>
            <p:nvPr/>
          </p:nvSpPr>
          <p:spPr>
            <a:xfrm>
              <a:off x="800423" y="3064916"/>
              <a:ext cx="1670404" cy="836813"/>
            </a:xfrm>
            <a:prstGeom prst="rect">
              <a:avLst/>
            </a:prstGeom>
          </p:spPr>
          <p:txBody>
            <a:bodyPr anchor="ctr" wrap="square">
              <a:spAutoFit/>
            </a:bodyPr>
            <a:lstStyle/>
            <a:p>
              <a:pPr>
                <a:lnSpc>
                  <a:spcPct val="120000"/>
                </a:lnSpc>
              </a:pPr>
              <a:r>
                <a:rPr altLang="en-US" lang="zh-CN" sz="1867">
                  <a:solidFill>
                    <a:schemeClr val="tx1">
                      <a:lumMod val="75000"/>
                      <a:lumOff val="25000"/>
                    </a:schemeClr>
                  </a:solidFill>
                  <a:latin charset="-122" pitchFamily="34" typeface="微软雅黑"/>
                  <a:ea charset="-122" pitchFamily="34" typeface="微软雅黑"/>
                </a:rPr>
                <a:t>在这里填写项目的具体情况只写完任务说明</a:t>
              </a:r>
            </a:p>
          </p:txBody>
        </p:sp>
      </p:grpSp>
      <p:sp>
        <p:nvSpPr>
          <p:cNvPr id="18" name="椭圆 17"/>
          <p:cNvSpPr/>
          <p:nvPr/>
        </p:nvSpPr>
        <p:spPr>
          <a:xfrm>
            <a:off x="1880365" y="2377627"/>
            <a:ext cx="960107" cy="96010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p>
        </p:txBody>
      </p:sp>
      <p:sp>
        <p:nvSpPr>
          <p:cNvPr id="19" name="Freeform 586"/>
          <p:cNvSpPr>
            <a:spLocks noEditPoints="1"/>
          </p:cNvSpPr>
          <p:nvPr/>
        </p:nvSpPr>
        <p:spPr bwMode="auto">
          <a:xfrm>
            <a:off x="2110413" y="2640546"/>
            <a:ext cx="554376" cy="450199"/>
          </a:xfrm>
          <a:custGeom>
            <a:gdLst>
              <a:gd fmla="*/ 0 w 63" name="T0"/>
              <a:gd fmla="*/ 1 h 51" name="T1"/>
              <a:gd fmla="*/ 15 w 63" name="T2"/>
              <a:gd fmla="*/ 1 h 51" name="T3"/>
              <a:gd fmla="*/ 15 w 63" name="T4"/>
              <a:gd fmla="*/ 49 h 51" name="T5"/>
              <a:gd fmla="*/ 0 w 63" name="T6"/>
              <a:gd fmla="*/ 49 h 51" name="T7"/>
              <a:gd fmla="*/ 0 w 63" name="T8"/>
              <a:gd fmla="*/ 1 h 51" name="T9"/>
              <a:gd fmla="*/ 33 w 63" name="T10"/>
              <a:gd fmla="*/ 5 h 51" name="T11"/>
              <a:gd fmla="*/ 48 w 63" name="T12"/>
              <a:gd fmla="*/ 0 h 51" name="T13"/>
              <a:gd fmla="*/ 63 w 63" name="T14"/>
              <a:gd fmla="*/ 46 h 51" name="T15"/>
              <a:gd fmla="*/ 49 w 63" name="T16"/>
              <a:gd fmla="*/ 51 h 51" name="T17"/>
              <a:gd fmla="*/ 33 w 63" name="T18"/>
              <a:gd fmla="*/ 5 h 51" name="T19"/>
              <a:gd fmla="*/ 51 w 63" name="T20"/>
              <a:gd fmla="*/ 32 h 51" name="T21"/>
              <a:gd fmla="*/ 48 w 63" name="T22"/>
              <a:gd fmla="*/ 39 h 51" name="T23"/>
              <a:gd fmla="*/ 54 w 63" name="T24"/>
              <a:gd fmla="*/ 42 h 51" name="T25"/>
              <a:gd fmla="*/ 57 w 63" name="T26"/>
              <a:gd fmla="*/ 35 h 51" name="T27"/>
              <a:gd fmla="*/ 51 w 63" name="T28"/>
              <a:gd fmla="*/ 32 h 51" name="T29"/>
              <a:gd fmla="*/ 39 w 63" name="T30"/>
              <a:gd fmla="*/ 15 h 51" name="T31"/>
              <a:gd fmla="*/ 41 w 63" name="T32"/>
              <a:gd fmla="*/ 19 h 51" name="T33"/>
              <a:gd fmla="*/ 51 w 63" name="T34"/>
              <a:gd fmla="*/ 15 h 51" name="T35"/>
              <a:gd fmla="*/ 50 w 63" name="T36"/>
              <a:gd fmla="*/ 12 h 51" name="T37"/>
              <a:gd fmla="*/ 39 w 63" name="T38"/>
              <a:gd fmla="*/ 15 h 51" name="T39"/>
              <a:gd fmla="*/ 37 w 63" name="T40"/>
              <a:gd fmla="*/ 8 h 51" name="T41"/>
              <a:gd fmla="*/ 38 w 63" name="T42"/>
              <a:gd fmla="*/ 12 h 51" name="T43"/>
              <a:gd fmla="*/ 49 w 63" name="T44"/>
              <a:gd fmla="*/ 8 h 51" name="T45"/>
              <a:gd fmla="*/ 47 w 63" name="T46"/>
              <a:gd fmla="*/ 5 h 51" name="T47"/>
              <a:gd fmla="*/ 37 w 63" name="T48"/>
              <a:gd fmla="*/ 8 h 51" name="T49"/>
              <a:gd fmla="*/ 17 w 63" name="T50"/>
              <a:gd fmla="*/ 1 h 51" name="T51"/>
              <a:gd fmla="*/ 32 w 63" name="T52"/>
              <a:gd fmla="*/ 1 h 51" name="T53"/>
              <a:gd fmla="*/ 32 w 63" name="T54"/>
              <a:gd fmla="*/ 49 h 51" name="T55"/>
              <a:gd fmla="*/ 17 w 63" name="T56"/>
              <a:gd fmla="*/ 49 h 51" name="T57"/>
              <a:gd fmla="*/ 17 w 63" name="T58"/>
              <a:gd fmla="*/ 1 h 51" name="T59"/>
              <a:gd fmla="*/ 25 w 63" name="T60"/>
              <a:gd fmla="*/ 32 h 51" name="T61"/>
              <a:gd fmla="*/ 20 w 63" name="T62"/>
              <a:gd fmla="*/ 38 h 51" name="T63"/>
              <a:gd fmla="*/ 25 w 63" name="T64"/>
              <a:gd fmla="*/ 43 h 51" name="T65"/>
              <a:gd fmla="*/ 30 w 63" name="T66"/>
              <a:gd fmla="*/ 38 h 51" name="T67"/>
              <a:gd fmla="*/ 25 w 63" name="T68"/>
              <a:gd fmla="*/ 32 h 51" name="T69"/>
              <a:gd fmla="*/ 19 w 63" name="T70"/>
              <a:gd fmla="*/ 13 h 51" name="T71"/>
              <a:gd fmla="*/ 19 w 63" name="T72"/>
              <a:gd fmla="*/ 17 h 51" name="T73"/>
              <a:gd fmla="*/ 30 w 63" name="T74"/>
              <a:gd fmla="*/ 17 h 51" name="T75"/>
              <a:gd fmla="*/ 30 w 63" name="T76"/>
              <a:gd fmla="*/ 13 h 51" name="T77"/>
              <a:gd fmla="*/ 19 w 63" name="T78"/>
              <a:gd fmla="*/ 13 h 51" name="T79"/>
              <a:gd fmla="*/ 19 w 63" name="T80"/>
              <a:gd fmla="*/ 6 h 51" name="T81"/>
              <a:gd fmla="*/ 19 w 63" name="T82"/>
              <a:gd fmla="*/ 9 h 51" name="T83"/>
              <a:gd fmla="*/ 30 w 63" name="T84"/>
              <a:gd fmla="*/ 9 h 51" name="T85"/>
              <a:gd fmla="*/ 30 w 63" name="T86"/>
              <a:gd fmla="*/ 6 h 51" name="T87"/>
              <a:gd fmla="*/ 19 w 63" name="T88"/>
              <a:gd fmla="*/ 6 h 51" name="T89"/>
              <a:gd fmla="*/ 7 w 63" name="T90"/>
              <a:gd fmla="*/ 32 h 51" name="T91"/>
              <a:gd fmla="*/ 2 w 63" name="T92"/>
              <a:gd fmla="*/ 38 h 51" name="T93"/>
              <a:gd fmla="*/ 7 w 63" name="T94"/>
              <a:gd fmla="*/ 43 h 51" name="T95"/>
              <a:gd fmla="*/ 12 w 63" name="T96"/>
              <a:gd fmla="*/ 38 h 51" name="T97"/>
              <a:gd fmla="*/ 7 w 63" name="T98"/>
              <a:gd fmla="*/ 32 h 51" name="T99"/>
              <a:gd fmla="*/ 2 w 63" name="T100"/>
              <a:gd fmla="*/ 13 h 51" name="T101"/>
              <a:gd fmla="*/ 2 w 63" name="T102"/>
              <a:gd fmla="*/ 17 h 51" name="T103"/>
              <a:gd fmla="*/ 13 w 63" name="T104"/>
              <a:gd fmla="*/ 17 h 51" name="T105"/>
              <a:gd fmla="*/ 13 w 63" name="T106"/>
              <a:gd fmla="*/ 13 h 51" name="T107"/>
              <a:gd fmla="*/ 2 w 63" name="T108"/>
              <a:gd fmla="*/ 13 h 51" name="T109"/>
              <a:gd fmla="*/ 2 w 63" name="T110"/>
              <a:gd fmla="*/ 6 h 51" name="T111"/>
              <a:gd fmla="*/ 2 w 63" name="T112"/>
              <a:gd fmla="*/ 9 h 51" name="T113"/>
              <a:gd fmla="*/ 13 w 63" name="T114"/>
              <a:gd fmla="*/ 9 h 51" name="T115"/>
              <a:gd fmla="*/ 13 w 63" name="T116"/>
              <a:gd fmla="*/ 6 h 51" name="T117"/>
              <a:gd fmla="*/ 2 w 63" name="T118"/>
              <a:gd fmla="*/ 6 h 51" name="T1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b="b" l="0" r="r" t="0"/>
            <a:pathLst>
              <a:path h="51" w="62">
                <a:moveTo>
                  <a:pt x="0" y="1"/>
                </a:moveTo>
                <a:cubicBezTo>
                  <a:pt x="15" y="1"/>
                  <a:pt x="15" y="1"/>
                  <a:pt x="15" y="1"/>
                </a:cubicBezTo>
                <a:cubicBezTo>
                  <a:pt x="15" y="49"/>
                  <a:pt x="15" y="49"/>
                  <a:pt x="15" y="49"/>
                </a:cubicBezTo>
                <a:cubicBezTo>
                  <a:pt x="0" y="49"/>
                  <a:pt x="0" y="49"/>
                  <a:pt x="0" y="49"/>
                </a:cubicBezTo>
                <a:cubicBezTo>
                  <a:pt x="0" y="1"/>
                  <a:pt x="0" y="1"/>
                  <a:pt x="0" y="1"/>
                </a:cubicBezTo>
                <a:close/>
                <a:moveTo>
                  <a:pt x="33" y="5"/>
                </a:moveTo>
                <a:cubicBezTo>
                  <a:pt x="48" y="0"/>
                  <a:pt x="48" y="0"/>
                  <a:pt x="48" y="0"/>
                </a:cubicBezTo>
                <a:cubicBezTo>
                  <a:pt x="63" y="46"/>
                  <a:pt x="63" y="46"/>
                  <a:pt x="63" y="46"/>
                </a:cubicBezTo>
                <a:cubicBezTo>
                  <a:pt x="49" y="51"/>
                  <a:pt x="49" y="51"/>
                  <a:pt x="49" y="51"/>
                </a:cubicBezTo>
                <a:cubicBezTo>
                  <a:pt x="33" y="5"/>
                  <a:pt x="33" y="5"/>
                  <a:pt x="33" y="5"/>
                </a:cubicBezTo>
                <a:close/>
                <a:moveTo>
                  <a:pt x="51" y="32"/>
                </a:moveTo>
                <a:cubicBezTo>
                  <a:pt x="48" y="33"/>
                  <a:pt x="47" y="36"/>
                  <a:pt x="48" y="39"/>
                </a:cubicBezTo>
                <a:cubicBezTo>
                  <a:pt x="48" y="41"/>
                  <a:pt x="51" y="43"/>
                  <a:pt x="54" y="42"/>
                </a:cubicBezTo>
                <a:cubicBezTo>
                  <a:pt x="57" y="41"/>
                  <a:pt x="58" y="38"/>
                  <a:pt x="57" y="35"/>
                </a:cubicBezTo>
                <a:cubicBezTo>
                  <a:pt x="56" y="33"/>
                  <a:pt x="53" y="31"/>
                  <a:pt x="51" y="32"/>
                </a:cubicBezTo>
                <a:close/>
                <a:moveTo>
                  <a:pt x="39" y="15"/>
                </a:moveTo>
                <a:cubicBezTo>
                  <a:pt x="41" y="19"/>
                  <a:pt x="41" y="19"/>
                  <a:pt x="41" y="19"/>
                </a:cubicBezTo>
                <a:cubicBezTo>
                  <a:pt x="51" y="15"/>
                  <a:pt x="51" y="15"/>
                  <a:pt x="51" y="15"/>
                </a:cubicBezTo>
                <a:cubicBezTo>
                  <a:pt x="50" y="12"/>
                  <a:pt x="50" y="12"/>
                  <a:pt x="50" y="12"/>
                </a:cubicBezTo>
                <a:cubicBezTo>
                  <a:pt x="39" y="15"/>
                  <a:pt x="39" y="15"/>
                  <a:pt x="39" y="15"/>
                </a:cubicBezTo>
                <a:close/>
                <a:moveTo>
                  <a:pt x="37" y="8"/>
                </a:moveTo>
                <a:cubicBezTo>
                  <a:pt x="38" y="12"/>
                  <a:pt x="38" y="12"/>
                  <a:pt x="38" y="12"/>
                </a:cubicBezTo>
                <a:cubicBezTo>
                  <a:pt x="49" y="8"/>
                  <a:pt x="49" y="8"/>
                  <a:pt x="49" y="8"/>
                </a:cubicBezTo>
                <a:cubicBezTo>
                  <a:pt x="47" y="5"/>
                  <a:pt x="47" y="5"/>
                  <a:pt x="47" y="5"/>
                </a:cubicBezTo>
                <a:cubicBezTo>
                  <a:pt x="37" y="8"/>
                  <a:pt x="37" y="8"/>
                  <a:pt x="37" y="8"/>
                </a:cubicBezTo>
                <a:close/>
                <a:moveTo>
                  <a:pt x="17" y="1"/>
                </a:moveTo>
                <a:cubicBezTo>
                  <a:pt x="32" y="1"/>
                  <a:pt x="32" y="1"/>
                  <a:pt x="32" y="1"/>
                </a:cubicBezTo>
                <a:cubicBezTo>
                  <a:pt x="32" y="49"/>
                  <a:pt x="32" y="49"/>
                  <a:pt x="32" y="49"/>
                </a:cubicBezTo>
                <a:cubicBezTo>
                  <a:pt x="17" y="49"/>
                  <a:pt x="17" y="49"/>
                  <a:pt x="17" y="49"/>
                </a:cubicBezTo>
                <a:cubicBezTo>
                  <a:pt x="17" y="1"/>
                  <a:pt x="17" y="1"/>
                  <a:pt x="17" y="1"/>
                </a:cubicBezTo>
                <a:close/>
                <a:moveTo>
                  <a:pt x="25" y="32"/>
                </a:moveTo>
                <a:cubicBezTo>
                  <a:pt x="22" y="32"/>
                  <a:pt x="20" y="35"/>
                  <a:pt x="20" y="38"/>
                </a:cubicBezTo>
                <a:cubicBezTo>
                  <a:pt x="20" y="40"/>
                  <a:pt x="22" y="43"/>
                  <a:pt x="25" y="43"/>
                </a:cubicBezTo>
                <a:cubicBezTo>
                  <a:pt x="28" y="43"/>
                  <a:pt x="30" y="40"/>
                  <a:pt x="30" y="38"/>
                </a:cubicBezTo>
                <a:cubicBezTo>
                  <a:pt x="30" y="35"/>
                  <a:pt x="28" y="32"/>
                  <a:pt x="25" y="32"/>
                </a:cubicBezTo>
                <a:close/>
                <a:moveTo>
                  <a:pt x="19" y="13"/>
                </a:moveTo>
                <a:cubicBezTo>
                  <a:pt x="19" y="17"/>
                  <a:pt x="19" y="17"/>
                  <a:pt x="19" y="17"/>
                </a:cubicBezTo>
                <a:cubicBezTo>
                  <a:pt x="30" y="17"/>
                  <a:pt x="30" y="17"/>
                  <a:pt x="30" y="17"/>
                </a:cubicBezTo>
                <a:cubicBezTo>
                  <a:pt x="30" y="13"/>
                  <a:pt x="30" y="13"/>
                  <a:pt x="30" y="13"/>
                </a:cubicBezTo>
                <a:cubicBezTo>
                  <a:pt x="19" y="13"/>
                  <a:pt x="19" y="13"/>
                  <a:pt x="19" y="13"/>
                </a:cubicBezTo>
                <a:close/>
                <a:moveTo>
                  <a:pt x="19" y="6"/>
                </a:moveTo>
                <a:cubicBezTo>
                  <a:pt x="19" y="9"/>
                  <a:pt x="19" y="9"/>
                  <a:pt x="19" y="9"/>
                </a:cubicBezTo>
                <a:cubicBezTo>
                  <a:pt x="30" y="9"/>
                  <a:pt x="30" y="9"/>
                  <a:pt x="30" y="9"/>
                </a:cubicBezTo>
                <a:cubicBezTo>
                  <a:pt x="30" y="6"/>
                  <a:pt x="30" y="6"/>
                  <a:pt x="30" y="6"/>
                </a:cubicBezTo>
                <a:cubicBezTo>
                  <a:pt x="19" y="6"/>
                  <a:pt x="19" y="6"/>
                  <a:pt x="19" y="6"/>
                </a:cubicBezTo>
                <a:close/>
                <a:moveTo>
                  <a:pt x="7" y="32"/>
                </a:moveTo>
                <a:cubicBezTo>
                  <a:pt x="4" y="32"/>
                  <a:pt x="2" y="35"/>
                  <a:pt x="2" y="38"/>
                </a:cubicBezTo>
                <a:cubicBezTo>
                  <a:pt x="2" y="40"/>
                  <a:pt x="4" y="43"/>
                  <a:pt x="7" y="43"/>
                </a:cubicBezTo>
                <a:cubicBezTo>
                  <a:pt x="10" y="43"/>
                  <a:pt x="12" y="40"/>
                  <a:pt x="12" y="38"/>
                </a:cubicBezTo>
                <a:cubicBezTo>
                  <a:pt x="12" y="35"/>
                  <a:pt x="10" y="32"/>
                  <a:pt x="7" y="32"/>
                </a:cubicBezTo>
                <a:close/>
                <a:moveTo>
                  <a:pt x="2" y="13"/>
                </a:moveTo>
                <a:cubicBezTo>
                  <a:pt x="2" y="17"/>
                  <a:pt x="2" y="17"/>
                  <a:pt x="2" y="17"/>
                </a:cubicBezTo>
                <a:cubicBezTo>
                  <a:pt x="13" y="17"/>
                  <a:pt x="13" y="17"/>
                  <a:pt x="13" y="17"/>
                </a:cubicBezTo>
                <a:cubicBezTo>
                  <a:pt x="13" y="13"/>
                  <a:pt x="13" y="13"/>
                  <a:pt x="13" y="13"/>
                </a:cubicBezTo>
                <a:cubicBezTo>
                  <a:pt x="2" y="13"/>
                  <a:pt x="2" y="13"/>
                  <a:pt x="2" y="13"/>
                </a:cubicBezTo>
                <a:close/>
                <a:moveTo>
                  <a:pt x="2" y="6"/>
                </a:moveTo>
                <a:cubicBezTo>
                  <a:pt x="2" y="9"/>
                  <a:pt x="2" y="9"/>
                  <a:pt x="2" y="9"/>
                </a:cubicBezTo>
                <a:cubicBezTo>
                  <a:pt x="13" y="9"/>
                  <a:pt x="13" y="9"/>
                  <a:pt x="13" y="9"/>
                </a:cubicBezTo>
                <a:cubicBezTo>
                  <a:pt x="13" y="6"/>
                  <a:pt x="13" y="6"/>
                  <a:pt x="13" y="6"/>
                </a:cubicBezTo>
                <a:lnTo>
                  <a:pt x="2" y="6"/>
                </a:lnTo>
                <a:close/>
              </a:path>
            </a:pathLst>
          </a:custGeom>
          <a:solidFill>
            <a:schemeClr val="bg1"/>
          </a:solidFill>
          <a:ln>
            <a:noFill/>
          </a:ln>
          <a:extLst/>
        </p:spPr>
        <p:txBody>
          <a:bodyPr anchor="t" anchorCtr="0" bIns="60960" compatLnSpc="1" lIns="121920" numCol="1" rIns="121920" tIns="60960" vert="horz" wrap="square">
            <a:prstTxWarp prst="textNoShape">
              <a:avLst/>
            </a:prstTxWarp>
          </a:bodyPr>
          <a:lstStyle/>
          <a:p>
            <a:endParaRPr altLang="en-US" lang="zh-CN" sz="2400"/>
          </a:p>
        </p:txBody>
      </p:sp>
      <p:sp>
        <p:nvSpPr>
          <p:cNvPr id="20" name="椭圆 19"/>
          <p:cNvSpPr/>
          <p:nvPr/>
        </p:nvSpPr>
        <p:spPr>
          <a:xfrm>
            <a:off x="4363480" y="3837947"/>
            <a:ext cx="960107" cy="96010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p>
        </p:txBody>
      </p:sp>
      <p:sp>
        <p:nvSpPr>
          <p:cNvPr id="21" name="Freeform 626"/>
          <p:cNvSpPr>
            <a:spLocks noEditPoints="1"/>
          </p:cNvSpPr>
          <p:nvPr/>
        </p:nvSpPr>
        <p:spPr bwMode="auto">
          <a:xfrm>
            <a:off x="4608723" y="4031511"/>
            <a:ext cx="502288" cy="572979"/>
          </a:xfrm>
          <a:custGeom>
            <a:gdLst>
              <a:gd fmla="*/ 38 w 57" name="T0"/>
              <a:gd fmla="*/ 4 h 65" name="T1"/>
              <a:gd fmla="*/ 46 w 57" name="T2"/>
              <a:gd fmla="*/ 37 h 65" name="T3"/>
              <a:gd fmla="*/ 41 w 57" name="T4"/>
              <a:gd fmla="*/ 9 h 65" name="T5"/>
              <a:gd fmla="*/ 8 w 57" name="T6"/>
              <a:gd fmla="*/ 12 h 65" name="T7"/>
              <a:gd fmla="*/ 3 w 57" name="T8"/>
              <a:gd fmla="*/ 12 h 65" name="T9"/>
              <a:gd fmla="*/ 8 w 57" name="T10"/>
              <a:gd fmla="*/ 56 h 65" name="T11"/>
              <a:gd fmla="*/ 8 w 57" name="T12"/>
              <a:gd fmla="*/ 60 h 65" name="T13"/>
              <a:gd fmla="*/ 0 w 57" name="T14"/>
              <a:gd fmla="*/ 12 h 65" name="T15"/>
              <a:gd fmla="*/ 8 w 57" name="T16"/>
              <a:gd fmla="*/ 0 h 65" name="T17"/>
              <a:gd fmla="*/ 33 w 57" name="T18"/>
              <a:gd fmla="*/ 42 h 65" name="T19"/>
              <a:gd fmla="*/ 33 w 57" name="T20"/>
              <a:gd fmla="*/ 64 h 65" name="T21"/>
              <a:gd fmla="*/ 54 w 57" name="T22"/>
              <a:gd fmla="*/ 65 h 65" name="T23"/>
              <a:gd fmla="*/ 57 w 57" name="T24"/>
              <a:gd fmla="*/ 44 h 65" name="T25"/>
              <a:gd fmla="*/ 54 w 57" name="T26"/>
              <a:gd fmla="*/ 41 h 65" name="T27"/>
              <a:gd fmla="*/ 16 w 57" name="T28"/>
              <a:gd fmla="*/ 46 h 65" name="T29"/>
              <a:gd fmla="*/ 30 w 57" name="T30"/>
              <a:gd fmla="*/ 39 h 65" name="T31"/>
              <a:gd fmla="*/ 33 w 57" name="T32"/>
              <a:gd fmla="*/ 37 h 65" name="T33"/>
              <a:gd fmla="*/ 30 w 57" name="T34"/>
              <a:gd fmla="*/ 39 h 65" name="T35"/>
              <a:gd fmla="*/ 7 w 57" name="T36"/>
              <a:gd fmla="*/ 45 h 65" name="T37"/>
              <a:gd fmla="*/ 8 w 57" name="T38"/>
              <a:gd fmla="*/ 51 h 65" name="T39"/>
              <a:gd fmla="*/ 14 w 57" name="T40"/>
              <a:gd fmla="*/ 50 h 65" name="T41"/>
              <a:gd fmla="*/ 13 w 57" name="T42"/>
              <a:gd fmla="*/ 44 h 65" name="T43"/>
              <a:gd fmla="*/ 9 w 57" name="T44"/>
              <a:gd fmla="*/ 45 h 65" name="T45"/>
              <a:gd fmla="*/ 13 w 57" name="T46"/>
              <a:gd fmla="*/ 45 h 65" name="T47"/>
              <a:gd fmla="*/ 7 w 57" name="T48"/>
              <a:gd fmla="*/ 35 h 65" name="T49"/>
              <a:gd fmla="*/ 8 w 57" name="T50"/>
              <a:gd fmla="*/ 42 h 65" name="T51"/>
              <a:gd fmla="*/ 14 w 57" name="T52"/>
              <a:gd fmla="*/ 41 h 65" name="T53"/>
              <a:gd fmla="*/ 13 w 57" name="T54"/>
              <a:gd fmla="*/ 34 h 65" name="T55"/>
              <a:gd fmla="*/ 9 w 57" name="T56"/>
              <a:gd fmla="*/ 36 h 65" name="T57"/>
              <a:gd fmla="*/ 13 w 57" name="T58"/>
              <a:gd fmla="*/ 36 h 65" name="T59"/>
              <a:gd fmla="*/ 36 w 57" name="T60"/>
              <a:gd fmla="*/ 29 h 65" name="T61"/>
              <a:gd fmla="*/ 8 w 57" name="T62"/>
              <a:gd fmla="*/ 24 h 65" name="T63"/>
              <a:gd fmla="*/ 7 w 57" name="T64"/>
              <a:gd fmla="*/ 31 h 65" name="T65"/>
              <a:gd fmla="*/ 13 w 57" name="T66"/>
              <a:gd fmla="*/ 32 h 65" name="T67"/>
              <a:gd fmla="*/ 14 w 57" name="T68"/>
              <a:gd fmla="*/ 25 h 65" name="T69"/>
              <a:gd fmla="*/ 8 w 57" name="T70"/>
              <a:gd fmla="*/ 24 h 65" name="T71"/>
              <a:gd fmla="*/ 9 w 57" name="T72"/>
              <a:gd fmla="*/ 30 h 65" name="T73"/>
              <a:gd fmla="*/ 16 w 57" name="T74"/>
              <a:gd fmla="*/ 18 h 65" name="T75"/>
              <a:gd fmla="*/ 36 w 57" name="T76"/>
              <a:gd fmla="*/ 18 h 65" name="T77"/>
              <a:gd fmla="*/ 7 w 57" name="T78"/>
              <a:gd fmla="*/ 15 h 65" name="T79"/>
              <a:gd fmla="*/ 7 w 57" name="T80"/>
              <a:gd fmla="*/ 23 h 65" name="T81"/>
              <a:gd fmla="*/ 14 w 57" name="T82"/>
              <a:gd fmla="*/ 23 h 65" name="T83"/>
              <a:gd fmla="*/ 14 w 57" name="T84"/>
              <a:gd fmla="*/ 15 h 65" name="T85"/>
              <a:gd fmla="*/ 13 w 57" name="T86"/>
              <a:gd fmla="*/ 17 h 65" name="T87"/>
              <a:gd fmla="*/ 13 w 57" name="T88"/>
              <a:gd fmla="*/ 21 h 65" name="T89"/>
              <a:gd fmla="*/ 42 w 57" name="T90"/>
              <a:gd fmla="*/ 63 h 65" name="T91"/>
              <a:gd fmla="*/ 55 w 57" name="T92"/>
              <a:gd fmla="*/ 46 h 65" name="T93"/>
              <a:gd fmla="*/ 43 w 57" name="T94"/>
              <a:gd fmla="*/ 57 h 65" name="T95"/>
              <a:gd fmla="*/ 34 w 57" name="T96"/>
              <a:gd fmla="*/ 53 h 65" name="T9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b="b" l="0" r="r" t="0"/>
            <a:pathLst>
              <a:path h="65" w="57">
                <a:moveTo>
                  <a:pt x="8" y="0"/>
                </a:moveTo>
                <a:cubicBezTo>
                  <a:pt x="38" y="0"/>
                  <a:pt x="38" y="0"/>
                  <a:pt x="38" y="0"/>
                </a:cubicBezTo>
                <a:cubicBezTo>
                  <a:pt x="38" y="4"/>
                  <a:pt x="38" y="4"/>
                  <a:pt x="38" y="4"/>
                </a:cubicBezTo>
                <a:cubicBezTo>
                  <a:pt x="40" y="4"/>
                  <a:pt x="42" y="5"/>
                  <a:pt x="43" y="6"/>
                </a:cubicBezTo>
                <a:cubicBezTo>
                  <a:pt x="45" y="8"/>
                  <a:pt x="46" y="10"/>
                  <a:pt x="46" y="12"/>
                </a:cubicBezTo>
                <a:cubicBezTo>
                  <a:pt x="46" y="37"/>
                  <a:pt x="46" y="37"/>
                  <a:pt x="46" y="37"/>
                </a:cubicBezTo>
                <a:cubicBezTo>
                  <a:pt x="42" y="37"/>
                  <a:pt x="42" y="37"/>
                  <a:pt x="42" y="37"/>
                </a:cubicBezTo>
                <a:cubicBezTo>
                  <a:pt x="42" y="12"/>
                  <a:pt x="42" y="12"/>
                  <a:pt x="42" y="12"/>
                </a:cubicBezTo>
                <a:cubicBezTo>
                  <a:pt x="42" y="11"/>
                  <a:pt x="42" y="10"/>
                  <a:pt x="41" y="9"/>
                </a:cubicBezTo>
                <a:cubicBezTo>
                  <a:pt x="40" y="8"/>
                  <a:pt x="39" y="8"/>
                  <a:pt x="38" y="8"/>
                </a:cubicBezTo>
                <a:cubicBezTo>
                  <a:pt x="38" y="12"/>
                  <a:pt x="38" y="12"/>
                  <a:pt x="38" y="12"/>
                </a:cubicBezTo>
                <a:cubicBezTo>
                  <a:pt x="8" y="12"/>
                  <a:pt x="8" y="12"/>
                  <a:pt x="8" y="12"/>
                </a:cubicBezTo>
                <a:cubicBezTo>
                  <a:pt x="8" y="8"/>
                  <a:pt x="8" y="8"/>
                  <a:pt x="8" y="8"/>
                </a:cubicBezTo>
                <a:cubicBezTo>
                  <a:pt x="6" y="8"/>
                  <a:pt x="5" y="8"/>
                  <a:pt x="5" y="9"/>
                </a:cubicBezTo>
                <a:cubicBezTo>
                  <a:pt x="4" y="10"/>
                  <a:pt x="3" y="11"/>
                  <a:pt x="3" y="12"/>
                </a:cubicBezTo>
                <a:cubicBezTo>
                  <a:pt x="3" y="52"/>
                  <a:pt x="3" y="52"/>
                  <a:pt x="3" y="52"/>
                </a:cubicBezTo>
                <a:cubicBezTo>
                  <a:pt x="3" y="53"/>
                  <a:pt x="4" y="54"/>
                  <a:pt x="5" y="55"/>
                </a:cubicBezTo>
                <a:cubicBezTo>
                  <a:pt x="6" y="56"/>
                  <a:pt x="7" y="56"/>
                  <a:pt x="8" y="56"/>
                </a:cubicBezTo>
                <a:cubicBezTo>
                  <a:pt x="28" y="56"/>
                  <a:pt x="28" y="56"/>
                  <a:pt x="28" y="56"/>
                </a:cubicBezTo>
                <a:cubicBezTo>
                  <a:pt x="28" y="60"/>
                  <a:pt x="28" y="60"/>
                  <a:pt x="28" y="60"/>
                </a:cubicBezTo>
                <a:cubicBezTo>
                  <a:pt x="8" y="60"/>
                  <a:pt x="8" y="60"/>
                  <a:pt x="8" y="60"/>
                </a:cubicBezTo>
                <a:cubicBezTo>
                  <a:pt x="6" y="60"/>
                  <a:pt x="4" y="59"/>
                  <a:pt x="2" y="58"/>
                </a:cubicBezTo>
                <a:cubicBezTo>
                  <a:pt x="1" y="56"/>
                  <a:pt x="0" y="54"/>
                  <a:pt x="0" y="52"/>
                </a:cubicBezTo>
                <a:cubicBezTo>
                  <a:pt x="0" y="12"/>
                  <a:pt x="0" y="12"/>
                  <a:pt x="0" y="12"/>
                </a:cubicBezTo>
                <a:cubicBezTo>
                  <a:pt x="0" y="10"/>
                  <a:pt x="1" y="8"/>
                  <a:pt x="2" y="6"/>
                </a:cubicBezTo>
                <a:cubicBezTo>
                  <a:pt x="4" y="5"/>
                  <a:pt x="5" y="4"/>
                  <a:pt x="8" y="4"/>
                </a:cubicBezTo>
                <a:cubicBezTo>
                  <a:pt x="8" y="0"/>
                  <a:pt x="8" y="0"/>
                  <a:pt x="8" y="0"/>
                </a:cubicBezTo>
                <a:close/>
                <a:moveTo>
                  <a:pt x="54" y="41"/>
                </a:moveTo>
                <a:cubicBezTo>
                  <a:pt x="35" y="41"/>
                  <a:pt x="35" y="41"/>
                  <a:pt x="35" y="41"/>
                </a:cubicBezTo>
                <a:cubicBezTo>
                  <a:pt x="34" y="41"/>
                  <a:pt x="34" y="41"/>
                  <a:pt x="33" y="42"/>
                </a:cubicBezTo>
                <a:cubicBezTo>
                  <a:pt x="32" y="42"/>
                  <a:pt x="32" y="43"/>
                  <a:pt x="32" y="44"/>
                </a:cubicBezTo>
                <a:cubicBezTo>
                  <a:pt x="32" y="62"/>
                  <a:pt x="32" y="62"/>
                  <a:pt x="32" y="62"/>
                </a:cubicBezTo>
                <a:cubicBezTo>
                  <a:pt x="32" y="63"/>
                  <a:pt x="32" y="64"/>
                  <a:pt x="33" y="64"/>
                </a:cubicBezTo>
                <a:cubicBezTo>
                  <a:pt x="33" y="64"/>
                  <a:pt x="33" y="64"/>
                  <a:pt x="33" y="64"/>
                </a:cubicBezTo>
                <a:cubicBezTo>
                  <a:pt x="34" y="65"/>
                  <a:pt x="34" y="65"/>
                  <a:pt x="35" y="65"/>
                </a:cubicBezTo>
                <a:cubicBezTo>
                  <a:pt x="54" y="65"/>
                  <a:pt x="54" y="65"/>
                  <a:pt x="54" y="65"/>
                </a:cubicBezTo>
                <a:cubicBezTo>
                  <a:pt x="55" y="65"/>
                  <a:pt x="56" y="65"/>
                  <a:pt x="56" y="64"/>
                </a:cubicBezTo>
                <a:cubicBezTo>
                  <a:pt x="57" y="64"/>
                  <a:pt x="57" y="63"/>
                  <a:pt x="57" y="62"/>
                </a:cubicBezTo>
                <a:cubicBezTo>
                  <a:pt x="57" y="44"/>
                  <a:pt x="57" y="44"/>
                  <a:pt x="57" y="44"/>
                </a:cubicBezTo>
                <a:cubicBezTo>
                  <a:pt x="57" y="43"/>
                  <a:pt x="57" y="42"/>
                  <a:pt x="56" y="42"/>
                </a:cubicBezTo>
                <a:cubicBezTo>
                  <a:pt x="56" y="42"/>
                  <a:pt x="56" y="42"/>
                  <a:pt x="56" y="42"/>
                </a:cubicBezTo>
                <a:cubicBezTo>
                  <a:pt x="56" y="41"/>
                  <a:pt x="55" y="41"/>
                  <a:pt x="54" y="41"/>
                </a:cubicBezTo>
                <a:close/>
                <a:moveTo>
                  <a:pt x="28" y="48"/>
                </a:moveTo>
                <a:cubicBezTo>
                  <a:pt x="28" y="46"/>
                  <a:pt x="28" y="46"/>
                  <a:pt x="28" y="46"/>
                </a:cubicBezTo>
                <a:cubicBezTo>
                  <a:pt x="16" y="46"/>
                  <a:pt x="16" y="46"/>
                  <a:pt x="16" y="46"/>
                </a:cubicBezTo>
                <a:cubicBezTo>
                  <a:pt x="16" y="48"/>
                  <a:pt x="16" y="48"/>
                  <a:pt x="16" y="48"/>
                </a:cubicBezTo>
                <a:cubicBezTo>
                  <a:pt x="28" y="48"/>
                  <a:pt x="28" y="48"/>
                  <a:pt x="28" y="48"/>
                </a:cubicBezTo>
                <a:close/>
                <a:moveTo>
                  <a:pt x="30" y="39"/>
                </a:moveTo>
                <a:cubicBezTo>
                  <a:pt x="30" y="39"/>
                  <a:pt x="30" y="39"/>
                  <a:pt x="30" y="39"/>
                </a:cubicBezTo>
                <a:cubicBezTo>
                  <a:pt x="30" y="39"/>
                  <a:pt x="30" y="39"/>
                  <a:pt x="30" y="39"/>
                </a:cubicBezTo>
                <a:cubicBezTo>
                  <a:pt x="31" y="38"/>
                  <a:pt x="32" y="37"/>
                  <a:pt x="33" y="37"/>
                </a:cubicBezTo>
                <a:cubicBezTo>
                  <a:pt x="16" y="37"/>
                  <a:pt x="16" y="37"/>
                  <a:pt x="16" y="37"/>
                </a:cubicBezTo>
                <a:cubicBezTo>
                  <a:pt x="16" y="39"/>
                  <a:pt x="16" y="39"/>
                  <a:pt x="16" y="39"/>
                </a:cubicBezTo>
                <a:cubicBezTo>
                  <a:pt x="30" y="39"/>
                  <a:pt x="30" y="39"/>
                  <a:pt x="30" y="39"/>
                </a:cubicBezTo>
                <a:close/>
                <a:moveTo>
                  <a:pt x="8" y="44"/>
                </a:moveTo>
                <a:cubicBezTo>
                  <a:pt x="7" y="44"/>
                  <a:pt x="7" y="44"/>
                  <a:pt x="7" y="44"/>
                </a:cubicBezTo>
                <a:cubicBezTo>
                  <a:pt x="7" y="45"/>
                  <a:pt x="7" y="45"/>
                  <a:pt x="7" y="45"/>
                </a:cubicBezTo>
                <a:cubicBezTo>
                  <a:pt x="7" y="50"/>
                  <a:pt x="7" y="50"/>
                  <a:pt x="7" y="50"/>
                </a:cubicBezTo>
                <a:cubicBezTo>
                  <a:pt x="7" y="51"/>
                  <a:pt x="7" y="51"/>
                  <a:pt x="7" y="51"/>
                </a:cubicBezTo>
                <a:cubicBezTo>
                  <a:pt x="8" y="51"/>
                  <a:pt x="8" y="51"/>
                  <a:pt x="8" y="51"/>
                </a:cubicBezTo>
                <a:cubicBezTo>
                  <a:pt x="13" y="51"/>
                  <a:pt x="13" y="51"/>
                  <a:pt x="13" y="51"/>
                </a:cubicBezTo>
                <a:cubicBezTo>
                  <a:pt x="14" y="51"/>
                  <a:pt x="14" y="51"/>
                  <a:pt x="14" y="51"/>
                </a:cubicBezTo>
                <a:cubicBezTo>
                  <a:pt x="14" y="50"/>
                  <a:pt x="14" y="50"/>
                  <a:pt x="14" y="50"/>
                </a:cubicBezTo>
                <a:cubicBezTo>
                  <a:pt x="14" y="45"/>
                  <a:pt x="14" y="45"/>
                  <a:pt x="14" y="45"/>
                </a:cubicBezTo>
                <a:cubicBezTo>
                  <a:pt x="14" y="44"/>
                  <a:pt x="14" y="44"/>
                  <a:pt x="14" y="44"/>
                </a:cubicBezTo>
                <a:cubicBezTo>
                  <a:pt x="13" y="44"/>
                  <a:pt x="13" y="44"/>
                  <a:pt x="13" y="44"/>
                </a:cubicBezTo>
                <a:cubicBezTo>
                  <a:pt x="8" y="44"/>
                  <a:pt x="8" y="44"/>
                  <a:pt x="8" y="44"/>
                </a:cubicBezTo>
                <a:close/>
                <a:moveTo>
                  <a:pt x="13" y="45"/>
                </a:moveTo>
                <a:cubicBezTo>
                  <a:pt x="9" y="45"/>
                  <a:pt x="9" y="45"/>
                  <a:pt x="9" y="45"/>
                </a:cubicBezTo>
                <a:cubicBezTo>
                  <a:pt x="9" y="49"/>
                  <a:pt x="9" y="49"/>
                  <a:pt x="9" y="49"/>
                </a:cubicBezTo>
                <a:cubicBezTo>
                  <a:pt x="13" y="49"/>
                  <a:pt x="13" y="49"/>
                  <a:pt x="13" y="49"/>
                </a:cubicBezTo>
                <a:cubicBezTo>
                  <a:pt x="13" y="45"/>
                  <a:pt x="13" y="45"/>
                  <a:pt x="13" y="45"/>
                </a:cubicBezTo>
                <a:close/>
                <a:moveTo>
                  <a:pt x="8" y="34"/>
                </a:moveTo>
                <a:cubicBezTo>
                  <a:pt x="7" y="34"/>
                  <a:pt x="7" y="34"/>
                  <a:pt x="7" y="34"/>
                </a:cubicBezTo>
                <a:cubicBezTo>
                  <a:pt x="7" y="35"/>
                  <a:pt x="7" y="35"/>
                  <a:pt x="7" y="35"/>
                </a:cubicBezTo>
                <a:cubicBezTo>
                  <a:pt x="7" y="41"/>
                  <a:pt x="7" y="41"/>
                  <a:pt x="7" y="41"/>
                </a:cubicBezTo>
                <a:cubicBezTo>
                  <a:pt x="7" y="42"/>
                  <a:pt x="7" y="42"/>
                  <a:pt x="7" y="42"/>
                </a:cubicBezTo>
                <a:cubicBezTo>
                  <a:pt x="8" y="42"/>
                  <a:pt x="8" y="42"/>
                  <a:pt x="8" y="42"/>
                </a:cubicBezTo>
                <a:cubicBezTo>
                  <a:pt x="13" y="42"/>
                  <a:pt x="13" y="42"/>
                  <a:pt x="13" y="42"/>
                </a:cubicBezTo>
                <a:cubicBezTo>
                  <a:pt x="14" y="42"/>
                  <a:pt x="14" y="42"/>
                  <a:pt x="14" y="42"/>
                </a:cubicBezTo>
                <a:cubicBezTo>
                  <a:pt x="14" y="41"/>
                  <a:pt x="14" y="41"/>
                  <a:pt x="14" y="41"/>
                </a:cubicBezTo>
                <a:cubicBezTo>
                  <a:pt x="14" y="35"/>
                  <a:pt x="14" y="35"/>
                  <a:pt x="14" y="35"/>
                </a:cubicBezTo>
                <a:cubicBezTo>
                  <a:pt x="14" y="34"/>
                  <a:pt x="14" y="34"/>
                  <a:pt x="14" y="34"/>
                </a:cubicBezTo>
                <a:cubicBezTo>
                  <a:pt x="13" y="34"/>
                  <a:pt x="13" y="34"/>
                  <a:pt x="13" y="34"/>
                </a:cubicBezTo>
                <a:cubicBezTo>
                  <a:pt x="8" y="34"/>
                  <a:pt x="8" y="34"/>
                  <a:pt x="8" y="34"/>
                </a:cubicBezTo>
                <a:close/>
                <a:moveTo>
                  <a:pt x="13" y="36"/>
                </a:moveTo>
                <a:cubicBezTo>
                  <a:pt x="9" y="36"/>
                  <a:pt x="9" y="36"/>
                  <a:pt x="9" y="36"/>
                </a:cubicBezTo>
                <a:cubicBezTo>
                  <a:pt x="9" y="40"/>
                  <a:pt x="9" y="40"/>
                  <a:pt x="9" y="40"/>
                </a:cubicBezTo>
                <a:cubicBezTo>
                  <a:pt x="13" y="40"/>
                  <a:pt x="13" y="40"/>
                  <a:pt x="13" y="40"/>
                </a:cubicBezTo>
                <a:cubicBezTo>
                  <a:pt x="13" y="36"/>
                  <a:pt x="13" y="36"/>
                  <a:pt x="13" y="36"/>
                </a:cubicBezTo>
                <a:close/>
                <a:moveTo>
                  <a:pt x="16" y="27"/>
                </a:moveTo>
                <a:cubicBezTo>
                  <a:pt x="16" y="29"/>
                  <a:pt x="16" y="29"/>
                  <a:pt x="16" y="29"/>
                </a:cubicBezTo>
                <a:cubicBezTo>
                  <a:pt x="36" y="29"/>
                  <a:pt x="36" y="29"/>
                  <a:pt x="36" y="29"/>
                </a:cubicBezTo>
                <a:cubicBezTo>
                  <a:pt x="36" y="27"/>
                  <a:pt x="36" y="27"/>
                  <a:pt x="36" y="27"/>
                </a:cubicBezTo>
                <a:cubicBezTo>
                  <a:pt x="16" y="27"/>
                  <a:pt x="16" y="27"/>
                  <a:pt x="16" y="27"/>
                </a:cubicBezTo>
                <a:close/>
                <a:moveTo>
                  <a:pt x="8" y="24"/>
                </a:moveTo>
                <a:cubicBezTo>
                  <a:pt x="7" y="24"/>
                  <a:pt x="7" y="24"/>
                  <a:pt x="7" y="24"/>
                </a:cubicBezTo>
                <a:cubicBezTo>
                  <a:pt x="7" y="25"/>
                  <a:pt x="7" y="25"/>
                  <a:pt x="7" y="25"/>
                </a:cubicBezTo>
                <a:cubicBezTo>
                  <a:pt x="7" y="31"/>
                  <a:pt x="7" y="31"/>
                  <a:pt x="7" y="31"/>
                </a:cubicBezTo>
                <a:cubicBezTo>
                  <a:pt x="7" y="32"/>
                  <a:pt x="7" y="32"/>
                  <a:pt x="7" y="32"/>
                </a:cubicBezTo>
                <a:cubicBezTo>
                  <a:pt x="8" y="32"/>
                  <a:pt x="8" y="32"/>
                  <a:pt x="8" y="32"/>
                </a:cubicBezTo>
                <a:cubicBezTo>
                  <a:pt x="13" y="32"/>
                  <a:pt x="13" y="32"/>
                  <a:pt x="13" y="32"/>
                </a:cubicBezTo>
                <a:cubicBezTo>
                  <a:pt x="14" y="32"/>
                  <a:pt x="14" y="32"/>
                  <a:pt x="14" y="32"/>
                </a:cubicBezTo>
                <a:cubicBezTo>
                  <a:pt x="14" y="31"/>
                  <a:pt x="14" y="31"/>
                  <a:pt x="14" y="31"/>
                </a:cubicBezTo>
                <a:cubicBezTo>
                  <a:pt x="14" y="25"/>
                  <a:pt x="14" y="25"/>
                  <a:pt x="14" y="25"/>
                </a:cubicBezTo>
                <a:cubicBezTo>
                  <a:pt x="14" y="24"/>
                  <a:pt x="14" y="24"/>
                  <a:pt x="14" y="24"/>
                </a:cubicBezTo>
                <a:cubicBezTo>
                  <a:pt x="13" y="24"/>
                  <a:pt x="13" y="24"/>
                  <a:pt x="13" y="24"/>
                </a:cubicBezTo>
                <a:cubicBezTo>
                  <a:pt x="8" y="24"/>
                  <a:pt x="8" y="24"/>
                  <a:pt x="8" y="24"/>
                </a:cubicBezTo>
                <a:close/>
                <a:moveTo>
                  <a:pt x="13" y="26"/>
                </a:moveTo>
                <a:cubicBezTo>
                  <a:pt x="9" y="26"/>
                  <a:pt x="9" y="26"/>
                  <a:pt x="9" y="26"/>
                </a:cubicBezTo>
                <a:cubicBezTo>
                  <a:pt x="9" y="30"/>
                  <a:pt x="9" y="30"/>
                  <a:pt x="9" y="30"/>
                </a:cubicBezTo>
                <a:cubicBezTo>
                  <a:pt x="13" y="30"/>
                  <a:pt x="13" y="30"/>
                  <a:pt x="13" y="30"/>
                </a:cubicBezTo>
                <a:cubicBezTo>
                  <a:pt x="13" y="26"/>
                  <a:pt x="13" y="26"/>
                  <a:pt x="13" y="26"/>
                </a:cubicBezTo>
                <a:close/>
                <a:moveTo>
                  <a:pt x="16" y="18"/>
                </a:moveTo>
                <a:cubicBezTo>
                  <a:pt x="16" y="20"/>
                  <a:pt x="16" y="20"/>
                  <a:pt x="16" y="20"/>
                </a:cubicBezTo>
                <a:cubicBezTo>
                  <a:pt x="36" y="20"/>
                  <a:pt x="36" y="20"/>
                  <a:pt x="36" y="20"/>
                </a:cubicBezTo>
                <a:cubicBezTo>
                  <a:pt x="36" y="18"/>
                  <a:pt x="36" y="18"/>
                  <a:pt x="36" y="18"/>
                </a:cubicBezTo>
                <a:cubicBezTo>
                  <a:pt x="16" y="18"/>
                  <a:pt x="16" y="18"/>
                  <a:pt x="16" y="18"/>
                </a:cubicBezTo>
                <a:close/>
                <a:moveTo>
                  <a:pt x="8" y="15"/>
                </a:moveTo>
                <a:cubicBezTo>
                  <a:pt x="7" y="15"/>
                  <a:pt x="7" y="15"/>
                  <a:pt x="7" y="15"/>
                </a:cubicBezTo>
                <a:cubicBezTo>
                  <a:pt x="7" y="16"/>
                  <a:pt x="7" y="16"/>
                  <a:pt x="7" y="16"/>
                </a:cubicBezTo>
                <a:cubicBezTo>
                  <a:pt x="7" y="22"/>
                  <a:pt x="7" y="22"/>
                  <a:pt x="7" y="22"/>
                </a:cubicBezTo>
                <a:cubicBezTo>
                  <a:pt x="7" y="23"/>
                  <a:pt x="7" y="23"/>
                  <a:pt x="7" y="23"/>
                </a:cubicBezTo>
                <a:cubicBezTo>
                  <a:pt x="8" y="23"/>
                  <a:pt x="8" y="23"/>
                  <a:pt x="8" y="23"/>
                </a:cubicBezTo>
                <a:cubicBezTo>
                  <a:pt x="13" y="23"/>
                  <a:pt x="13" y="23"/>
                  <a:pt x="13" y="23"/>
                </a:cubicBezTo>
                <a:cubicBezTo>
                  <a:pt x="14" y="23"/>
                  <a:pt x="14" y="23"/>
                  <a:pt x="14" y="23"/>
                </a:cubicBezTo>
                <a:cubicBezTo>
                  <a:pt x="14" y="22"/>
                  <a:pt x="14" y="22"/>
                  <a:pt x="14" y="22"/>
                </a:cubicBezTo>
                <a:cubicBezTo>
                  <a:pt x="14" y="16"/>
                  <a:pt x="14" y="16"/>
                  <a:pt x="14" y="16"/>
                </a:cubicBezTo>
                <a:cubicBezTo>
                  <a:pt x="14" y="15"/>
                  <a:pt x="14" y="15"/>
                  <a:pt x="14" y="15"/>
                </a:cubicBezTo>
                <a:cubicBezTo>
                  <a:pt x="13" y="15"/>
                  <a:pt x="13" y="15"/>
                  <a:pt x="13" y="15"/>
                </a:cubicBezTo>
                <a:cubicBezTo>
                  <a:pt x="8" y="15"/>
                  <a:pt x="8" y="15"/>
                  <a:pt x="8" y="15"/>
                </a:cubicBezTo>
                <a:close/>
                <a:moveTo>
                  <a:pt x="13" y="17"/>
                </a:moveTo>
                <a:cubicBezTo>
                  <a:pt x="9" y="17"/>
                  <a:pt x="9" y="17"/>
                  <a:pt x="9" y="17"/>
                </a:cubicBezTo>
                <a:cubicBezTo>
                  <a:pt x="9" y="21"/>
                  <a:pt x="9" y="21"/>
                  <a:pt x="9" y="21"/>
                </a:cubicBezTo>
                <a:cubicBezTo>
                  <a:pt x="13" y="21"/>
                  <a:pt x="13" y="21"/>
                  <a:pt x="13" y="21"/>
                </a:cubicBezTo>
                <a:cubicBezTo>
                  <a:pt x="13" y="17"/>
                  <a:pt x="13" y="17"/>
                  <a:pt x="13" y="17"/>
                </a:cubicBezTo>
                <a:close/>
                <a:moveTo>
                  <a:pt x="34" y="53"/>
                </a:moveTo>
                <a:cubicBezTo>
                  <a:pt x="42" y="63"/>
                  <a:pt x="42" y="63"/>
                  <a:pt x="42" y="63"/>
                </a:cubicBezTo>
                <a:cubicBezTo>
                  <a:pt x="42" y="64"/>
                  <a:pt x="44" y="64"/>
                  <a:pt x="45" y="64"/>
                </a:cubicBezTo>
                <a:cubicBezTo>
                  <a:pt x="46" y="63"/>
                  <a:pt x="46" y="63"/>
                  <a:pt x="46" y="63"/>
                </a:cubicBezTo>
                <a:cubicBezTo>
                  <a:pt x="55" y="46"/>
                  <a:pt x="55" y="46"/>
                  <a:pt x="55" y="46"/>
                </a:cubicBezTo>
                <a:cubicBezTo>
                  <a:pt x="56" y="45"/>
                  <a:pt x="55" y="43"/>
                  <a:pt x="54" y="43"/>
                </a:cubicBezTo>
                <a:cubicBezTo>
                  <a:pt x="53" y="42"/>
                  <a:pt x="51" y="43"/>
                  <a:pt x="50" y="44"/>
                </a:cubicBezTo>
                <a:cubicBezTo>
                  <a:pt x="43" y="57"/>
                  <a:pt x="43" y="57"/>
                  <a:pt x="43" y="57"/>
                </a:cubicBezTo>
                <a:cubicBezTo>
                  <a:pt x="39" y="50"/>
                  <a:pt x="39" y="50"/>
                  <a:pt x="39" y="50"/>
                </a:cubicBezTo>
                <a:cubicBezTo>
                  <a:pt x="38" y="49"/>
                  <a:pt x="36" y="49"/>
                  <a:pt x="35" y="50"/>
                </a:cubicBezTo>
                <a:cubicBezTo>
                  <a:pt x="34" y="51"/>
                  <a:pt x="34" y="52"/>
                  <a:pt x="34" y="53"/>
                </a:cubicBezTo>
                <a:close/>
              </a:path>
            </a:pathLst>
          </a:custGeom>
          <a:solidFill>
            <a:schemeClr val="bg1"/>
          </a:solidFill>
          <a:ln>
            <a:noFill/>
          </a:ln>
          <a:extLst/>
        </p:spPr>
        <p:txBody>
          <a:bodyPr anchor="t" anchorCtr="0" bIns="60960" compatLnSpc="1" lIns="121920" numCol="1" rIns="121920" tIns="60960" vert="horz" wrap="square">
            <a:prstTxWarp prst="textNoShape">
              <a:avLst/>
            </a:prstTxWarp>
          </a:bodyPr>
          <a:lstStyle/>
          <a:p>
            <a:endParaRPr altLang="en-US" lang="zh-CN" sz="2400"/>
          </a:p>
        </p:txBody>
      </p:sp>
      <p:sp>
        <p:nvSpPr>
          <p:cNvPr id="22" name="椭圆 21"/>
          <p:cNvSpPr/>
          <p:nvPr/>
        </p:nvSpPr>
        <p:spPr>
          <a:xfrm>
            <a:off x="6864085" y="2385591"/>
            <a:ext cx="960107" cy="960107"/>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p>
        </p:txBody>
      </p:sp>
      <p:sp>
        <p:nvSpPr>
          <p:cNvPr id="23" name="Freeform 705"/>
          <p:cNvSpPr>
            <a:spLocks noEditPoints="1"/>
          </p:cNvSpPr>
          <p:nvPr/>
        </p:nvSpPr>
        <p:spPr bwMode="auto">
          <a:xfrm>
            <a:off x="7076253" y="2625664"/>
            <a:ext cx="535772" cy="465081"/>
          </a:xfrm>
          <a:custGeom>
            <a:gdLst>
              <a:gd fmla="*/ 6 w 61" name="T0"/>
              <a:gd fmla="*/ 8 h 53" name="T1"/>
              <a:gd fmla="*/ 26 w 61" name="T2"/>
              <a:gd fmla="*/ 8 h 53" name="T3"/>
              <a:gd fmla="*/ 12 w 61" name="T4"/>
              <a:gd fmla="*/ 14 h 53" name="T5"/>
              <a:gd fmla="*/ 7 w 61" name="T6"/>
              <a:gd fmla="*/ 14 h 53" name="T7"/>
              <a:gd fmla="*/ 7 w 61" name="T8"/>
              <a:gd fmla="*/ 39 h 53" name="T9"/>
              <a:gd fmla="*/ 42 w 61" name="T10"/>
              <a:gd fmla="*/ 39 h 53" name="T11"/>
              <a:gd fmla="*/ 42 w 61" name="T12"/>
              <a:gd fmla="*/ 32 h 53" name="T13"/>
              <a:gd fmla="*/ 49 w 61" name="T14"/>
              <a:gd fmla="*/ 29 h 53" name="T15"/>
              <a:gd fmla="*/ 49 w 61" name="T16"/>
              <a:gd fmla="*/ 40 h 53" name="T17"/>
              <a:gd fmla="*/ 44 w 61" name="T18"/>
              <a:gd fmla="*/ 45 h 53" name="T19"/>
              <a:gd fmla="*/ 32 w 61" name="T20"/>
              <a:gd fmla="*/ 45 h 53" name="T21"/>
              <a:gd fmla="*/ 32 w 61" name="T22"/>
              <a:gd fmla="*/ 50 h 53" name="T23"/>
              <a:gd fmla="*/ 43 w 61" name="T24"/>
              <a:gd fmla="*/ 50 h 53" name="T25"/>
              <a:gd fmla="*/ 43 w 61" name="T26"/>
              <a:gd fmla="*/ 53 h 53" name="T27"/>
              <a:gd fmla="*/ 8 w 61" name="T28"/>
              <a:gd fmla="*/ 53 h 53" name="T29"/>
              <a:gd fmla="*/ 8 w 61" name="T30"/>
              <a:gd fmla="*/ 50 h 53" name="T31"/>
              <a:gd fmla="*/ 18 w 61" name="T32"/>
              <a:gd fmla="*/ 50 h 53" name="T33"/>
              <a:gd fmla="*/ 18 w 61" name="T34"/>
              <a:gd fmla="*/ 45 h 53" name="T35"/>
              <a:gd fmla="*/ 6 w 61" name="T36"/>
              <a:gd fmla="*/ 45 h 53" name="T37"/>
              <a:gd fmla="*/ 0 w 61" name="T38"/>
              <a:gd fmla="*/ 40 h 53" name="T39"/>
              <a:gd fmla="*/ 0 w 61" name="T40"/>
              <a:gd fmla="*/ 13 h 53" name="T41"/>
              <a:gd fmla="*/ 6 w 61" name="T42"/>
              <a:gd fmla="*/ 8 h 53" name="T43"/>
              <a:gd fmla="*/ 53 w 61" name="T44"/>
              <a:gd fmla="*/ 0 h 53" name="T45"/>
              <a:gd fmla="*/ 22 w 61" name="T46"/>
              <a:gd fmla="*/ 11 h 53" name="T47"/>
              <a:gd fmla="*/ 37 w 61" name="T48"/>
              <a:gd fmla="*/ 14 h 53" name="T49"/>
              <a:gd fmla="*/ 37 w 61" name="T50"/>
              <a:gd fmla="*/ 14 h 53" name="T51"/>
              <a:gd fmla="*/ 41 w 61" name="T52"/>
              <a:gd fmla="*/ 15 h 53" name="T53"/>
              <a:gd fmla="*/ 41 w 61" name="T54"/>
              <a:gd fmla="*/ 15 h 53" name="T55"/>
              <a:gd fmla="*/ 53 w 61" name="T56"/>
              <a:gd fmla="*/ 0 h 53" name="T57"/>
              <a:gd fmla="*/ 55 w 61" name="T58"/>
              <a:gd fmla="*/ 1 h 53" name="T59"/>
              <a:gd fmla="*/ 42 w 61" name="T60"/>
              <a:gd fmla="*/ 16 h 53" name="T61"/>
              <a:gd fmla="*/ 41 w 61" name="T62"/>
              <a:gd fmla="*/ 17 h 53" name="T63"/>
              <a:gd fmla="*/ 21 w 61" name="T64"/>
              <a:gd fmla="*/ 14 h 53" name="T65"/>
              <a:gd fmla="*/ 22 w 61" name="T66"/>
              <a:gd fmla="*/ 15 h 53" name="T67"/>
              <a:gd fmla="*/ 27 w 61" name="T68"/>
              <a:gd fmla="*/ 31 h 53" name="T69"/>
              <a:gd fmla="*/ 28 w 61" name="T70"/>
              <a:gd fmla="*/ 32 h 53" name="T71"/>
              <a:gd fmla="*/ 33 w 61" name="T72"/>
              <a:gd fmla="*/ 23 h 53" name="T73"/>
              <a:gd fmla="*/ 34 w 61" name="T74"/>
              <a:gd fmla="*/ 22 h 53" name="T75"/>
              <a:gd fmla="*/ 34 w 61" name="T76"/>
              <a:gd fmla="*/ 22 h 53" name="T77"/>
              <a:gd fmla="*/ 35 w 61" name="T78"/>
              <a:gd fmla="*/ 24 h 53" name="T79"/>
              <a:gd fmla="*/ 30 w 61" name="T80"/>
              <a:gd fmla="*/ 33 h 53" name="T81"/>
              <a:gd fmla="*/ 32 w 61" name="T82"/>
              <a:gd fmla="*/ 33 h 53" name="T83"/>
              <a:gd fmla="*/ 59 w 61" name="T84"/>
              <a:gd fmla="*/ 23 h 53" name="T85"/>
              <a:gd fmla="*/ 60 w 61" name="T86"/>
              <a:gd fmla="*/ 22 h 53" name="T87"/>
              <a:gd fmla="*/ 50 w 61" name="T88"/>
              <a:gd fmla="*/ 18 h 53" name="T89"/>
              <a:gd fmla="*/ 50 w 61" name="T90"/>
              <a:gd fmla="*/ 16 h 53" name="T91"/>
              <a:gd fmla="*/ 50 w 61" name="T92"/>
              <a:gd fmla="*/ 16 h 53" name="T93"/>
              <a:gd fmla="*/ 51 w 61" name="T94"/>
              <a:gd fmla="*/ 16 h 53" name="T95"/>
              <a:gd fmla="*/ 61 w 61" name="T96"/>
              <a:gd fmla="*/ 20 h 53" name="T97"/>
              <a:gd fmla="*/ 61 w 61" name="T98"/>
              <a:gd fmla="*/ 18 h 53" name="T99"/>
              <a:gd fmla="*/ 55 w 61" name="T100"/>
              <a:gd fmla="*/ 3 h 53" name="T101"/>
              <a:gd fmla="*/ 55 w 61" name="T102"/>
              <a:gd fmla="*/ 1 h 53" name="T103"/>
              <a:gd fmla="*/ 43 w 61" name="T104"/>
              <a:gd fmla="*/ 42 h 53" name="T105"/>
              <a:gd fmla="*/ 41 w 61" name="T106"/>
              <a:gd fmla="*/ 43 h 53" name="T107"/>
              <a:gd fmla="*/ 43 w 61" name="T108"/>
              <a:gd fmla="*/ 45 h 53" name="T109"/>
              <a:gd fmla="*/ 44 w 61" name="T110"/>
              <a:gd fmla="*/ 43 h 53" name="T111"/>
              <a:gd fmla="*/ 43 w 61" name="T112"/>
              <a:gd fmla="*/ 42 h 53" name="T11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b="b" l="0" r="r" t="0"/>
            <a:pathLst>
              <a:path h="52" w="61">
                <a:moveTo>
                  <a:pt x="6" y="8"/>
                </a:moveTo>
                <a:cubicBezTo>
                  <a:pt x="26" y="8"/>
                  <a:pt x="26" y="8"/>
                  <a:pt x="26" y="8"/>
                </a:cubicBezTo>
                <a:cubicBezTo>
                  <a:pt x="12" y="14"/>
                  <a:pt x="12" y="14"/>
                  <a:pt x="12" y="14"/>
                </a:cubicBezTo>
                <a:cubicBezTo>
                  <a:pt x="7" y="14"/>
                  <a:pt x="7" y="14"/>
                  <a:pt x="7" y="14"/>
                </a:cubicBezTo>
                <a:cubicBezTo>
                  <a:pt x="7" y="39"/>
                  <a:pt x="7" y="39"/>
                  <a:pt x="7" y="39"/>
                </a:cubicBezTo>
                <a:cubicBezTo>
                  <a:pt x="42" y="39"/>
                  <a:pt x="42" y="39"/>
                  <a:pt x="42" y="39"/>
                </a:cubicBezTo>
                <a:cubicBezTo>
                  <a:pt x="42" y="32"/>
                  <a:pt x="42" y="32"/>
                  <a:pt x="42" y="32"/>
                </a:cubicBezTo>
                <a:cubicBezTo>
                  <a:pt x="49" y="29"/>
                  <a:pt x="49" y="29"/>
                  <a:pt x="49" y="29"/>
                </a:cubicBezTo>
                <a:cubicBezTo>
                  <a:pt x="49" y="40"/>
                  <a:pt x="49" y="40"/>
                  <a:pt x="49" y="40"/>
                </a:cubicBezTo>
                <a:cubicBezTo>
                  <a:pt x="49" y="43"/>
                  <a:pt x="47" y="45"/>
                  <a:pt x="44" y="45"/>
                </a:cubicBezTo>
                <a:cubicBezTo>
                  <a:pt x="32" y="45"/>
                  <a:pt x="32" y="45"/>
                  <a:pt x="32" y="45"/>
                </a:cubicBezTo>
                <a:cubicBezTo>
                  <a:pt x="32" y="50"/>
                  <a:pt x="32" y="50"/>
                  <a:pt x="32" y="50"/>
                </a:cubicBezTo>
                <a:cubicBezTo>
                  <a:pt x="43" y="50"/>
                  <a:pt x="43" y="50"/>
                  <a:pt x="43" y="50"/>
                </a:cubicBezTo>
                <a:cubicBezTo>
                  <a:pt x="43" y="53"/>
                  <a:pt x="43" y="53"/>
                  <a:pt x="43" y="53"/>
                </a:cubicBezTo>
                <a:cubicBezTo>
                  <a:pt x="8" y="53"/>
                  <a:pt x="8" y="53"/>
                  <a:pt x="8" y="53"/>
                </a:cubicBezTo>
                <a:cubicBezTo>
                  <a:pt x="8" y="50"/>
                  <a:pt x="8" y="50"/>
                  <a:pt x="8" y="50"/>
                </a:cubicBezTo>
                <a:cubicBezTo>
                  <a:pt x="18" y="50"/>
                  <a:pt x="18" y="50"/>
                  <a:pt x="18" y="50"/>
                </a:cubicBezTo>
                <a:cubicBezTo>
                  <a:pt x="18" y="45"/>
                  <a:pt x="18" y="45"/>
                  <a:pt x="18" y="45"/>
                </a:cubicBezTo>
                <a:cubicBezTo>
                  <a:pt x="6" y="45"/>
                  <a:pt x="6" y="45"/>
                  <a:pt x="6" y="45"/>
                </a:cubicBezTo>
                <a:cubicBezTo>
                  <a:pt x="3" y="45"/>
                  <a:pt x="0" y="43"/>
                  <a:pt x="0" y="40"/>
                </a:cubicBezTo>
                <a:cubicBezTo>
                  <a:pt x="0" y="13"/>
                  <a:pt x="0" y="13"/>
                  <a:pt x="0" y="13"/>
                </a:cubicBezTo>
                <a:cubicBezTo>
                  <a:pt x="0" y="10"/>
                  <a:pt x="3" y="8"/>
                  <a:pt x="6" y="8"/>
                </a:cubicBezTo>
                <a:close/>
                <a:moveTo>
                  <a:pt x="53" y="0"/>
                </a:moveTo>
                <a:cubicBezTo>
                  <a:pt x="22" y="11"/>
                  <a:pt x="22" y="11"/>
                  <a:pt x="22" y="11"/>
                </a:cubicBezTo>
                <a:cubicBezTo>
                  <a:pt x="37" y="14"/>
                  <a:pt x="37" y="14"/>
                  <a:pt x="37" y="14"/>
                </a:cubicBezTo>
                <a:cubicBezTo>
                  <a:pt x="37" y="14"/>
                  <a:pt x="37" y="14"/>
                  <a:pt x="37" y="14"/>
                </a:cubicBezTo>
                <a:cubicBezTo>
                  <a:pt x="41" y="15"/>
                  <a:pt x="41" y="15"/>
                  <a:pt x="41" y="15"/>
                </a:cubicBezTo>
                <a:cubicBezTo>
                  <a:pt x="41" y="15"/>
                  <a:pt x="41" y="15"/>
                  <a:pt x="41" y="15"/>
                </a:cubicBezTo>
                <a:cubicBezTo>
                  <a:pt x="53" y="0"/>
                  <a:pt x="53" y="0"/>
                  <a:pt x="53" y="0"/>
                </a:cubicBezTo>
                <a:close/>
                <a:moveTo>
                  <a:pt x="55" y="1"/>
                </a:moveTo>
                <a:cubicBezTo>
                  <a:pt x="51" y="6"/>
                  <a:pt x="46" y="11"/>
                  <a:pt x="42" y="16"/>
                </a:cubicBezTo>
                <a:cubicBezTo>
                  <a:pt x="42" y="17"/>
                  <a:pt x="41" y="17"/>
                  <a:pt x="41" y="17"/>
                </a:cubicBezTo>
                <a:cubicBezTo>
                  <a:pt x="21" y="14"/>
                  <a:pt x="21" y="14"/>
                  <a:pt x="21" y="14"/>
                </a:cubicBezTo>
                <a:cubicBezTo>
                  <a:pt x="21" y="14"/>
                  <a:pt x="21" y="15"/>
                  <a:pt x="22" y="15"/>
                </a:cubicBezTo>
                <a:cubicBezTo>
                  <a:pt x="27" y="31"/>
                  <a:pt x="27" y="31"/>
                  <a:pt x="27" y="31"/>
                </a:cubicBezTo>
                <a:cubicBezTo>
                  <a:pt x="28" y="31"/>
                  <a:pt x="28" y="32"/>
                  <a:pt x="28" y="32"/>
                </a:cubicBezTo>
                <a:cubicBezTo>
                  <a:pt x="33" y="23"/>
                  <a:pt x="33" y="23"/>
                  <a:pt x="33" y="23"/>
                </a:cubicBezTo>
                <a:cubicBezTo>
                  <a:pt x="33" y="22"/>
                  <a:pt x="34" y="22"/>
                  <a:pt x="34" y="22"/>
                </a:cubicBezTo>
                <a:cubicBezTo>
                  <a:pt x="34" y="22"/>
                  <a:pt x="34" y="22"/>
                  <a:pt x="34" y="22"/>
                </a:cubicBezTo>
                <a:cubicBezTo>
                  <a:pt x="35" y="22"/>
                  <a:pt x="35" y="23"/>
                  <a:pt x="35" y="24"/>
                </a:cubicBezTo>
                <a:cubicBezTo>
                  <a:pt x="30" y="33"/>
                  <a:pt x="30" y="33"/>
                  <a:pt x="30" y="33"/>
                </a:cubicBezTo>
                <a:cubicBezTo>
                  <a:pt x="31" y="33"/>
                  <a:pt x="31" y="33"/>
                  <a:pt x="32" y="33"/>
                </a:cubicBezTo>
                <a:cubicBezTo>
                  <a:pt x="59" y="23"/>
                  <a:pt x="59" y="23"/>
                  <a:pt x="59" y="23"/>
                </a:cubicBezTo>
                <a:cubicBezTo>
                  <a:pt x="59" y="23"/>
                  <a:pt x="60" y="22"/>
                  <a:pt x="60" y="22"/>
                </a:cubicBezTo>
                <a:cubicBezTo>
                  <a:pt x="50" y="18"/>
                  <a:pt x="50" y="18"/>
                  <a:pt x="50" y="18"/>
                </a:cubicBezTo>
                <a:cubicBezTo>
                  <a:pt x="50" y="17"/>
                  <a:pt x="49" y="17"/>
                  <a:pt x="50" y="16"/>
                </a:cubicBezTo>
                <a:cubicBezTo>
                  <a:pt x="50" y="16"/>
                  <a:pt x="50" y="16"/>
                  <a:pt x="50" y="16"/>
                </a:cubicBezTo>
                <a:cubicBezTo>
                  <a:pt x="50" y="16"/>
                  <a:pt x="51" y="15"/>
                  <a:pt x="51" y="16"/>
                </a:cubicBezTo>
                <a:cubicBezTo>
                  <a:pt x="61" y="20"/>
                  <a:pt x="61" y="20"/>
                  <a:pt x="61" y="20"/>
                </a:cubicBezTo>
                <a:cubicBezTo>
                  <a:pt x="61" y="20"/>
                  <a:pt x="61" y="19"/>
                  <a:pt x="61" y="18"/>
                </a:cubicBezTo>
                <a:cubicBezTo>
                  <a:pt x="55" y="3"/>
                  <a:pt x="55" y="3"/>
                  <a:pt x="55" y="3"/>
                </a:cubicBezTo>
                <a:cubicBezTo>
                  <a:pt x="55" y="2"/>
                  <a:pt x="55" y="2"/>
                  <a:pt x="55" y="1"/>
                </a:cubicBezTo>
                <a:close/>
                <a:moveTo>
                  <a:pt x="43" y="42"/>
                </a:moveTo>
                <a:cubicBezTo>
                  <a:pt x="42" y="42"/>
                  <a:pt x="41" y="43"/>
                  <a:pt x="41" y="43"/>
                </a:cubicBezTo>
                <a:cubicBezTo>
                  <a:pt x="41" y="44"/>
                  <a:pt x="42" y="45"/>
                  <a:pt x="43" y="45"/>
                </a:cubicBezTo>
                <a:cubicBezTo>
                  <a:pt x="43" y="45"/>
                  <a:pt x="44" y="44"/>
                  <a:pt x="44" y="43"/>
                </a:cubicBezTo>
                <a:cubicBezTo>
                  <a:pt x="44" y="43"/>
                  <a:pt x="43" y="42"/>
                  <a:pt x="43" y="42"/>
                </a:cubicBezTo>
                <a:close/>
              </a:path>
            </a:pathLst>
          </a:custGeom>
          <a:solidFill>
            <a:schemeClr val="bg1"/>
          </a:solidFill>
          <a:ln>
            <a:noFill/>
          </a:ln>
          <a:extLst/>
        </p:spPr>
        <p:txBody>
          <a:bodyPr anchor="t" anchorCtr="0" bIns="60960" compatLnSpc="1" lIns="121920" numCol="1" rIns="121920" tIns="60960" vert="horz" wrap="square">
            <a:prstTxWarp prst="textNoShape">
              <a:avLst/>
            </a:prstTxWarp>
          </a:bodyPr>
          <a:lstStyle/>
          <a:p>
            <a:endParaRPr altLang="en-US" lang="zh-CN" sz="2400"/>
          </a:p>
        </p:txBody>
      </p:sp>
      <p:sp>
        <p:nvSpPr>
          <p:cNvPr id="24" name="椭圆 23"/>
          <p:cNvSpPr/>
          <p:nvPr/>
        </p:nvSpPr>
        <p:spPr>
          <a:xfrm>
            <a:off x="9360363" y="3814339"/>
            <a:ext cx="960107" cy="960107"/>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p>
        </p:txBody>
      </p:sp>
      <p:sp>
        <p:nvSpPr>
          <p:cNvPr id="25" name="Freeform 628"/>
          <p:cNvSpPr>
            <a:spLocks noEditPoints="1"/>
          </p:cNvSpPr>
          <p:nvPr/>
        </p:nvSpPr>
        <p:spPr bwMode="auto">
          <a:xfrm>
            <a:off x="9611596" y="4048444"/>
            <a:ext cx="457640" cy="572979"/>
          </a:xfrm>
          <a:custGeom>
            <a:gdLst>
              <a:gd fmla="*/ 7 w 123" name="T0"/>
              <a:gd fmla="*/ 0 h 154" name="T1"/>
              <a:gd fmla="*/ 115 w 123" name="T2"/>
              <a:gd fmla="*/ 0 h 154" name="T3"/>
              <a:gd fmla="*/ 123 w 123" name="T4"/>
              <a:gd fmla="*/ 0 h 154" name="T5"/>
              <a:gd fmla="*/ 123 w 123" name="T6"/>
              <a:gd fmla="*/ 5 h 154" name="T7"/>
              <a:gd fmla="*/ 123 w 123" name="T8"/>
              <a:gd fmla="*/ 147 h 154" name="T9"/>
              <a:gd fmla="*/ 123 w 123" name="T10"/>
              <a:gd fmla="*/ 154 h 154" name="T11"/>
              <a:gd fmla="*/ 115 w 123" name="T12"/>
              <a:gd fmla="*/ 154 h 154" name="T13"/>
              <a:gd fmla="*/ 37 w 123" name="T14"/>
              <a:gd fmla="*/ 154 h 154" name="T15"/>
              <a:gd fmla="*/ 37 w 123" name="T16"/>
              <a:gd fmla="*/ 154 h 154" name="T17"/>
              <a:gd fmla="*/ 35 w 123" name="T18"/>
              <a:gd fmla="*/ 154 h 154" name="T19"/>
              <a:gd fmla="*/ 2 w 123" name="T20"/>
              <a:gd fmla="*/ 128 h 154" name="T21"/>
              <a:gd fmla="*/ 0 w 123" name="T22"/>
              <a:gd fmla="*/ 128 h 154" name="T23"/>
              <a:gd fmla="*/ 0 w 123" name="T24"/>
              <a:gd fmla="*/ 123 h 154" name="T25"/>
              <a:gd fmla="*/ 0 w 123" name="T26"/>
              <a:gd fmla="*/ 5 h 154" name="T27"/>
              <a:gd fmla="*/ 0 w 123" name="T28"/>
              <a:gd fmla="*/ 0 h 154" name="T29"/>
              <a:gd fmla="*/ 7 w 123" name="T30"/>
              <a:gd fmla="*/ 0 h 154" name="T31"/>
              <a:gd fmla="*/ 7 w 123" name="T32"/>
              <a:gd fmla="*/ 0 h 154" name="T33"/>
              <a:gd fmla="*/ 11 w 123" name="T34"/>
              <a:gd fmla="*/ 116 h 154" name="T35"/>
              <a:gd fmla="*/ 33 w 123" name="T36"/>
              <a:gd fmla="*/ 109 h 154" name="T37"/>
              <a:gd fmla="*/ 35 w 123" name="T38"/>
              <a:gd fmla="*/ 109 h 154" name="T39"/>
              <a:gd fmla="*/ 35 w 123" name="T40"/>
              <a:gd fmla="*/ 112 h 154" name="T41"/>
              <a:gd fmla="*/ 44 w 123" name="T42"/>
              <a:gd fmla="*/ 142 h 154" name="T43"/>
              <a:gd fmla="*/ 111 w 123" name="T44"/>
              <a:gd fmla="*/ 142 h 154" name="T45"/>
              <a:gd fmla="*/ 111 w 123" name="T46"/>
              <a:gd fmla="*/ 12 h 154" name="T47"/>
              <a:gd fmla="*/ 11 w 123" name="T48"/>
              <a:gd fmla="*/ 12 h 154" name="T49"/>
              <a:gd fmla="*/ 11 w 123" name="T50"/>
              <a:gd fmla="*/ 116 h 154" name="T51"/>
              <a:gd fmla="*/ 11 w 123" name="T52"/>
              <a:gd fmla="*/ 116 h 154" name="T53"/>
              <a:gd fmla="*/ 37 w 123" name="T54"/>
              <a:gd fmla="*/ 140 h 154" name="T55"/>
              <a:gd fmla="*/ 30 w 123" name="T56"/>
              <a:gd fmla="*/ 116 h 154" name="T57"/>
              <a:gd fmla="*/ 14 w 123" name="T58"/>
              <a:gd fmla="*/ 123 h 154" name="T59"/>
              <a:gd fmla="*/ 37 w 123" name="T60"/>
              <a:gd fmla="*/ 140 h 154" name="T61"/>
              <a:gd fmla="*/ 37 w 123" name="T62"/>
              <a:gd fmla="*/ 140 h 154" name="T63"/>
              <a:gd fmla="*/ 28 w 123" name="T64"/>
              <a:gd fmla="*/ 83 h 154" name="T65"/>
              <a:gd fmla="*/ 28 w 123" name="T66"/>
              <a:gd fmla="*/ 88 h 154" name="T67"/>
              <a:gd fmla="*/ 94 w 123" name="T68"/>
              <a:gd fmla="*/ 88 h 154" name="T69"/>
              <a:gd fmla="*/ 94 w 123" name="T70"/>
              <a:gd fmla="*/ 83 h 154" name="T71"/>
              <a:gd fmla="*/ 28 w 123" name="T72"/>
              <a:gd fmla="*/ 83 h 154" name="T73"/>
              <a:gd fmla="*/ 28 w 123" name="T74"/>
              <a:gd fmla="*/ 83 h 154" name="T75"/>
              <a:gd fmla="*/ 28 w 123" name="T76"/>
              <a:gd fmla="*/ 67 h 154" name="T77"/>
              <a:gd fmla="*/ 28 w 123" name="T78"/>
              <a:gd fmla="*/ 71 h 154" name="T79"/>
              <a:gd fmla="*/ 94 w 123" name="T80"/>
              <a:gd fmla="*/ 71 h 154" name="T81"/>
              <a:gd fmla="*/ 94 w 123" name="T82"/>
              <a:gd fmla="*/ 67 h 154" name="T83"/>
              <a:gd fmla="*/ 28 w 123" name="T84"/>
              <a:gd fmla="*/ 67 h 154" name="T85"/>
              <a:gd fmla="*/ 28 w 123" name="T86"/>
              <a:gd fmla="*/ 67 h 154" name="T87"/>
              <a:gd fmla="*/ 28 w 123" name="T88"/>
              <a:gd fmla="*/ 50 h 154" name="T89"/>
              <a:gd fmla="*/ 28 w 123" name="T90"/>
              <a:gd fmla="*/ 55 h 154" name="T91"/>
              <a:gd fmla="*/ 94 w 123" name="T92"/>
              <a:gd fmla="*/ 55 h 154" name="T93"/>
              <a:gd fmla="*/ 94 w 123" name="T94"/>
              <a:gd fmla="*/ 50 h 154" name="T95"/>
              <a:gd fmla="*/ 28 w 123" name="T96"/>
              <a:gd fmla="*/ 50 h 154" name="T97"/>
              <a:gd fmla="*/ 28 w 123" name="T98"/>
              <a:gd fmla="*/ 50 h 154" name="T99"/>
              <a:gd fmla="*/ 28 w 123" name="T100"/>
              <a:gd fmla="*/ 34 h 154" name="T101"/>
              <a:gd fmla="*/ 28 w 123" name="T102"/>
              <a:gd fmla="*/ 38 h 154" name="T103"/>
              <a:gd fmla="*/ 94 w 123" name="T104"/>
              <a:gd fmla="*/ 38 h 154" name="T105"/>
              <a:gd fmla="*/ 94 w 123" name="T106"/>
              <a:gd fmla="*/ 34 h 154" name="T107"/>
              <a:gd fmla="*/ 28 w 123" name="T108"/>
              <a:gd fmla="*/ 34 h 154" name="T10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b="b" l="0" r="r" t="0"/>
            <a:pathLst>
              <a:path h="154" w="123">
                <a:moveTo>
                  <a:pt x="7" y="0"/>
                </a:moveTo>
                <a:lnTo>
                  <a:pt x="115" y="0"/>
                </a:lnTo>
                <a:lnTo>
                  <a:pt x="123" y="0"/>
                </a:lnTo>
                <a:lnTo>
                  <a:pt x="123" y="5"/>
                </a:lnTo>
                <a:lnTo>
                  <a:pt x="123" y="147"/>
                </a:lnTo>
                <a:lnTo>
                  <a:pt x="123" y="154"/>
                </a:lnTo>
                <a:lnTo>
                  <a:pt x="115" y="154"/>
                </a:lnTo>
                <a:lnTo>
                  <a:pt x="37" y="154"/>
                </a:lnTo>
                <a:lnTo>
                  <a:pt x="37" y="154"/>
                </a:lnTo>
                <a:lnTo>
                  <a:pt x="35" y="154"/>
                </a:lnTo>
                <a:lnTo>
                  <a:pt x="2" y="128"/>
                </a:lnTo>
                <a:lnTo>
                  <a:pt x="0" y="128"/>
                </a:lnTo>
                <a:lnTo>
                  <a:pt x="0" y="123"/>
                </a:lnTo>
                <a:lnTo>
                  <a:pt x="0" y="5"/>
                </a:lnTo>
                <a:lnTo>
                  <a:pt x="0" y="0"/>
                </a:lnTo>
                <a:lnTo>
                  <a:pt x="7" y="0"/>
                </a:lnTo>
                <a:lnTo>
                  <a:pt x="7" y="0"/>
                </a:lnTo>
                <a:close/>
                <a:moveTo>
                  <a:pt x="11" y="116"/>
                </a:moveTo>
                <a:lnTo>
                  <a:pt x="33" y="109"/>
                </a:lnTo>
                <a:lnTo>
                  <a:pt x="35" y="109"/>
                </a:lnTo>
                <a:lnTo>
                  <a:pt x="35" y="112"/>
                </a:lnTo>
                <a:lnTo>
                  <a:pt x="44" y="142"/>
                </a:lnTo>
                <a:lnTo>
                  <a:pt x="111" y="142"/>
                </a:lnTo>
                <a:lnTo>
                  <a:pt x="111" y="12"/>
                </a:lnTo>
                <a:lnTo>
                  <a:pt x="11" y="12"/>
                </a:lnTo>
                <a:lnTo>
                  <a:pt x="11" y="116"/>
                </a:lnTo>
                <a:lnTo>
                  <a:pt x="11" y="116"/>
                </a:lnTo>
                <a:close/>
                <a:moveTo>
                  <a:pt x="37" y="140"/>
                </a:moveTo>
                <a:lnTo>
                  <a:pt x="30" y="116"/>
                </a:lnTo>
                <a:lnTo>
                  <a:pt x="14" y="123"/>
                </a:lnTo>
                <a:lnTo>
                  <a:pt x="37" y="140"/>
                </a:lnTo>
                <a:lnTo>
                  <a:pt x="37" y="140"/>
                </a:lnTo>
                <a:close/>
                <a:moveTo>
                  <a:pt x="28" y="83"/>
                </a:moveTo>
                <a:lnTo>
                  <a:pt x="28" y="88"/>
                </a:lnTo>
                <a:lnTo>
                  <a:pt x="94" y="88"/>
                </a:lnTo>
                <a:lnTo>
                  <a:pt x="94" y="83"/>
                </a:lnTo>
                <a:lnTo>
                  <a:pt x="28" y="83"/>
                </a:lnTo>
                <a:lnTo>
                  <a:pt x="28" y="83"/>
                </a:lnTo>
                <a:close/>
                <a:moveTo>
                  <a:pt x="28" y="67"/>
                </a:moveTo>
                <a:lnTo>
                  <a:pt x="28" y="71"/>
                </a:lnTo>
                <a:lnTo>
                  <a:pt x="94" y="71"/>
                </a:lnTo>
                <a:lnTo>
                  <a:pt x="94" y="67"/>
                </a:lnTo>
                <a:lnTo>
                  <a:pt x="28" y="67"/>
                </a:lnTo>
                <a:lnTo>
                  <a:pt x="28" y="67"/>
                </a:lnTo>
                <a:close/>
                <a:moveTo>
                  <a:pt x="28" y="50"/>
                </a:moveTo>
                <a:lnTo>
                  <a:pt x="28" y="55"/>
                </a:lnTo>
                <a:lnTo>
                  <a:pt x="94" y="55"/>
                </a:lnTo>
                <a:lnTo>
                  <a:pt x="94" y="50"/>
                </a:lnTo>
                <a:lnTo>
                  <a:pt x="28" y="50"/>
                </a:lnTo>
                <a:lnTo>
                  <a:pt x="28" y="50"/>
                </a:lnTo>
                <a:close/>
                <a:moveTo>
                  <a:pt x="28" y="34"/>
                </a:moveTo>
                <a:lnTo>
                  <a:pt x="28" y="38"/>
                </a:lnTo>
                <a:lnTo>
                  <a:pt x="94" y="38"/>
                </a:lnTo>
                <a:lnTo>
                  <a:pt x="94" y="34"/>
                </a:lnTo>
                <a:lnTo>
                  <a:pt x="28" y="34"/>
                </a:lnTo>
                <a:close/>
              </a:path>
            </a:pathLst>
          </a:custGeom>
          <a:solidFill>
            <a:schemeClr val="bg1"/>
          </a:solidFill>
          <a:ln>
            <a:noFill/>
          </a:ln>
          <a:extLst/>
        </p:spPr>
        <p:txBody>
          <a:bodyPr anchor="t" anchorCtr="0" bIns="60960" compatLnSpc="1" lIns="121920" numCol="1" rIns="121920" tIns="60960" vert="horz" wrap="square">
            <a:prstTxWarp prst="textNoShape">
              <a:avLst/>
            </a:prstTxWarp>
          </a:bodyPr>
          <a:lstStyle/>
          <a:p>
            <a:endParaRPr altLang="en-US" lang="zh-CN" sz="2400"/>
          </a:p>
        </p:txBody>
      </p:sp>
      <p:sp>
        <p:nvSpPr>
          <p:cNvPr id="26" name="TextBox 25"/>
          <p:cNvSpPr txBox="1"/>
          <p:nvPr/>
        </p:nvSpPr>
        <p:spPr>
          <a:xfrm>
            <a:off x="5313661" y="385925"/>
            <a:ext cx="1535430" cy="497891"/>
          </a:xfrm>
          <a:prstGeom prst="rect">
            <a:avLst/>
          </a:prstGeom>
          <a:noFill/>
        </p:spPr>
        <p:txBody>
          <a:bodyPr rtlCol="0" wrap="none">
            <a:spAutoFit/>
          </a:bodyPr>
          <a:lstStyle/>
          <a:p>
            <a:r>
              <a:rPr altLang="en-US" lang="zh-CN" sz="2667">
                <a:solidFill>
                  <a:srgbClr val="304860"/>
                </a:solidFill>
                <a:latin charset="-122" pitchFamily="34" typeface="微软雅黑"/>
                <a:ea charset="-122" pitchFamily="34" typeface="微软雅黑"/>
              </a:rPr>
              <a:t>研究成果</a:t>
            </a:r>
          </a:p>
        </p:txBody>
      </p:sp>
      <p:sp>
        <p:nvSpPr>
          <p:cNvPr id="31" name="Text Box 2"/>
          <p:cNvSpPr txBox="1">
            <a:spLocks noChangeArrowheads="1"/>
          </p:cNvSpPr>
          <p:nvPr/>
        </p:nvSpPr>
        <p:spPr bwMode="auto">
          <a:xfrm>
            <a:off x="9691565" y="7077405"/>
            <a:ext cx="2527807" cy="375971"/>
          </a:xfrm>
          <a:prstGeom prst="rect">
            <a:avLst/>
          </a:prstGeom>
          <a:noFill/>
          <a:ln w="9525">
            <a:noFill/>
            <a:miter lim="800000"/>
          </a:ln>
        </p:spPr>
        <p:txBody>
          <a:bodyPr wrap="square">
            <a:spAutoFit/>
          </a:bodyPr>
          <a:lstStyle/>
          <a:p>
            <a:pPr algn="ctr"/>
            <a:r>
              <a:rPr altLang="en-US" lang="zh-CN" sz="1867">
                <a:solidFill>
                  <a:srgbClr val="00AEEE"/>
                </a:solidFill>
                <a:latin charset="-122" pitchFamily="34" typeface="微软雅黑"/>
                <a:ea charset="-122" pitchFamily="34" typeface="微软雅黑"/>
              </a:rPr>
              <a:t>延迟符号</a:t>
            </a:r>
          </a:p>
        </p:txBody>
      </p:sp>
    </p:spTree>
    <p:extLst>
      <p:ext uri="{BB962C8B-B14F-4D97-AF65-F5344CB8AC3E}">
        <p14:creationId val="2774107095"/>
      </p:ext>
    </p:extLst>
  </p:cSld>
  <p:clrMapOvr>
    <a:masterClrMapping/>
  </p:clrMapOvr>
  <mc:AlternateContent>
    <mc:Choice Requires="p15">
      <p:transition p14:dur="1250" spd="slow">
        <p15:prstTrans prst="peelOff"/>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2" presetSubtype="0">
                                  <p:stCondLst>
                                    <p:cond delay="0"/>
                                  </p:stCondLst>
                                  <p:childTnLst>
                                    <p:set>
                                      <p:cBhvr>
                                        <p:cTn dur="1" fill="hold" id="6">
                                          <p:stCondLst>
                                            <p:cond delay="0"/>
                                          </p:stCondLst>
                                        </p:cTn>
                                        <p:tgtEl>
                                          <p:spTgt spid="2"/>
                                        </p:tgtEl>
                                        <p:attrNameLst>
                                          <p:attrName>style.visibility</p:attrName>
                                        </p:attrNameLst>
                                      </p:cBhvr>
                                      <p:to>
                                        <p:strVal val="visible"/>
                                      </p:to>
                                    </p:set>
                                    <p:animEffect filter="fade" transition="in">
                                      <p:cBhvr>
                                        <p:cTn dur="750" id="7"/>
                                        <p:tgtEl>
                                          <p:spTgt spid="2"/>
                                        </p:tgtEl>
                                      </p:cBhvr>
                                    </p:animEffect>
                                    <p:anim calcmode="lin" valueType="num">
                                      <p:cBhvr>
                                        <p:cTn dur="750" fill="hold" id="8"/>
                                        <p:tgtEl>
                                          <p:spTgt spid="2"/>
                                        </p:tgtEl>
                                        <p:attrNameLst>
                                          <p:attrName>ppt_x</p:attrName>
                                        </p:attrNameLst>
                                      </p:cBhvr>
                                      <p:tavLst>
                                        <p:tav tm="0">
                                          <p:val>
                                            <p:strVal val="#ppt_x"/>
                                          </p:val>
                                        </p:tav>
                                        <p:tav tm="100000">
                                          <p:val>
                                            <p:strVal val="#ppt_x"/>
                                          </p:val>
                                        </p:tav>
                                      </p:tavLst>
                                    </p:anim>
                                    <p:anim calcmode="lin" valueType="num">
                                      <p:cBhvr>
                                        <p:cTn dur="750" fill="hold" id="9"/>
                                        <p:tgtEl>
                                          <p:spTgt spid="2"/>
                                        </p:tgtEl>
                                        <p:attrNameLst>
                                          <p:attrName>ppt_y</p:attrName>
                                        </p:attrNameLst>
                                      </p:cBhvr>
                                      <p:tavLst>
                                        <p:tav tm="0">
                                          <p:val>
                                            <p:strVal val="#ppt_y+.1"/>
                                          </p:val>
                                        </p:tav>
                                        <p:tav tm="100000">
                                          <p:val>
                                            <p:strVal val="#ppt_y"/>
                                          </p:val>
                                        </p:tav>
                                      </p:tavLst>
                                    </p:anim>
                                  </p:childTnLst>
                                </p:cTn>
                              </p:par>
                              <p:par>
                                <p:cTn fill="hold" grpId="0" id="10" nodeType="withEffect" presetClass="entr" presetID="42" presetSubtype="0">
                                  <p:stCondLst>
                                    <p:cond delay="0"/>
                                  </p:stCondLst>
                                  <p:childTnLst>
                                    <p:set>
                                      <p:cBhvr>
                                        <p:cTn dur="1" fill="hold" id="11">
                                          <p:stCondLst>
                                            <p:cond delay="0"/>
                                          </p:stCondLst>
                                        </p:cTn>
                                        <p:tgtEl>
                                          <p:spTgt spid="24"/>
                                        </p:tgtEl>
                                        <p:attrNameLst>
                                          <p:attrName>style.visibility</p:attrName>
                                        </p:attrNameLst>
                                      </p:cBhvr>
                                      <p:to>
                                        <p:strVal val="visible"/>
                                      </p:to>
                                    </p:set>
                                    <p:animEffect filter="fade" transition="in">
                                      <p:cBhvr>
                                        <p:cTn dur="750" id="12"/>
                                        <p:tgtEl>
                                          <p:spTgt spid="24"/>
                                        </p:tgtEl>
                                      </p:cBhvr>
                                    </p:animEffect>
                                    <p:anim calcmode="lin" valueType="num">
                                      <p:cBhvr>
                                        <p:cTn dur="750" fill="hold" id="13"/>
                                        <p:tgtEl>
                                          <p:spTgt spid="24"/>
                                        </p:tgtEl>
                                        <p:attrNameLst>
                                          <p:attrName>ppt_x</p:attrName>
                                        </p:attrNameLst>
                                      </p:cBhvr>
                                      <p:tavLst>
                                        <p:tav tm="0">
                                          <p:val>
                                            <p:strVal val="#ppt_x"/>
                                          </p:val>
                                        </p:tav>
                                        <p:tav tm="100000">
                                          <p:val>
                                            <p:strVal val="#ppt_x"/>
                                          </p:val>
                                        </p:tav>
                                      </p:tavLst>
                                    </p:anim>
                                    <p:anim calcmode="lin" valueType="num">
                                      <p:cBhvr>
                                        <p:cTn dur="750" fill="hold" id="14"/>
                                        <p:tgtEl>
                                          <p:spTgt spid="24"/>
                                        </p:tgtEl>
                                        <p:attrNameLst>
                                          <p:attrName>ppt_y</p:attrName>
                                        </p:attrNameLst>
                                      </p:cBhvr>
                                      <p:tavLst>
                                        <p:tav tm="0">
                                          <p:val>
                                            <p:strVal val="#ppt_y+.1"/>
                                          </p:val>
                                        </p:tav>
                                        <p:tav tm="100000">
                                          <p:val>
                                            <p:strVal val="#ppt_y"/>
                                          </p:val>
                                        </p:tav>
                                      </p:tavLst>
                                    </p:anim>
                                  </p:childTnLst>
                                </p:cTn>
                              </p:par>
                            </p:childTnLst>
                          </p:cTn>
                        </p:par>
                        <p:par>
                          <p:cTn fill="hold" id="15" nodeType="afterGroup">
                            <p:stCondLst>
                              <p:cond delay="750"/>
                            </p:stCondLst>
                            <p:childTnLst>
                              <p:par>
                                <p:cTn fill="hold" grpId="0" id="16" nodeType="afterEffect" presetClass="entr" presetID="53" presetSubtype="0">
                                  <p:stCondLst>
                                    <p:cond delay="0"/>
                                  </p:stCondLst>
                                  <p:childTnLst>
                                    <p:set>
                                      <p:cBhvr>
                                        <p:cTn dur="1" fill="hold" id="17">
                                          <p:stCondLst>
                                            <p:cond delay="0"/>
                                          </p:stCondLst>
                                        </p:cTn>
                                        <p:tgtEl>
                                          <p:spTgt spid="25"/>
                                        </p:tgtEl>
                                        <p:attrNameLst>
                                          <p:attrName>style.visibility</p:attrName>
                                        </p:attrNameLst>
                                      </p:cBhvr>
                                      <p:to>
                                        <p:strVal val="visible"/>
                                      </p:to>
                                    </p:set>
                                    <p:anim calcmode="lin" valueType="num">
                                      <p:cBhvr>
                                        <p:cTn dur="500" fill="hold" id="18"/>
                                        <p:tgtEl>
                                          <p:spTgt spid="25"/>
                                        </p:tgtEl>
                                        <p:attrNameLst>
                                          <p:attrName>ppt_w</p:attrName>
                                        </p:attrNameLst>
                                      </p:cBhvr>
                                      <p:tavLst>
                                        <p:tav tm="0">
                                          <p:val>
                                            <p:fltVal val="0"/>
                                          </p:val>
                                        </p:tav>
                                        <p:tav tm="100000">
                                          <p:val>
                                            <p:strVal val="#ppt_w"/>
                                          </p:val>
                                        </p:tav>
                                      </p:tavLst>
                                    </p:anim>
                                    <p:anim calcmode="lin" valueType="num">
                                      <p:cBhvr>
                                        <p:cTn dur="500" fill="hold" id="19"/>
                                        <p:tgtEl>
                                          <p:spTgt spid="25"/>
                                        </p:tgtEl>
                                        <p:attrNameLst>
                                          <p:attrName>ppt_h</p:attrName>
                                        </p:attrNameLst>
                                      </p:cBhvr>
                                      <p:tavLst>
                                        <p:tav tm="0">
                                          <p:val>
                                            <p:fltVal val="0"/>
                                          </p:val>
                                        </p:tav>
                                        <p:tav tm="100000">
                                          <p:val>
                                            <p:strVal val="#ppt_h"/>
                                          </p:val>
                                        </p:tav>
                                      </p:tavLst>
                                    </p:anim>
                                    <p:animEffect filter="fade" transition="in">
                                      <p:cBhvr>
                                        <p:cTn dur="500" id="20"/>
                                        <p:tgtEl>
                                          <p:spTgt spid="25"/>
                                        </p:tgtEl>
                                      </p:cBhvr>
                                    </p:animEffect>
                                  </p:childTnLst>
                                </p:cTn>
                              </p:par>
                            </p:childTnLst>
                          </p:cTn>
                        </p:par>
                        <p:par>
                          <p:cTn fill="hold" id="21" nodeType="afterGroup">
                            <p:stCondLst>
                              <p:cond delay="1250"/>
                            </p:stCondLst>
                            <p:childTnLst>
                              <p:par>
                                <p:cTn fill="hold" grpId="0" id="22" nodeType="afterEffect" presetClass="entr" presetID="42" presetSubtype="0">
                                  <p:stCondLst>
                                    <p:cond delay="0"/>
                                  </p:stCondLst>
                                  <p:childTnLst>
                                    <p:set>
                                      <p:cBhvr>
                                        <p:cTn dur="1" fill="hold" id="23">
                                          <p:stCondLst>
                                            <p:cond delay="0"/>
                                          </p:stCondLst>
                                        </p:cTn>
                                        <p:tgtEl>
                                          <p:spTgt spid="3"/>
                                        </p:tgtEl>
                                        <p:attrNameLst>
                                          <p:attrName>style.visibility</p:attrName>
                                        </p:attrNameLst>
                                      </p:cBhvr>
                                      <p:to>
                                        <p:strVal val="visible"/>
                                      </p:to>
                                    </p:set>
                                    <p:animEffect filter="fade" transition="in">
                                      <p:cBhvr>
                                        <p:cTn dur="750" id="24"/>
                                        <p:tgtEl>
                                          <p:spTgt spid="3"/>
                                        </p:tgtEl>
                                      </p:cBhvr>
                                    </p:animEffect>
                                    <p:anim calcmode="lin" valueType="num">
                                      <p:cBhvr>
                                        <p:cTn dur="750" fill="hold" id="25"/>
                                        <p:tgtEl>
                                          <p:spTgt spid="3"/>
                                        </p:tgtEl>
                                        <p:attrNameLst>
                                          <p:attrName>ppt_x</p:attrName>
                                        </p:attrNameLst>
                                      </p:cBhvr>
                                      <p:tavLst>
                                        <p:tav tm="0">
                                          <p:val>
                                            <p:strVal val="#ppt_x"/>
                                          </p:val>
                                        </p:tav>
                                        <p:tav tm="100000">
                                          <p:val>
                                            <p:strVal val="#ppt_x"/>
                                          </p:val>
                                        </p:tav>
                                      </p:tavLst>
                                    </p:anim>
                                    <p:anim calcmode="lin" valueType="num">
                                      <p:cBhvr>
                                        <p:cTn dur="750" fill="hold" id="26"/>
                                        <p:tgtEl>
                                          <p:spTgt spid="3"/>
                                        </p:tgtEl>
                                        <p:attrNameLst>
                                          <p:attrName>ppt_y</p:attrName>
                                        </p:attrNameLst>
                                      </p:cBhvr>
                                      <p:tavLst>
                                        <p:tav tm="0">
                                          <p:val>
                                            <p:strVal val="#ppt_y+.1"/>
                                          </p:val>
                                        </p:tav>
                                        <p:tav tm="100000">
                                          <p:val>
                                            <p:strVal val="#ppt_y"/>
                                          </p:val>
                                        </p:tav>
                                      </p:tavLst>
                                    </p:anim>
                                  </p:childTnLst>
                                </p:cTn>
                              </p:par>
                              <p:par>
                                <p:cTn fill="hold" grpId="0" id="27" nodeType="withEffect" presetClass="entr" presetID="42" presetSubtype="0">
                                  <p:stCondLst>
                                    <p:cond delay="0"/>
                                  </p:stCondLst>
                                  <p:childTnLst>
                                    <p:set>
                                      <p:cBhvr>
                                        <p:cTn dur="1" fill="hold" id="28">
                                          <p:stCondLst>
                                            <p:cond delay="0"/>
                                          </p:stCondLst>
                                        </p:cTn>
                                        <p:tgtEl>
                                          <p:spTgt spid="22"/>
                                        </p:tgtEl>
                                        <p:attrNameLst>
                                          <p:attrName>style.visibility</p:attrName>
                                        </p:attrNameLst>
                                      </p:cBhvr>
                                      <p:to>
                                        <p:strVal val="visible"/>
                                      </p:to>
                                    </p:set>
                                    <p:animEffect filter="fade" transition="in">
                                      <p:cBhvr>
                                        <p:cTn dur="750" id="29"/>
                                        <p:tgtEl>
                                          <p:spTgt spid="22"/>
                                        </p:tgtEl>
                                      </p:cBhvr>
                                    </p:animEffect>
                                    <p:anim calcmode="lin" valueType="num">
                                      <p:cBhvr>
                                        <p:cTn dur="750" fill="hold" id="30"/>
                                        <p:tgtEl>
                                          <p:spTgt spid="22"/>
                                        </p:tgtEl>
                                        <p:attrNameLst>
                                          <p:attrName>ppt_x</p:attrName>
                                        </p:attrNameLst>
                                      </p:cBhvr>
                                      <p:tavLst>
                                        <p:tav tm="0">
                                          <p:val>
                                            <p:strVal val="#ppt_x"/>
                                          </p:val>
                                        </p:tav>
                                        <p:tav tm="100000">
                                          <p:val>
                                            <p:strVal val="#ppt_x"/>
                                          </p:val>
                                        </p:tav>
                                      </p:tavLst>
                                    </p:anim>
                                    <p:anim calcmode="lin" valueType="num">
                                      <p:cBhvr>
                                        <p:cTn dur="750" fill="hold" id="31"/>
                                        <p:tgtEl>
                                          <p:spTgt spid="22"/>
                                        </p:tgtEl>
                                        <p:attrNameLst>
                                          <p:attrName>ppt_y</p:attrName>
                                        </p:attrNameLst>
                                      </p:cBhvr>
                                      <p:tavLst>
                                        <p:tav tm="0">
                                          <p:val>
                                            <p:strVal val="#ppt_y+.1"/>
                                          </p:val>
                                        </p:tav>
                                        <p:tav tm="100000">
                                          <p:val>
                                            <p:strVal val="#ppt_y"/>
                                          </p:val>
                                        </p:tav>
                                      </p:tavLst>
                                    </p:anim>
                                  </p:childTnLst>
                                </p:cTn>
                              </p:par>
                            </p:childTnLst>
                          </p:cTn>
                        </p:par>
                        <p:par>
                          <p:cTn fill="hold" id="32" nodeType="afterGroup">
                            <p:stCondLst>
                              <p:cond delay="2000"/>
                            </p:stCondLst>
                            <p:childTnLst>
                              <p:par>
                                <p:cTn fill="hold" grpId="0" id="33" nodeType="afterEffect" presetClass="entr" presetID="53" presetSubtype="0">
                                  <p:stCondLst>
                                    <p:cond delay="0"/>
                                  </p:stCondLst>
                                  <p:childTnLst>
                                    <p:set>
                                      <p:cBhvr>
                                        <p:cTn dur="1" fill="hold" id="34">
                                          <p:stCondLst>
                                            <p:cond delay="0"/>
                                          </p:stCondLst>
                                        </p:cTn>
                                        <p:tgtEl>
                                          <p:spTgt spid="23"/>
                                        </p:tgtEl>
                                        <p:attrNameLst>
                                          <p:attrName>style.visibility</p:attrName>
                                        </p:attrNameLst>
                                      </p:cBhvr>
                                      <p:to>
                                        <p:strVal val="visible"/>
                                      </p:to>
                                    </p:set>
                                    <p:anim calcmode="lin" valueType="num">
                                      <p:cBhvr>
                                        <p:cTn dur="500" fill="hold" id="35"/>
                                        <p:tgtEl>
                                          <p:spTgt spid="23"/>
                                        </p:tgtEl>
                                        <p:attrNameLst>
                                          <p:attrName>ppt_w</p:attrName>
                                        </p:attrNameLst>
                                      </p:cBhvr>
                                      <p:tavLst>
                                        <p:tav tm="0">
                                          <p:val>
                                            <p:fltVal val="0"/>
                                          </p:val>
                                        </p:tav>
                                        <p:tav tm="100000">
                                          <p:val>
                                            <p:strVal val="#ppt_w"/>
                                          </p:val>
                                        </p:tav>
                                      </p:tavLst>
                                    </p:anim>
                                    <p:anim calcmode="lin" valueType="num">
                                      <p:cBhvr>
                                        <p:cTn dur="500" fill="hold" id="36"/>
                                        <p:tgtEl>
                                          <p:spTgt spid="23"/>
                                        </p:tgtEl>
                                        <p:attrNameLst>
                                          <p:attrName>ppt_h</p:attrName>
                                        </p:attrNameLst>
                                      </p:cBhvr>
                                      <p:tavLst>
                                        <p:tav tm="0">
                                          <p:val>
                                            <p:fltVal val="0"/>
                                          </p:val>
                                        </p:tav>
                                        <p:tav tm="100000">
                                          <p:val>
                                            <p:strVal val="#ppt_h"/>
                                          </p:val>
                                        </p:tav>
                                      </p:tavLst>
                                    </p:anim>
                                    <p:animEffect filter="fade" transition="in">
                                      <p:cBhvr>
                                        <p:cTn dur="500" id="37"/>
                                        <p:tgtEl>
                                          <p:spTgt spid="23"/>
                                        </p:tgtEl>
                                      </p:cBhvr>
                                    </p:animEffect>
                                  </p:childTnLst>
                                </p:cTn>
                              </p:par>
                            </p:childTnLst>
                          </p:cTn>
                        </p:par>
                        <p:par>
                          <p:cTn fill="hold" id="38" nodeType="afterGroup">
                            <p:stCondLst>
                              <p:cond delay="2500"/>
                            </p:stCondLst>
                            <p:childTnLst>
                              <p:par>
                                <p:cTn fill="hold" grpId="0" id="39" nodeType="afterEffect" presetClass="entr" presetID="42" presetSubtype="0">
                                  <p:stCondLst>
                                    <p:cond delay="0"/>
                                  </p:stCondLst>
                                  <p:childTnLst>
                                    <p:set>
                                      <p:cBhvr>
                                        <p:cTn dur="1" fill="hold" id="40">
                                          <p:stCondLst>
                                            <p:cond delay="0"/>
                                          </p:stCondLst>
                                        </p:cTn>
                                        <p:tgtEl>
                                          <p:spTgt spid="4"/>
                                        </p:tgtEl>
                                        <p:attrNameLst>
                                          <p:attrName>style.visibility</p:attrName>
                                        </p:attrNameLst>
                                      </p:cBhvr>
                                      <p:to>
                                        <p:strVal val="visible"/>
                                      </p:to>
                                    </p:set>
                                    <p:animEffect filter="fade" transition="in">
                                      <p:cBhvr>
                                        <p:cTn dur="750" id="41"/>
                                        <p:tgtEl>
                                          <p:spTgt spid="4"/>
                                        </p:tgtEl>
                                      </p:cBhvr>
                                    </p:animEffect>
                                    <p:anim calcmode="lin" valueType="num">
                                      <p:cBhvr>
                                        <p:cTn dur="750" fill="hold" id="42"/>
                                        <p:tgtEl>
                                          <p:spTgt spid="4"/>
                                        </p:tgtEl>
                                        <p:attrNameLst>
                                          <p:attrName>ppt_x</p:attrName>
                                        </p:attrNameLst>
                                      </p:cBhvr>
                                      <p:tavLst>
                                        <p:tav tm="0">
                                          <p:val>
                                            <p:strVal val="#ppt_x"/>
                                          </p:val>
                                        </p:tav>
                                        <p:tav tm="100000">
                                          <p:val>
                                            <p:strVal val="#ppt_x"/>
                                          </p:val>
                                        </p:tav>
                                      </p:tavLst>
                                    </p:anim>
                                    <p:anim calcmode="lin" valueType="num">
                                      <p:cBhvr>
                                        <p:cTn dur="750" fill="hold" id="43"/>
                                        <p:tgtEl>
                                          <p:spTgt spid="4"/>
                                        </p:tgtEl>
                                        <p:attrNameLst>
                                          <p:attrName>ppt_y</p:attrName>
                                        </p:attrNameLst>
                                      </p:cBhvr>
                                      <p:tavLst>
                                        <p:tav tm="0">
                                          <p:val>
                                            <p:strVal val="#ppt_y+.1"/>
                                          </p:val>
                                        </p:tav>
                                        <p:tav tm="100000">
                                          <p:val>
                                            <p:strVal val="#ppt_y"/>
                                          </p:val>
                                        </p:tav>
                                      </p:tavLst>
                                    </p:anim>
                                  </p:childTnLst>
                                </p:cTn>
                              </p:par>
                              <p:par>
                                <p:cTn fill="hold" grpId="0" id="44" nodeType="withEffect" presetClass="entr" presetID="42" presetSubtype="0">
                                  <p:stCondLst>
                                    <p:cond delay="0"/>
                                  </p:stCondLst>
                                  <p:childTnLst>
                                    <p:set>
                                      <p:cBhvr>
                                        <p:cTn dur="1" fill="hold" id="45">
                                          <p:stCondLst>
                                            <p:cond delay="0"/>
                                          </p:stCondLst>
                                        </p:cTn>
                                        <p:tgtEl>
                                          <p:spTgt spid="20"/>
                                        </p:tgtEl>
                                        <p:attrNameLst>
                                          <p:attrName>style.visibility</p:attrName>
                                        </p:attrNameLst>
                                      </p:cBhvr>
                                      <p:to>
                                        <p:strVal val="visible"/>
                                      </p:to>
                                    </p:set>
                                    <p:animEffect filter="fade" transition="in">
                                      <p:cBhvr>
                                        <p:cTn dur="750" id="46"/>
                                        <p:tgtEl>
                                          <p:spTgt spid="20"/>
                                        </p:tgtEl>
                                      </p:cBhvr>
                                    </p:animEffect>
                                    <p:anim calcmode="lin" valueType="num">
                                      <p:cBhvr>
                                        <p:cTn dur="750" fill="hold" id="47"/>
                                        <p:tgtEl>
                                          <p:spTgt spid="20"/>
                                        </p:tgtEl>
                                        <p:attrNameLst>
                                          <p:attrName>ppt_x</p:attrName>
                                        </p:attrNameLst>
                                      </p:cBhvr>
                                      <p:tavLst>
                                        <p:tav tm="0">
                                          <p:val>
                                            <p:strVal val="#ppt_x"/>
                                          </p:val>
                                        </p:tav>
                                        <p:tav tm="100000">
                                          <p:val>
                                            <p:strVal val="#ppt_x"/>
                                          </p:val>
                                        </p:tav>
                                      </p:tavLst>
                                    </p:anim>
                                    <p:anim calcmode="lin" valueType="num">
                                      <p:cBhvr>
                                        <p:cTn dur="750" fill="hold" id="48"/>
                                        <p:tgtEl>
                                          <p:spTgt spid="20"/>
                                        </p:tgtEl>
                                        <p:attrNameLst>
                                          <p:attrName>ppt_y</p:attrName>
                                        </p:attrNameLst>
                                      </p:cBhvr>
                                      <p:tavLst>
                                        <p:tav tm="0">
                                          <p:val>
                                            <p:strVal val="#ppt_y+.1"/>
                                          </p:val>
                                        </p:tav>
                                        <p:tav tm="100000">
                                          <p:val>
                                            <p:strVal val="#ppt_y"/>
                                          </p:val>
                                        </p:tav>
                                      </p:tavLst>
                                    </p:anim>
                                  </p:childTnLst>
                                </p:cTn>
                              </p:par>
                            </p:childTnLst>
                          </p:cTn>
                        </p:par>
                        <p:par>
                          <p:cTn fill="hold" id="49" nodeType="afterGroup">
                            <p:stCondLst>
                              <p:cond delay="3250"/>
                            </p:stCondLst>
                            <p:childTnLst>
                              <p:par>
                                <p:cTn fill="hold" grpId="0" id="50" nodeType="afterEffect" presetClass="entr" presetID="53" presetSubtype="0">
                                  <p:stCondLst>
                                    <p:cond delay="0"/>
                                  </p:stCondLst>
                                  <p:childTnLst>
                                    <p:set>
                                      <p:cBhvr>
                                        <p:cTn dur="1" fill="hold" id="51">
                                          <p:stCondLst>
                                            <p:cond delay="0"/>
                                          </p:stCondLst>
                                        </p:cTn>
                                        <p:tgtEl>
                                          <p:spTgt spid="21"/>
                                        </p:tgtEl>
                                        <p:attrNameLst>
                                          <p:attrName>style.visibility</p:attrName>
                                        </p:attrNameLst>
                                      </p:cBhvr>
                                      <p:to>
                                        <p:strVal val="visible"/>
                                      </p:to>
                                    </p:set>
                                    <p:anim calcmode="lin" valueType="num">
                                      <p:cBhvr>
                                        <p:cTn dur="500" fill="hold" id="52"/>
                                        <p:tgtEl>
                                          <p:spTgt spid="21"/>
                                        </p:tgtEl>
                                        <p:attrNameLst>
                                          <p:attrName>ppt_w</p:attrName>
                                        </p:attrNameLst>
                                      </p:cBhvr>
                                      <p:tavLst>
                                        <p:tav tm="0">
                                          <p:val>
                                            <p:fltVal val="0"/>
                                          </p:val>
                                        </p:tav>
                                        <p:tav tm="100000">
                                          <p:val>
                                            <p:strVal val="#ppt_w"/>
                                          </p:val>
                                        </p:tav>
                                      </p:tavLst>
                                    </p:anim>
                                    <p:anim calcmode="lin" valueType="num">
                                      <p:cBhvr>
                                        <p:cTn dur="500" fill="hold" id="53"/>
                                        <p:tgtEl>
                                          <p:spTgt spid="21"/>
                                        </p:tgtEl>
                                        <p:attrNameLst>
                                          <p:attrName>ppt_h</p:attrName>
                                        </p:attrNameLst>
                                      </p:cBhvr>
                                      <p:tavLst>
                                        <p:tav tm="0">
                                          <p:val>
                                            <p:fltVal val="0"/>
                                          </p:val>
                                        </p:tav>
                                        <p:tav tm="100000">
                                          <p:val>
                                            <p:strVal val="#ppt_h"/>
                                          </p:val>
                                        </p:tav>
                                      </p:tavLst>
                                    </p:anim>
                                    <p:animEffect filter="fade" transition="in">
                                      <p:cBhvr>
                                        <p:cTn dur="500" id="54"/>
                                        <p:tgtEl>
                                          <p:spTgt spid="21"/>
                                        </p:tgtEl>
                                      </p:cBhvr>
                                    </p:animEffect>
                                  </p:childTnLst>
                                </p:cTn>
                              </p:par>
                            </p:childTnLst>
                          </p:cTn>
                        </p:par>
                        <p:par>
                          <p:cTn fill="hold" id="55" nodeType="afterGroup">
                            <p:stCondLst>
                              <p:cond delay="3750"/>
                            </p:stCondLst>
                            <p:childTnLst>
                              <p:par>
                                <p:cTn fill="hold" grpId="0" id="56" nodeType="afterEffect" presetClass="entr" presetID="42" presetSubtype="0">
                                  <p:stCondLst>
                                    <p:cond delay="0"/>
                                  </p:stCondLst>
                                  <p:childTnLst>
                                    <p:set>
                                      <p:cBhvr>
                                        <p:cTn dur="1" fill="hold" id="57">
                                          <p:stCondLst>
                                            <p:cond delay="0"/>
                                          </p:stCondLst>
                                        </p:cTn>
                                        <p:tgtEl>
                                          <p:spTgt spid="5"/>
                                        </p:tgtEl>
                                        <p:attrNameLst>
                                          <p:attrName>style.visibility</p:attrName>
                                        </p:attrNameLst>
                                      </p:cBhvr>
                                      <p:to>
                                        <p:strVal val="visible"/>
                                      </p:to>
                                    </p:set>
                                    <p:animEffect filter="fade" transition="in">
                                      <p:cBhvr>
                                        <p:cTn dur="750" id="58"/>
                                        <p:tgtEl>
                                          <p:spTgt spid="5"/>
                                        </p:tgtEl>
                                      </p:cBhvr>
                                    </p:animEffect>
                                    <p:anim calcmode="lin" valueType="num">
                                      <p:cBhvr>
                                        <p:cTn dur="750" fill="hold" id="59"/>
                                        <p:tgtEl>
                                          <p:spTgt spid="5"/>
                                        </p:tgtEl>
                                        <p:attrNameLst>
                                          <p:attrName>ppt_x</p:attrName>
                                        </p:attrNameLst>
                                      </p:cBhvr>
                                      <p:tavLst>
                                        <p:tav tm="0">
                                          <p:val>
                                            <p:strVal val="#ppt_x"/>
                                          </p:val>
                                        </p:tav>
                                        <p:tav tm="100000">
                                          <p:val>
                                            <p:strVal val="#ppt_x"/>
                                          </p:val>
                                        </p:tav>
                                      </p:tavLst>
                                    </p:anim>
                                    <p:anim calcmode="lin" valueType="num">
                                      <p:cBhvr>
                                        <p:cTn dur="750" fill="hold" id="60"/>
                                        <p:tgtEl>
                                          <p:spTgt spid="5"/>
                                        </p:tgtEl>
                                        <p:attrNameLst>
                                          <p:attrName>ppt_y</p:attrName>
                                        </p:attrNameLst>
                                      </p:cBhvr>
                                      <p:tavLst>
                                        <p:tav tm="0">
                                          <p:val>
                                            <p:strVal val="#ppt_y+.1"/>
                                          </p:val>
                                        </p:tav>
                                        <p:tav tm="100000">
                                          <p:val>
                                            <p:strVal val="#ppt_y"/>
                                          </p:val>
                                        </p:tav>
                                      </p:tavLst>
                                    </p:anim>
                                  </p:childTnLst>
                                </p:cTn>
                              </p:par>
                              <p:par>
                                <p:cTn fill="hold" grpId="0" id="61" nodeType="withEffect" presetClass="entr" presetID="42" presetSubtype="0">
                                  <p:stCondLst>
                                    <p:cond delay="0"/>
                                  </p:stCondLst>
                                  <p:childTnLst>
                                    <p:set>
                                      <p:cBhvr>
                                        <p:cTn dur="1" fill="hold" id="62">
                                          <p:stCondLst>
                                            <p:cond delay="0"/>
                                          </p:stCondLst>
                                        </p:cTn>
                                        <p:tgtEl>
                                          <p:spTgt spid="18"/>
                                        </p:tgtEl>
                                        <p:attrNameLst>
                                          <p:attrName>style.visibility</p:attrName>
                                        </p:attrNameLst>
                                      </p:cBhvr>
                                      <p:to>
                                        <p:strVal val="visible"/>
                                      </p:to>
                                    </p:set>
                                    <p:animEffect filter="fade" transition="in">
                                      <p:cBhvr>
                                        <p:cTn dur="750" id="63"/>
                                        <p:tgtEl>
                                          <p:spTgt spid="18"/>
                                        </p:tgtEl>
                                      </p:cBhvr>
                                    </p:animEffect>
                                    <p:anim calcmode="lin" valueType="num">
                                      <p:cBhvr>
                                        <p:cTn dur="750" fill="hold" id="64"/>
                                        <p:tgtEl>
                                          <p:spTgt spid="18"/>
                                        </p:tgtEl>
                                        <p:attrNameLst>
                                          <p:attrName>ppt_x</p:attrName>
                                        </p:attrNameLst>
                                      </p:cBhvr>
                                      <p:tavLst>
                                        <p:tav tm="0">
                                          <p:val>
                                            <p:strVal val="#ppt_x"/>
                                          </p:val>
                                        </p:tav>
                                        <p:tav tm="100000">
                                          <p:val>
                                            <p:strVal val="#ppt_x"/>
                                          </p:val>
                                        </p:tav>
                                      </p:tavLst>
                                    </p:anim>
                                    <p:anim calcmode="lin" valueType="num">
                                      <p:cBhvr>
                                        <p:cTn dur="750" fill="hold" id="65"/>
                                        <p:tgtEl>
                                          <p:spTgt spid="18"/>
                                        </p:tgtEl>
                                        <p:attrNameLst>
                                          <p:attrName>ppt_y</p:attrName>
                                        </p:attrNameLst>
                                      </p:cBhvr>
                                      <p:tavLst>
                                        <p:tav tm="0">
                                          <p:val>
                                            <p:strVal val="#ppt_y+.1"/>
                                          </p:val>
                                        </p:tav>
                                        <p:tav tm="100000">
                                          <p:val>
                                            <p:strVal val="#ppt_y"/>
                                          </p:val>
                                        </p:tav>
                                      </p:tavLst>
                                    </p:anim>
                                  </p:childTnLst>
                                </p:cTn>
                              </p:par>
                            </p:childTnLst>
                          </p:cTn>
                        </p:par>
                        <p:par>
                          <p:cTn fill="hold" id="66" nodeType="afterGroup">
                            <p:stCondLst>
                              <p:cond delay="4500"/>
                            </p:stCondLst>
                            <p:childTnLst>
                              <p:par>
                                <p:cTn fill="hold" grpId="0" id="67" nodeType="afterEffect" presetClass="entr" presetID="53" presetSubtype="0">
                                  <p:stCondLst>
                                    <p:cond delay="0"/>
                                  </p:stCondLst>
                                  <p:childTnLst>
                                    <p:set>
                                      <p:cBhvr>
                                        <p:cTn dur="1" fill="hold" id="68">
                                          <p:stCondLst>
                                            <p:cond delay="0"/>
                                          </p:stCondLst>
                                        </p:cTn>
                                        <p:tgtEl>
                                          <p:spTgt spid="19"/>
                                        </p:tgtEl>
                                        <p:attrNameLst>
                                          <p:attrName>style.visibility</p:attrName>
                                        </p:attrNameLst>
                                      </p:cBhvr>
                                      <p:to>
                                        <p:strVal val="visible"/>
                                      </p:to>
                                    </p:set>
                                    <p:anim calcmode="lin" valueType="num">
                                      <p:cBhvr>
                                        <p:cTn dur="500" fill="hold" id="69"/>
                                        <p:tgtEl>
                                          <p:spTgt spid="19"/>
                                        </p:tgtEl>
                                        <p:attrNameLst>
                                          <p:attrName>ppt_w</p:attrName>
                                        </p:attrNameLst>
                                      </p:cBhvr>
                                      <p:tavLst>
                                        <p:tav tm="0">
                                          <p:val>
                                            <p:fltVal val="0"/>
                                          </p:val>
                                        </p:tav>
                                        <p:tav tm="100000">
                                          <p:val>
                                            <p:strVal val="#ppt_w"/>
                                          </p:val>
                                        </p:tav>
                                      </p:tavLst>
                                    </p:anim>
                                    <p:anim calcmode="lin" valueType="num">
                                      <p:cBhvr>
                                        <p:cTn dur="500" fill="hold" id="70"/>
                                        <p:tgtEl>
                                          <p:spTgt spid="19"/>
                                        </p:tgtEl>
                                        <p:attrNameLst>
                                          <p:attrName>ppt_h</p:attrName>
                                        </p:attrNameLst>
                                      </p:cBhvr>
                                      <p:tavLst>
                                        <p:tav tm="0">
                                          <p:val>
                                            <p:fltVal val="0"/>
                                          </p:val>
                                        </p:tav>
                                        <p:tav tm="100000">
                                          <p:val>
                                            <p:strVal val="#ppt_h"/>
                                          </p:val>
                                        </p:tav>
                                      </p:tavLst>
                                    </p:anim>
                                    <p:animEffect filter="fade" transition="in">
                                      <p:cBhvr>
                                        <p:cTn dur="500" id="71"/>
                                        <p:tgtEl>
                                          <p:spTgt spid="19"/>
                                        </p:tgtEl>
                                      </p:cBhvr>
                                    </p:animEffect>
                                  </p:childTnLst>
                                </p:cTn>
                              </p:par>
                            </p:childTnLst>
                          </p:cTn>
                        </p:par>
                        <p:par>
                          <p:cTn fill="hold" id="72" nodeType="afterGroup">
                            <p:stCondLst>
                              <p:cond delay="5000"/>
                            </p:stCondLst>
                            <p:childTnLst>
                              <p:par>
                                <p:cTn fill="hold" id="73" nodeType="afterEffect" presetClass="entr" presetID="22" presetSubtype="4">
                                  <p:stCondLst>
                                    <p:cond delay="0"/>
                                  </p:stCondLst>
                                  <p:childTnLst>
                                    <p:set>
                                      <p:cBhvr>
                                        <p:cTn dur="1" fill="hold" id="74">
                                          <p:stCondLst>
                                            <p:cond delay="0"/>
                                          </p:stCondLst>
                                        </p:cTn>
                                        <p:tgtEl>
                                          <p:spTgt spid="15"/>
                                        </p:tgtEl>
                                        <p:attrNameLst>
                                          <p:attrName>style.visibility</p:attrName>
                                        </p:attrNameLst>
                                      </p:cBhvr>
                                      <p:to>
                                        <p:strVal val="visible"/>
                                      </p:to>
                                    </p:set>
                                    <p:animEffect filter="wipe(down)" transition="in">
                                      <p:cBhvr>
                                        <p:cTn dur="500" id="75"/>
                                        <p:tgtEl>
                                          <p:spTgt spid="15"/>
                                        </p:tgtEl>
                                      </p:cBhvr>
                                    </p:animEffect>
                                  </p:childTnLst>
                                </p:cTn>
                              </p:par>
                              <p:par>
                                <p:cTn fill="hold" id="76" nodeType="withEffect" presetClass="entr" presetID="22" presetSubtype="1">
                                  <p:stCondLst>
                                    <p:cond delay="0"/>
                                  </p:stCondLst>
                                  <p:childTnLst>
                                    <p:set>
                                      <p:cBhvr>
                                        <p:cTn dur="1" fill="hold" id="77">
                                          <p:stCondLst>
                                            <p:cond delay="0"/>
                                          </p:stCondLst>
                                        </p:cTn>
                                        <p:tgtEl>
                                          <p:spTgt spid="9"/>
                                        </p:tgtEl>
                                        <p:attrNameLst>
                                          <p:attrName>style.visibility</p:attrName>
                                        </p:attrNameLst>
                                      </p:cBhvr>
                                      <p:to>
                                        <p:strVal val="visible"/>
                                      </p:to>
                                    </p:set>
                                    <p:animEffect filter="wipe(up)" transition="in">
                                      <p:cBhvr>
                                        <p:cTn dur="500" id="78"/>
                                        <p:tgtEl>
                                          <p:spTgt spid="9"/>
                                        </p:tgtEl>
                                      </p:cBhvr>
                                    </p:animEffect>
                                  </p:childTnLst>
                                </p:cTn>
                              </p:par>
                              <p:par>
                                <p:cTn fill="hold" id="79" nodeType="withEffect" presetClass="entr" presetID="22" presetSubtype="4">
                                  <p:stCondLst>
                                    <p:cond delay="0"/>
                                  </p:stCondLst>
                                  <p:childTnLst>
                                    <p:set>
                                      <p:cBhvr>
                                        <p:cTn dur="1" fill="hold" id="80">
                                          <p:stCondLst>
                                            <p:cond delay="0"/>
                                          </p:stCondLst>
                                        </p:cTn>
                                        <p:tgtEl>
                                          <p:spTgt spid="12"/>
                                        </p:tgtEl>
                                        <p:attrNameLst>
                                          <p:attrName>style.visibility</p:attrName>
                                        </p:attrNameLst>
                                      </p:cBhvr>
                                      <p:to>
                                        <p:strVal val="visible"/>
                                      </p:to>
                                    </p:set>
                                    <p:animEffect filter="wipe(down)" transition="in">
                                      <p:cBhvr>
                                        <p:cTn dur="500" id="81"/>
                                        <p:tgtEl>
                                          <p:spTgt spid="12"/>
                                        </p:tgtEl>
                                      </p:cBhvr>
                                    </p:animEffect>
                                  </p:childTnLst>
                                </p:cTn>
                              </p:par>
                              <p:par>
                                <p:cTn fill="hold" id="82" nodeType="withEffect" presetClass="entr" presetID="22" presetSubtype="1">
                                  <p:stCondLst>
                                    <p:cond delay="0"/>
                                  </p:stCondLst>
                                  <p:childTnLst>
                                    <p:set>
                                      <p:cBhvr>
                                        <p:cTn dur="1" fill="hold" id="83">
                                          <p:stCondLst>
                                            <p:cond delay="0"/>
                                          </p:stCondLst>
                                        </p:cTn>
                                        <p:tgtEl>
                                          <p:spTgt spid="6"/>
                                        </p:tgtEl>
                                        <p:attrNameLst>
                                          <p:attrName>style.visibility</p:attrName>
                                        </p:attrNameLst>
                                      </p:cBhvr>
                                      <p:to>
                                        <p:strVal val="visible"/>
                                      </p:to>
                                    </p:set>
                                    <p:animEffect filter="wipe(up)" transition="in">
                                      <p:cBhvr>
                                        <p:cTn dur="500" id="84"/>
                                        <p:tgtEl>
                                          <p:spTgt spid="6"/>
                                        </p:tgtEl>
                                      </p:cBhvr>
                                    </p:animEffect>
                                  </p:childTnLst>
                                </p:cTn>
                              </p:par>
                            </p:childTnLst>
                          </p:cTn>
                        </p:par>
                        <p:par>
                          <p:cTn fill="hold" id="85" nodeType="afterGroup">
                            <p:stCondLst>
                              <p:cond delay="5500"/>
                            </p:stCondLst>
                            <p:childTnLst>
                              <p:par>
                                <p:cTn fill="hold" grpId="0" id="86" nodeType="afterEffect" presetClass="entr" presetID="53" presetSubtype="0">
                                  <p:stCondLst>
                                    <p:cond delay="0"/>
                                  </p:stCondLst>
                                  <p:iterate type="lt">
                                    <p:tmPct val="10000"/>
                                  </p:iterate>
                                  <p:childTnLst>
                                    <p:set>
                                      <p:cBhvr>
                                        <p:cTn dur="1" fill="hold" id="87">
                                          <p:stCondLst>
                                            <p:cond delay="0"/>
                                          </p:stCondLst>
                                        </p:cTn>
                                        <p:tgtEl>
                                          <p:spTgt spid="31"/>
                                        </p:tgtEl>
                                        <p:attrNameLst>
                                          <p:attrName>style.visibility</p:attrName>
                                        </p:attrNameLst>
                                      </p:cBhvr>
                                      <p:to>
                                        <p:strVal val="visible"/>
                                      </p:to>
                                    </p:set>
                                    <p:anim calcmode="lin" valueType="num">
                                      <p:cBhvr>
                                        <p:cTn dur="650" fill="hold" id="88"/>
                                        <p:tgtEl>
                                          <p:spTgt spid="31"/>
                                        </p:tgtEl>
                                        <p:attrNameLst>
                                          <p:attrName>ppt_w</p:attrName>
                                        </p:attrNameLst>
                                      </p:cBhvr>
                                      <p:tavLst>
                                        <p:tav tm="0">
                                          <p:val>
                                            <p:fltVal val="0"/>
                                          </p:val>
                                        </p:tav>
                                        <p:tav tm="100000">
                                          <p:val>
                                            <p:strVal val="#ppt_w"/>
                                          </p:val>
                                        </p:tav>
                                      </p:tavLst>
                                    </p:anim>
                                    <p:anim calcmode="lin" valueType="num">
                                      <p:cBhvr>
                                        <p:cTn dur="650" fill="hold" id="89"/>
                                        <p:tgtEl>
                                          <p:spTgt spid="31"/>
                                        </p:tgtEl>
                                        <p:attrNameLst>
                                          <p:attrName>ppt_h</p:attrName>
                                        </p:attrNameLst>
                                      </p:cBhvr>
                                      <p:tavLst>
                                        <p:tav tm="0">
                                          <p:val>
                                            <p:fltVal val="0"/>
                                          </p:val>
                                        </p:tav>
                                        <p:tav tm="100000">
                                          <p:val>
                                            <p:strVal val="#ppt_h"/>
                                          </p:val>
                                        </p:tav>
                                      </p:tavLst>
                                    </p:anim>
                                    <p:animEffect filter="fade" transition="in">
                                      <p:cBhvr>
                                        <p:cTn dur="650" id="90"/>
                                        <p:tgtEl>
                                          <p:spTgt spid="3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3"/>
      <p:bldP grpId="0" spid="4"/>
      <p:bldP grpId="0" spid="5"/>
      <p:bldP grpId="0" spid="18"/>
      <p:bldP grpId="0" spid="19"/>
      <p:bldP grpId="0" spid="20"/>
      <p:bldP grpId="0" spid="21"/>
      <p:bldP grpId="0" spid="22"/>
      <p:bldP grpId="0" spid="23"/>
      <p:bldP grpId="0" spid="24"/>
      <p:bldP grpId="0" spid="25"/>
      <p:bldP grpId="0" spid="31"/>
    </p:bldLst>
  </p:timing>
</p:sld>
</file>

<file path=ppt/slides/slide2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Freeform 2"/>
          <p:cNvSpPr/>
          <p:nvPr/>
        </p:nvSpPr>
        <p:spPr bwMode="auto">
          <a:xfrm>
            <a:off x="2456477" y="1508787"/>
            <a:ext cx="5847768" cy="4930084"/>
          </a:xfrm>
          <a:custGeom>
            <a:gdLst>
              <a:gd fmla="*/ 0 w 3668" name="T0"/>
              <a:gd fmla="*/ 2147483647 h 3785" name="T1"/>
              <a:gd fmla="*/ 2147483647 w 3668" name="T2"/>
              <a:gd fmla="*/ 2147483647 h 3785" name="T3"/>
              <a:gd fmla="*/ 2147483647 w 3668" name="T4"/>
              <a:gd fmla="*/ 2147483647 h 3785" name="T5"/>
              <a:gd fmla="*/ 2147483647 w 3668" name="T6"/>
              <a:gd fmla="*/ 2147483647 h 3785" name="T7"/>
              <a:gd fmla="*/ 2147483647 w 3668" name="T8"/>
              <a:gd fmla="*/ 2147483647 h 3785" name="T9"/>
              <a:gd fmla="*/ 2147483647 w 3668" name="T10"/>
              <a:gd fmla="*/ 2147483647 h 3785" name="T11"/>
              <a:gd fmla="*/ 2147483647 w 3668" name="T12"/>
              <a:gd fmla="*/ 2147483647 h 3785" name="T13"/>
              <a:gd fmla="*/ 2147483647 w 3668" name="T14"/>
              <a:gd fmla="*/ 2147483647 h 3785" name="T15"/>
              <a:gd fmla="*/ 2147483647 w 3668" name="T16"/>
              <a:gd fmla="*/ 2147483647 h 3785" name="T17"/>
              <a:gd fmla="*/ 2147483647 w 3668" name="T18"/>
              <a:gd fmla="*/ 2147483647 h 3785" name="T19"/>
              <a:gd fmla="*/ 2147483647 w 3668" name="T20"/>
              <a:gd fmla="*/ 2147483647 h 3785" name="T21"/>
              <a:gd fmla="*/ 2147483647 w 3668" name="T22"/>
              <a:gd fmla="*/ 2147483647 h 3785" name="T23"/>
              <a:gd fmla="*/ 2147483647 w 3668" name="T24"/>
              <a:gd fmla="*/ 2147483647 h 3785" name="T25"/>
              <a:gd fmla="*/ 2147483647 w 3668" name="T26"/>
              <a:gd fmla="*/ 2147483647 h 3785" name="T27"/>
              <a:gd fmla="*/ 2147483647 w 3668" name="T28"/>
              <a:gd fmla="*/ 0 h 3785" name="T29"/>
              <a:gd fmla="*/ 2147483647 w 3668" name="T30"/>
              <a:gd fmla="*/ 2147483647 h 3785" name="T31"/>
              <a:gd fmla="*/ 2147483647 w 3668" name="T32"/>
              <a:gd fmla="*/ 2147483647 h 3785" name="T33"/>
              <a:gd fmla="*/ 2147483647 w 3668" name="T34"/>
              <a:gd fmla="*/ 2147483647 h 3785" name="T35"/>
              <a:gd fmla="*/ 2147483647 w 3668" name="T36"/>
              <a:gd fmla="*/ 2147483647 h 3785" name="T37"/>
              <a:gd fmla="*/ 2147483647 w 3668" name="T38"/>
              <a:gd fmla="*/ 2147483647 h 3785" name="T39"/>
              <a:gd fmla="*/ 2147483647 w 3668" name="T40"/>
              <a:gd fmla="*/ 2147483647 h 3785" name="T41"/>
              <a:gd fmla="*/ 2147483647 w 3668" name="T42"/>
              <a:gd fmla="*/ 2147483647 h 3785" name="T43"/>
              <a:gd fmla="*/ 2147483647 w 3668" name="T44"/>
              <a:gd fmla="*/ 2147483647 h 3785" name="T45"/>
              <a:gd fmla="*/ 2147483647 w 3668" name="T46"/>
              <a:gd fmla="*/ 2147483647 h 3785" name="T47"/>
              <a:gd fmla="*/ 2147483647 w 3668" name="T48"/>
              <a:gd fmla="*/ 2147483647 h 3785" name="T49"/>
              <a:gd fmla="*/ 2147483647 w 3668" name="T50"/>
              <a:gd fmla="*/ 2147483647 h 3785" name="T51"/>
              <a:gd fmla="*/ 2147483647 w 3668" name="T52"/>
              <a:gd fmla="*/ 2147483647 h 3785" name="T53"/>
              <a:gd fmla="*/ 2147483647 w 3668" name="T54"/>
              <a:gd fmla="*/ 2147483647 h 3785" name="T55"/>
              <a:gd fmla="*/ 0 w 3668" name="T56"/>
              <a:gd fmla="*/ 2147483647 h 3785" name="T57"/>
              <a:gd fmla="*/ 0 w 3668" name="T58"/>
              <a:gd fmla="*/ 2147483647 h 3785" name="T59"/>
              <a:gd fmla="*/ 0 60000 65536" name="T60"/>
              <a:gd fmla="*/ 0 60000 65536"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w 3668" name="T90"/>
              <a:gd fmla="*/ 0 h 3785" name="T91"/>
              <a:gd fmla="*/ 3668 w 3668" name="T92"/>
              <a:gd fmla="*/ 3785 h 3785" name="T93"/>
            </a:gd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b="T93" l="T90" r="T92" t="T91"/>
            <a:pathLst>
              <a:path h="3785" w="3668">
                <a:moveTo>
                  <a:pt x="0" y="2742"/>
                </a:moveTo>
                <a:lnTo>
                  <a:pt x="253" y="2556"/>
                </a:lnTo>
                <a:lnTo>
                  <a:pt x="515" y="2395"/>
                </a:lnTo>
                <a:lnTo>
                  <a:pt x="798" y="2223"/>
                </a:lnTo>
                <a:lnTo>
                  <a:pt x="1152" y="2000"/>
                </a:lnTo>
                <a:lnTo>
                  <a:pt x="1587" y="1728"/>
                </a:lnTo>
                <a:lnTo>
                  <a:pt x="1869" y="1525"/>
                </a:lnTo>
                <a:lnTo>
                  <a:pt x="2061" y="1394"/>
                </a:lnTo>
                <a:lnTo>
                  <a:pt x="2324" y="1182"/>
                </a:lnTo>
                <a:lnTo>
                  <a:pt x="2557" y="980"/>
                </a:lnTo>
                <a:lnTo>
                  <a:pt x="2769" y="768"/>
                </a:lnTo>
                <a:lnTo>
                  <a:pt x="2941" y="606"/>
                </a:lnTo>
                <a:lnTo>
                  <a:pt x="3193" y="353"/>
                </a:lnTo>
                <a:lnTo>
                  <a:pt x="3011" y="252"/>
                </a:lnTo>
                <a:lnTo>
                  <a:pt x="3648" y="0"/>
                </a:lnTo>
                <a:lnTo>
                  <a:pt x="3668" y="687"/>
                </a:lnTo>
                <a:lnTo>
                  <a:pt x="3466" y="525"/>
                </a:lnTo>
                <a:lnTo>
                  <a:pt x="3213" y="828"/>
                </a:lnTo>
                <a:lnTo>
                  <a:pt x="2910" y="1202"/>
                </a:lnTo>
                <a:lnTo>
                  <a:pt x="2698" y="1515"/>
                </a:lnTo>
                <a:lnTo>
                  <a:pt x="2597" y="1738"/>
                </a:lnTo>
                <a:lnTo>
                  <a:pt x="2496" y="1970"/>
                </a:lnTo>
                <a:lnTo>
                  <a:pt x="2435" y="2182"/>
                </a:lnTo>
                <a:lnTo>
                  <a:pt x="2375" y="2384"/>
                </a:lnTo>
                <a:lnTo>
                  <a:pt x="2264" y="2779"/>
                </a:lnTo>
                <a:lnTo>
                  <a:pt x="2183" y="3152"/>
                </a:lnTo>
                <a:lnTo>
                  <a:pt x="2122" y="3445"/>
                </a:lnTo>
                <a:lnTo>
                  <a:pt x="2042" y="3785"/>
                </a:lnTo>
                <a:lnTo>
                  <a:pt x="0" y="3785"/>
                </a:lnTo>
                <a:lnTo>
                  <a:pt x="0" y="2742"/>
                </a:lnTo>
                <a:close/>
              </a:path>
            </a:pathLst>
          </a:custGeom>
          <a:gradFill rotWithShape="1">
            <a:gsLst>
              <a:gs pos="0">
                <a:schemeClr val="bg1">
                  <a:lumMod val="75000"/>
                </a:schemeClr>
              </a:gs>
              <a:gs pos="100000">
                <a:srgbClr val="FFFFFF">
                  <a:alpha val="0"/>
                </a:srgbClr>
              </a:gs>
            </a:gsLst>
            <a:lin ang="5400000" scaled="1"/>
          </a:gradFill>
          <a:ln w="9525">
            <a:noFill/>
            <a:round/>
          </a:ln>
        </p:spPr>
        <p:txBody>
          <a:bodyPr anchor="ctr" bIns="41916" lIns="83831" rIns="83831" tIns="41916" wrap="none"/>
          <a:lstStyle/>
          <a:p>
            <a:pPr algn="ctr" fontAlgn="base">
              <a:spcBef>
                <a:spcPct val="0"/>
              </a:spcBef>
              <a:spcAft>
                <a:spcPct val="0"/>
              </a:spcAft>
              <a:defRPr/>
            </a:pPr>
            <a:endParaRPr altLang="en-US" b="1" kern="0" lang="zh-CN" sz="1733">
              <a:solidFill>
                <a:srgbClr val="000000"/>
              </a:solidFill>
              <a:latin charset="-122" pitchFamily="34" typeface="微软雅黑"/>
              <a:ea charset="-122" pitchFamily="34" typeface="微软雅黑"/>
            </a:endParaRPr>
          </a:p>
        </p:txBody>
      </p:sp>
      <p:sp>
        <p:nvSpPr>
          <p:cNvPr id="4" name="圆角矩形 3"/>
          <p:cNvSpPr/>
          <p:nvPr/>
        </p:nvSpPr>
        <p:spPr>
          <a:xfrm>
            <a:off x="3986815" y="4637180"/>
            <a:ext cx="2122372" cy="392955"/>
          </a:xfrm>
          <a:prstGeom prst="roundRect">
            <a:avLst/>
          </a:prstGeom>
          <a:solidFill>
            <a:schemeClr val="accent2"/>
          </a:solidFill>
          <a:ln w="38100">
            <a:solidFill>
              <a:schemeClr val="bg1"/>
            </a:solidFill>
          </a:ln>
          <a:effectLst>
            <a:outerShdw algn="t" blurRad="127000" dir="54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bIns="41916" lIns="83831" rIns="83831" rtlCol="0" tIns="41916"/>
          <a:lstStyle/>
          <a:p>
            <a:pPr algn="ctr"/>
            <a:r>
              <a:rPr altLang="en-US" lang="zh-CN" sz="1733">
                <a:latin charset="-122" pitchFamily="34" typeface="微软雅黑"/>
                <a:ea charset="-122" pitchFamily="34" typeface="微软雅黑"/>
              </a:rPr>
              <a:t>应用前景二</a:t>
            </a:r>
          </a:p>
        </p:txBody>
      </p:sp>
      <p:sp>
        <p:nvSpPr>
          <p:cNvPr id="5" name="圆角矩形 4"/>
          <p:cNvSpPr/>
          <p:nvPr/>
        </p:nvSpPr>
        <p:spPr>
          <a:xfrm>
            <a:off x="4876839" y="3790576"/>
            <a:ext cx="2122372" cy="392955"/>
          </a:xfrm>
          <a:prstGeom prst="roundRect">
            <a:avLst/>
          </a:prstGeom>
          <a:solidFill>
            <a:schemeClr val="accent3"/>
          </a:solidFill>
          <a:ln w="38100">
            <a:solidFill>
              <a:schemeClr val="bg1"/>
            </a:solidFill>
          </a:ln>
          <a:effectLst>
            <a:outerShdw algn="t" blurRad="127000" dir="54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bIns="41916" lIns="83831" rIns="83831" rtlCol="0" tIns="41916"/>
          <a:lstStyle/>
          <a:p>
            <a:pPr algn="ctr"/>
            <a:r>
              <a:rPr altLang="en-US" lang="zh-CN" sz="1733">
                <a:latin charset="-122" pitchFamily="34" typeface="微软雅黑"/>
                <a:ea charset="-122" pitchFamily="34" typeface="微软雅黑"/>
              </a:rPr>
              <a:t>应用前景三</a:t>
            </a:r>
          </a:p>
        </p:txBody>
      </p:sp>
      <p:sp>
        <p:nvSpPr>
          <p:cNvPr id="6" name="圆角矩形 5"/>
          <p:cNvSpPr/>
          <p:nvPr/>
        </p:nvSpPr>
        <p:spPr>
          <a:xfrm>
            <a:off x="5540081" y="2973795"/>
            <a:ext cx="2122372" cy="392955"/>
          </a:xfrm>
          <a:prstGeom prst="roundRect">
            <a:avLst/>
          </a:prstGeom>
          <a:solidFill>
            <a:schemeClr val="accent4"/>
          </a:solidFill>
          <a:ln w="38100">
            <a:solidFill>
              <a:schemeClr val="bg1"/>
            </a:solidFill>
          </a:ln>
          <a:effectLst>
            <a:outerShdw algn="t" blurRad="127000" dir="54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bIns="41916" lIns="83831" rIns="83831" rtlCol="0" tIns="41916"/>
          <a:lstStyle/>
          <a:p>
            <a:pPr algn="ctr"/>
            <a:r>
              <a:rPr altLang="en-US" lang="zh-CN" sz="1733">
                <a:latin charset="-122" pitchFamily="34" typeface="微软雅黑"/>
                <a:ea charset="-122" pitchFamily="34" typeface="微软雅黑"/>
              </a:rPr>
              <a:t>应用前景四</a:t>
            </a:r>
          </a:p>
        </p:txBody>
      </p:sp>
      <p:sp>
        <p:nvSpPr>
          <p:cNvPr id="7" name="圆角矩形 6"/>
          <p:cNvSpPr/>
          <p:nvPr/>
        </p:nvSpPr>
        <p:spPr>
          <a:xfrm>
            <a:off x="6283571" y="2202799"/>
            <a:ext cx="2122372" cy="392955"/>
          </a:xfrm>
          <a:prstGeom prst="roundRect">
            <a:avLst/>
          </a:prstGeom>
          <a:solidFill>
            <a:schemeClr val="accent1"/>
          </a:solidFill>
          <a:ln w="38100">
            <a:solidFill>
              <a:schemeClr val="bg1"/>
            </a:solidFill>
          </a:ln>
          <a:effectLst>
            <a:outerShdw algn="t" blurRad="127000" dir="54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bIns="41916" lIns="83831" rIns="83831" rtlCol="0" tIns="41916"/>
          <a:lstStyle/>
          <a:p>
            <a:pPr algn="ctr"/>
            <a:r>
              <a:rPr altLang="en-US" lang="zh-CN" sz="1733">
                <a:latin charset="-122" pitchFamily="34" typeface="微软雅黑"/>
                <a:ea charset="-122" pitchFamily="34" typeface="微软雅黑"/>
              </a:rPr>
              <a:t>应用前景五</a:t>
            </a:r>
          </a:p>
        </p:txBody>
      </p:sp>
      <p:sp>
        <p:nvSpPr>
          <p:cNvPr id="9" name="圆角矩形 8"/>
          <p:cNvSpPr/>
          <p:nvPr/>
        </p:nvSpPr>
        <p:spPr>
          <a:xfrm>
            <a:off x="3144671" y="5412289"/>
            <a:ext cx="2122372" cy="392955"/>
          </a:xfrm>
          <a:prstGeom prst="roundRect">
            <a:avLst/>
          </a:prstGeom>
          <a:solidFill>
            <a:schemeClr val="accent1"/>
          </a:solidFill>
          <a:ln w="38100">
            <a:solidFill>
              <a:schemeClr val="bg1"/>
            </a:solidFill>
          </a:ln>
          <a:effectLst>
            <a:outerShdw algn="t" blurRad="127000" dir="54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bIns="41916" lIns="83831" rIns="83831" rtlCol="0" tIns="41916"/>
          <a:lstStyle/>
          <a:p>
            <a:pPr algn="ctr"/>
            <a:r>
              <a:rPr altLang="en-US" lang="zh-CN" sz="1733">
                <a:latin charset="-122" pitchFamily="34" typeface="微软雅黑"/>
                <a:ea charset="-122" pitchFamily="34" typeface="微软雅黑"/>
              </a:rPr>
              <a:t>应用前景一</a:t>
            </a:r>
          </a:p>
        </p:txBody>
      </p:sp>
      <p:sp>
        <p:nvSpPr>
          <p:cNvPr id="10" name="矩形 9"/>
          <p:cNvSpPr/>
          <p:nvPr/>
        </p:nvSpPr>
        <p:spPr>
          <a:xfrm>
            <a:off x="6475592" y="5386114"/>
            <a:ext cx="2105557" cy="571512"/>
          </a:xfrm>
          <a:prstGeom prst="rect">
            <a:avLst/>
          </a:prstGeom>
          <a:ln>
            <a:solidFill>
              <a:srgbClr val="01458E"/>
            </a:solidFill>
            <a:prstDash val="dash"/>
          </a:ln>
        </p:spPr>
        <p:txBody>
          <a:bodyPr bIns="41916" lIns="83831" rIns="83831" tIns="41916" wrap="square">
            <a:spAutoFit/>
          </a:bodyPr>
          <a:lstStyle/>
          <a:p>
            <a:pPr algn="ctr"/>
            <a:r>
              <a:rPr altLang="en-US" lang="zh-CN" sz="1600">
                <a:solidFill>
                  <a:schemeClr val="tx1">
                    <a:lumMod val="75000"/>
                    <a:lumOff val="25000"/>
                  </a:schemeClr>
                </a:solidFill>
                <a:latin charset="-122" pitchFamily="34" typeface="微软雅黑"/>
                <a:ea charset="-122" pitchFamily="34" typeface="微软雅黑"/>
              </a:rPr>
              <a:t>单击此处添加文本</a:t>
            </a:r>
          </a:p>
          <a:p>
            <a:pPr algn="ctr"/>
            <a:r>
              <a:rPr altLang="en-US" lang="zh-CN" sz="1600">
                <a:solidFill>
                  <a:schemeClr val="tx1">
                    <a:lumMod val="75000"/>
                    <a:lumOff val="25000"/>
                  </a:schemeClr>
                </a:solidFill>
                <a:latin charset="-122" pitchFamily="34" typeface="微软雅黑"/>
                <a:ea charset="-122" pitchFamily="34" typeface="微软雅黑"/>
              </a:rPr>
              <a:t>单击此处添加文本</a:t>
            </a:r>
          </a:p>
        </p:txBody>
      </p:sp>
      <p:sp>
        <p:nvSpPr>
          <p:cNvPr id="11" name="矩形 10"/>
          <p:cNvSpPr/>
          <p:nvPr/>
        </p:nvSpPr>
        <p:spPr>
          <a:xfrm>
            <a:off x="7036492" y="4554422"/>
            <a:ext cx="2105557" cy="571512"/>
          </a:xfrm>
          <a:prstGeom prst="rect">
            <a:avLst/>
          </a:prstGeom>
          <a:ln>
            <a:solidFill>
              <a:srgbClr val="01458E"/>
            </a:solidFill>
            <a:prstDash val="dash"/>
          </a:ln>
        </p:spPr>
        <p:txBody>
          <a:bodyPr bIns="41916" lIns="83831" rIns="83831" tIns="41916" wrap="square">
            <a:spAutoFit/>
          </a:bodyPr>
          <a:lstStyle/>
          <a:p>
            <a:pPr algn="ctr"/>
            <a:r>
              <a:rPr altLang="en-US" lang="zh-CN" sz="1600">
                <a:solidFill>
                  <a:schemeClr val="tx1">
                    <a:lumMod val="75000"/>
                    <a:lumOff val="25000"/>
                  </a:schemeClr>
                </a:solidFill>
                <a:latin charset="-122" pitchFamily="34" typeface="微软雅黑"/>
                <a:ea charset="-122" pitchFamily="34" typeface="微软雅黑"/>
              </a:rPr>
              <a:t>单击此处添加文本</a:t>
            </a:r>
          </a:p>
          <a:p>
            <a:pPr algn="ctr"/>
            <a:r>
              <a:rPr altLang="en-US" lang="zh-CN" sz="1600">
                <a:solidFill>
                  <a:schemeClr val="tx1">
                    <a:lumMod val="75000"/>
                    <a:lumOff val="25000"/>
                  </a:schemeClr>
                </a:solidFill>
                <a:latin charset="-122" pitchFamily="34" typeface="微软雅黑"/>
                <a:ea charset="-122" pitchFamily="34" typeface="微软雅黑"/>
              </a:rPr>
              <a:t>单击此处添加文本</a:t>
            </a:r>
          </a:p>
        </p:txBody>
      </p:sp>
      <p:sp>
        <p:nvSpPr>
          <p:cNvPr id="12" name="矩形 11"/>
          <p:cNvSpPr/>
          <p:nvPr/>
        </p:nvSpPr>
        <p:spPr>
          <a:xfrm>
            <a:off x="7580771" y="3722729"/>
            <a:ext cx="2105557" cy="571512"/>
          </a:xfrm>
          <a:prstGeom prst="rect">
            <a:avLst/>
          </a:prstGeom>
          <a:ln>
            <a:solidFill>
              <a:srgbClr val="01458E"/>
            </a:solidFill>
            <a:prstDash val="dash"/>
          </a:ln>
        </p:spPr>
        <p:txBody>
          <a:bodyPr bIns="41916" lIns="83831" rIns="83831" tIns="41916" wrap="square">
            <a:spAutoFit/>
          </a:bodyPr>
          <a:lstStyle/>
          <a:p>
            <a:pPr algn="ctr"/>
            <a:r>
              <a:rPr altLang="en-US" lang="zh-CN" sz="1600">
                <a:solidFill>
                  <a:schemeClr val="tx1">
                    <a:lumMod val="75000"/>
                    <a:lumOff val="25000"/>
                  </a:schemeClr>
                </a:solidFill>
                <a:latin charset="-122" pitchFamily="34" typeface="微软雅黑"/>
                <a:ea charset="-122" pitchFamily="34" typeface="微软雅黑"/>
              </a:rPr>
              <a:t>单击此处添加文本</a:t>
            </a:r>
          </a:p>
          <a:p>
            <a:pPr algn="ctr"/>
            <a:r>
              <a:rPr altLang="en-US" lang="zh-CN" sz="1600">
                <a:solidFill>
                  <a:schemeClr val="tx1">
                    <a:lumMod val="75000"/>
                    <a:lumOff val="25000"/>
                  </a:schemeClr>
                </a:solidFill>
                <a:latin charset="-122" pitchFamily="34" typeface="微软雅黑"/>
                <a:ea charset="-122" pitchFamily="34" typeface="微软雅黑"/>
              </a:rPr>
              <a:t>单击此处添加文本</a:t>
            </a:r>
          </a:p>
        </p:txBody>
      </p:sp>
      <p:sp>
        <p:nvSpPr>
          <p:cNvPr id="13" name="矩形 12"/>
          <p:cNvSpPr/>
          <p:nvPr/>
        </p:nvSpPr>
        <p:spPr>
          <a:xfrm>
            <a:off x="8089271" y="2891037"/>
            <a:ext cx="2105557" cy="571512"/>
          </a:xfrm>
          <a:prstGeom prst="rect">
            <a:avLst/>
          </a:prstGeom>
          <a:ln>
            <a:solidFill>
              <a:srgbClr val="01458E"/>
            </a:solidFill>
            <a:prstDash val="dash"/>
          </a:ln>
        </p:spPr>
        <p:txBody>
          <a:bodyPr bIns="41916" lIns="83831" rIns="83831" tIns="41916" wrap="square">
            <a:spAutoFit/>
          </a:bodyPr>
          <a:lstStyle/>
          <a:p>
            <a:pPr algn="ctr"/>
            <a:r>
              <a:rPr altLang="en-US" lang="zh-CN" sz="1600">
                <a:solidFill>
                  <a:schemeClr val="tx1">
                    <a:lumMod val="75000"/>
                    <a:lumOff val="25000"/>
                  </a:schemeClr>
                </a:solidFill>
                <a:latin charset="-122" pitchFamily="34" typeface="微软雅黑"/>
                <a:ea charset="-122" pitchFamily="34" typeface="微软雅黑"/>
              </a:rPr>
              <a:t>单击此处添加文本</a:t>
            </a:r>
          </a:p>
          <a:p>
            <a:pPr algn="ctr"/>
            <a:r>
              <a:rPr altLang="en-US" lang="zh-CN" sz="1600">
                <a:solidFill>
                  <a:schemeClr val="tx1">
                    <a:lumMod val="75000"/>
                    <a:lumOff val="25000"/>
                  </a:schemeClr>
                </a:solidFill>
                <a:latin charset="-122" pitchFamily="34" typeface="微软雅黑"/>
                <a:ea charset="-122" pitchFamily="34" typeface="微软雅黑"/>
              </a:rPr>
              <a:t>单击此处添加文本</a:t>
            </a:r>
          </a:p>
        </p:txBody>
      </p:sp>
      <p:sp>
        <p:nvSpPr>
          <p:cNvPr id="14" name="矩形 13"/>
          <p:cNvSpPr/>
          <p:nvPr/>
        </p:nvSpPr>
        <p:spPr>
          <a:xfrm>
            <a:off x="8886987" y="2134953"/>
            <a:ext cx="2105557" cy="571512"/>
          </a:xfrm>
          <a:prstGeom prst="rect">
            <a:avLst/>
          </a:prstGeom>
          <a:ln>
            <a:solidFill>
              <a:srgbClr val="01458E"/>
            </a:solidFill>
            <a:prstDash val="dash"/>
          </a:ln>
        </p:spPr>
        <p:txBody>
          <a:bodyPr bIns="41916" lIns="83831" rIns="83831" tIns="41916" wrap="square">
            <a:spAutoFit/>
          </a:bodyPr>
          <a:lstStyle/>
          <a:p>
            <a:pPr algn="ctr"/>
            <a:r>
              <a:rPr altLang="en-US" lang="zh-CN" sz="1600">
                <a:solidFill>
                  <a:schemeClr val="tx1">
                    <a:lumMod val="75000"/>
                    <a:lumOff val="25000"/>
                  </a:schemeClr>
                </a:solidFill>
                <a:latin charset="-122" pitchFamily="34" typeface="微软雅黑"/>
                <a:ea charset="-122" pitchFamily="34" typeface="微软雅黑"/>
              </a:rPr>
              <a:t>单击此处添加文本</a:t>
            </a:r>
          </a:p>
          <a:p>
            <a:pPr algn="ctr"/>
            <a:r>
              <a:rPr altLang="en-US" lang="zh-CN" sz="1600">
                <a:solidFill>
                  <a:schemeClr val="tx1">
                    <a:lumMod val="75000"/>
                    <a:lumOff val="25000"/>
                  </a:schemeClr>
                </a:solidFill>
                <a:latin charset="-122" pitchFamily="34" typeface="微软雅黑"/>
                <a:ea charset="-122" pitchFamily="34" typeface="微软雅黑"/>
              </a:rPr>
              <a:t>单击此处添加文本</a:t>
            </a:r>
          </a:p>
        </p:txBody>
      </p:sp>
      <p:sp>
        <p:nvSpPr>
          <p:cNvPr id="15" name="Content Placeholder 2"/>
          <p:cNvSpPr txBox="1"/>
          <p:nvPr/>
        </p:nvSpPr>
        <p:spPr>
          <a:xfrm>
            <a:off x="1357707" y="2348012"/>
            <a:ext cx="3394144" cy="1206672"/>
          </a:xfrm>
          <a:prstGeom prst="rect">
            <a:avLst/>
          </a:prstGeom>
        </p:spPr>
        <p:txBody>
          <a:bodyPr bIns="45720" lIns="91440" rIns="91440" tIns="45720">
            <a:noAutofit/>
          </a:bodyPr>
          <a:lstStyle>
            <a:lvl1pPr algn="l" defTabSz="914400" eaLnBrk="1" hangingPunct="1" indent="-228600" latinLnBrk="0" marL="228600" rtl="0">
              <a:lnSpc>
                <a:spcPct val="90000"/>
              </a:lnSpc>
              <a:spcBef>
                <a:spcPts val="1000"/>
              </a:spcBef>
              <a:buFont charset="0" panose="020b0604020202020204" pitchFamily="34" typeface="Arial"/>
              <a:buChar char="•"/>
              <a:defRPr kern="1200" sz="2800">
                <a:solidFill>
                  <a:schemeClr val="tx1"/>
                </a:solidFill>
                <a:latin typeface="+mn-lt"/>
                <a:ea typeface="+mn-ea"/>
                <a:cs typeface="+mn-cs"/>
              </a:defRPr>
            </a:lvl1pPr>
            <a:lvl2pPr algn="l" defTabSz="914400" eaLnBrk="1" hangingPunct="1" indent="-228600" latinLnBrk="0" marL="685800"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00" eaLnBrk="1" hangingPunct="1" indent="-228600" latinLnBrk="0" marL="1143000"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00" eaLnBrk="1" hangingPunct="1" indent="-228600" latinLnBrk="0" marL="1600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00" eaLnBrk="1" hangingPunct="1" indent="-228600" latinLnBrk="0" marL="20574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indent="0" marL="0">
              <a:lnSpc>
                <a:spcPct val="130000"/>
              </a:lnSpc>
              <a:buNone/>
            </a:pPr>
            <a:r>
              <a:rPr altLang="en-US" lang="zh-CN" sz="1333">
                <a:solidFill>
                  <a:schemeClr val="tx1">
                    <a:lumMod val="75000"/>
                    <a:lumOff val="25000"/>
                  </a:schemeClr>
                </a:solidFill>
                <a:latin charset="-122" pitchFamily="34" typeface="微软雅黑"/>
                <a:ea charset="-122" pitchFamily="34" typeface="微软雅黑"/>
              </a:rPr>
              <a:t>您的内容打在这里，或者通过复制您的文本后，在此框中选择粘贴，并选择只保留文字。在此录入上述图表的综合描述说明。</a:t>
            </a:r>
          </a:p>
        </p:txBody>
      </p:sp>
      <p:sp>
        <p:nvSpPr>
          <p:cNvPr id="16" name="Title 13"/>
          <p:cNvSpPr txBox="1"/>
          <p:nvPr/>
        </p:nvSpPr>
        <p:spPr>
          <a:xfrm>
            <a:off x="1387373" y="1842195"/>
            <a:ext cx="2884425" cy="585515"/>
          </a:xfrm>
          <a:prstGeom prst="rect">
            <a:avLst/>
          </a:prstGeom>
        </p:spPr>
        <p:txBody>
          <a:bodyPr anchor="ctr" bIns="45720" lIns="91440" rIns="91440" rtlCol="0" tIns="45720" vert="horz">
            <a:normAutofit/>
          </a:bodyPr>
          <a:lstStyle>
            <a:lvl1pPr algn="l" defTabSz="914400" eaLnBrk="1" hangingPunct="1" latinLnBrk="0" rtl="0">
              <a:spcBef>
                <a:spcPct val="0"/>
              </a:spcBef>
              <a:buNone/>
              <a:defRPr b="0" kern="1200" sz="3200">
                <a:solidFill>
                  <a:schemeClr val="tx1">
                    <a:lumMod val="65000"/>
                    <a:lumOff val="35000"/>
                  </a:schemeClr>
                </a:solidFill>
                <a:latin charset="0" pitchFamily="34" typeface="Source Sans Pro Light"/>
                <a:ea typeface="+mj-ea"/>
                <a:cs typeface="+mj-cs"/>
              </a:defRPr>
            </a:lvl1pPr>
          </a:lstStyle>
          <a:p>
            <a:r>
              <a:rPr altLang="en-US" b="1" lang="zh-CN" sz="1867">
                <a:solidFill>
                  <a:schemeClr val="accent1"/>
                </a:solidFill>
                <a:latin charset="-122" pitchFamily="34" typeface="微软雅黑"/>
                <a:ea charset="-122" pitchFamily="34" typeface="微软雅黑"/>
              </a:rPr>
              <a:t>添加标题内容文字</a:t>
            </a:r>
          </a:p>
        </p:txBody>
      </p:sp>
      <p:sp>
        <p:nvSpPr>
          <p:cNvPr id="19" name="TextBox 18"/>
          <p:cNvSpPr txBox="1"/>
          <p:nvPr/>
        </p:nvSpPr>
        <p:spPr>
          <a:xfrm>
            <a:off x="5320788" y="321115"/>
            <a:ext cx="1535430" cy="497891"/>
          </a:xfrm>
          <a:prstGeom prst="rect">
            <a:avLst/>
          </a:prstGeom>
          <a:noFill/>
        </p:spPr>
        <p:txBody>
          <a:bodyPr rtlCol="0" wrap="none">
            <a:spAutoFit/>
          </a:bodyPr>
          <a:lstStyle/>
          <a:p>
            <a:r>
              <a:rPr altLang="en-US" lang="zh-CN" sz="2667">
                <a:solidFill>
                  <a:srgbClr val="304860"/>
                </a:solidFill>
                <a:latin charset="-122" pitchFamily="34" typeface="微软雅黑"/>
                <a:ea charset="-122" pitchFamily="34" typeface="微软雅黑"/>
              </a:rPr>
              <a:t>应用前景</a:t>
            </a:r>
          </a:p>
        </p:txBody>
      </p:sp>
      <p:sp>
        <p:nvSpPr>
          <p:cNvPr id="22" name="Text Box 2"/>
          <p:cNvSpPr txBox="1">
            <a:spLocks noChangeArrowheads="1"/>
          </p:cNvSpPr>
          <p:nvPr/>
        </p:nvSpPr>
        <p:spPr bwMode="auto">
          <a:xfrm>
            <a:off x="9691565" y="7077405"/>
            <a:ext cx="2527807" cy="375971"/>
          </a:xfrm>
          <a:prstGeom prst="rect">
            <a:avLst/>
          </a:prstGeom>
          <a:noFill/>
          <a:ln w="9525">
            <a:noFill/>
            <a:miter lim="800000"/>
          </a:ln>
        </p:spPr>
        <p:txBody>
          <a:bodyPr wrap="square">
            <a:spAutoFit/>
          </a:bodyPr>
          <a:lstStyle/>
          <a:p>
            <a:pPr algn="ctr"/>
            <a:r>
              <a:rPr altLang="en-US" lang="zh-CN" sz="1867">
                <a:solidFill>
                  <a:srgbClr val="00AEEE"/>
                </a:solidFill>
                <a:latin charset="-122" pitchFamily="34" typeface="微软雅黑"/>
                <a:ea charset="-122" pitchFamily="34" typeface="微软雅黑"/>
              </a:rPr>
              <a:t>延迟符号</a:t>
            </a:r>
          </a:p>
        </p:txBody>
      </p:sp>
    </p:spTree>
    <p:extLst>
      <p:ext uri="{BB962C8B-B14F-4D97-AF65-F5344CB8AC3E}">
        <p14:creationId val="924079801"/>
      </p:ext>
    </p:extLst>
  </p:cSld>
  <p:clrMapOvr>
    <a:masterClrMapping/>
  </p:clrMapOvr>
  <mc:AlternateContent>
    <mc:Choice Requires="p15">
      <p:transition p14:dur="1250" spd="slow">
        <p15:prstTrans prst="peelOff"/>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2" presetSubtype="4">
                                  <p:stCondLst>
                                    <p:cond delay="0"/>
                                  </p:stCondLst>
                                  <p:childTnLst>
                                    <p:set>
                                      <p:cBhvr>
                                        <p:cTn dur="1" fill="hold" id="6">
                                          <p:stCondLst>
                                            <p:cond delay="0"/>
                                          </p:stCondLst>
                                        </p:cTn>
                                        <p:tgtEl>
                                          <p:spTgt spid="3"/>
                                        </p:tgtEl>
                                        <p:attrNameLst>
                                          <p:attrName>style.visibility</p:attrName>
                                        </p:attrNameLst>
                                      </p:cBhvr>
                                      <p:to>
                                        <p:strVal val="visible"/>
                                      </p:to>
                                    </p:set>
                                    <p:animEffect filter="wipe(down)" transition="in">
                                      <p:cBhvr>
                                        <p:cTn dur="500" id="7"/>
                                        <p:tgtEl>
                                          <p:spTgt spid="3"/>
                                        </p:tgtEl>
                                      </p:cBhvr>
                                    </p:animEffect>
                                  </p:childTnLst>
                                </p:cTn>
                              </p:par>
                              <p:par>
                                <p:cTn fill="hold" grpId="0" id="8" nodeType="withEffect" presetClass="entr" presetID="2" presetSubtype="8">
                                  <p:stCondLst>
                                    <p:cond delay="300"/>
                                  </p:stCondLst>
                                  <p:childTnLst>
                                    <p:set>
                                      <p:cBhvr>
                                        <p:cTn dur="1" fill="hold" id="9">
                                          <p:stCondLst>
                                            <p:cond delay="0"/>
                                          </p:stCondLst>
                                        </p:cTn>
                                        <p:tgtEl>
                                          <p:spTgt spid="9"/>
                                        </p:tgtEl>
                                        <p:attrNameLst>
                                          <p:attrName>style.visibility</p:attrName>
                                        </p:attrNameLst>
                                      </p:cBhvr>
                                      <p:to>
                                        <p:strVal val="visible"/>
                                      </p:to>
                                    </p:set>
                                    <p:anim calcmode="lin" valueType="num">
                                      <p:cBhvr additive="base">
                                        <p:cTn dur="500" fill="hold" id="10"/>
                                        <p:tgtEl>
                                          <p:spTgt spid="9"/>
                                        </p:tgtEl>
                                        <p:attrNameLst>
                                          <p:attrName>ppt_x</p:attrName>
                                        </p:attrNameLst>
                                      </p:cBhvr>
                                      <p:tavLst>
                                        <p:tav tm="0">
                                          <p:val>
                                            <p:strVal val="0-#ppt_w/2"/>
                                          </p:val>
                                        </p:tav>
                                        <p:tav tm="100000">
                                          <p:val>
                                            <p:strVal val="#ppt_x"/>
                                          </p:val>
                                        </p:tav>
                                      </p:tavLst>
                                    </p:anim>
                                    <p:anim calcmode="lin" valueType="num">
                                      <p:cBhvr additive="base">
                                        <p:cTn dur="500" fill="hold" id="11"/>
                                        <p:tgtEl>
                                          <p:spTgt spid="9"/>
                                        </p:tgtEl>
                                        <p:attrNameLst>
                                          <p:attrName>ppt_y</p:attrName>
                                        </p:attrNameLst>
                                      </p:cBhvr>
                                      <p:tavLst>
                                        <p:tav tm="0">
                                          <p:val>
                                            <p:strVal val="#ppt_y"/>
                                          </p:val>
                                        </p:tav>
                                        <p:tav tm="100000">
                                          <p:val>
                                            <p:strVal val="#ppt_y"/>
                                          </p:val>
                                        </p:tav>
                                      </p:tavLst>
                                    </p:anim>
                                  </p:childTnLst>
                                </p:cTn>
                              </p:par>
                              <p:par>
                                <p:cTn fill="hold" grpId="0" id="12" nodeType="withEffect" presetClass="entr" presetID="2" presetSubtype="2">
                                  <p:stCondLst>
                                    <p:cond delay="300"/>
                                  </p:stCondLst>
                                  <p:childTnLst>
                                    <p:set>
                                      <p:cBhvr>
                                        <p:cTn dur="1" fill="hold" id="13">
                                          <p:stCondLst>
                                            <p:cond delay="0"/>
                                          </p:stCondLst>
                                        </p:cTn>
                                        <p:tgtEl>
                                          <p:spTgt spid="10"/>
                                        </p:tgtEl>
                                        <p:attrNameLst>
                                          <p:attrName>style.visibility</p:attrName>
                                        </p:attrNameLst>
                                      </p:cBhvr>
                                      <p:to>
                                        <p:strVal val="visible"/>
                                      </p:to>
                                    </p:set>
                                    <p:anim calcmode="lin" valueType="num">
                                      <p:cBhvr additive="base">
                                        <p:cTn dur="500" fill="hold" id="14"/>
                                        <p:tgtEl>
                                          <p:spTgt spid="10"/>
                                        </p:tgtEl>
                                        <p:attrNameLst>
                                          <p:attrName>ppt_x</p:attrName>
                                        </p:attrNameLst>
                                      </p:cBhvr>
                                      <p:tavLst>
                                        <p:tav tm="0">
                                          <p:val>
                                            <p:strVal val="1+#ppt_w/2"/>
                                          </p:val>
                                        </p:tav>
                                        <p:tav tm="100000">
                                          <p:val>
                                            <p:strVal val="#ppt_x"/>
                                          </p:val>
                                        </p:tav>
                                      </p:tavLst>
                                    </p:anim>
                                    <p:anim calcmode="lin" valueType="num">
                                      <p:cBhvr additive="base">
                                        <p:cTn dur="500" fill="hold" id="15"/>
                                        <p:tgtEl>
                                          <p:spTgt spid="10"/>
                                        </p:tgtEl>
                                        <p:attrNameLst>
                                          <p:attrName>ppt_y</p:attrName>
                                        </p:attrNameLst>
                                      </p:cBhvr>
                                      <p:tavLst>
                                        <p:tav tm="0">
                                          <p:val>
                                            <p:strVal val="#ppt_y"/>
                                          </p:val>
                                        </p:tav>
                                        <p:tav tm="100000">
                                          <p:val>
                                            <p:strVal val="#ppt_y"/>
                                          </p:val>
                                        </p:tav>
                                      </p:tavLst>
                                    </p:anim>
                                  </p:childTnLst>
                                </p:cTn>
                              </p:par>
                              <p:par>
                                <p:cTn fill="hold" grpId="0" id="16" nodeType="withEffect" presetClass="entr" presetID="2" presetSubtype="8">
                                  <p:stCondLst>
                                    <p:cond delay="500"/>
                                  </p:stCondLst>
                                  <p:childTnLst>
                                    <p:set>
                                      <p:cBhvr>
                                        <p:cTn dur="1" fill="hold" id="17">
                                          <p:stCondLst>
                                            <p:cond delay="0"/>
                                          </p:stCondLst>
                                        </p:cTn>
                                        <p:tgtEl>
                                          <p:spTgt spid="4"/>
                                        </p:tgtEl>
                                        <p:attrNameLst>
                                          <p:attrName>style.visibility</p:attrName>
                                        </p:attrNameLst>
                                      </p:cBhvr>
                                      <p:to>
                                        <p:strVal val="visible"/>
                                      </p:to>
                                    </p:set>
                                    <p:anim calcmode="lin" valueType="num">
                                      <p:cBhvr additive="base">
                                        <p:cTn dur="500" fill="hold" id="18"/>
                                        <p:tgtEl>
                                          <p:spTgt spid="4"/>
                                        </p:tgtEl>
                                        <p:attrNameLst>
                                          <p:attrName>ppt_x</p:attrName>
                                        </p:attrNameLst>
                                      </p:cBhvr>
                                      <p:tavLst>
                                        <p:tav tm="0">
                                          <p:val>
                                            <p:strVal val="0-#ppt_w/2"/>
                                          </p:val>
                                        </p:tav>
                                        <p:tav tm="100000">
                                          <p:val>
                                            <p:strVal val="#ppt_x"/>
                                          </p:val>
                                        </p:tav>
                                      </p:tavLst>
                                    </p:anim>
                                    <p:anim calcmode="lin" valueType="num">
                                      <p:cBhvr additive="base">
                                        <p:cTn dur="500" fill="hold" id="19"/>
                                        <p:tgtEl>
                                          <p:spTgt spid="4"/>
                                        </p:tgtEl>
                                        <p:attrNameLst>
                                          <p:attrName>ppt_y</p:attrName>
                                        </p:attrNameLst>
                                      </p:cBhvr>
                                      <p:tavLst>
                                        <p:tav tm="0">
                                          <p:val>
                                            <p:strVal val="#ppt_y"/>
                                          </p:val>
                                        </p:tav>
                                        <p:tav tm="100000">
                                          <p:val>
                                            <p:strVal val="#ppt_y"/>
                                          </p:val>
                                        </p:tav>
                                      </p:tavLst>
                                    </p:anim>
                                  </p:childTnLst>
                                </p:cTn>
                              </p:par>
                              <p:par>
                                <p:cTn fill="hold" grpId="0" id="20" nodeType="withEffect" presetClass="entr" presetID="2" presetSubtype="2">
                                  <p:stCondLst>
                                    <p:cond delay="500"/>
                                  </p:stCondLst>
                                  <p:childTnLst>
                                    <p:set>
                                      <p:cBhvr>
                                        <p:cTn dur="1" fill="hold" id="21">
                                          <p:stCondLst>
                                            <p:cond delay="0"/>
                                          </p:stCondLst>
                                        </p:cTn>
                                        <p:tgtEl>
                                          <p:spTgt spid="11"/>
                                        </p:tgtEl>
                                        <p:attrNameLst>
                                          <p:attrName>style.visibility</p:attrName>
                                        </p:attrNameLst>
                                      </p:cBhvr>
                                      <p:to>
                                        <p:strVal val="visible"/>
                                      </p:to>
                                    </p:set>
                                    <p:anim calcmode="lin" valueType="num">
                                      <p:cBhvr additive="base">
                                        <p:cTn dur="500" fill="hold" id="22"/>
                                        <p:tgtEl>
                                          <p:spTgt spid="11"/>
                                        </p:tgtEl>
                                        <p:attrNameLst>
                                          <p:attrName>ppt_x</p:attrName>
                                        </p:attrNameLst>
                                      </p:cBhvr>
                                      <p:tavLst>
                                        <p:tav tm="0">
                                          <p:val>
                                            <p:strVal val="1+#ppt_w/2"/>
                                          </p:val>
                                        </p:tav>
                                        <p:tav tm="100000">
                                          <p:val>
                                            <p:strVal val="#ppt_x"/>
                                          </p:val>
                                        </p:tav>
                                      </p:tavLst>
                                    </p:anim>
                                    <p:anim calcmode="lin" valueType="num">
                                      <p:cBhvr additive="base">
                                        <p:cTn dur="500" fill="hold" id="23"/>
                                        <p:tgtEl>
                                          <p:spTgt spid="11"/>
                                        </p:tgtEl>
                                        <p:attrNameLst>
                                          <p:attrName>ppt_y</p:attrName>
                                        </p:attrNameLst>
                                      </p:cBhvr>
                                      <p:tavLst>
                                        <p:tav tm="0">
                                          <p:val>
                                            <p:strVal val="#ppt_y"/>
                                          </p:val>
                                        </p:tav>
                                        <p:tav tm="100000">
                                          <p:val>
                                            <p:strVal val="#ppt_y"/>
                                          </p:val>
                                        </p:tav>
                                      </p:tavLst>
                                    </p:anim>
                                  </p:childTnLst>
                                </p:cTn>
                              </p:par>
                              <p:par>
                                <p:cTn fill="hold" grpId="0" id="24" nodeType="withEffect" presetClass="entr" presetID="2" presetSubtype="8">
                                  <p:stCondLst>
                                    <p:cond delay="700"/>
                                  </p:stCondLst>
                                  <p:childTnLst>
                                    <p:set>
                                      <p:cBhvr>
                                        <p:cTn dur="1" fill="hold" id="25">
                                          <p:stCondLst>
                                            <p:cond delay="0"/>
                                          </p:stCondLst>
                                        </p:cTn>
                                        <p:tgtEl>
                                          <p:spTgt spid="5"/>
                                        </p:tgtEl>
                                        <p:attrNameLst>
                                          <p:attrName>style.visibility</p:attrName>
                                        </p:attrNameLst>
                                      </p:cBhvr>
                                      <p:to>
                                        <p:strVal val="visible"/>
                                      </p:to>
                                    </p:set>
                                    <p:anim calcmode="lin" valueType="num">
                                      <p:cBhvr additive="base">
                                        <p:cTn dur="500" fill="hold" id="26"/>
                                        <p:tgtEl>
                                          <p:spTgt spid="5"/>
                                        </p:tgtEl>
                                        <p:attrNameLst>
                                          <p:attrName>ppt_x</p:attrName>
                                        </p:attrNameLst>
                                      </p:cBhvr>
                                      <p:tavLst>
                                        <p:tav tm="0">
                                          <p:val>
                                            <p:strVal val="0-#ppt_w/2"/>
                                          </p:val>
                                        </p:tav>
                                        <p:tav tm="100000">
                                          <p:val>
                                            <p:strVal val="#ppt_x"/>
                                          </p:val>
                                        </p:tav>
                                      </p:tavLst>
                                    </p:anim>
                                    <p:anim calcmode="lin" valueType="num">
                                      <p:cBhvr additive="base">
                                        <p:cTn dur="500" fill="hold" id="27"/>
                                        <p:tgtEl>
                                          <p:spTgt spid="5"/>
                                        </p:tgtEl>
                                        <p:attrNameLst>
                                          <p:attrName>ppt_y</p:attrName>
                                        </p:attrNameLst>
                                      </p:cBhvr>
                                      <p:tavLst>
                                        <p:tav tm="0">
                                          <p:val>
                                            <p:strVal val="#ppt_y"/>
                                          </p:val>
                                        </p:tav>
                                        <p:tav tm="100000">
                                          <p:val>
                                            <p:strVal val="#ppt_y"/>
                                          </p:val>
                                        </p:tav>
                                      </p:tavLst>
                                    </p:anim>
                                  </p:childTnLst>
                                </p:cTn>
                              </p:par>
                              <p:par>
                                <p:cTn fill="hold" grpId="0" id="28" nodeType="withEffect" presetClass="entr" presetID="2" presetSubtype="2">
                                  <p:stCondLst>
                                    <p:cond delay="700"/>
                                  </p:stCondLst>
                                  <p:childTnLst>
                                    <p:set>
                                      <p:cBhvr>
                                        <p:cTn dur="1" fill="hold" id="29">
                                          <p:stCondLst>
                                            <p:cond delay="0"/>
                                          </p:stCondLst>
                                        </p:cTn>
                                        <p:tgtEl>
                                          <p:spTgt spid="12"/>
                                        </p:tgtEl>
                                        <p:attrNameLst>
                                          <p:attrName>style.visibility</p:attrName>
                                        </p:attrNameLst>
                                      </p:cBhvr>
                                      <p:to>
                                        <p:strVal val="visible"/>
                                      </p:to>
                                    </p:set>
                                    <p:anim calcmode="lin" valueType="num">
                                      <p:cBhvr additive="base">
                                        <p:cTn dur="500" fill="hold" id="30"/>
                                        <p:tgtEl>
                                          <p:spTgt spid="12"/>
                                        </p:tgtEl>
                                        <p:attrNameLst>
                                          <p:attrName>ppt_x</p:attrName>
                                        </p:attrNameLst>
                                      </p:cBhvr>
                                      <p:tavLst>
                                        <p:tav tm="0">
                                          <p:val>
                                            <p:strVal val="1+#ppt_w/2"/>
                                          </p:val>
                                        </p:tav>
                                        <p:tav tm="100000">
                                          <p:val>
                                            <p:strVal val="#ppt_x"/>
                                          </p:val>
                                        </p:tav>
                                      </p:tavLst>
                                    </p:anim>
                                    <p:anim calcmode="lin" valueType="num">
                                      <p:cBhvr additive="base">
                                        <p:cTn dur="500" fill="hold" id="31"/>
                                        <p:tgtEl>
                                          <p:spTgt spid="12"/>
                                        </p:tgtEl>
                                        <p:attrNameLst>
                                          <p:attrName>ppt_y</p:attrName>
                                        </p:attrNameLst>
                                      </p:cBhvr>
                                      <p:tavLst>
                                        <p:tav tm="0">
                                          <p:val>
                                            <p:strVal val="#ppt_y"/>
                                          </p:val>
                                        </p:tav>
                                        <p:tav tm="100000">
                                          <p:val>
                                            <p:strVal val="#ppt_y"/>
                                          </p:val>
                                        </p:tav>
                                      </p:tavLst>
                                    </p:anim>
                                  </p:childTnLst>
                                </p:cTn>
                              </p:par>
                              <p:par>
                                <p:cTn fill="hold" grpId="0" id="32" nodeType="withEffect" presetClass="entr" presetID="2" presetSubtype="8">
                                  <p:stCondLst>
                                    <p:cond delay="900"/>
                                  </p:stCondLst>
                                  <p:childTnLst>
                                    <p:set>
                                      <p:cBhvr>
                                        <p:cTn dur="1" fill="hold" id="33">
                                          <p:stCondLst>
                                            <p:cond delay="0"/>
                                          </p:stCondLst>
                                        </p:cTn>
                                        <p:tgtEl>
                                          <p:spTgt spid="6"/>
                                        </p:tgtEl>
                                        <p:attrNameLst>
                                          <p:attrName>style.visibility</p:attrName>
                                        </p:attrNameLst>
                                      </p:cBhvr>
                                      <p:to>
                                        <p:strVal val="visible"/>
                                      </p:to>
                                    </p:set>
                                    <p:anim calcmode="lin" valueType="num">
                                      <p:cBhvr additive="base">
                                        <p:cTn dur="500" fill="hold" id="34"/>
                                        <p:tgtEl>
                                          <p:spTgt spid="6"/>
                                        </p:tgtEl>
                                        <p:attrNameLst>
                                          <p:attrName>ppt_x</p:attrName>
                                        </p:attrNameLst>
                                      </p:cBhvr>
                                      <p:tavLst>
                                        <p:tav tm="0">
                                          <p:val>
                                            <p:strVal val="0-#ppt_w/2"/>
                                          </p:val>
                                        </p:tav>
                                        <p:tav tm="100000">
                                          <p:val>
                                            <p:strVal val="#ppt_x"/>
                                          </p:val>
                                        </p:tav>
                                      </p:tavLst>
                                    </p:anim>
                                    <p:anim calcmode="lin" valueType="num">
                                      <p:cBhvr additive="base">
                                        <p:cTn dur="500" fill="hold" id="35"/>
                                        <p:tgtEl>
                                          <p:spTgt spid="6"/>
                                        </p:tgtEl>
                                        <p:attrNameLst>
                                          <p:attrName>ppt_y</p:attrName>
                                        </p:attrNameLst>
                                      </p:cBhvr>
                                      <p:tavLst>
                                        <p:tav tm="0">
                                          <p:val>
                                            <p:strVal val="#ppt_y"/>
                                          </p:val>
                                        </p:tav>
                                        <p:tav tm="100000">
                                          <p:val>
                                            <p:strVal val="#ppt_y"/>
                                          </p:val>
                                        </p:tav>
                                      </p:tavLst>
                                    </p:anim>
                                  </p:childTnLst>
                                </p:cTn>
                              </p:par>
                              <p:par>
                                <p:cTn fill="hold" grpId="0" id="36" nodeType="withEffect" presetClass="entr" presetID="2" presetSubtype="2">
                                  <p:stCondLst>
                                    <p:cond delay="900"/>
                                  </p:stCondLst>
                                  <p:childTnLst>
                                    <p:set>
                                      <p:cBhvr>
                                        <p:cTn dur="1" fill="hold" id="37">
                                          <p:stCondLst>
                                            <p:cond delay="0"/>
                                          </p:stCondLst>
                                        </p:cTn>
                                        <p:tgtEl>
                                          <p:spTgt spid="13"/>
                                        </p:tgtEl>
                                        <p:attrNameLst>
                                          <p:attrName>style.visibility</p:attrName>
                                        </p:attrNameLst>
                                      </p:cBhvr>
                                      <p:to>
                                        <p:strVal val="visible"/>
                                      </p:to>
                                    </p:set>
                                    <p:anim calcmode="lin" valueType="num">
                                      <p:cBhvr additive="base">
                                        <p:cTn dur="500" fill="hold" id="38"/>
                                        <p:tgtEl>
                                          <p:spTgt spid="13"/>
                                        </p:tgtEl>
                                        <p:attrNameLst>
                                          <p:attrName>ppt_x</p:attrName>
                                        </p:attrNameLst>
                                      </p:cBhvr>
                                      <p:tavLst>
                                        <p:tav tm="0">
                                          <p:val>
                                            <p:strVal val="1+#ppt_w/2"/>
                                          </p:val>
                                        </p:tav>
                                        <p:tav tm="100000">
                                          <p:val>
                                            <p:strVal val="#ppt_x"/>
                                          </p:val>
                                        </p:tav>
                                      </p:tavLst>
                                    </p:anim>
                                    <p:anim calcmode="lin" valueType="num">
                                      <p:cBhvr additive="base">
                                        <p:cTn dur="500" fill="hold" id="39"/>
                                        <p:tgtEl>
                                          <p:spTgt spid="13"/>
                                        </p:tgtEl>
                                        <p:attrNameLst>
                                          <p:attrName>ppt_y</p:attrName>
                                        </p:attrNameLst>
                                      </p:cBhvr>
                                      <p:tavLst>
                                        <p:tav tm="0">
                                          <p:val>
                                            <p:strVal val="#ppt_y"/>
                                          </p:val>
                                        </p:tav>
                                        <p:tav tm="100000">
                                          <p:val>
                                            <p:strVal val="#ppt_y"/>
                                          </p:val>
                                        </p:tav>
                                      </p:tavLst>
                                    </p:anim>
                                  </p:childTnLst>
                                </p:cTn>
                              </p:par>
                              <p:par>
                                <p:cTn fill="hold" grpId="0" id="40" nodeType="withEffect" presetClass="entr" presetID="2" presetSubtype="8">
                                  <p:stCondLst>
                                    <p:cond delay="1200"/>
                                  </p:stCondLst>
                                  <p:childTnLst>
                                    <p:set>
                                      <p:cBhvr>
                                        <p:cTn dur="1" fill="hold" id="41">
                                          <p:stCondLst>
                                            <p:cond delay="0"/>
                                          </p:stCondLst>
                                        </p:cTn>
                                        <p:tgtEl>
                                          <p:spTgt spid="7"/>
                                        </p:tgtEl>
                                        <p:attrNameLst>
                                          <p:attrName>style.visibility</p:attrName>
                                        </p:attrNameLst>
                                      </p:cBhvr>
                                      <p:to>
                                        <p:strVal val="visible"/>
                                      </p:to>
                                    </p:set>
                                    <p:anim calcmode="lin" valueType="num">
                                      <p:cBhvr additive="base">
                                        <p:cTn dur="500" fill="hold" id="42"/>
                                        <p:tgtEl>
                                          <p:spTgt spid="7"/>
                                        </p:tgtEl>
                                        <p:attrNameLst>
                                          <p:attrName>ppt_x</p:attrName>
                                        </p:attrNameLst>
                                      </p:cBhvr>
                                      <p:tavLst>
                                        <p:tav tm="0">
                                          <p:val>
                                            <p:strVal val="0-#ppt_w/2"/>
                                          </p:val>
                                        </p:tav>
                                        <p:tav tm="100000">
                                          <p:val>
                                            <p:strVal val="#ppt_x"/>
                                          </p:val>
                                        </p:tav>
                                      </p:tavLst>
                                    </p:anim>
                                    <p:anim calcmode="lin" valueType="num">
                                      <p:cBhvr additive="base">
                                        <p:cTn dur="500" fill="hold" id="43"/>
                                        <p:tgtEl>
                                          <p:spTgt spid="7"/>
                                        </p:tgtEl>
                                        <p:attrNameLst>
                                          <p:attrName>ppt_y</p:attrName>
                                        </p:attrNameLst>
                                      </p:cBhvr>
                                      <p:tavLst>
                                        <p:tav tm="0">
                                          <p:val>
                                            <p:strVal val="#ppt_y"/>
                                          </p:val>
                                        </p:tav>
                                        <p:tav tm="100000">
                                          <p:val>
                                            <p:strVal val="#ppt_y"/>
                                          </p:val>
                                        </p:tav>
                                      </p:tavLst>
                                    </p:anim>
                                  </p:childTnLst>
                                </p:cTn>
                              </p:par>
                              <p:par>
                                <p:cTn fill="hold" grpId="0" id="44" nodeType="withEffect" presetClass="entr" presetID="2" presetSubtype="2">
                                  <p:stCondLst>
                                    <p:cond delay="1200"/>
                                  </p:stCondLst>
                                  <p:childTnLst>
                                    <p:set>
                                      <p:cBhvr>
                                        <p:cTn dur="1" fill="hold" id="45">
                                          <p:stCondLst>
                                            <p:cond delay="0"/>
                                          </p:stCondLst>
                                        </p:cTn>
                                        <p:tgtEl>
                                          <p:spTgt spid="14"/>
                                        </p:tgtEl>
                                        <p:attrNameLst>
                                          <p:attrName>style.visibility</p:attrName>
                                        </p:attrNameLst>
                                      </p:cBhvr>
                                      <p:to>
                                        <p:strVal val="visible"/>
                                      </p:to>
                                    </p:set>
                                    <p:anim calcmode="lin" valueType="num">
                                      <p:cBhvr additive="base">
                                        <p:cTn dur="500" fill="hold" id="46"/>
                                        <p:tgtEl>
                                          <p:spTgt spid="14"/>
                                        </p:tgtEl>
                                        <p:attrNameLst>
                                          <p:attrName>ppt_x</p:attrName>
                                        </p:attrNameLst>
                                      </p:cBhvr>
                                      <p:tavLst>
                                        <p:tav tm="0">
                                          <p:val>
                                            <p:strVal val="1+#ppt_w/2"/>
                                          </p:val>
                                        </p:tav>
                                        <p:tav tm="100000">
                                          <p:val>
                                            <p:strVal val="#ppt_x"/>
                                          </p:val>
                                        </p:tav>
                                      </p:tavLst>
                                    </p:anim>
                                    <p:anim calcmode="lin" valueType="num">
                                      <p:cBhvr additive="base">
                                        <p:cTn dur="500" fill="hold" id="47"/>
                                        <p:tgtEl>
                                          <p:spTgt spid="14"/>
                                        </p:tgtEl>
                                        <p:attrNameLst>
                                          <p:attrName>ppt_y</p:attrName>
                                        </p:attrNameLst>
                                      </p:cBhvr>
                                      <p:tavLst>
                                        <p:tav tm="0">
                                          <p:val>
                                            <p:strVal val="#ppt_y"/>
                                          </p:val>
                                        </p:tav>
                                        <p:tav tm="100000">
                                          <p:val>
                                            <p:strVal val="#ppt_y"/>
                                          </p:val>
                                        </p:tav>
                                      </p:tavLst>
                                    </p:anim>
                                  </p:childTnLst>
                                </p:cTn>
                              </p:par>
                            </p:childTnLst>
                          </p:cTn>
                        </p:par>
                        <p:par>
                          <p:cTn fill="hold" id="48" nodeType="afterGroup">
                            <p:stCondLst>
                              <p:cond delay="1700"/>
                            </p:stCondLst>
                            <p:childTnLst>
                              <p:par>
                                <p:cTn fill="hold" grpId="0" id="49" nodeType="afterEffect" presetClass="entr" presetID="16" presetSubtype="21">
                                  <p:stCondLst>
                                    <p:cond delay="0"/>
                                  </p:stCondLst>
                                  <p:childTnLst>
                                    <p:set>
                                      <p:cBhvr>
                                        <p:cTn dur="1" fill="hold" id="50">
                                          <p:stCondLst>
                                            <p:cond delay="0"/>
                                          </p:stCondLst>
                                        </p:cTn>
                                        <p:tgtEl>
                                          <p:spTgt spid="16"/>
                                        </p:tgtEl>
                                        <p:attrNameLst>
                                          <p:attrName>style.visibility</p:attrName>
                                        </p:attrNameLst>
                                      </p:cBhvr>
                                      <p:to>
                                        <p:strVal val="visible"/>
                                      </p:to>
                                    </p:set>
                                    <p:animEffect filter="barn(inVertical)" transition="in">
                                      <p:cBhvr>
                                        <p:cTn dur="500" id="51"/>
                                        <p:tgtEl>
                                          <p:spTgt spid="16"/>
                                        </p:tgtEl>
                                      </p:cBhvr>
                                    </p:animEffect>
                                  </p:childTnLst>
                                </p:cTn>
                              </p:par>
                            </p:childTnLst>
                          </p:cTn>
                        </p:par>
                        <p:par>
                          <p:cTn fill="hold" id="52" nodeType="afterGroup">
                            <p:stCondLst>
                              <p:cond delay="2200"/>
                            </p:stCondLst>
                            <p:childTnLst>
                              <p:par>
                                <p:cTn fill="hold" grpId="0" id="53" nodeType="afterEffect" presetClass="entr" presetID="10" presetSubtype="0">
                                  <p:stCondLst>
                                    <p:cond delay="0"/>
                                  </p:stCondLst>
                                  <p:childTnLst>
                                    <p:set>
                                      <p:cBhvr>
                                        <p:cTn dur="1" fill="hold" id="54">
                                          <p:stCondLst>
                                            <p:cond delay="0"/>
                                          </p:stCondLst>
                                        </p:cTn>
                                        <p:tgtEl>
                                          <p:spTgt spid="15"/>
                                        </p:tgtEl>
                                        <p:attrNameLst>
                                          <p:attrName>style.visibility</p:attrName>
                                        </p:attrNameLst>
                                      </p:cBhvr>
                                      <p:to>
                                        <p:strVal val="visible"/>
                                      </p:to>
                                    </p:set>
                                    <p:animEffect filter="fade" transition="in">
                                      <p:cBhvr>
                                        <p:cTn dur="500" id="55"/>
                                        <p:tgtEl>
                                          <p:spTgt spid="15"/>
                                        </p:tgtEl>
                                      </p:cBhvr>
                                    </p:animEffect>
                                  </p:childTnLst>
                                </p:cTn>
                              </p:par>
                            </p:childTnLst>
                          </p:cTn>
                        </p:par>
                        <p:par>
                          <p:cTn fill="hold" id="56" nodeType="afterGroup">
                            <p:stCondLst>
                              <p:cond delay="2700"/>
                            </p:stCondLst>
                            <p:childTnLst>
                              <p:par>
                                <p:cTn fill="hold" grpId="0" id="57" nodeType="afterEffect" presetClass="entr" presetID="53" presetSubtype="0">
                                  <p:stCondLst>
                                    <p:cond delay="0"/>
                                  </p:stCondLst>
                                  <p:iterate type="lt">
                                    <p:tmPct val="10000"/>
                                  </p:iterate>
                                  <p:childTnLst>
                                    <p:set>
                                      <p:cBhvr>
                                        <p:cTn dur="1" fill="hold" id="58">
                                          <p:stCondLst>
                                            <p:cond delay="0"/>
                                          </p:stCondLst>
                                        </p:cTn>
                                        <p:tgtEl>
                                          <p:spTgt spid="22"/>
                                        </p:tgtEl>
                                        <p:attrNameLst>
                                          <p:attrName>style.visibility</p:attrName>
                                        </p:attrNameLst>
                                      </p:cBhvr>
                                      <p:to>
                                        <p:strVal val="visible"/>
                                      </p:to>
                                    </p:set>
                                    <p:anim calcmode="lin" valueType="num">
                                      <p:cBhvr>
                                        <p:cTn dur="650" fill="hold" id="59"/>
                                        <p:tgtEl>
                                          <p:spTgt spid="22"/>
                                        </p:tgtEl>
                                        <p:attrNameLst>
                                          <p:attrName>ppt_w</p:attrName>
                                        </p:attrNameLst>
                                      </p:cBhvr>
                                      <p:tavLst>
                                        <p:tav tm="0">
                                          <p:val>
                                            <p:fltVal val="0"/>
                                          </p:val>
                                        </p:tav>
                                        <p:tav tm="100000">
                                          <p:val>
                                            <p:strVal val="#ppt_w"/>
                                          </p:val>
                                        </p:tav>
                                      </p:tavLst>
                                    </p:anim>
                                    <p:anim calcmode="lin" valueType="num">
                                      <p:cBhvr>
                                        <p:cTn dur="650" fill="hold" id="60"/>
                                        <p:tgtEl>
                                          <p:spTgt spid="22"/>
                                        </p:tgtEl>
                                        <p:attrNameLst>
                                          <p:attrName>ppt_h</p:attrName>
                                        </p:attrNameLst>
                                      </p:cBhvr>
                                      <p:tavLst>
                                        <p:tav tm="0">
                                          <p:val>
                                            <p:fltVal val="0"/>
                                          </p:val>
                                        </p:tav>
                                        <p:tav tm="100000">
                                          <p:val>
                                            <p:strVal val="#ppt_h"/>
                                          </p:val>
                                        </p:tav>
                                      </p:tavLst>
                                    </p:anim>
                                    <p:animEffect filter="fade" transition="in">
                                      <p:cBhvr>
                                        <p:cTn dur="650" id="61"/>
                                        <p:tgtEl>
                                          <p:spTgt spid="2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
      <p:bldP grpId="0" spid="4"/>
      <p:bldP grpId="0" spid="5"/>
      <p:bldP grpId="0" spid="6"/>
      <p:bldP grpId="0" spid="7"/>
      <p:bldP grpId="0" spid="9"/>
      <p:bldP grpId="0" spid="10"/>
      <p:bldP grpId="0" spid="11"/>
      <p:bldP grpId="0" spid="12"/>
      <p:bldP grpId="0" spid="13"/>
      <p:bldP grpId="0" spid="14"/>
      <p:bldP grpId="0" spid="15"/>
      <p:bldP grpId="0" spid="16"/>
      <p:bldP grpId="0" spid="22"/>
    </p:bldLst>
  </p:timing>
</p:sld>
</file>

<file path=ppt/slides/slide2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4" name="组合 13"/>
          <p:cNvGrpSpPr/>
          <p:nvPr/>
        </p:nvGrpSpPr>
        <p:grpSpPr>
          <a:xfrm>
            <a:off x="3281934" y="2387870"/>
            <a:ext cx="8910066" cy="2087737"/>
            <a:chOff x="3281934" y="2387870"/>
            <a:chExt cx="8910066" cy="2087737"/>
          </a:xfrm>
        </p:grpSpPr>
        <p:sp>
          <p:nvSpPr>
            <p:cNvPr id="4" name="椭圆 3"/>
            <p:cNvSpPr/>
            <p:nvPr/>
          </p:nvSpPr>
          <p:spPr>
            <a:xfrm>
              <a:off x="3281934" y="2387870"/>
              <a:ext cx="2001012" cy="2082260"/>
            </a:xfrm>
            <a:prstGeom prst="ellipse">
              <a:avLst/>
            </a:prstGeom>
            <a:solidFill>
              <a:srgbClr val="3048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 name="矩形 4"/>
            <p:cNvSpPr/>
            <p:nvPr/>
          </p:nvSpPr>
          <p:spPr>
            <a:xfrm>
              <a:off x="4251960" y="2397633"/>
              <a:ext cx="7940040" cy="2077974"/>
            </a:xfrm>
            <a:prstGeom prst="rect">
              <a:avLst/>
            </a:prstGeom>
            <a:solidFill>
              <a:srgbClr val="3048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6" name="组合 5"/>
          <p:cNvGrpSpPr/>
          <p:nvPr/>
        </p:nvGrpSpPr>
        <p:grpSpPr>
          <a:xfrm>
            <a:off x="3735280" y="2544697"/>
            <a:ext cx="1783846" cy="1783846"/>
            <a:chOff x="5735754" y="1140916"/>
            <a:chExt cx="720495" cy="720495"/>
          </a:xfrm>
        </p:grpSpPr>
        <p:sp>
          <p:nvSpPr>
            <p:cNvPr id="7" name="椭圆 6"/>
            <p:cNvSpPr/>
            <p:nvPr/>
          </p:nvSpPr>
          <p:spPr>
            <a:xfrm>
              <a:off x="5735754" y="1140916"/>
              <a:ext cx="720495" cy="720495"/>
            </a:xfrm>
            <a:prstGeom prst="ellipse">
              <a:avLst/>
            </a:prstGeom>
            <a:solidFill>
              <a:srgbClr val="4C5E74"/>
            </a:solidFill>
            <a:ln w="28575">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 name="Freeform 42"/>
            <p:cNvSpPr>
              <a:spLocks noEditPoints="1"/>
            </p:cNvSpPr>
            <p:nvPr/>
          </p:nvSpPr>
          <p:spPr bwMode="auto">
            <a:xfrm>
              <a:off x="5894624" y="1311296"/>
              <a:ext cx="402752" cy="394719"/>
            </a:xfrm>
            <a:custGeom>
              <a:gdLst>
                <a:gd fmla="*/ 25 w 596" name="T0"/>
                <a:gd fmla="*/ 345 h 583" name="T1"/>
                <a:gd fmla="*/ 25 w 596" name="T2"/>
                <a:gd fmla="*/ 62 h 583" name="T3"/>
                <a:gd fmla="*/ 61 w 596" name="T4"/>
                <a:gd fmla="*/ 26 h 583" name="T5"/>
                <a:gd fmla="*/ 534 w 596" name="T6"/>
                <a:gd fmla="*/ 26 h 583" name="T7"/>
                <a:gd fmla="*/ 570 w 596" name="T8"/>
                <a:gd fmla="*/ 62 h 583" name="T9"/>
                <a:gd fmla="*/ 570 w 596" name="T10"/>
                <a:gd fmla="*/ 345 h 583" name="T11"/>
                <a:gd fmla="*/ 534 w 596" name="T12"/>
                <a:gd fmla="*/ 381 h 583" name="T13"/>
                <a:gd fmla="*/ 61 w 596" name="T14"/>
                <a:gd fmla="*/ 381 h 583" name="T15"/>
                <a:gd fmla="*/ 25 w 596" name="T16"/>
                <a:gd fmla="*/ 345 h 583" name="T17"/>
                <a:gd fmla="*/ 534 w 596" name="T18"/>
                <a:gd fmla="*/ 406 h 583" name="T19"/>
                <a:gd fmla="*/ 596 w 596" name="T20"/>
                <a:gd fmla="*/ 345 h 583" name="T21"/>
                <a:gd fmla="*/ 596 w 596" name="T22"/>
                <a:gd fmla="*/ 62 h 583" name="T23"/>
                <a:gd fmla="*/ 534 w 596" name="T24"/>
                <a:gd fmla="*/ 0 h 583" name="T25"/>
                <a:gd fmla="*/ 61 w 596" name="T26"/>
                <a:gd fmla="*/ 0 h 583" name="T27"/>
                <a:gd fmla="*/ 0 w 596" name="T28"/>
                <a:gd fmla="*/ 62 h 583" name="T29"/>
                <a:gd fmla="*/ 0 w 596" name="T30"/>
                <a:gd fmla="*/ 345 h 583" name="T31"/>
                <a:gd fmla="*/ 61 w 596" name="T32"/>
                <a:gd fmla="*/ 406 h 583" name="T33"/>
                <a:gd fmla="*/ 245 w 596" name="T34"/>
                <a:gd fmla="*/ 406 h 583" name="T35"/>
                <a:gd fmla="*/ 245 w 596" name="T36"/>
                <a:gd fmla="*/ 462 h 583" name="T37"/>
                <a:gd fmla="*/ 61 w 596" name="T38"/>
                <a:gd fmla="*/ 462 h 583" name="T39"/>
                <a:gd fmla="*/ 0 w 596" name="T40"/>
                <a:gd fmla="*/ 524 h 583" name="T41"/>
                <a:gd fmla="*/ 0 w 596" name="T42"/>
                <a:gd fmla="*/ 570 h 583" name="T43"/>
                <a:gd fmla="*/ 12 w 596" name="T44"/>
                <a:gd fmla="*/ 583 h 583" name="T45"/>
                <a:gd fmla="*/ 583 w 596" name="T46"/>
                <a:gd fmla="*/ 583 h 583" name="T47"/>
                <a:gd fmla="*/ 596 w 596" name="T48"/>
                <a:gd fmla="*/ 570 h 583" name="T49"/>
                <a:gd fmla="*/ 596 w 596" name="T50"/>
                <a:gd fmla="*/ 524 h 583" name="T51"/>
                <a:gd fmla="*/ 534 w 596" name="T52"/>
                <a:gd fmla="*/ 462 h 583" name="T53"/>
                <a:gd fmla="*/ 351 w 596" name="T54"/>
                <a:gd fmla="*/ 462 h 583" name="T55"/>
                <a:gd fmla="*/ 351 w 596" name="T56"/>
                <a:gd fmla="*/ 406 h 583" name="T57"/>
                <a:gd fmla="*/ 534 w 596" name="T58"/>
                <a:gd fmla="*/ 406 h 583" name="T59"/>
                <a:gd fmla="*/ 544 w 596" name="T60"/>
                <a:gd fmla="*/ 345 h 583" name="T61"/>
                <a:gd fmla="*/ 544 w 596" name="T62"/>
                <a:gd fmla="*/ 62 h 583" name="T63"/>
                <a:gd fmla="*/ 534 w 596" name="T64"/>
                <a:gd fmla="*/ 52 h 583" name="T65"/>
                <a:gd fmla="*/ 61 w 596" name="T66"/>
                <a:gd fmla="*/ 52 h 583" name="T67"/>
                <a:gd fmla="*/ 51 w 596" name="T68"/>
                <a:gd fmla="*/ 62 h 583" name="T69"/>
                <a:gd fmla="*/ 51 w 596" name="T70"/>
                <a:gd fmla="*/ 345 h 583" name="T71"/>
                <a:gd fmla="*/ 61 w 596" name="T72"/>
                <a:gd fmla="*/ 355 h 583" name="T73"/>
                <a:gd fmla="*/ 534 w 596" name="T74"/>
                <a:gd fmla="*/ 355 h 583" name="T75"/>
                <a:gd fmla="*/ 544 w 596" name="T76"/>
                <a:gd fmla="*/ 345 h 583" name="T7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b="b" l="0" r="r" t="0"/>
              <a:pathLst>
                <a:path h="583" w="596">
                  <a:moveTo>
                    <a:pt x="25" y="345"/>
                  </a:moveTo>
                  <a:lnTo>
                    <a:pt x="25" y="62"/>
                  </a:lnTo>
                  <a:cubicBezTo>
                    <a:pt x="25" y="42"/>
                    <a:pt x="41" y="26"/>
                    <a:pt x="61" y="26"/>
                  </a:cubicBezTo>
                  <a:lnTo>
                    <a:pt x="534" y="26"/>
                  </a:lnTo>
                  <a:cubicBezTo>
                    <a:pt x="554" y="26"/>
                    <a:pt x="570" y="42"/>
                    <a:pt x="570" y="62"/>
                  </a:cubicBezTo>
                  <a:lnTo>
                    <a:pt x="570" y="345"/>
                  </a:lnTo>
                  <a:cubicBezTo>
                    <a:pt x="570" y="365"/>
                    <a:pt x="554" y="381"/>
                    <a:pt x="534" y="381"/>
                  </a:cubicBezTo>
                  <a:lnTo>
                    <a:pt x="61" y="381"/>
                  </a:lnTo>
                  <a:cubicBezTo>
                    <a:pt x="41" y="381"/>
                    <a:pt x="25" y="365"/>
                    <a:pt x="25" y="345"/>
                  </a:cubicBezTo>
                  <a:close/>
                  <a:moveTo>
                    <a:pt x="534" y="406"/>
                  </a:moveTo>
                  <a:cubicBezTo>
                    <a:pt x="568" y="406"/>
                    <a:pt x="596" y="379"/>
                    <a:pt x="596" y="345"/>
                  </a:cubicBezTo>
                  <a:lnTo>
                    <a:pt x="596" y="62"/>
                  </a:lnTo>
                  <a:cubicBezTo>
                    <a:pt x="596" y="28"/>
                    <a:pt x="568" y="0"/>
                    <a:pt x="534" y="0"/>
                  </a:cubicBezTo>
                  <a:lnTo>
                    <a:pt x="61" y="0"/>
                  </a:lnTo>
                  <a:cubicBezTo>
                    <a:pt x="27" y="0"/>
                    <a:pt x="0" y="28"/>
                    <a:pt x="0" y="62"/>
                  </a:cubicBezTo>
                  <a:lnTo>
                    <a:pt x="0" y="345"/>
                  </a:lnTo>
                  <a:cubicBezTo>
                    <a:pt x="0" y="379"/>
                    <a:pt x="27" y="406"/>
                    <a:pt x="61" y="406"/>
                  </a:cubicBezTo>
                  <a:lnTo>
                    <a:pt x="245" y="406"/>
                  </a:lnTo>
                  <a:lnTo>
                    <a:pt x="245" y="462"/>
                  </a:lnTo>
                  <a:lnTo>
                    <a:pt x="61" y="462"/>
                  </a:lnTo>
                  <a:cubicBezTo>
                    <a:pt x="27" y="462"/>
                    <a:pt x="0" y="490"/>
                    <a:pt x="0" y="524"/>
                  </a:cubicBezTo>
                  <a:lnTo>
                    <a:pt x="0" y="570"/>
                  </a:lnTo>
                  <a:cubicBezTo>
                    <a:pt x="0" y="577"/>
                    <a:pt x="5" y="583"/>
                    <a:pt x="12" y="583"/>
                  </a:cubicBezTo>
                  <a:lnTo>
                    <a:pt x="583" y="583"/>
                  </a:lnTo>
                  <a:cubicBezTo>
                    <a:pt x="590" y="583"/>
                    <a:pt x="596" y="577"/>
                    <a:pt x="596" y="570"/>
                  </a:cubicBezTo>
                  <a:lnTo>
                    <a:pt x="596" y="524"/>
                  </a:lnTo>
                  <a:cubicBezTo>
                    <a:pt x="596" y="490"/>
                    <a:pt x="568" y="462"/>
                    <a:pt x="534" y="462"/>
                  </a:cubicBezTo>
                  <a:lnTo>
                    <a:pt x="351" y="462"/>
                  </a:lnTo>
                  <a:lnTo>
                    <a:pt x="351" y="406"/>
                  </a:lnTo>
                  <a:lnTo>
                    <a:pt x="534" y="406"/>
                  </a:lnTo>
                  <a:close/>
                  <a:moveTo>
                    <a:pt x="544" y="345"/>
                  </a:moveTo>
                  <a:lnTo>
                    <a:pt x="544" y="62"/>
                  </a:lnTo>
                  <a:cubicBezTo>
                    <a:pt x="544" y="56"/>
                    <a:pt x="540" y="52"/>
                    <a:pt x="534" y="52"/>
                  </a:cubicBezTo>
                  <a:lnTo>
                    <a:pt x="61" y="52"/>
                  </a:lnTo>
                  <a:cubicBezTo>
                    <a:pt x="56" y="52"/>
                    <a:pt x="51" y="56"/>
                    <a:pt x="51" y="62"/>
                  </a:cubicBezTo>
                  <a:lnTo>
                    <a:pt x="51" y="345"/>
                  </a:lnTo>
                  <a:cubicBezTo>
                    <a:pt x="51" y="350"/>
                    <a:pt x="56" y="355"/>
                    <a:pt x="61" y="355"/>
                  </a:cubicBezTo>
                  <a:lnTo>
                    <a:pt x="534" y="355"/>
                  </a:lnTo>
                  <a:cubicBezTo>
                    <a:pt x="540" y="355"/>
                    <a:pt x="544" y="350"/>
                    <a:pt x="544" y="345"/>
                  </a:cubicBezTo>
                  <a:close/>
                </a:path>
              </a:pathLst>
            </a:custGeom>
            <a:solidFill>
              <a:schemeClr val="bg1"/>
            </a:solidFill>
            <a:ln>
              <a:noFill/>
            </a:ln>
            <a:extLst/>
          </p:spPr>
          <p:txBody>
            <a:bodyPr anchor="t" anchorCtr="0" bIns="45700" compatLnSpc="1" lIns="91400" numCol="1" rIns="91400" tIns="45700" vert="horz" wrap="square">
              <a:prstTxWarp prst="textNoShape">
                <a:avLst/>
              </a:prstTxWarp>
            </a:bodyPr>
            <a:lstStyle/>
            <a:p>
              <a:endParaRPr altLang="en-US" lang="zh-CN" sz="2400"/>
            </a:p>
          </p:txBody>
        </p:sp>
      </p:grpSp>
      <p:sp>
        <p:nvSpPr>
          <p:cNvPr id="15" name="Text Box 2"/>
          <p:cNvSpPr txBox="1">
            <a:spLocks noChangeArrowheads="1"/>
          </p:cNvSpPr>
          <p:nvPr/>
        </p:nvSpPr>
        <p:spPr bwMode="auto">
          <a:xfrm>
            <a:off x="9691565" y="7077405"/>
            <a:ext cx="2527807" cy="375971"/>
          </a:xfrm>
          <a:prstGeom prst="rect">
            <a:avLst/>
          </a:prstGeom>
          <a:noFill/>
          <a:ln w="9525">
            <a:noFill/>
            <a:miter lim="800000"/>
          </a:ln>
        </p:spPr>
        <p:txBody>
          <a:bodyPr wrap="square">
            <a:spAutoFit/>
          </a:bodyPr>
          <a:lstStyle/>
          <a:p>
            <a:pPr algn="ctr"/>
            <a:r>
              <a:rPr altLang="en-US" lang="zh-CN" sz="1867">
                <a:solidFill>
                  <a:srgbClr val="00AEEE"/>
                </a:solidFill>
                <a:latin charset="-122" pitchFamily="34" typeface="微软雅黑"/>
                <a:ea charset="-122" pitchFamily="34" typeface="微软雅黑"/>
              </a:rPr>
              <a:t>延迟符号</a:t>
            </a:r>
          </a:p>
        </p:txBody>
      </p:sp>
      <p:sp>
        <p:nvSpPr>
          <p:cNvPr id="16" name="TextBox 35"/>
          <p:cNvSpPr txBox="1"/>
          <p:nvPr/>
        </p:nvSpPr>
        <p:spPr>
          <a:xfrm>
            <a:off x="6096000" y="2458171"/>
            <a:ext cx="3659218" cy="457200"/>
          </a:xfrm>
          <a:prstGeom prst="rect">
            <a:avLst/>
          </a:prstGeom>
          <a:noFill/>
        </p:spPr>
        <p:txBody>
          <a:bodyPr rtlCol="0" wrap="square">
            <a:spAutoFit/>
          </a:bodyPr>
          <a:lstStyle/>
          <a:p>
            <a:r>
              <a:rPr altLang="en-US" b="1" lang="zh-CN" sz="2400">
                <a:solidFill>
                  <a:schemeClr val="bg1"/>
                </a:solidFill>
                <a:latin charset="-122" pitchFamily="34" typeface="微软雅黑"/>
                <a:ea charset="-122" pitchFamily="34" typeface="微软雅黑"/>
              </a:rPr>
              <a:t>相关建议及总结</a:t>
            </a:r>
          </a:p>
        </p:txBody>
      </p:sp>
      <p:sp>
        <p:nvSpPr>
          <p:cNvPr id="17" name="文本框 9"/>
          <p:cNvSpPr txBox="1"/>
          <p:nvPr/>
        </p:nvSpPr>
        <p:spPr>
          <a:xfrm>
            <a:off x="6441638" y="3851403"/>
            <a:ext cx="3436920" cy="243840"/>
          </a:xfrm>
          <a:prstGeom prst="rect">
            <a:avLst/>
          </a:prstGeom>
          <a:noFill/>
        </p:spPr>
        <p:txBody>
          <a:bodyPr bIns="0" lIns="0" rIns="0" rtlCol="0" tIns="0" wrap="square">
            <a:spAutoFit/>
          </a:bodyPr>
          <a:lstStyle/>
          <a:p>
            <a:pPr lvl="1" marL="0"/>
            <a:r>
              <a:rPr altLang="en-US" lang="zh-CN" sz="1600">
                <a:solidFill>
                  <a:schemeClr val="bg1">
                    <a:lumMod val="85000"/>
                  </a:schemeClr>
                </a:solidFill>
                <a:latin charset="-122" pitchFamily="34" typeface="微软雅黑"/>
                <a:ea charset="-122" pitchFamily="34" typeface="微软雅黑"/>
              </a:rPr>
              <a:t>研究总结</a:t>
            </a:r>
          </a:p>
        </p:txBody>
      </p:sp>
      <p:sp>
        <p:nvSpPr>
          <p:cNvPr id="18" name="文本框 9"/>
          <p:cNvSpPr txBox="1"/>
          <p:nvPr/>
        </p:nvSpPr>
        <p:spPr>
          <a:xfrm>
            <a:off x="6441638" y="4168452"/>
            <a:ext cx="3436920" cy="243840"/>
          </a:xfrm>
          <a:prstGeom prst="rect">
            <a:avLst/>
          </a:prstGeom>
          <a:noFill/>
        </p:spPr>
        <p:txBody>
          <a:bodyPr bIns="0" lIns="0" rIns="0" rtlCol="0" tIns="0" wrap="square">
            <a:spAutoFit/>
          </a:bodyPr>
          <a:lstStyle/>
          <a:p>
            <a:pPr lvl="1" marL="0"/>
            <a:r>
              <a:rPr altLang="en-US" lang="zh-CN" sz="1600">
                <a:solidFill>
                  <a:schemeClr val="bg1">
                    <a:lumMod val="85000"/>
                  </a:schemeClr>
                </a:solidFill>
                <a:latin charset="-122" pitchFamily="34" typeface="微软雅黑"/>
                <a:ea charset="-122" pitchFamily="34" typeface="微软雅黑"/>
              </a:rPr>
              <a:t>亮点与不足</a:t>
            </a:r>
          </a:p>
        </p:txBody>
      </p:sp>
      <p:sp>
        <p:nvSpPr>
          <p:cNvPr id="19" name="文本框 9"/>
          <p:cNvSpPr txBox="1"/>
          <p:nvPr/>
        </p:nvSpPr>
        <p:spPr>
          <a:xfrm>
            <a:off x="6391709" y="3087568"/>
            <a:ext cx="3436920" cy="243840"/>
          </a:xfrm>
          <a:prstGeom prst="rect">
            <a:avLst/>
          </a:prstGeom>
          <a:noFill/>
        </p:spPr>
        <p:txBody>
          <a:bodyPr bIns="0" lIns="0" rIns="0" rtlCol="0" tIns="0" wrap="square">
            <a:spAutoFit/>
          </a:bodyPr>
          <a:lstStyle/>
          <a:p>
            <a:pPr lvl="1" marL="0"/>
            <a:r>
              <a:rPr altLang="en-US" lang="zh-CN" sz="1600">
                <a:solidFill>
                  <a:schemeClr val="bg1">
                    <a:lumMod val="85000"/>
                  </a:schemeClr>
                </a:solidFill>
                <a:latin charset="-122" pitchFamily="34" typeface="微软雅黑"/>
                <a:ea charset="-122" pitchFamily="34" typeface="微软雅黑"/>
              </a:rPr>
              <a:t>案例对比分析</a:t>
            </a:r>
          </a:p>
        </p:txBody>
      </p:sp>
      <p:sp>
        <p:nvSpPr>
          <p:cNvPr id="20" name="文本框 9"/>
          <p:cNvSpPr txBox="1"/>
          <p:nvPr/>
        </p:nvSpPr>
        <p:spPr>
          <a:xfrm>
            <a:off x="6441638" y="3486660"/>
            <a:ext cx="3436920" cy="243840"/>
          </a:xfrm>
          <a:prstGeom prst="rect">
            <a:avLst/>
          </a:prstGeom>
          <a:noFill/>
        </p:spPr>
        <p:txBody>
          <a:bodyPr bIns="0" lIns="0" rIns="0" rtlCol="0" tIns="0" wrap="square">
            <a:spAutoFit/>
          </a:bodyPr>
          <a:lstStyle/>
          <a:p>
            <a:pPr lvl="1" marL="0"/>
            <a:r>
              <a:rPr altLang="en-US" lang="zh-CN" sz="1600">
                <a:solidFill>
                  <a:schemeClr val="bg1">
                    <a:lumMod val="85000"/>
                  </a:schemeClr>
                </a:solidFill>
                <a:latin charset="-122" pitchFamily="34" typeface="微软雅黑"/>
                <a:ea charset="-122" pitchFamily="34" typeface="微软雅黑"/>
              </a:rPr>
              <a:t>问题评估</a:t>
            </a:r>
          </a:p>
        </p:txBody>
      </p:sp>
    </p:spTree>
    <p:extLst>
      <p:ext uri="{BB962C8B-B14F-4D97-AF65-F5344CB8AC3E}">
        <p14:creationId val="145943649"/>
      </p:ext>
    </p:extLst>
  </p:cSld>
  <p:clrMapOvr>
    <a:masterClrMapping/>
  </p:clrMapOvr>
  <mc:AlternateContent>
    <mc:Choice Requires="p15">
      <p:transition p14:dur="1250" spd="slow">
        <p15:prstTrans prst="airplane"/>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2" presetSubtype="8">
                                  <p:stCondLst>
                                    <p:cond delay="0"/>
                                  </p:stCondLst>
                                  <p:childTnLst>
                                    <p:set>
                                      <p:cBhvr>
                                        <p:cTn dur="1" fill="hold" id="6">
                                          <p:stCondLst>
                                            <p:cond delay="0"/>
                                          </p:stCondLst>
                                        </p:cTn>
                                        <p:tgtEl>
                                          <p:spTgt spid="14"/>
                                        </p:tgtEl>
                                        <p:attrNameLst>
                                          <p:attrName>style.visibility</p:attrName>
                                        </p:attrNameLst>
                                      </p:cBhvr>
                                      <p:to>
                                        <p:strVal val="visible"/>
                                      </p:to>
                                    </p:set>
                                    <p:animEffect filter="wipe(left)" transition="in">
                                      <p:cBhvr>
                                        <p:cTn dur="1100" id="7"/>
                                        <p:tgtEl>
                                          <p:spTgt spid="14"/>
                                        </p:tgtEl>
                                      </p:cBhvr>
                                    </p:animEffect>
                                  </p:childTnLst>
                                </p:cTn>
                              </p:par>
                            </p:childTnLst>
                          </p:cTn>
                        </p:par>
                        <p:par>
                          <p:cTn fill="hold" id="8" nodeType="afterGroup">
                            <p:stCondLst>
                              <p:cond delay="1100"/>
                            </p:stCondLst>
                            <p:childTnLst>
                              <p:par>
                                <p:cTn fill="hold" id="9" nodeType="afterEffect" presetClass="entr" presetID="21" presetSubtype="1">
                                  <p:stCondLst>
                                    <p:cond delay="0"/>
                                  </p:stCondLst>
                                  <p:childTnLst>
                                    <p:set>
                                      <p:cBhvr>
                                        <p:cTn dur="1" fill="hold" id="10">
                                          <p:stCondLst>
                                            <p:cond delay="0"/>
                                          </p:stCondLst>
                                        </p:cTn>
                                        <p:tgtEl>
                                          <p:spTgt spid="6"/>
                                        </p:tgtEl>
                                        <p:attrNameLst>
                                          <p:attrName>style.visibility</p:attrName>
                                        </p:attrNameLst>
                                      </p:cBhvr>
                                      <p:to>
                                        <p:strVal val="visible"/>
                                      </p:to>
                                    </p:set>
                                    <p:animEffect filter="wheel(1)" transition="in">
                                      <p:cBhvr>
                                        <p:cTn dur="1000" id="11"/>
                                        <p:tgtEl>
                                          <p:spTgt spid="6"/>
                                        </p:tgtEl>
                                      </p:cBhvr>
                                    </p:animEffect>
                                  </p:childTnLst>
                                </p:cTn>
                              </p:par>
                            </p:childTnLst>
                          </p:cTn>
                        </p:par>
                        <p:par>
                          <p:cTn fill="hold" id="12" nodeType="afterGroup">
                            <p:stCondLst>
                              <p:cond delay="2100"/>
                            </p:stCondLst>
                            <p:childTnLst>
                              <p:par>
                                <p:cTn fill="hold" grpId="0" id="13" nodeType="afterEffect" presetClass="entr" presetID="22" presetSubtype="8">
                                  <p:stCondLst>
                                    <p:cond delay="0"/>
                                  </p:stCondLst>
                                  <p:childTnLst>
                                    <p:set>
                                      <p:cBhvr>
                                        <p:cTn dur="1" fill="hold" id="14">
                                          <p:stCondLst>
                                            <p:cond delay="0"/>
                                          </p:stCondLst>
                                        </p:cTn>
                                        <p:tgtEl>
                                          <p:spTgt spid="16"/>
                                        </p:tgtEl>
                                        <p:attrNameLst>
                                          <p:attrName>style.visibility</p:attrName>
                                        </p:attrNameLst>
                                      </p:cBhvr>
                                      <p:to>
                                        <p:strVal val="visible"/>
                                      </p:to>
                                    </p:set>
                                    <p:animEffect filter="wipe(left)" transition="in">
                                      <p:cBhvr>
                                        <p:cTn dur="500" id="15"/>
                                        <p:tgtEl>
                                          <p:spTgt spid="16"/>
                                        </p:tgtEl>
                                      </p:cBhvr>
                                    </p:animEffect>
                                  </p:childTnLst>
                                </p:cTn>
                              </p:par>
                            </p:childTnLst>
                          </p:cTn>
                        </p:par>
                        <p:par>
                          <p:cTn fill="hold" id="16" nodeType="afterGroup">
                            <p:stCondLst>
                              <p:cond delay="2600"/>
                            </p:stCondLst>
                            <p:childTnLst>
                              <p:par>
                                <p:cTn fill="hold" grpId="0" id="17" nodeType="afterEffect" presetClass="entr" presetID="2" presetSubtype="4">
                                  <p:stCondLst>
                                    <p:cond delay="900"/>
                                  </p:stCondLst>
                                  <p:childTnLst>
                                    <p:set>
                                      <p:cBhvr>
                                        <p:cTn dur="1" fill="hold" id="18">
                                          <p:stCondLst>
                                            <p:cond delay="0"/>
                                          </p:stCondLst>
                                        </p:cTn>
                                        <p:tgtEl>
                                          <p:spTgt spid="17"/>
                                        </p:tgtEl>
                                        <p:attrNameLst>
                                          <p:attrName>style.visibility</p:attrName>
                                        </p:attrNameLst>
                                      </p:cBhvr>
                                      <p:to>
                                        <p:strVal val="visible"/>
                                      </p:to>
                                    </p:set>
                                    <p:anim calcmode="lin" valueType="num">
                                      <p:cBhvr additive="base">
                                        <p:cTn dur="500" fill="hold" id="19"/>
                                        <p:tgtEl>
                                          <p:spTgt spid="17"/>
                                        </p:tgtEl>
                                        <p:attrNameLst>
                                          <p:attrName>ppt_x</p:attrName>
                                        </p:attrNameLst>
                                      </p:cBhvr>
                                      <p:tavLst>
                                        <p:tav tm="0">
                                          <p:val>
                                            <p:strVal val="#ppt_x"/>
                                          </p:val>
                                        </p:tav>
                                        <p:tav tm="100000">
                                          <p:val>
                                            <p:strVal val="#ppt_x"/>
                                          </p:val>
                                        </p:tav>
                                      </p:tavLst>
                                    </p:anim>
                                    <p:anim calcmode="lin" valueType="num">
                                      <p:cBhvr additive="base">
                                        <p:cTn dur="500" fill="hold" id="20"/>
                                        <p:tgtEl>
                                          <p:spTgt spid="17"/>
                                        </p:tgtEl>
                                        <p:attrNameLst>
                                          <p:attrName>ppt_y</p:attrName>
                                        </p:attrNameLst>
                                      </p:cBhvr>
                                      <p:tavLst>
                                        <p:tav tm="0">
                                          <p:val>
                                            <p:strVal val="1+#ppt_h/2"/>
                                          </p:val>
                                        </p:tav>
                                        <p:tav tm="100000">
                                          <p:val>
                                            <p:strVal val="#ppt_y"/>
                                          </p:val>
                                        </p:tav>
                                      </p:tavLst>
                                    </p:anim>
                                  </p:childTnLst>
                                </p:cTn>
                              </p:par>
                              <p:par>
                                <p:cTn fill="hold" grpId="0" id="21" nodeType="withEffect" presetClass="entr" presetID="2" presetSubtype="4">
                                  <p:stCondLst>
                                    <p:cond delay="1200"/>
                                  </p:stCondLst>
                                  <p:childTnLst>
                                    <p:set>
                                      <p:cBhvr>
                                        <p:cTn dur="1" fill="hold" id="22">
                                          <p:stCondLst>
                                            <p:cond delay="0"/>
                                          </p:stCondLst>
                                        </p:cTn>
                                        <p:tgtEl>
                                          <p:spTgt spid="18"/>
                                        </p:tgtEl>
                                        <p:attrNameLst>
                                          <p:attrName>style.visibility</p:attrName>
                                        </p:attrNameLst>
                                      </p:cBhvr>
                                      <p:to>
                                        <p:strVal val="visible"/>
                                      </p:to>
                                    </p:set>
                                    <p:anim calcmode="lin" valueType="num">
                                      <p:cBhvr additive="base">
                                        <p:cTn dur="500" fill="hold" id="23"/>
                                        <p:tgtEl>
                                          <p:spTgt spid="18"/>
                                        </p:tgtEl>
                                        <p:attrNameLst>
                                          <p:attrName>ppt_x</p:attrName>
                                        </p:attrNameLst>
                                      </p:cBhvr>
                                      <p:tavLst>
                                        <p:tav tm="0">
                                          <p:val>
                                            <p:strVal val="#ppt_x"/>
                                          </p:val>
                                        </p:tav>
                                        <p:tav tm="100000">
                                          <p:val>
                                            <p:strVal val="#ppt_x"/>
                                          </p:val>
                                        </p:tav>
                                      </p:tavLst>
                                    </p:anim>
                                    <p:anim calcmode="lin" valueType="num">
                                      <p:cBhvr additive="base">
                                        <p:cTn dur="500" fill="hold" id="24"/>
                                        <p:tgtEl>
                                          <p:spTgt spid="18"/>
                                        </p:tgtEl>
                                        <p:attrNameLst>
                                          <p:attrName>ppt_y</p:attrName>
                                        </p:attrNameLst>
                                      </p:cBhvr>
                                      <p:tavLst>
                                        <p:tav tm="0">
                                          <p:val>
                                            <p:strVal val="1+#ppt_h/2"/>
                                          </p:val>
                                        </p:tav>
                                        <p:tav tm="100000">
                                          <p:val>
                                            <p:strVal val="#ppt_y"/>
                                          </p:val>
                                        </p:tav>
                                      </p:tavLst>
                                    </p:anim>
                                  </p:childTnLst>
                                </p:cTn>
                              </p:par>
                              <p:par>
                                <p:cTn fill="hold" grpId="0" id="25" nodeType="withEffect" presetClass="entr" presetID="2" presetSubtype="4">
                                  <p:stCondLst>
                                    <p:cond delay="0"/>
                                  </p:stCondLst>
                                  <p:childTnLst>
                                    <p:set>
                                      <p:cBhvr>
                                        <p:cTn dur="1" fill="hold" id="26">
                                          <p:stCondLst>
                                            <p:cond delay="0"/>
                                          </p:stCondLst>
                                        </p:cTn>
                                        <p:tgtEl>
                                          <p:spTgt spid="19"/>
                                        </p:tgtEl>
                                        <p:attrNameLst>
                                          <p:attrName>style.visibility</p:attrName>
                                        </p:attrNameLst>
                                      </p:cBhvr>
                                      <p:to>
                                        <p:strVal val="visible"/>
                                      </p:to>
                                    </p:set>
                                    <p:anim calcmode="lin" valueType="num">
                                      <p:cBhvr additive="base">
                                        <p:cTn dur="500" fill="hold" id="27"/>
                                        <p:tgtEl>
                                          <p:spTgt spid="19"/>
                                        </p:tgtEl>
                                        <p:attrNameLst>
                                          <p:attrName>ppt_x</p:attrName>
                                        </p:attrNameLst>
                                      </p:cBhvr>
                                      <p:tavLst>
                                        <p:tav tm="0">
                                          <p:val>
                                            <p:strVal val="#ppt_x"/>
                                          </p:val>
                                        </p:tav>
                                        <p:tav tm="100000">
                                          <p:val>
                                            <p:strVal val="#ppt_x"/>
                                          </p:val>
                                        </p:tav>
                                      </p:tavLst>
                                    </p:anim>
                                    <p:anim calcmode="lin" valueType="num">
                                      <p:cBhvr additive="base">
                                        <p:cTn dur="500" fill="hold" id="28"/>
                                        <p:tgtEl>
                                          <p:spTgt spid="19"/>
                                        </p:tgtEl>
                                        <p:attrNameLst>
                                          <p:attrName>ppt_y</p:attrName>
                                        </p:attrNameLst>
                                      </p:cBhvr>
                                      <p:tavLst>
                                        <p:tav tm="0">
                                          <p:val>
                                            <p:strVal val="1+#ppt_h/2"/>
                                          </p:val>
                                        </p:tav>
                                        <p:tav tm="100000">
                                          <p:val>
                                            <p:strVal val="#ppt_y"/>
                                          </p:val>
                                        </p:tav>
                                      </p:tavLst>
                                    </p:anim>
                                  </p:childTnLst>
                                </p:cTn>
                              </p:par>
                              <p:par>
                                <p:cTn fill="hold" grpId="0" id="29" nodeType="withEffect" presetClass="entr" presetID="2" presetSubtype="4">
                                  <p:stCondLst>
                                    <p:cond delay="300"/>
                                  </p:stCondLst>
                                  <p:childTnLst>
                                    <p:set>
                                      <p:cBhvr>
                                        <p:cTn dur="1" fill="hold" id="30">
                                          <p:stCondLst>
                                            <p:cond delay="0"/>
                                          </p:stCondLst>
                                        </p:cTn>
                                        <p:tgtEl>
                                          <p:spTgt spid="20"/>
                                        </p:tgtEl>
                                        <p:attrNameLst>
                                          <p:attrName>style.visibility</p:attrName>
                                        </p:attrNameLst>
                                      </p:cBhvr>
                                      <p:to>
                                        <p:strVal val="visible"/>
                                      </p:to>
                                    </p:set>
                                    <p:anim calcmode="lin" valueType="num">
                                      <p:cBhvr additive="base">
                                        <p:cTn dur="500" fill="hold" id="31"/>
                                        <p:tgtEl>
                                          <p:spTgt spid="20"/>
                                        </p:tgtEl>
                                        <p:attrNameLst>
                                          <p:attrName>ppt_x</p:attrName>
                                        </p:attrNameLst>
                                      </p:cBhvr>
                                      <p:tavLst>
                                        <p:tav tm="0">
                                          <p:val>
                                            <p:strVal val="#ppt_x"/>
                                          </p:val>
                                        </p:tav>
                                        <p:tav tm="100000">
                                          <p:val>
                                            <p:strVal val="#ppt_x"/>
                                          </p:val>
                                        </p:tav>
                                      </p:tavLst>
                                    </p:anim>
                                    <p:anim calcmode="lin" valueType="num">
                                      <p:cBhvr additive="base">
                                        <p:cTn dur="500" fill="hold" id="32"/>
                                        <p:tgtEl>
                                          <p:spTgt spid="20"/>
                                        </p:tgtEl>
                                        <p:attrNameLst>
                                          <p:attrName>ppt_y</p:attrName>
                                        </p:attrNameLst>
                                      </p:cBhvr>
                                      <p:tavLst>
                                        <p:tav tm="0">
                                          <p:val>
                                            <p:strVal val="1+#ppt_h/2"/>
                                          </p:val>
                                        </p:tav>
                                        <p:tav tm="100000">
                                          <p:val>
                                            <p:strVal val="#ppt_y"/>
                                          </p:val>
                                        </p:tav>
                                      </p:tavLst>
                                    </p:anim>
                                  </p:childTnLst>
                                </p:cTn>
                              </p:par>
                            </p:childTnLst>
                          </p:cTn>
                        </p:par>
                        <p:par>
                          <p:cTn fill="hold" id="33" nodeType="afterGroup">
                            <p:stCondLst>
                              <p:cond delay="4300"/>
                            </p:stCondLst>
                            <p:childTnLst>
                              <p:par>
                                <p:cTn fill="hold" grpId="0" id="34" nodeType="afterEffect" presetClass="entr" presetID="53" presetSubtype="0">
                                  <p:stCondLst>
                                    <p:cond delay="0"/>
                                  </p:stCondLst>
                                  <p:iterate type="lt">
                                    <p:tmPct val="10000"/>
                                  </p:iterate>
                                  <p:childTnLst>
                                    <p:set>
                                      <p:cBhvr>
                                        <p:cTn dur="1" fill="hold" id="35">
                                          <p:stCondLst>
                                            <p:cond delay="0"/>
                                          </p:stCondLst>
                                        </p:cTn>
                                        <p:tgtEl>
                                          <p:spTgt spid="15"/>
                                        </p:tgtEl>
                                        <p:attrNameLst>
                                          <p:attrName>style.visibility</p:attrName>
                                        </p:attrNameLst>
                                      </p:cBhvr>
                                      <p:to>
                                        <p:strVal val="visible"/>
                                      </p:to>
                                    </p:set>
                                    <p:anim calcmode="lin" valueType="num">
                                      <p:cBhvr>
                                        <p:cTn dur="650" fill="hold" id="36"/>
                                        <p:tgtEl>
                                          <p:spTgt spid="15"/>
                                        </p:tgtEl>
                                        <p:attrNameLst>
                                          <p:attrName>ppt_w</p:attrName>
                                        </p:attrNameLst>
                                      </p:cBhvr>
                                      <p:tavLst>
                                        <p:tav tm="0">
                                          <p:val>
                                            <p:fltVal val="0"/>
                                          </p:val>
                                        </p:tav>
                                        <p:tav tm="100000">
                                          <p:val>
                                            <p:strVal val="#ppt_w"/>
                                          </p:val>
                                        </p:tav>
                                      </p:tavLst>
                                    </p:anim>
                                    <p:anim calcmode="lin" valueType="num">
                                      <p:cBhvr>
                                        <p:cTn dur="650" fill="hold" id="37"/>
                                        <p:tgtEl>
                                          <p:spTgt spid="15"/>
                                        </p:tgtEl>
                                        <p:attrNameLst>
                                          <p:attrName>ppt_h</p:attrName>
                                        </p:attrNameLst>
                                      </p:cBhvr>
                                      <p:tavLst>
                                        <p:tav tm="0">
                                          <p:val>
                                            <p:fltVal val="0"/>
                                          </p:val>
                                        </p:tav>
                                        <p:tav tm="100000">
                                          <p:val>
                                            <p:strVal val="#ppt_h"/>
                                          </p:val>
                                        </p:tav>
                                      </p:tavLst>
                                    </p:anim>
                                    <p:animEffect filter="fade" transition="in">
                                      <p:cBhvr>
                                        <p:cTn dur="650" id="38"/>
                                        <p:tgtEl>
                                          <p:spTgt spid="1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5"/>
      <p:bldP grpId="0" spid="16"/>
      <p:bldP grpId="0" spid="17"/>
      <p:bldP grpId="0" spid="18"/>
      <p:bldP grpId="0" spid="19"/>
      <p:bldP grpId="0" spid="20"/>
    </p:bldLst>
  </p:timing>
</p:sld>
</file>

<file path=ppt/slides/slide2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8" name="TextBox 7"/>
          <p:cNvSpPr txBox="1"/>
          <p:nvPr/>
        </p:nvSpPr>
        <p:spPr>
          <a:xfrm>
            <a:off x="5320788" y="336015"/>
            <a:ext cx="1535430" cy="497891"/>
          </a:xfrm>
          <a:prstGeom prst="rect">
            <a:avLst/>
          </a:prstGeom>
          <a:noFill/>
        </p:spPr>
        <p:txBody>
          <a:bodyPr rtlCol="0" wrap="none">
            <a:spAutoFit/>
          </a:bodyPr>
          <a:lstStyle/>
          <a:p>
            <a:r>
              <a:rPr altLang="en-US" lang="zh-CN" sz="2667">
                <a:solidFill>
                  <a:srgbClr val="304860"/>
                </a:solidFill>
                <a:latin charset="-122" pitchFamily="34" typeface="微软雅黑"/>
                <a:ea charset="-122" pitchFamily="34" typeface="微软雅黑"/>
              </a:rPr>
              <a:t>相关建议</a:t>
            </a:r>
          </a:p>
        </p:txBody>
      </p:sp>
      <p:sp>
        <p:nvSpPr>
          <p:cNvPr id="48" name="Shape 6914"/>
          <p:cNvSpPr/>
          <p:nvPr/>
        </p:nvSpPr>
        <p:spPr>
          <a:xfrm>
            <a:off x="4263815" y="1940943"/>
            <a:ext cx="1940279" cy="1763365"/>
          </a:xfrm>
          <a:custGeom>
            <a:cxnLst>
              <a:cxn ang="0">
                <a:pos x="wd2" y="hd2"/>
              </a:cxn>
              <a:cxn ang="5400000">
                <a:pos x="wd2" y="hd2"/>
              </a:cxn>
              <a:cxn ang="10800000">
                <a:pos x="wd2" y="hd2"/>
              </a:cxn>
              <a:cxn ang="16200000">
                <a:pos x="wd2" y="hd2"/>
              </a:cxn>
            </a:cxnLst>
            <a:rect b="b" l="0" r="r" t="0"/>
            <a:pathLst>
              <a:path extrusionOk="0" h="21600" w="21600">
                <a:moveTo>
                  <a:pt x="3095" y="18391"/>
                </a:moveTo>
                <a:cubicBezTo>
                  <a:pt x="2131" y="18465"/>
                  <a:pt x="1144" y="18588"/>
                  <a:pt x="224" y="18761"/>
                </a:cubicBezTo>
                <a:cubicBezTo>
                  <a:pt x="90" y="19699"/>
                  <a:pt x="22" y="20637"/>
                  <a:pt x="0" y="21600"/>
                </a:cubicBezTo>
                <a:cubicBezTo>
                  <a:pt x="3701" y="21600"/>
                  <a:pt x="3701" y="21600"/>
                  <a:pt x="3701" y="21600"/>
                </a:cubicBezTo>
                <a:cubicBezTo>
                  <a:pt x="4060" y="20178"/>
                  <a:pt x="5249" y="19156"/>
                  <a:pt x="6639" y="19156"/>
                </a:cubicBezTo>
                <a:cubicBezTo>
                  <a:pt x="8030" y="19156"/>
                  <a:pt x="9219" y="20178"/>
                  <a:pt x="9600" y="21600"/>
                </a:cubicBezTo>
                <a:cubicBezTo>
                  <a:pt x="10273" y="21600"/>
                  <a:pt x="10273" y="21600"/>
                  <a:pt x="10273" y="21600"/>
                </a:cubicBezTo>
                <a:cubicBezTo>
                  <a:pt x="10295" y="20711"/>
                  <a:pt x="10430" y="19847"/>
                  <a:pt x="10654" y="18983"/>
                </a:cubicBezTo>
                <a:cubicBezTo>
                  <a:pt x="11125" y="17206"/>
                  <a:pt x="12045" y="15552"/>
                  <a:pt x="13279" y="14268"/>
                </a:cubicBezTo>
                <a:cubicBezTo>
                  <a:pt x="14467" y="12960"/>
                  <a:pt x="16015" y="12096"/>
                  <a:pt x="17675" y="11602"/>
                </a:cubicBezTo>
                <a:cubicBezTo>
                  <a:pt x="18258" y="11454"/>
                  <a:pt x="18841" y="11380"/>
                  <a:pt x="19447" y="11331"/>
                </a:cubicBezTo>
                <a:cubicBezTo>
                  <a:pt x="19447" y="9183"/>
                  <a:pt x="19447" y="9183"/>
                  <a:pt x="19447" y="9183"/>
                </a:cubicBezTo>
                <a:cubicBezTo>
                  <a:pt x="19828" y="9109"/>
                  <a:pt x="19828" y="9109"/>
                  <a:pt x="19828" y="9109"/>
                </a:cubicBezTo>
                <a:cubicBezTo>
                  <a:pt x="20860" y="8912"/>
                  <a:pt x="21600" y="7949"/>
                  <a:pt x="21600" y="6764"/>
                </a:cubicBezTo>
                <a:cubicBezTo>
                  <a:pt x="21600" y="5579"/>
                  <a:pt x="20860" y="4592"/>
                  <a:pt x="19828" y="4394"/>
                </a:cubicBezTo>
                <a:cubicBezTo>
                  <a:pt x="19447" y="4320"/>
                  <a:pt x="19447" y="4320"/>
                  <a:pt x="19447" y="4320"/>
                </a:cubicBezTo>
                <a:cubicBezTo>
                  <a:pt x="19447" y="0"/>
                  <a:pt x="19447" y="0"/>
                  <a:pt x="19447" y="0"/>
                </a:cubicBezTo>
                <a:cubicBezTo>
                  <a:pt x="18931" y="25"/>
                  <a:pt x="18437" y="49"/>
                  <a:pt x="17921" y="123"/>
                </a:cubicBezTo>
                <a:cubicBezTo>
                  <a:pt x="17720" y="1185"/>
                  <a:pt x="17563" y="2197"/>
                  <a:pt x="17450" y="3259"/>
                </a:cubicBezTo>
                <a:cubicBezTo>
                  <a:pt x="15880" y="3579"/>
                  <a:pt x="15880" y="3579"/>
                  <a:pt x="15880" y="3579"/>
                </a:cubicBezTo>
                <a:cubicBezTo>
                  <a:pt x="14355" y="4098"/>
                  <a:pt x="14355" y="4098"/>
                  <a:pt x="14355" y="4098"/>
                </a:cubicBezTo>
                <a:cubicBezTo>
                  <a:pt x="13817" y="3209"/>
                  <a:pt x="13234" y="2370"/>
                  <a:pt x="12628" y="1555"/>
                </a:cubicBezTo>
                <a:cubicBezTo>
                  <a:pt x="11080" y="2197"/>
                  <a:pt x="9622" y="3110"/>
                  <a:pt x="8277" y="4172"/>
                </a:cubicBezTo>
                <a:cubicBezTo>
                  <a:pt x="8568" y="5159"/>
                  <a:pt x="8905" y="6171"/>
                  <a:pt x="9286" y="7134"/>
                </a:cubicBezTo>
                <a:cubicBezTo>
                  <a:pt x="8882" y="7529"/>
                  <a:pt x="8456" y="7875"/>
                  <a:pt x="8075" y="8294"/>
                </a:cubicBezTo>
                <a:cubicBezTo>
                  <a:pt x="7716" y="8714"/>
                  <a:pt x="7312" y="9109"/>
                  <a:pt x="6976" y="9578"/>
                </a:cubicBezTo>
                <a:cubicBezTo>
                  <a:pt x="6123" y="9134"/>
                  <a:pt x="5226" y="8714"/>
                  <a:pt x="4329" y="8319"/>
                </a:cubicBezTo>
                <a:cubicBezTo>
                  <a:pt x="3297" y="9751"/>
                  <a:pt x="2422" y="11331"/>
                  <a:pt x="1750" y="12985"/>
                </a:cubicBezTo>
                <a:cubicBezTo>
                  <a:pt x="2490" y="13701"/>
                  <a:pt x="3230" y="14367"/>
                  <a:pt x="3993" y="15009"/>
                </a:cubicBezTo>
                <a:cubicBezTo>
                  <a:pt x="3746" y="15552"/>
                  <a:pt x="3634" y="16120"/>
                  <a:pt x="3454" y="16663"/>
                </a:cubicBezTo>
                <a:cubicBezTo>
                  <a:pt x="3275" y="17231"/>
                  <a:pt x="3207" y="17798"/>
                  <a:pt x="3095" y="18391"/>
                </a:cubicBezTo>
                <a:close/>
              </a:path>
            </a:pathLst>
          </a:custGeom>
          <a:solidFill>
            <a:schemeClr val="accent1"/>
          </a:solidFill>
          <a:ln w="50800">
            <a:solidFill>
              <a:schemeClr val="bg1"/>
            </a:solidFill>
            <a:round/>
          </a:ln>
          <a:effectLst>
            <a:outerShdw algn="tr" blurRad="127000" dir="8100000" dist="38100" rotWithShape="0">
              <a:prstClr val="black">
                <a:alpha val="40000"/>
              </a:prstClr>
            </a:outerShdw>
          </a:effectLst>
        </p:spPr>
        <p:txBody>
          <a:bodyPr bIns="0" lIns="0" rIns="0" tIns="0"/>
          <a:lstStyle/>
          <a:p>
            <a:pPr defTabSz="576058">
              <a:defRPr sz="1200">
                <a:uFillTx/>
                <a:latin typeface="Helvetica"/>
                <a:ea typeface="Helvetica"/>
                <a:cs typeface="Helvetica"/>
                <a:sym typeface="Helvetica"/>
              </a:defRPr>
            </a:pPr>
            <a:endParaRPr sz="1600">
              <a:latin charset="-122" pitchFamily="34" typeface="微软雅黑"/>
              <a:ea charset="-122" pitchFamily="34" typeface="微软雅黑"/>
            </a:endParaRPr>
          </a:p>
        </p:txBody>
      </p:sp>
      <p:sp>
        <p:nvSpPr>
          <p:cNvPr id="49" name="Shape 6915"/>
          <p:cNvSpPr/>
          <p:nvPr/>
        </p:nvSpPr>
        <p:spPr>
          <a:xfrm>
            <a:off x="6159640" y="1940940"/>
            <a:ext cx="1759429" cy="1956803"/>
          </a:xfrm>
          <a:custGeom>
            <a:cxnLst>
              <a:cxn ang="0">
                <a:pos x="wd2" y="hd2"/>
              </a:cxn>
              <a:cxn ang="5400000">
                <a:pos x="wd2" y="hd2"/>
              </a:cxn>
              <a:cxn ang="10800000">
                <a:pos x="wd2" y="hd2"/>
              </a:cxn>
              <a:cxn ang="16200000">
                <a:pos x="wd2" y="hd2"/>
              </a:cxn>
            </a:cxnLst>
            <a:rect b="b" l="0" r="r" t="0"/>
            <a:pathLst>
              <a:path extrusionOk="0" h="21600" w="21600">
                <a:moveTo>
                  <a:pt x="0" y="3181"/>
                </a:moveTo>
                <a:cubicBezTo>
                  <a:pt x="1410" y="3559"/>
                  <a:pt x="2375" y="4738"/>
                  <a:pt x="2375" y="6095"/>
                </a:cubicBezTo>
                <a:cubicBezTo>
                  <a:pt x="2375" y="7452"/>
                  <a:pt x="1410" y="8609"/>
                  <a:pt x="0" y="9009"/>
                </a:cubicBezTo>
                <a:cubicBezTo>
                  <a:pt x="0" y="10188"/>
                  <a:pt x="0" y="10188"/>
                  <a:pt x="0" y="10188"/>
                </a:cubicBezTo>
                <a:cubicBezTo>
                  <a:pt x="866" y="10233"/>
                  <a:pt x="1732" y="10344"/>
                  <a:pt x="2573" y="10566"/>
                </a:cubicBezTo>
                <a:cubicBezTo>
                  <a:pt x="4379" y="11034"/>
                  <a:pt x="6037" y="11946"/>
                  <a:pt x="7324" y="13169"/>
                </a:cubicBezTo>
                <a:cubicBezTo>
                  <a:pt x="8635" y="14370"/>
                  <a:pt x="9501" y="15883"/>
                  <a:pt x="9971" y="17529"/>
                </a:cubicBezTo>
                <a:cubicBezTo>
                  <a:pt x="10120" y="18130"/>
                  <a:pt x="10219" y="18753"/>
                  <a:pt x="10268" y="19375"/>
                </a:cubicBezTo>
                <a:cubicBezTo>
                  <a:pt x="12767" y="19375"/>
                  <a:pt x="12767" y="19375"/>
                  <a:pt x="12767" y="19375"/>
                </a:cubicBezTo>
                <a:cubicBezTo>
                  <a:pt x="12841" y="19754"/>
                  <a:pt x="12841" y="19754"/>
                  <a:pt x="12841" y="19754"/>
                </a:cubicBezTo>
                <a:cubicBezTo>
                  <a:pt x="13014" y="20821"/>
                  <a:pt x="14029" y="21600"/>
                  <a:pt x="15216" y="21600"/>
                </a:cubicBezTo>
                <a:cubicBezTo>
                  <a:pt x="16404" y="21600"/>
                  <a:pt x="17394" y="20821"/>
                  <a:pt x="17592" y="19776"/>
                </a:cubicBezTo>
                <a:cubicBezTo>
                  <a:pt x="17641" y="19375"/>
                  <a:pt x="17641" y="19375"/>
                  <a:pt x="17641" y="19375"/>
                </a:cubicBezTo>
                <a:cubicBezTo>
                  <a:pt x="21600" y="19375"/>
                  <a:pt x="21600" y="19375"/>
                  <a:pt x="21600" y="19375"/>
                </a:cubicBezTo>
                <a:cubicBezTo>
                  <a:pt x="21600" y="18842"/>
                  <a:pt x="21551" y="18308"/>
                  <a:pt x="21476" y="17774"/>
                </a:cubicBezTo>
                <a:cubicBezTo>
                  <a:pt x="20437" y="17596"/>
                  <a:pt x="19423" y="17418"/>
                  <a:pt x="18359" y="17307"/>
                </a:cubicBezTo>
                <a:cubicBezTo>
                  <a:pt x="18012" y="15750"/>
                  <a:pt x="18012" y="15750"/>
                  <a:pt x="18012" y="15750"/>
                </a:cubicBezTo>
                <a:cubicBezTo>
                  <a:pt x="17518" y="14237"/>
                  <a:pt x="17518" y="14237"/>
                  <a:pt x="17518" y="14237"/>
                </a:cubicBezTo>
                <a:cubicBezTo>
                  <a:pt x="18408" y="13703"/>
                  <a:pt x="19225" y="13125"/>
                  <a:pt x="20066" y="12524"/>
                </a:cubicBezTo>
                <a:cubicBezTo>
                  <a:pt x="19423" y="10989"/>
                  <a:pt x="18482" y="9543"/>
                  <a:pt x="17443" y="8208"/>
                </a:cubicBezTo>
                <a:cubicBezTo>
                  <a:pt x="16429" y="8498"/>
                  <a:pt x="15414" y="8854"/>
                  <a:pt x="14449" y="9209"/>
                </a:cubicBezTo>
                <a:cubicBezTo>
                  <a:pt x="14078" y="8809"/>
                  <a:pt x="13732" y="8386"/>
                  <a:pt x="13287" y="8008"/>
                </a:cubicBezTo>
                <a:cubicBezTo>
                  <a:pt x="12866" y="7652"/>
                  <a:pt x="12470" y="7252"/>
                  <a:pt x="12000" y="6918"/>
                </a:cubicBezTo>
                <a:cubicBezTo>
                  <a:pt x="12470" y="6073"/>
                  <a:pt x="12891" y="5183"/>
                  <a:pt x="13262" y="4293"/>
                </a:cubicBezTo>
                <a:cubicBezTo>
                  <a:pt x="11827" y="3270"/>
                  <a:pt x="10268" y="2402"/>
                  <a:pt x="8586" y="1735"/>
                </a:cubicBezTo>
                <a:cubicBezTo>
                  <a:pt x="7868" y="2469"/>
                  <a:pt x="7200" y="3203"/>
                  <a:pt x="6581" y="3960"/>
                </a:cubicBezTo>
                <a:cubicBezTo>
                  <a:pt x="6037" y="3737"/>
                  <a:pt x="5468" y="3604"/>
                  <a:pt x="4899" y="3426"/>
                </a:cubicBezTo>
                <a:cubicBezTo>
                  <a:pt x="4355" y="3270"/>
                  <a:pt x="3761" y="3181"/>
                  <a:pt x="3192" y="3070"/>
                </a:cubicBezTo>
                <a:cubicBezTo>
                  <a:pt x="3093" y="2113"/>
                  <a:pt x="2994" y="1135"/>
                  <a:pt x="2796" y="200"/>
                </a:cubicBezTo>
                <a:cubicBezTo>
                  <a:pt x="1880" y="111"/>
                  <a:pt x="940" y="22"/>
                  <a:pt x="0" y="0"/>
                </a:cubicBezTo>
                <a:lnTo>
                  <a:pt x="0" y="3181"/>
                </a:lnTo>
                <a:close/>
              </a:path>
            </a:pathLst>
          </a:custGeom>
          <a:solidFill>
            <a:schemeClr val="accent3"/>
          </a:solidFill>
          <a:ln w="50800">
            <a:solidFill>
              <a:schemeClr val="bg1"/>
            </a:solidFill>
            <a:round/>
          </a:ln>
          <a:effectLst>
            <a:outerShdw algn="tr" blurRad="127000" dir="8100000" dist="38100" rotWithShape="0">
              <a:prstClr val="black">
                <a:alpha val="40000"/>
              </a:prstClr>
            </a:outerShdw>
          </a:effectLst>
        </p:spPr>
        <p:txBody>
          <a:bodyPr bIns="0" lIns="0" rIns="0" tIns="0"/>
          <a:lstStyle/>
          <a:p>
            <a:pPr defTabSz="576058">
              <a:defRPr sz="1200">
                <a:uFillTx/>
                <a:latin typeface="Helvetica"/>
                <a:ea typeface="Helvetica"/>
                <a:cs typeface="Helvetica"/>
                <a:sym typeface="Helvetica"/>
              </a:defRPr>
            </a:pPr>
            <a:endParaRPr sz="1600">
              <a:latin charset="-122" pitchFamily="34" typeface="微软雅黑"/>
              <a:ea charset="-122" pitchFamily="34" typeface="微软雅黑"/>
            </a:endParaRPr>
          </a:p>
        </p:txBody>
      </p:sp>
      <p:sp>
        <p:nvSpPr>
          <p:cNvPr id="50" name="Shape 6916"/>
          <p:cNvSpPr/>
          <p:nvPr/>
        </p:nvSpPr>
        <p:spPr>
          <a:xfrm>
            <a:off x="4263816" y="3642495"/>
            <a:ext cx="1746811" cy="1941384"/>
          </a:xfrm>
          <a:custGeom>
            <a:cxnLst>
              <a:cxn ang="0">
                <a:pos x="wd2" y="hd2"/>
              </a:cxn>
              <a:cxn ang="5400000">
                <a:pos x="wd2" y="hd2"/>
              </a:cxn>
              <a:cxn ang="10800000">
                <a:pos x="wd2" y="hd2"/>
              </a:cxn>
              <a:cxn ang="16200000">
                <a:pos x="wd2" y="hd2"/>
              </a:cxn>
            </a:cxnLst>
            <a:rect b="b" l="0" r="r" t="0"/>
            <a:pathLst>
              <a:path extrusionOk="0" h="21600" w="21600">
                <a:moveTo>
                  <a:pt x="21600" y="18530"/>
                </a:moveTo>
                <a:cubicBezTo>
                  <a:pt x="20205" y="18127"/>
                  <a:pt x="19233" y="16984"/>
                  <a:pt x="19233" y="15595"/>
                </a:cubicBezTo>
                <a:cubicBezTo>
                  <a:pt x="19233" y="14228"/>
                  <a:pt x="20205" y="13063"/>
                  <a:pt x="21600" y="12682"/>
                </a:cubicBezTo>
                <a:cubicBezTo>
                  <a:pt x="21600" y="11338"/>
                  <a:pt x="21600" y="11338"/>
                  <a:pt x="21600" y="11338"/>
                </a:cubicBezTo>
                <a:cubicBezTo>
                  <a:pt x="20778" y="11293"/>
                  <a:pt x="19956" y="11181"/>
                  <a:pt x="19158" y="10957"/>
                </a:cubicBezTo>
                <a:cubicBezTo>
                  <a:pt x="17365" y="10486"/>
                  <a:pt x="15696" y="9590"/>
                  <a:pt x="14400" y="8358"/>
                </a:cubicBezTo>
                <a:cubicBezTo>
                  <a:pt x="13080" y="7148"/>
                  <a:pt x="12208" y="5602"/>
                  <a:pt x="11709" y="3966"/>
                </a:cubicBezTo>
                <a:cubicBezTo>
                  <a:pt x="11560" y="3383"/>
                  <a:pt x="11485" y="2801"/>
                  <a:pt x="11435" y="2218"/>
                </a:cubicBezTo>
                <a:cubicBezTo>
                  <a:pt x="9841" y="2218"/>
                  <a:pt x="9841" y="2218"/>
                  <a:pt x="9841" y="2218"/>
                </a:cubicBezTo>
                <a:cubicBezTo>
                  <a:pt x="9766" y="1837"/>
                  <a:pt x="9766" y="1837"/>
                  <a:pt x="9766" y="1837"/>
                </a:cubicBezTo>
                <a:cubicBezTo>
                  <a:pt x="9592" y="784"/>
                  <a:pt x="8570" y="0"/>
                  <a:pt x="7374" y="0"/>
                </a:cubicBezTo>
                <a:cubicBezTo>
                  <a:pt x="6179" y="0"/>
                  <a:pt x="5182" y="784"/>
                  <a:pt x="4983" y="1837"/>
                </a:cubicBezTo>
                <a:cubicBezTo>
                  <a:pt x="4933" y="2218"/>
                  <a:pt x="4933" y="2218"/>
                  <a:pt x="4933" y="2218"/>
                </a:cubicBezTo>
                <a:cubicBezTo>
                  <a:pt x="0" y="2218"/>
                  <a:pt x="0" y="2218"/>
                  <a:pt x="0" y="2218"/>
                </a:cubicBezTo>
                <a:cubicBezTo>
                  <a:pt x="25" y="2711"/>
                  <a:pt x="75" y="3204"/>
                  <a:pt x="125" y="3697"/>
                </a:cubicBezTo>
                <a:cubicBezTo>
                  <a:pt x="1196" y="3899"/>
                  <a:pt x="2217" y="4056"/>
                  <a:pt x="3289" y="4168"/>
                </a:cubicBezTo>
                <a:cubicBezTo>
                  <a:pt x="3612" y="5736"/>
                  <a:pt x="3612" y="5736"/>
                  <a:pt x="3612" y="5736"/>
                </a:cubicBezTo>
                <a:cubicBezTo>
                  <a:pt x="4111" y="7260"/>
                  <a:pt x="4111" y="7260"/>
                  <a:pt x="4111" y="7260"/>
                </a:cubicBezTo>
                <a:cubicBezTo>
                  <a:pt x="3239" y="7820"/>
                  <a:pt x="2392" y="8380"/>
                  <a:pt x="1570" y="8985"/>
                </a:cubicBezTo>
                <a:cubicBezTo>
                  <a:pt x="2217" y="10554"/>
                  <a:pt x="3139" y="11988"/>
                  <a:pt x="4210" y="13354"/>
                </a:cubicBezTo>
                <a:cubicBezTo>
                  <a:pt x="5207" y="13063"/>
                  <a:pt x="6228" y="12705"/>
                  <a:pt x="7200" y="12324"/>
                </a:cubicBezTo>
                <a:cubicBezTo>
                  <a:pt x="7599" y="12727"/>
                  <a:pt x="7947" y="13175"/>
                  <a:pt x="8371" y="13534"/>
                </a:cubicBezTo>
                <a:cubicBezTo>
                  <a:pt x="8794" y="13915"/>
                  <a:pt x="9193" y="14318"/>
                  <a:pt x="9666" y="14632"/>
                </a:cubicBezTo>
                <a:cubicBezTo>
                  <a:pt x="9218" y="15505"/>
                  <a:pt x="8794" y="16379"/>
                  <a:pt x="8421" y="17298"/>
                </a:cubicBezTo>
                <a:cubicBezTo>
                  <a:pt x="9841" y="18329"/>
                  <a:pt x="11435" y="19180"/>
                  <a:pt x="13104" y="19852"/>
                </a:cubicBezTo>
                <a:cubicBezTo>
                  <a:pt x="13827" y="19135"/>
                  <a:pt x="14500" y="18396"/>
                  <a:pt x="15147" y="17634"/>
                </a:cubicBezTo>
                <a:cubicBezTo>
                  <a:pt x="15671" y="17858"/>
                  <a:pt x="16269" y="17970"/>
                  <a:pt x="16817" y="18149"/>
                </a:cubicBezTo>
                <a:cubicBezTo>
                  <a:pt x="17390" y="18329"/>
                  <a:pt x="17963" y="18418"/>
                  <a:pt x="18561" y="18530"/>
                </a:cubicBezTo>
                <a:cubicBezTo>
                  <a:pt x="18635" y="19494"/>
                  <a:pt x="18760" y="20457"/>
                  <a:pt x="18934" y="21398"/>
                </a:cubicBezTo>
                <a:cubicBezTo>
                  <a:pt x="19806" y="21510"/>
                  <a:pt x="20703" y="21578"/>
                  <a:pt x="21600" y="21600"/>
                </a:cubicBezTo>
                <a:lnTo>
                  <a:pt x="21600" y="18530"/>
                </a:lnTo>
                <a:close/>
              </a:path>
            </a:pathLst>
          </a:custGeom>
          <a:solidFill>
            <a:schemeClr val="accent4"/>
          </a:solidFill>
          <a:ln w="50800">
            <a:solidFill>
              <a:schemeClr val="bg1"/>
            </a:solidFill>
            <a:round/>
          </a:ln>
          <a:effectLst>
            <a:outerShdw algn="tr" blurRad="127000" dir="8100000" dist="38100" rotWithShape="0">
              <a:prstClr val="black">
                <a:alpha val="40000"/>
              </a:prstClr>
            </a:outerShdw>
          </a:effectLst>
        </p:spPr>
        <p:txBody>
          <a:bodyPr bIns="0" lIns="0" rIns="0" tIns="0"/>
          <a:lstStyle/>
          <a:p>
            <a:pPr defTabSz="576058">
              <a:defRPr sz="1200">
                <a:uFillTx/>
                <a:latin typeface="Helvetica"/>
                <a:ea typeface="Helvetica"/>
                <a:cs typeface="Helvetica"/>
                <a:sym typeface="Helvetica"/>
              </a:defRPr>
            </a:pPr>
            <a:endParaRPr sz="1600">
              <a:latin charset="-122" pitchFamily="34" typeface="微软雅黑"/>
              <a:ea charset="-122" pitchFamily="34" typeface="微软雅黑"/>
            </a:endParaRPr>
          </a:p>
        </p:txBody>
      </p:sp>
      <p:sp>
        <p:nvSpPr>
          <p:cNvPr id="51" name="Shape 6917"/>
          <p:cNvSpPr/>
          <p:nvPr/>
        </p:nvSpPr>
        <p:spPr>
          <a:xfrm>
            <a:off x="5967307" y="3832541"/>
            <a:ext cx="1952896" cy="1750751"/>
          </a:xfrm>
          <a:custGeom>
            <a:cxnLst>
              <a:cxn ang="0">
                <a:pos x="wd2" y="hd2"/>
              </a:cxn>
              <a:cxn ang="5400000">
                <a:pos x="wd2" y="hd2"/>
              </a:cxn>
              <a:cxn ang="10800000">
                <a:pos x="wd2" y="hd2"/>
              </a:cxn>
              <a:cxn ang="16200000">
                <a:pos x="wd2" y="hd2"/>
              </a:cxn>
            </a:cxnLst>
            <a:rect b="b" l="0" r="r" t="0"/>
            <a:pathLst>
              <a:path extrusionOk="0" h="21600" w="21600">
                <a:moveTo>
                  <a:pt x="18546" y="3107"/>
                </a:moveTo>
                <a:cubicBezTo>
                  <a:pt x="19482" y="3008"/>
                  <a:pt x="20463" y="2908"/>
                  <a:pt x="21399" y="2734"/>
                </a:cubicBezTo>
                <a:cubicBezTo>
                  <a:pt x="21511" y="1814"/>
                  <a:pt x="21578" y="920"/>
                  <a:pt x="21600" y="0"/>
                </a:cubicBezTo>
                <a:cubicBezTo>
                  <a:pt x="18769" y="0"/>
                  <a:pt x="18769" y="0"/>
                  <a:pt x="18769" y="0"/>
                </a:cubicBezTo>
                <a:cubicBezTo>
                  <a:pt x="18412" y="1491"/>
                  <a:pt x="17231" y="2461"/>
                  <a:pt x="15849" y="2461"/>
                </a:cubicBezTo>
                <a:cubicBezTo>
                  <a:pt x="14467" y="2461"/>
                  <a:pt x="13285" y="1491"/>
                  <a:pt x="12907" y="0"/>
                </a:cubicBezTo>
                <a:cubicBezTo>
                  <a:pt x="11391" y="0"/>
                  <a:pt x="11391" y="0"/>
                  <a:pt x="11391" y="0"/>
                </a:cubicBezTo>
                <a:cubicBezTo>
                  <a:pt x="11346" y="845"/>
                  <a:pt x="11235" y="1665"/>
                  <a:pt x="11012" y="2486"/>
                </a:cubicBezTo>
                <a:cubicBezTo>
                  <a:pt x="10544" y="4300"/>
                  <a:pt x="9630" y="5941"/>
                  <a:pt x="8426" y="7258"/>
                </a:cubicBezTo>
                <a:cubicBezTo>
                  <a:pt x="7222" y="8575"/>
                  <a:pt x="5684" y="9445"/>
                  <a:pt x="4057" y="9942"/>
                </a:cubicBezTo>
                <a:cubicBezTo>
                  <a:pt x="3433" y="10092"/>
                  <a:pt x="2786" y="10191"/>
                  <a:pt x="2140" y="10216"/>
                </a:cubicBezTo>
                <a:cubicBezTo>
                  <a:pt x="2140" y="12503"/>
                  <a:pt x="2140" y="12503"/>
                  <a:pt x="2140" y="12503"/>
                </a:cubicBezTo>
                <a:cubicBezTo>
                  <a:pt x="1761" y="12577"/>
                  <a:pt x="1761" y="12577"/>
                  <a:pt x="1761" y="12577"/>
                </a:cubicBezTo>
                <a:cubicBezTo>
                  <a:pt x="736" y="12801"/>
                  <a:pt x="0" y="13770"/>
                  <a:pt x="0" y="14939"/>
                </a:cubicBezTo>
                <a:cubicBezTo>
                  <a:pt x="0" y="16132"/>
                  <a:pt x="736" y="17101"/>
                  <a:pt x="1761" y="17325"/>
                </a:cubicBezTo>
                <a:cubicBezTo>
                  <a:pt x="2140" y="17399"/>
                  <a:pt x="2140" y="17399"/>
                  <a:pt x="2140" y="17399"/>
                </a:cubicBezTo>
                <a:cubicBezTo>
                  <a:pt x="2140" y="21600"/>
                  <a:pt x="2140" y="21600"/>
                  <a:pt x="2140" y="21600"/>
                </a:cubicBezTo>
                <a:cubicBezTo>
                  <a:pt x="2697" y="21600"/>
                  <a:pt x="3254" y="21550"/>
                  <a:pt x="3789" y="21476"/>
                </a:cubicBezTo>
                <a:cubicBezTo>
                  <a:pt x="3990" y="20432"/>
                  <a:pt x="4146" y="19413"/>
                  <a:pt x="4258" y="18344"/>
                </a:cubicBezTo>
                <a:cubicBezTo>
                  <a:pt x="5818" y="18021"/>
                  <a:pt x="5818" y="18021"/>
                  <a:pt x="5818" y="18021"/>
                </a:cubicBezTo>
                <a:cubicBezTo>
                  <a:pt x="7356" y="17499"/>
                  <a:pt x="7356" y="17499"/>
                  <a:pt x="7356" y="17499"/>
                </a:cubicBezTo>
                <a:cubicBezTo>
                  <a:pt x="7891" y="18394"/>
                  <a:pt x="8448" y="19214"/>
                  <a:pt x="9050" y="20059"/>
                </a:cubicBezTo>
                <a:cubicBezTo>
                  <a:pt x="10611" y="19413"/>
                  <a:pt x="12037" y="18468"/>
                  <a:pt x="13397" y="17424"/>
                </a:cubicBezTo>
                <a:cubicBezTo>
                  <a:pt x="13107" y="16405"/>
                  <a:pt x="12750" y="15386"/>
                  <a:pt x="12372" y="14417"/>
                </a:cubicBezTo>
                <a:cubicBezTo>
                  <a:pt x="12773" y="14044"/>
                  <a:pt x="13219" y="13696"/>
                  <a:pt x="13575" y="13248"/>
                </a:cubicBezTo>
                <a:cubicBezTo>
                  <a:pt x="13954" y="12826"/>
                  <a:pt x="14355" y="12453"/>
                  <a:pt x="14667" y="11981"/>
                </a:cubicBezTo>
                <a:cubicBezTo>
                  <a:pt x="15515" y="12428"/>
                  <a:pt x="16406" y="12826"/>
                  <a:pt x="17320" y="13223"/>
                </a:cubicBezTo>
                <a:cubicBezTo>
                  <a:pt x="18346" y="11782"/>
                  <a:pt x="19193" y="10216"/>
                  <a:pt x="19861" y="8526"/>
                </a:cubicBezTo>
                <a:cubicBezTo>
                  <a:pt x="19148" y="7805"/>
                  <a:pt x="18412" y="7134"/>
                  <a:pt x="17654" y="6512"/>
                </a:cubicBezTo>
                <a:cubicBezTo>
                  <a:pt x="17877" y="5965"/>
                  <a:pt x="17989" y="5394"/>
                  <a:pt x="18167" y="4822"/>
                </a:cubicBezTo>
                <a:cubicBezTo>
                  <a:pt x="18346" y="4275"/>
                  <a:pt x="18412" y="3679"/>
                  <a:pt x="18546" y="3107"/>
                </a:cubicBezTo>
                <a:close/>
              </a:path>
            </a:pathLst>
          </a:custGeom>
          <a:solidFill>
            <a:schemeClr val="accent2"/>
          </a:solidFill>
          <a:ln w="50800">
            <a:solidFill>
              <a:schemeClr val="bg1"/>
            </a:solidFill>
            <a:round/>
          </a:ln>
          <a:effectLst>
            <a:outerShdw algn="tr" blurRad="127000" dir="8100000" dist="38100" rotWithShape="0">
              <a:prstClr val="black">
                <a:alpha val="40000"/>
              </a:prstClr>
            </a:outerShdw>
          </a:effectLst>
        </p:spPr>
        <p:txBody>
          <a:bodyPr bIns="0" lIns="0" rIns="0" tIns="0"/>
          <a:lstStyle/>
          <a:p>
            <a:pPr defTabSz="576058">
              <a:defRPr sz="1200">
                <a:uFillTx/>
                <a:latin typeface="Helvetica"/>
                <a:ea typeface="Helvetica"/>
                <a:cs typeface="Helvetica"/>
                <a:sym typeface="Helvetica"/>
              </a:defRPr>
            </a:pPr>
            <a:endParaRPr sz="1600">
              <a:latin charset="-122" pitchFamily="34" typeface="微软雅黑"/>
              <a:ea charset="-122" pitchFamily="34" typeface="微软雅黑"/>
            </a:endParaRPr>
          </a:p>
        </p:txBody>
      </p:sp>
      <p:sp>
        <p:nvSpPr>
          <p:cNvPr id="52" name="Shape 6926"/>
          <p:cNvSpPr/>
          <p:nvPr/>
        </p:nvSpPr>
        <p:spPr>
          <a:xfrm>
            <a:off x="3667850" y="2349695"/>
            <a:ext cx="1276023" cy="5948"/>
          </a:xfrm>
          <a:prstGeom prst="line">
            <a:avLst/>
          </a:prstGeom>
          <a:ln w="6350">
            <a:solidFill>
              <a:schemeClr val="bg1">
                <a:lumMod val="65000"/>
              </a:schemeClr>
            </a:solidFill>
            <a:prstDash val="dash"/>
            <a:miter lim="400000"/>
            <a:headEnd type="triangle"/>
          </a:ln>
        </p:spPr>
        <p:txBody>
          <a:bodyPr bIns="0" lIns="0" rIns="0" tIns="0"/>
          <a:lstStyle/>
          <a:p>
            <a:pPr defTabSz="576058">
              <a:defRPr sz="1200">
                <a:uFillTx/>
                <a:latin typeface="Helvetica"/>
                <a:ea typeface="Helvetica"/>
                <a:cs typeface="Helvetica"/>
                <a:sym typeface="Helvetica"/>
              </a:defRPr>
            </a:pPr>
            <a:endParaRPr sz="1600">
              <a:latin charset="-122" pitchFamily="34" typeface="微软雅黑"/>
              <a:ea charset="-122" pitchFamily="34" typeface="微软雅黑"/>
            </a:endParaRPr>
          </a:p>
        </p:txBody>
      </p:sp>
      <p:sp>
        <p:nvSpPr>
          <p:cNvPr id="53" name="Shape 6927"/>
          <p:cNvSpPr/>
          <p:nvPr/>
        </p:nvSpPr>
        <p:spPr>
          <a:xfrm>
            <a:off x="3667848" y="4630868"/>
            <a:ext cx="987992" cy="0"/>
          </a:xfrm>
          <a:prstGeom prst="line">
            <a:avLst/>
          </a:prstGeom>
          <a:ln w="6350">
            <a:solidFill>
              <a:schemeClr val="bg1">
                <a:lumMod val="65000"/>
              </a:schemeClr>
            </a:solidFill>
            <a:prstDash val="dash"/>
            <a:miter lim="400000"/>
            <a:headEnd type="triangle"/>
          </a:ln>
        </p:spPr>
        <p:txBody>
          <a:bodyPr bIns="0" lIns="0" rIns="0" tIns="0"/>
          <a:lstStyle/>
          <a:p>
            <a:pPr defTabSz="576058">
              <a:defRPr sz="1200">
                <a:uFillTx/>
                <a:latin typeface="Helvetica"/>
                <a:ea typeface="Helvetica"/>
                <a:cs typeface="Helvetica"/>
                <a:sym typeface="Helvetica"/>
              </a:defRPr>
            </a:pPr>
            <a:endParaRPr sz="1600">
              <a:latin charset="-122" pitchFamily="34" typeface="微软雅黑"/>
              <a:ea charset="-122" pitchFamily="34" typeface="微软雅黑"/>
            </a:endParaRPr>
          </a:p>
        </p:txBody>
      </p:sp>
      <p:sp>
        <p:nvSpPr>
          <p:cNvPr id="54" name="Shape 6928"/>
          <p:cNvSpPr/>
          <p:nvPr/>
        </p:nvSpPr>
        <p:spPr>
          <a:xfrm flipH="1">
            <a:off x="7378506" y="2349725"/>
            <a:ext cx="1172220" cy="1"/>
          </a:xfrm>
          <a:prstGeom prst="line">
            <a:avLst/>
          </a:prstGeom>
          <a:ln w="6350">
            <a:solidFill>
              <a:schemeClr val="bg1">
                <a:lumMod val="65000"/>
              </a:schemeClr>
            </a:solidFill>
            <a:prstDash val="dash"/>
            <a:miter lim="400000"/>
            <a:headEnd type="triangle"/>
          </a:ln>
        </p:spPr>
        <p:txBody>
          <a:bodyPr bIns="0" lIns="0" rIns="0" tIns="0"/>
          <a:lstStyle/>
          <a:p>
            <a:pPr defTabSz="576058">
              <a:defRPr sz="1200">
                <a:uFillTx/>
                <a:latin typeface="Helvetica"/>
                <a:ea typeface="Helvetica"/>
                <a:cs typeface="Helvetica"/>
                <a:sym typeface="Helvetica"/>
              </a:defRPr>
            </a:pPr>
            <a:endParaRPr sz="1600">
              <a:latin charset="-122" pitchFamily="34" typeface="微软雅黑"/>
              <a:ea charset="-122" pitchFamily="34" typeface="微软雅黑"/>
            </a:endParaRPr>
          </a:p>
        </p:txBody>
      </p:sp>
      <p:sp>
        <p:nvSpPr>
          <p:cNvPr id="55" name="Shape 6929"/>
          <p:cNvSpPr/>
          <p:nvPr/>
        </p:nvSpPr>
        <p:spPr>
          <a:xfrm flipH="1">
            <a:off x="7582543" y="4630872"/>
            <a:ext cx="968183" cy="1"/>
          </a:xfrm>
          <a:prstGeom prst="line">
            <a:avLst/>
          </a:prstGeom>
          <a:ln w="6350">
            <a:solidFill>
              <a:schemeClr val="bg1">
                <a:lumMod val="65000"/>
              </a:schemeClr>
            </a:solidFill>
            <a:prstDash val="dash"/>
            <a:miter lim="400000"/>
            <a:headEnd type="triangle"/>
          </a:ln>
        </p:spPr>
        <p:txBody>
          <a:bodyPr bIns="0" lIns="0" rIns="0" tIns="0"/>
          <a:lstStyle/>
          <a:p>
            <a:pPr defTabSz="576058">
              <a:defRPr sz="1200">
                <a:uFillTx/>
                <a:latin typeface="Helvetica"/>
                <a:ea typeface="Helvetica"/>
                <a:cs typeface="Helvetica"/>
                <a:sym typeface="Helvetica"/>
              </a:defRPr>
            </a:pPr>
            <a:endParaRPr sz="1600">
              <a:latin charset="-122" pitchFamily="34" typeface="微软雅黑"/>
              <a:ea charset="-122" pitchFamily="34" typeface="微软雅黑"/>
            </a:endParaRPr>
          </a:p>
        </p:txBody>
      </p:sp>
      <p:sp>
        <p:nvSpPr>
          <p:cNvPr id="56" name="Freeform 41"/>
          <p:cNvSpPr>
            <a:spLocks noEditPoints="1"/>
          </p:cNvSpPr>
          <p:nvPr/>
        </p:nvSpPr>
        <p:spPr bwMode="auto">
          <a:xfrm>
            <a:off x="5615947" y="3279623"/>
            <a:ext cx="960107" cy="873373"/>
          </a:xfrm>
          <a:custGeom>
            <a:gdLst>
              <a:gd fmla="*/ 2147483647 w 67" name="T0"/>
              <a:gd fmla="*/ 124018912 h 60" name="T1"/>
              <a:gd fmla="*/ 2147483647 w 67" name="T2"/>
              <a:gd fmla="*/ 0 h 60" name="T3"/>
              <a:gd fmla="*/ 2147483647 w 67" name="T4"/>
              <a:gd fmla="*/ 0 h 60" name="T5"/>
              <a:gd fmla="*/ 2147483647 w 67" name="T6"/>
              <a:gd fmla="*/ 124018912 h 60" name="T7"/>
              <a:gd fmla="*/ 2147483647 w 67" name="T8"/>
              <a:gd fmla="*/ 310059138 h 60" name="T9"/>
              <a:gd fmla="*/ 2147483647 w 67" name="T10"/>
              <a:gd fmla="*/ 868156039 h 60" name="T11"/>
              <a:gd fmla="*/ 2147483647 w 67" name="T12"/>
              <a:gd fmla="*/ 124018912 h 60" name="T13"/>
              <a:gd fmla="*/ 2147483647 w 67" name="T14"/>
              <a:gd fmla="*/ 1922344337 h 60" name="T15"/>
              <a:gd fmla="*/ 2147483647 w 67" name="T16"/>
              <a:gd fmla="*/ 124018912 h 60" name="T17"/>
              <a:gd fmla="*/ 1902898002 w 67" name="T18"/>
              <a:gd fmla="*/ 124018912 h 60" name="T19"/>
              <a:gd fmla="*/ 122771150 w 67" name="T20"/>
              <a:gd fmla="*/ 1922344337 h 60" name="T21"/>
              <a:gd fmla="*/ 122771150 w 67" name="T22"/>
              <a:gd fmla="*/ 2147483647 h 60" name="T23"/>
              <a:gd fmla="*/ 245534466 w 67" name="T24"/>
              <a:gd fmla="*/ 2147483647 h 60" name="T25"/>
              <a:gd fmla="*/ 429691207 w 67" name="T26"/>
              <a:gd fmla="*/ 2147483647 h 60" name="T27"/>
              <a:gd fmla="*/ 2087055172 w 67" name="T28"/>
              <a:gd fmla="*/ 558097024 h 60" name="T29"/>
              <a:gd fmla="*/ 2147483647 w 67" name="T30"/>
              <a:gd fmla="*/ 2147483647 h 60" name="T31"/>
              <a:gd fmla="*/ 2147483647 w 67" name="T32"/>
              <a:gd fmla="*/ 2147483647 h 60" name="T33"/>
              <a:gd fmla="*/ 2147483647 w 67" name="T34"/>
              <a:gd fmla="*/ 1922344337 h 60" name="T35"/>
              <a:gd fmla="*/ 552454614 w 67" name="T36"/>
              <a:gd fmla="*/ 2147483647 h 60" name="T37"/>
              <a:gd fmla="*/ 552454614 w 67" name="T38"/>
              <a:gd fmla="*/ 2147483647 h 60" name="T39"/>
              <a:gd fmla="*/ 797989019 w 67" name="T40"/>
              <a:gd fmla="*/ 2147483647 h 60" name="T41"/>
              <a:gd fmla="*/ 1718749157 w 67" name="T42"/>
              <a:gd fmla="*/ 2147483647 h 60" name="T43"/>
              <a:gd fmla="*/ 1718749157 w 67" name="T44"/>
              <a:gd fmla="*/ 2147483647 h 60" name="T45"/>
              <a:gd fmla="*/ 1780134717 w 67" name="T46"/>
              <a:gd fmla="*/ 2147483647 h 60" name="T47"/>
              <a:gd fmla="*/ 2147483647 w 67" name="T48"/>
              <a:gd fmla="*/ 2147483647 h 60" name="T49"/>
              <a:gd fmla="*/ 2147483647 w 67" name="T50"/>
              <a:gd fmla="*/ 2147483647 h 60" name="T51"/>
              <a:gd fmla="*/ 2147483647 w 67" name="T52"/>
              <a:gd fmla="*/ 2147483647 h 60" name="T53"/>
              <a:gd fmla="*/ 2147483647 w 67" name="T54"/>
              <a:gd fmla="*/ 2147483647 h 60" name="T55"/>
              <a:gd fmla="*/ 2147483647 w 67" name="T56"/>
              <a:gd fmla="*/ 2147483647 h 60" name="T57"/>
              <a:gd fmla="*/ 2147483647 w 67" name="T58"/>
              <a:gd fmla="*/ 2147483647 h 60" name="T59"/>
              <a:gd fmla="*/ 2087055172 w 67" name="T60"/>
              <a:gd fmla="*/ 806142661 h 60" name="T61"/>
              <a:gd fmla="*/ 552454614 w 67" name="T62"/>
              <a:gd fmla="*/ 2147483647 h 60"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w 67" name="T96"/>
              <a:gd fmla="*/ 0 h 60" name="T97"/>
              <a:gd fmla="*/ 67 w 67" name="T98"/>
              <a:gd fmla="*/ 60 h 60" name="T99"/>
            </a:gd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b="T99" l="T96" r="T98" t="T97"/>
            <a:pathLst>
              <a:path h="60" w="67">
                <a:moveTo>
                  <a:pt x="53" y="2"/>
                </a:moveTo>
                <a:cubicBezTo>
                  <a:pt x="53" y="1"/>
                  <a:pt x="52" y="0"/>
                  <a:pt x="51" y="0"/>
                </a:cubicBezTo>
                <a:cubicBezTo>
                  <a:pt x="46" y="0"/>
                  <a:pt x="46" y="0"/>
                  <a:pt x="46" y="0"/>
                </a:cubicBezTo>
                <a:cubicBezTo>
                  <a:pt x="45" y="0"/>
                  <a:pt x="44" y="1"/>
                  <a:pt x="44" y="2"/>
                </a:cubicBezTo>
                <a:cubicBezTo>
                  <a:pt x="44" y="5"/>
                  <a:pt x="44" y="5"/>
                  <a:pt x="44" y="5"/>
                </a:cubicBezTo>
                <a:cubicBezTo>
                  <a:pt x="53" y="14"/>
                  <a:pt x="53" y="14"/>
                  <a:pt x="53" y="14"/>
                </a:cubicBezTo>
                <a:lnTo>
                  <a:pt x="53" y="2"/>
                </a:lnTo>
                <a:close/>
                <a:moveTo>
                  <a:pt x="66" y="31"/>
                </a:moveTo>
                <a:cubicBezTo>
                  <a:pt x="36" y="2"/>
                  <a:pt x="36" y="2"/>
                  <a:pt x="36" y="2"/>
                </a:cubicBezTo>
                <a:cubicBezTo>
                  <a:pt x="35" y="0"/>
                  <a:pt x="33" y="0"/>
                  <a:pt x="31" y="2"/>
                </a:cubicBezTo>
                <a:cubicBezTo>
                  <a:pt x="2" y="31"/>
                  <a:pt x="2" y="31"/>
                  <a:pt x="2" y="31"/>
                </a:cubicBezTo>
                <a:cubicBezTo>
                  <a:pt x="0" y="33"/>
                  <a:pt x="0" y="35"/>
                  <a:pt x="2" y="36"/>
                </a:cubicBezTo>
                <a:cubicBezTo>
                  <a:pt x="2" y="37"/>
                  <a:pt x="3" y="37"/>
                  <a:pt x="4" y="37"/>
                </a:cubicBezTo>
                <a:cubicBezTo>
                  <a:pt x="5" y="37"/>
                  <a:pt x="6" y="37"/>
                  <a:pt x="7" y="36"/>
                </a:cubicBezTo>
                <a:cubicBezTo>
                  <a:pt x="34" y="9"/>
                  <a:pt x="34" y="9"/>
                  <a:pt x="34" y="9"/>
                </a:cubicBezTo>
                <a:cubicBezTo>
                  <a:pt x="61" y="36"/>
                  <a:pt x="61" y="36"/>
                  <a:pt x="61" y="36"/>
                </a:cubicBezTo>
                <a:cubicBezTo>
                  <a:pt x="62" y="38"/>
                  <a:pt x="65" y="38"/>
                  <a:pt x="66" y="36"/>
                </a:cubicBezTo>
                <a:cubicBezTo>
                  <a:pt x="67" y="35"/>
                  <a:pt x="67" y="33"/>
                  <a:pt x="66" y="31"/>
                </a:cubicBezTo>
                <a:close/>
                <a:moveTo>
                  <a:pt x="9" y="37"/>
                </a:moveTo>
                <a:cubicBezTo>
                  <a:pt x="9" y="57"/>
                  <a:pt x="9" y="57"/>
                  <a:pt x="9" y="57"/>
                </a:cubicBezTo>
                <a:cubicBezTo>
                  <a:pt x="9" y="59"/>
                  <a:pt x="11" y="60"/>
                  <a:pt x="13" y="60"/>
                </a:cubicBezTo>
                <a:cubicBezTo>
                  <a:pt x="28" y="60"/>
                  <a:pt x="28" y="60"/>
                  <a:pt x="28" y="60"/>
                </a:cubicBezTo>
                <a:cubicBezTo>
                  <a:pt x="28" y="42"/>
                  <a:pt x="28" y="42"/>
                  <a:pt x="28" y="42"/>
                </a:cubicBezTo>
                <a:cubicBezTo>
                  <a:pt x="28" y="42"/>
                  <a:pt x="29" y="41"/>
                  <a:pt x="29" y="41"/>
                </a:cubicBezTo>
                <a:cubicBezTo>
                  <a:pt x="38" y="41"/>
                  <a:pt x="38" y="41"/>
                  <a:pt x="38" y="41"/>
                </a:cubicBezTo>
                <a:cubicBezTo>
                  <a:pt x="39" y="41"/>
                  <a:pt x="39" y="42"/>
                  <a:pt x="39" y="42"/>
                </a:cubicBezTo>
                <a:cubicBezTo>
                  <a:pt x="39" y="60"/>
                  <a:pt x="39" y="60"/>
                  <a:pt x="39" y="60"/>
                </a:cubicBezTo>
                <a:cubicBezTo>
                  <a:pt x="55" y="60"/>
                  <a:pt x="55" y="60"/>
                  <a:pt x="55" y="60"/>
                </a:cubicBezTo>
                <a:cubicBezTo>
                  <a:pt x="57" y="60"/>
                  <a:pt x="58" y="59"/>
                  <a:pt x="58" y="57"/>
                </a:cubicBezTo>
                <a:cubicBezTo>
                  <a:pt x="58" y="38"/>
                  <a:pt x="58" y="38"/>
                  <a:pt x="58" y="38"/>
                </a:cubicBezTo>
                <a:cubicBezTo>
                  <a:pt x="34" y="13"/>
                  <a:pt x="34" y="13"/>
                  <a:pt x="34" y="13"/>
                </a:cubicBezTo>
                <a:lnTo>
                  <a:pt x="9" y="37"/>
                </a:lnTo>
                <a:close/>
              </a:path>
            </a:pathLst>
          </a:custGeom>
          <a:solidFill>
            <a:schemeClr val="accent5"/>
          </a:solidFill>
          <a:ln w="9525">
            <a:noFill/>
            <a:round/>
          </a:ln>
        </p:spPr>
        <p:txBody>
          <a:bodyPr/>
          <a:lstStyle/>
          <a:p>
            <a:pPr>
              <a:defRPr/>
            </a:pPr>
            <a:endParaRPr kern="0" lang="en-US" sz="2400">
              <a:solidFill>
                <a:sysClr lastClr="000000" val="windowText"/>
              </a:solidFill>
              <a:latin charset="-122" pitchFamily="34" typeface="微软雅黑"/>
              <a:ea charset="-122" pitchFamily="34" typeface="微软雅黑"/>
            </a:endParaRPr>
          </a:p>
        </p:txBody>
      </p:sp>
      <p:sp>
        <p:nvSpPr>
          <p:cNvPr id="57" name="Content Placeholder 2"/>
          <p:cNvSpPr txBox="1"/>
          <p:nvPr/>
        </p:nvSpPr>
        <p:spPr>
          <a:xfrm>
            <a:off x="1003747" y="1892829"/>
            <a:ext cx="2633840" cy="1627544"/>
          </a:xfrm>
          <a:prstGeom prst="rect">
            <a:avLst/>
          </a:prstGeom>
        </p:spPr>
        <p:txBody>
          <a:bodyPr anchor="t" bIns="60960" lIns="121920" rIns="121920" rtlCol="0" tIns="60960" vert="horz">
            <a:noAutofit/>
          </a:bodyPr>
          <a:lstStyle>
            <a:lvl1pPr algn="r" defTabSz="457200" eaLnBrk="1" hangingPunct="1" indent="0" latinLnBrk="0" marL="0" rtl="0">
              <a:spcBef>
                <a:spcPct val="20000"/>
              </a:spcBef>
              <a:spcAft>
                <a:spcPts val="600"/>
              </a:spcAft>
              <a:buClr>
                <a:schemeClr val="accent1">
                  <a:lumMod val="75000"/>
                </a:schemeClr>
              </a:buClr>
              <a:buSzPct val="145000"/>
              <a:buFont typeface="Arial"/>
              <a:buNone/>
              <a:defRPr cap="none" kern="1200" sz="2100">
                <a:solidFill>
                  <a:schemeClr val="tx1"/>
                </a:solidFill>
                <a:effectLst/>
                <a:latin typeface="+mn-lt"/>
                <a:ea typeface="+mn-ea"/>
                <a:cs typeface="+mn-cs"/>
              </a:defRPr>
            </a:lvl1pPr>
            <a:lvl2pPr algn="ctr" defTabSz="457200" eaLnBrk="1" hangingPunct="1" indent="0" latinLnBrk="0" marL="457200" rtl="0">
              <a:spcBef>
                <a:spcPct val="20000"/>
              </a:spcBef>
              <a:spcAft>
                <a:spcPts val="600"/>
              </a:spcAft>
              <a:buClr>
                <a:schemeClr val="accent1">
                  <a:lumMod val="75000"/>
                </a:schemeClr>
              </a:buClr>
              <a:buSzPct val="145000"/>
              <a:buFont typeface="Arial"/>
              <a:buNone/>
              <a:defRPr cap="none" kern="1200" sz="2000">
                <a:solidFill>
                  <a:schemeClr val="tx1">
                    <a:tint val="75000"/>
                  </a:schemeClr>
                </a:solidFill>
                <a:effectLst/>
                <a:latin typeface="+mn-lt"/>
                <a:ea typeface="+mn-ea"/>
                <a:cs typeface="+mn-cs"/>
              </a:defRPr>
            </a:lvl2pPr>
            <a:lvl3pPr algn="ctr" defTabSz="457200" eaLnBrk="1" hangingPunct="1" indent="0" latinLnBrk="0" marL="914400" rtl="0">
              <a:spcBef>
                <a:spcPct val="20000"/>
              </a:spcBef>
              <a:spcAft>
                <a:spcPts val="600"/>
              </a:spcAft>
              <a:buClr>
                <a:schemeClr val="accent1">
                  <a:lumMod val="75000"/>
                </a:schemeClr>
              </a:buClr>
              <a:buSzPct val="145000"/>
              <a:buFont typeface="Arial"/>
              <a:buNone/>
              <a:defRPr cap="none" kern="1200" sz="1800">
                <a:solidFill>
                  <a:schemeClr val="tx1">
                    <a:tint val="75000"/>
                  </a:schemeClr>
                </a:solidFill>
                <a:effectLst/>
                <a:latin typeface="+mn-lt"/>
                <a:ea typeface="+mn-ea"/>
                <a:cs typeface="+mn-cs"/>
              </a:defRPr>
            </a:lvl3pPr>
            <a:lvl4pPr algn="ctr" defTabSz="457200" eaLnBrk="1" hangingPunct="1" indent="0" latinLnBrk="0" marL="1371600" rtl="0">
              <a:spcBef>
                <a:spcPct val="20000"/>
              </a:spcBef>
              <a:spcAft>
                <a:spcPts val="600"/>
              </a:spcAft>
              <a:buClr>
                <a:schemeClr val="accent1">
                  <a:lumMod val="75000"/>
                </a:schemeClr>
              </a:buClr>
              <a:buSzPct val="145000"/>
              <a:buFont typeface="Arial"/>
              <a:buNone/>
              <a:defRPr cap="none" kern="1200" sz="1600">
                <a:solidFill>
                  <a:schemeClr val="tx1">
                    <a:tint val="75000"/>
                  </a:schemeClr>
                </a:solidFill>
                <a:effectLst/>
                <a:latin typeface="+mn-lt"/>
                <a:ea typeface="+mn-ea"/>
                <a:cs typeface="+mn-cs"/>
              </a:defRPr>
            </a:lvl4pPr>
            <a:lvl5pPr algn="ctr" defTabSz="457200" eaLnBrk="1" hangingPunct="1" indent="0" latinLnBrk="0" marL="18288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5pPr>
            <a:lvl6pPr algn="ctr" defTabSz="457200" eaLnBrk="1" hangingPunct="1" indent="0" latinLnBrk="0" marL="22860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6pPr>
            <a:lvl7pPr algn="ctr" defTabSz="457200" eaLnBrk="1" hangingPunct="1" indent="0" latinLnBrk="0" marL="27432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7pPr>
            <a:lvl8pPr algn="ctr" defTabSz="457200" eaLnBrk="1" hangingPunct="1" indent="0" latinLnBrk="0" marL="32004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8pPr>
            <a:lvl9pPr algn="ctr" defTabSz="457200" eaLnBrk="1" hangingPunct="1" indent="0" latinLnBrk="0" marL="36576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9pPr>
          </a:lstStyle>
          <a:p>
            <a:r>
              <a:rPr altLang="en-US" b="1" lang="zh-CN" sz="2133">
                <a:solidFill>
                  <a:schemeClr val="accent1"/>
                </a:solidFill>
                <a:latin charset="-122" pitchFamily="34" typeface="微软雅黑"/>
                <a:ea charset="-122" pitchFamily="34" typeface="微软雅黑"/>
                <a:cs charset="0" panose="020b0604020202020204" pitchFamily="34" typeface="Arial"/>
              </a:rPr>
              <a:t>填加标题</a:t>
            </a:r>
          </a:p>
          <a:p>
            <a:r>
              <a:rPr altLang="en-US" b="1" lang="zh-CN" sz="2133">
                <a:solidFill>
                  <a:schemeClr val="accent1"/>
                </a:solidFill>
                <a:latin charset="-122" pitchFamily="34" typeface="微软雅黑"/>
                <a:ea charset="-122" pitchFamily="34" typeface="微软雅黑"/>
                <a:cs charset="0" panose="020b0604020202020204" pitchFamily="34" typeface="Arial"/>
              </a:rPr>
              <a:t>单击添加文本单击添加文本单击添加文本单击添加文本单击添加文本单击添加文本</a:t>
            </a:r>
          </a:p>
        </p:txBody>
      </p:sp>
      <p:sp>
        <p:nvSpPr>
          <p:cNvPr id="58" name="Content Placeholder 2"/>
          <p:cNvSpPr txBox="1"/>
          <p:nvPr/>
        </p:nvSpPr>
        <p:spPr>
          <a:xfrm>
            <a:off x="962195" y="4201723"/>
            <a:ext cx="2633840" cy="1627544"/>
          </a:xfrm>
          <a:prstGeom prst="rect">
            <a:avLst/>
          </a:prstGeom>
        </p:spPr>
        <p:txBody>
          <a:bodyPr anchor="t" bIns="60960" lIns="121920" rIns="121920" rtlCol="0" tIns="60960" vert="horz">
            <a:noAutofit/>
          </a:bodyPr>
          <a:lstStyle>
            <a:lvl1pPr algn="r" defTabSz="457200" eaLnBrk="1" hangingPunct="1" indent="0" latinLnBrk="0" marL="0" rtl="0">
              <a:spcBef>
                <a:spcPct val="20000"/>
              </a:spcBef>
              <a:spcAft>
                <a:spcPts val="600"/>
              </a:spcAft>
              <a:buClr>
                <a:schemeClr val="accent1">
                  <a:lumMod val="75000"/>
                </a:schemeClr>
              </a:buClr>
              <a:buSzPct val="145000"/>
              <a:buFont typeface="Arial"/>
              <a:buNone/>
              <a:defRPr cap="none" kern="1200" sz="2100">
                <a:solidFill>
                  <a:schemeClr val="tx1"/>
                </a:solidFill>
                <a:effectLst/>
                <a:latin typeface="+mn-lt"/>
                <a:ea typeface="+mn-ea"/>
                <a:cs typeface="+mn-cs"/>
              </a:defRPr>
            </a:lvl1pPr>
            <a:lvl2pPr algn="ctr" defTabSz="457200" eaLnBrk="1" hangingPunct="1" indent="0" latinLnBrk="0" marL="457200" rtl="0">
              <a:spcBef>
                <a:spcPct val="20000"/>
              </a:spcBef>
              <a:spcAft>
                <a:spcPts val="600"/>
              </a:spcAft>
              <a:buClr>
                <a:schemeClr val="accent1">
                  <a:lumMod val="75000"/>
                </a:schemeClr>
              </a:buClr>
              <a:buSzPct val="145000"/>
              <a:buFont typeface="Arial"/>
              <a:buNone/>
              <a:defRPr cap="none" kern="1200" sz="2000">
                <a:solidFill>
                  <a:schemeClr val="tx1">
                    <a:tint val="75000"/>
                  </a:schemeClr>
                </a:solidFill>
                <a:effectLst/>
                <a:latin typeface="+mn-lt"/>
                <a:ea typeface="+mn-ea"/>
                <a:cs typeface="+mn-cs"/>
              </a:defRPr>
            </a:lvl2pPr>
            <a:lvl3pPr algn="ctr" defTabSz="457200" eaLnBrk="1" hangingPunct="1" indent="0" latinLnBrk="0" marL="914400" rtl="0">
              <a:spcBef>
                <a:spcPct val="20000"/>
              </a:spcBef>
              <a:spcAft>
                <a:spcPts val="600"/>
              </a:spcAft>
              <a:buClr>
                <a:schemeClr val="accent1">
                  <a:lumMod val="75000"/>
                </a:schemeClr>
              </a:buClr>
              <a:buSzPct val="145000"/>
              <a:buFont typeface="Arial"/>
              <a:buNone/>
              <a:defRPr cap="none" kern="1200" sz="1800">
                <a:solidFill>
                  <a:schemeClr val="tx1">
                    <a:tint val="75000"/>
                  </a:schemeClr>
                </a:solidFill>
                <a:effectLst/>
                <a:latin typeface="+mn-lt"/>
                <a:ea typeface="+mn-ea"/>
                <a:cs typeface="+mn-cs"/>
              </a:defRPr>
            </a:lvl3pPr>
            <a:lvl4pPr algn="ctr" defTabSz="457200" eaLnBrk="1" hangingPunct="1" indent="0" latinLnBrk="0" marL="1371600" rtl="0">
              <a:spcBef>
                <a:spcPct val="20000"/>
              </a:spcBef>
              <a:spcAft>
                <a:spcPts val="600"/>
              </a:spcAft>
              <a:buClr>
                <a:schemeClr val="accent1">
                  <a:lumMod val="75000"/>
                </a:schemeClr>
              </a:buClr>
              <a:buSzPct val="145000"/>
              <a:buFont typeface="Arial"/>
              <a:buNone/>
              <a:defRPr cap="none" kern="1200" sz="1600">
                <a:solidFill>
                  <a:schemeClr val="tx1">
                    <a:tint val="75000"/>
                  </a:schemeClr>
                </a:solidFill>
                <a:effectLst/>
                <a:latin typeface="+mn-lt"/>
                <a:ea typeface="+mn-ea"/>
                <a:cs typeface="+mn-cs"/>
              </a:defRPr>
            </a:lvl4pPr>
            <a:lvl5pPr algn="ctr" defTabSz="457200" eaLnBrk="1" hangingPunct="1" indent="0" latinLnBrk="0" marL="18288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5pPr>
            <a:lvl6pPr algn="ctr" defTabSz="457200" eaLnBrk="1" hangingPunct="1" indent="0" latinLnBrk="0" marL="22860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6pPr>
            <a:lvl7pPr algn="ctr" defTabSz="457200" eaLnBrk="1" hangingPunct="1" indent="0" latinLnBrk="0" marL="27432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7pPr>
            <a:lvl8pPr algn="ctr" defTabSz="457200" eaLnBrk="1" hangingPunct="1" indent="0" latinLnBrk="0" marL="32004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8pPr>
            <a:lvl9pPr algn="ctr" defTabSz="457200" eaLnBrk="1" hangingPunct="1" indent="0" latinLnBrk="0" marL="36576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9pPr>
          </a:lstStyle>
          <a:p>
            <a:r>
              <a:rPr altLang="en-US" b="1" lang="zh-CN" sz="2133">
                <a:solidFill>
                  <a:schemeClr val="accent4"/>
                </a:solidFill>
                <a:latin charset="-122" pitchFamily="34" typeface="微软雅黑"/>
                <a:ea charset="-122" pitchFamily="34" typeface="微软雅黑"/>
                <a:cs charset="0" panose="020b0604020202020204" pitchFamily="34" typeface="Arial"/>
              </a:rPr>
              <a:t>填加标题</a:t>
            </a:r>
          </a:p>
          <a:p>
            <a:r>
              <a:rPr altLang="en-US" b="1" lang="zh-CN" sz="2133">
                <a:solidFill>
                  <a:schemeClr val="accent4"/>
                </a:solidFill>
                <a:latin charset="-122" pitchFamily="34" typeface="微软雅黑"/>
                <a:ea charset="-122" pitchFamily="34" typeface="微软雅黑"/>
                <a:cs charset="0" panose="020b0604020202020204" pitchFamily="34" typeface="Arial"/>
              </a:rPr>
              <a:t>单击添加文本单击添加文本单击添加文本单击添加文本单击添加文本单击添加文本</a:t>
            </a:r>
          </a:p>
        </p:txBody>
      </p:sp>
      <p:sp>
        <p:nvSpPr>
          <p:cNvPr id="59" name="Content Placeholder 2"/>
          <p:cNvSpPr txBox="1"/>
          <p:nvPr/>
        </p:nvSpPr>
        <p:spPr>
          <a:xfrm>
            <a:off x="8646736" y="1906928"/>
            <a:ext cx="2633840" cy="1627544"/>
          </a:xfrm>
          <a:prstGeom prst="rect">
            <a:avLst/>
          </a:prstGeom>
        </p:spPr>
        <p:txBody>
          <a:bodyPr anchor="t" bIns="60960" lIns="121920" rIns="121920" rtlCol="0" tIns="60960" vert="horz">
            <a:noAutofit/>
          </a:bodyPr>
          <a:lstStyle>
            <a:lvl1pPr algn="r" defTabSz="457200" eaLnBrk="1" hangingPunct="1" indent="0" latinLnBrk="0" marL="0" rtl="0">
              <a:spcBef>
                <a:spcPct val="20000"/>
              </a:spcBef>
              <a:spcAft>
                <a:spcPts val="600"/>
              </a:spcAft>
              <a:buClr>
                <a:schemeClr val="accent1">
                  <a:lumMod val="75000"/>
                </a:schemeClr>
              </a:buClr>
              <a:buSzPct val="145000"/>
              <a:buFont typeface="Arial"/>
              <a:buNone/>
              <a:defRPr cap="none" kern="1200" sz="2100">
                <a:solidFill>
                  <a:schemeClr val="tx1"/>
                </a:solidFill>
                <a:effectLst/>
                <a:latin typeface="+mn-lt"/>
                <a:ea typeface="+mn-ea"/>
                <a:cs typeface="+mn-cs"/>
              </a:defRPr>
            </a:lvl1pPr>
            <a:lvl2pPr algn="ctr" defTabSz="457200" eaLnBrk="1" hangingPunct="1" indent="0" latinLnBrk="0" marL="457200" rtl="0">
              <a:spcBef>
                <a:spcPct val="20000"/>
              </a:spcBef>
              <a:spcAft>
                <a:spcPts val="600"/>
              </a:spcAft>
              <a:buClr>
                <a:schemeClr val="accent1">
                  <a:lumMod val="75000"/>
                </a:schemeClr>
              </a:buClr>
              <a:buSzPct val="145000"/>
              <a:buFont typeface="Arial"/>
              <a:buNone/>
              <a:defRPr cap="none" kern="1200" sz="2000">
                <a:solidFill>
                  <a:schemeClr val="tx1">
                    <a:tint val="75000"/>
                  </a:schemeClr>
                </a:solidFill>
                <a:effectLst/>
                <a:latin typeface="+mn-lt"/>
                <a:ea typeface="+mn-ea"/>
                <a:cs typeface="+mn-cs"/>
              </a:defRPr>
            </a:lvl2pPr>
            <a:lvl3pPr algn="ctr" defTabSz="457200" eaLnBrk="1" hangingPunct="1" indent="0" latinLnBrk="0" marL="914400" rtl="0">
              <a:spcBef>
                <a:spcPct val="20000"/>
              </a:spcBef>
              <a:spcAft>
                <a:spcPts val="600"/>
              </a:spcAft>
              <a:buClr>
                <a:schemeClr val="accent1">
                  <a:lumMod val="75000"/>
                </a:schemeClr>
              </a:buClr>
              <a:buSzPct val="145000"/>
              <a:buFont typeface="Arial"/>
              <a:buNone/>
              <a:defRPr cap="none" kern="1200" sz="1800">
                <a:solidFill>
                  <a:schemeClr val="tx1">
                    <a:tint val="75000"/>
                  </a:schemeClr>
                </a:solidFill>
                <a:effectLst/>
                <a:latin typeface="+mn-lt"/>
                <a:ea typeface="+mn-ea"/>
                <a:cs typeface="+mn-cs"/>
              </a:defRPr>
            </a:lvl3pPr>
            <a:lvl4pPr algn="ctr" defTabSz="457200" eaLnBrk="1" hangingPunct="1" indent="0" latinLnBrk="0" marL="1371600" rtl="0">
              <a:spcBef>
                <a:spcPct val="20000"/>
              </a:spcBef>
              <a:spcAft>
                <a:spcPts val="600"/>
              </a:spcAft>
              <a:buClr>
                <a:schemeClr val="accent1">
                  <a:lumMod val="75000"/>
                </a:schemeClr>
              </a:buClr>
              <a:buSzPct val="145000"/>
              <a:buFont typeface="Arial"/>
              <a:buNone/>
              <a:defRPr cap="none" kern="1200" sz="1600">
                <a:solidFill>
                  <a:schemeClr val="tx1">
                    <a:tint val="75000"/>
                  </a:schemeClr>
                </a:solidFill>
                <a:effectLst/>
                <a:latin typeface="+mn-lt"/>
                <a:ea typeface="+mn-ea"/>
                <a:cs typeface="+mn-cs"/>
              </a:defRPr>
            </a:lvl4pPr>
            <a:lvl5pPr algn="ctr" defTabSz="457200" eaLnBrk="1" hangingPunct="1" indent="0" latinLnBrk="0" marL="18288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5pPr>
            <a:lvl6pPr algn="ctr" defTabSz="457200" eaLnBrk="1" hangingPunct="1" indent="0" latinLnBrk="0" marL="22860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6pPr>
            <a:lvl7pPr algn="ctr" defTabSz="457200" eaLnBrk="1" hangingPunct="1" indent="0" latinLnBrk="0" marL="27432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7pPr>
            <a:lvl8pPr algn="ctr" defTabSz="457200" eaLnBrk="1" hangingPunct="1" indent="0" latinLnBrk="0" marL="32004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8pPr>
            <a:lvl9pPr algn="ctr" defTabSz="457200" eaLnBrk="1" hangingPunct="1" indent="0" latinLnBrk="0" marL="36576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9pPr>
          </a:lstStyle>
          <a:p>
            <a:pPr algn="l"/>
            <a:r>
              <a:rPr altLang="en-US" b="1" lang="zh-CN" sz="2133">
                <a:solidFill>
                  <a:schemeClr val="accent3"/>
                </a:solidFill>
                <a:latin charset="-122" pitchFamily="34" typeface="微软雅黑"/>
                <a:ea charset="-122" pitchFamily="34" typeface="微软雅黑"/>
                <a:cs charset="0" panose="020b0604020202020204" pitchFamily="34" typeface="Arial"/>
              </a:rPr>
              <a:t>填加标题</a:t>
            </a:r>
          </a:p>
          <a:p>
            <a:pPr algn="l"/>
            <a:r>
              <a:rPr altLang="en-US" b="1" lang="zh-CN" sz="2133">
                <a:solidFill>
                  <a:schemeClr val="accent3"/>
                </a:solidFill>
                <a:latin charset="-122" pitchFamily="34" typeface="微软雅黑"/>
                <a:ea charset="-122" pitchFamily="34" typeface="微软雅黑"/>
                <a:cs charset="0" panose="020b0604020202020204" pitchFamily="34" typeface="Arial"/>
              </a:rPr>
              <a:t>单击添加文本单击添加文本单击添加文本单击添加文本单击添加文本单击添加文本</a:t>
            </a:r>
          </a:p>
        </p:txBody>
      </p:sp>
      <p:sp>
        <p:nvSpPr>
          <p:cNvPr id="60" name="Content Placeholder 2"/>
          <p:cNvSpPr txBox="1"/>
          <p:nvPr/>
        </p:nvSpPr>
        <p:spPr>
          <a:xfrm>
            <a:off x="8646736" y="4197893"/>
            <a:ext cx="2633840" cy="1627544"/>
          </a:xfrm>
          <a:prstGeom prst="rect">
            <a:avLst/>
          </a:prstGeom>
        </p:spPr>
        <p:txBody>
          <a:bodyPr anchor="t" bIns="60960" lIns="121920" rIns="121920" rtlCol="0" tIns="60960" vert="horz">
            <a:noAutofit/>
          </a:bodyPr>
          <a:lstStyle>
            <a:lvl1pPr algn="r" defTabSz="457200" eaLnBrk="1" hangingPunct="1" indent="0" latinLnBrk="0" marL="0" rtl="0">
              <a:spcBef>
                <a:spcPct val="20000"/>
              </a:spcBef>
              <a:spcAft>
                <a:spcPts val="600"/>
              </a:spcAft>
              <a:buClr>
                <a:schemeClr val="accent1">
                  <a:lumMod val="75000"/>
                </a:schemeClr>
              </a:buClr>
              <a:buSzPct val="145000"/>
              <a:buFont typeface="Arial"/>
              <a:buNone/>
              <a:defRPr cap="none" kern="1200" sz="2100">
                <a:solidFill>
                  <a:schemeClr val="tx1"/>
                </a:solidFill>
                <a:effectLst/>
                <a:latin typeface="+mn-lt"/>
                <a:ea typeface="+mn-ea"/>
                <a:cs typeface="+mn-cs"/>
              </a:defRPr>
            </a:lvl1pPr>
            <a:lvl2pPr algn="ctr" defTabSz="457200" eaLnBrk="1" hangingPunct="1" indent="0" latinLnBrk="0" marL="457200" rtl="0">
              <a:spcBef>
                <a:spcPct val="20000"/>
              </a:spcBef>
              <a:spcAft>
                <a:spcPts val="600"/>
              </a:spcAft>
              <a:buClr>
                <a:schemeClr val="accent1">
                  <a:lumMod val="75000"/>
                </a:schemeClr>
              </a:buClr>
              <a:buSzPct val="145000"/>
              <a:buFont typeface="Arial"/>
              <a:buNone/>
              <a:defRPr cap="none" kern="1200" sz="2000">
                <a:solidFill>
                  <a:schemeClr val="tx1">
                    <a:tint val="75000"/>
                  </a:schemeClr>
                </a:solidFill>
                <a:effectLst/>
                <a:latin typeface="+mn-lt"/>
                <a:ea typeface="+mn-ea"/>
                <a:cs typeface="+mn-cs"/>
              </a:defRPr>
            </a:lvl2pPr>
            <a:lvl3pPr algn="ctr" defTabSz="457200" eaLnBrk="1" hangingPunct="1" indent="0" latinLnBrk="0" marL="914400" rtl="0">
              <a:spcBef>
                <a:spcPct val="20000"/>
              </a:spcBef>
              <a:spcAft>
                <a:spcPts val="600"/>
              </a:spcAft>
              <a:buClr>
                <a:schemeClr val="accent1">
                  <a:lumMod val="75000"/>
                </a:schemeClr>
              </a:buClr>
              <a:buSzPct val="145000"/>
              <a:buFont typeface="Arial"/>
              <a:buNone/>
              <a:defRPr cap="none" kern="1200" sz="1800">
                <a:solidFill>
                  <a:schemeClr val="tx1">
                    <a:tint val="75000"/>
                  </a:schemeClr>
                </a:solidFill>
                <a:effectLst/>
                <a:latin typeface="+mn-lt"/>
                <a:ea typeface="+mn-ea"/>
                <a:cs typeface="+mn-cs"/>
              </a:defRPr>
            </a:lvl3pPr>
            <a:lvl4pPr algn="ctr" defTabSz="457200" eaLnBrk="1" hangingPunct="1" indent="0" latinLnBrk="0" marL="1371600" rtl="0">
              <a:spcBef>
                <a:spcPct val="20000"/>
              </a:spcBef>
              <a:spcAft>
                <a:spcPts val="600"/>
              </a:spcAft>
              <a:buClr>
                <a:schemeClr val="accent1">
                  <a:lumMod val="75000"/>
                </a:schemeClr>
              </a:buClr>
              <a:buSzPct val="145000"/>
              <a:buFont typeface="Arial"/>
              <a:buNone/>
              <a:defRPr cap="none" kern="1200" sz="1600">
                <a:solidFill>
                  <a:schemeClr val="tx1">
                    <a:tint val="75000"/>
                  </a:schemeClr>
                </a:solidFill>
                <a:effectLst/>
                <a:latin typeface="+mn-lt"/>
                <a:ea typeface="+mn-ea"/>
                <a:cs typeface="+mn-cs"/>
              </a:defRPr>
            </a:lvl4pPr>
            <a:lvl5pPr algn="ctr" defTabSz="457200" eaLnBrk="1" hangingPunct="1" indent="0" latinLnBrk="0" marL="18288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5pPr>
            <a:lvl6pPr algn="ctr" defTabSz="457200" eaLnBrk="1" hangingPunct="1" indent="0" latinLnBrk="0" marL="22860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6pPr>
            <a:lvl7pPr algn="ctr" defTabSz="457200" eaLnBrk="1" hangingPunct="1" indent="0" latinLnBrk="0" marL="27432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7pPr>
            <a:lvl8pPr algn="ctr" defTabSz="457200" eaLnBrk="1" hangingPunct="1" indent="0" latinLnBrk="0" marL="32004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8pPr>
            <a:lvl9pPr algn="ctr" defTabSz="457200" eaLnBrk="1" hangingPunct="1" indent="0" latinLnBrk="0" marL="36576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9pPr>
          </a:lstStyle>
          <a:p>
            <a:pPr algn="l"/>
            <a:r>
              <a:rPr altLang="en-US" b="1" lang="zh-CN" sz="2133">
                <a:solidFill>
                  <a:schemeClr val="accent2"/>
                </a:solidFill>
                <a:latin charset="-122" pitchFamily="34" typeface="微软雅黑"/>
                <a:ea charset="-122" pitchFamily="34" typeface="微软雅黑"/>
                <a:cs charset="0" panose="020b0604020202020204" pitchFamily="34" typeface="Arial"/>
              </a:rPr>
              <a:t>填加标题</a:t>
            </a:r>
          </a:p>
          <a:p>
            <a:pPr algn="l"/>
            <a:r>
              <a:rPr altLang="en-US" b="1" lang="zh-CN" sz="2133">
                <a:solidFill>
                  <a:schemeClr val="accent2"/>
                </a:solidFill>
                <a:latin charset="-122" pitchFamily="34" typeface="微软雅黑"/>
                <a:ea charset="-122" pitchFamily="34" typeface="微软雅黑"/>
                <a:cs charset="0" panose="020b0604020202020204" pitchFamily="34" typeface="Arial"/>
              </a:rPr>
              <a:t>单击添加文本单击添加文本单击添加文本单击添加文本单击添加文本单击添加文本</a:t>
            </a:r>
          </a:p>
        </p:txBody>
      </p:sp>
      <p:sp>
        <p:nvSpPr>
          <p:cNvPr id="20" name="Text Box 2"/>
          <p:cNvSpPr txBox="1">
            <a:spLocks noChangeArrowheads="1"/>
          </p:cNvSpPr>
          <p:nvPr/>
        </p:nvSpPr>
        <p:spPr bwMode="auto">
          <a:xfrm>
            <a:off x="9691565" y="7077405"/>
            <a:ext cx="2527807" cy="375971"/>
          </a:xfrm>
          <a:prstGeom prst="rect">
            <a:avLst/>
          </a:prstGeom>
          <a:noFill/>
          <a:ln w="9525">
            <a:noFill/>
            <a:miter lim="800000"/>
          </a:ln>
        </p:spPr>
        <p:txBody>
          <a:bodyPr wrap="square">
            <a:spAutoFit/>
          </a:bodyPr>
          <a:lstStyle/>
          <a:p>
            <a:pPr algn="ctr"/>
            <a:r>
              <a:rPr altLang="en-US" lang="zh-CN" sz="1867">
                <a:solidFill>
                  <a:srgbClr val="00AEEE"/>
                </a:solidFill>
                <a:latin charset="-122" pitchFamily="34" typeface="微软雅黑"/>
                <a:ea charset="-122" pitchFamily="34" typeface="微软雅黑"/>
              </a:rPr>
              <a:t>延迟符号</a:t>
            </a:r>
          </a:p>
        </p:txBody>
      </p:sp>
    </p:spTree>
    <p:extLst>
      <p:ext uri="{BB962C8B-B14F-4D97-AF65-F5344CB8AC3E}">
        <p14:creationId val="3347999190"/>
      </p:ext>
    </p:extLst>
  </p:cSld>
  <p:clrMapOvr>
    <a:masterClrMapping/>
  </p:clrMapOvr>
  <mc:AlternateContent>
    <mc:Choice Requires="p15">
      <p:transition p14:dur="1250" spd="slow">
        <p15:prstTrans prst="peelOff"/>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5" presetSubtype="0">
                                  <p:stCondLst>
                                    <p:cond delay="0"/>
                                  </p:stCondLst>
                                  <p:childTnLst>
                                    <p:set>
                                      <p:cBhvr>
                                        <p:cTn dur="1" fill="hold" id="6">
                                          <p:stCondLst>
                                            <p:cond delay="0"/>
                                          </p:stCondLst>
                                        </p:cTn>
                                        <p:tgtEl>
                                          <p:spTgt spid="56"/>
                                        </p:tgtEl>
                                        <p:attrNameLst>
                                          <p:attrName>style.visibility</p:attrName>
                                        </p:attrNameLst>
                                      </p:cBhvr>
                                      <p:to>
                                        <p:strVal val="visible"/>
                                      </p:to>
                                    </p:set>
                                    <p:animEffect filter="fade" transition="in">
                                      <p:cBhvr>
                                        <p:cTn dur="2000" id="7"/>
                                        <p:tgtEl>
                                          <p:spTgt spid="56"/>
                                        </p:tgtEl>
                                      </p:cBhvr>
                                    </p:animEffect>
                                    <p:anim calcmode="lin" valueType="num">
                                      <p:cBhvr>
                                        <p:cTn dur="2000" fill="hold" id="8"/>
                                        <p:tgtEl>
                                          <p:spTgt spid="56"/>
                                        </p:tgtEl>
                                        <p:attrNameLst>
                                          <p:attrName>ppt_w</p:attrName>
                                        </p:attrNameLst>
                                      </p:cBhvr>
                                      <p:tavLst>
                                        <p:tav fmla="#ppt_w*sin(2.5*pi*$)" tm="0">
                                          <p:val>
                                            <p:fltVal val="0"/>
                                          </p:val>
                                        </p:tav>
                                        <p:tav tm="100000">
                                          <p:val>
                                            <p:fltVal val="1"/>
                                          </p:val>
                                        </p:tav>
                                      </p:tavLst>
                                    </p:anim>
                                    <p:anim calcmode="lin" valueType="num">
                                      <p:cBhvr>
                                        <p:cTn dur="2000" fill="hold" id="9"/>
                                        <p:tgtEl>
                                          <p:spTgt spid="56"/>
                                        </p:tgtEl>
                                        <p:attrNameLst>
                                          <p:attrName>ppt_h</p:attrName>
                                        </p:attrNameLst>
                                      </p:cBhvr>
                                      <p:tavLst>
                                        <p:tav tm="0">
                                          <p:val>
                                            <p:strVal val="#ppt_h"/>
                                          </p:val>
                                        </p:tav>
                                        <p:tav tm="100000">
                                          <p:val>
                                            <p:strVal val="#ppt_h"/>
                                          </p:val>
                                        </p:tav>
                                      </p:tavLst>
                                    </p:anim>
                                  </p:childTnLst>
                                </p:cTn>
                              </p:par>
                              <p:par>
                                <p:cTn fill="hold" grpId="0" id="10" nodeType="withEffect" presetClass="entr" presetID="22" presetSubtype="8">
                                  <p:stCondLst>
                                    <p:cond delay="0"/>
                                  </p:stCondLst>
                                  <p:childTnLst>
                                    <p:set>
                                      <p:cBhvr>
                                        <p:cTn dur="1" fill="hold" id="11">
                                          <p:stCondLst>
                                            <p:cond delay="0"/>
                                          </p:stCondLst>
                                        </p:cTn>
                                        <p:tgtEl>
                                          <p:spTgt spid="48"/>
                                        </p:tgtEl>
                                        <p:attrNameLst>
                                          <p:attrName>style.visibility</p:attrName>
                                        </p:attrNameLst>
                                      </p:cBhvr>
                                      <p:to>
                                        <p:strVal val="visible"/>
                                      </p:to>
                                    </p:set>
                                    <p:animEffect filter="wipe(left)" transition="in">
                                      <p:cBhvr>
                                        <p:cTn dur="500" id="12"/>
                                        <p:tgtEl>
                                          <p:spTgt spid="48"/>
                                        </p:tgtEl>
                                      </p:cBhvr>
                                    </p:animEffect>
                                  </p:childTnLst>
                                </p:cTn>
                              </p:par>
                              <p:par>
                                <p:cTn fill="hold" grpId="0" id="13" nodeType="withEffect" presetClass="entr" presetID="22" presetSubtype="1">
                                  <p:stCondLst>
                                    <p:cond delay="500"/>
                                  </p:stCondLst>
                                  <p:childTnLst>
                                    <p:set>
                                      <p:cBhvr>
                                        <p:cTn dur="1" fill="hold" id="14">
                                          <p:stCondLst>
                                            <p:cond delay="0"/>
                                          </p:stCondLst>
                                        </p:cTn>
                                        <p:tgtEl>
                                          <p:spTgt spid="49"/>
                                        </p:tgtEl>
                                        <p:attrNameLst>
                                          <p:attrName>style.visibility</p:attrName>
                                        </p:attrNameLst>
                                      </p:cBhvr>
                                      <p:to>
                                        <p:strVal val="visible"/>
                                      </p:to>
                                    </p:set>
                                    <p:animEffect filter="wipe(up)" transition="in">
                                      <p:cBhvr>
                                        <p:cTn dur="500" id="15"/>
                                        <p:tgtEl>
                                          <p:spTgt spid="49"/>
                                        </p:tgtEl>
                                      </p:cBhvr>
                                    </p:animEffect>
                                  </p:childTnLst>
                                </p:cTn>
                              </p:par>
                              <p:par>
                                <p:cTn fill="hold" grpId="0" id="16" nodeType="withEffect" presetClass="entr" presetID="22" presetSubtype="2">
                                  <p:stCondLst>
                                    <p:cond delay="1000"/>
                                  </p:stCondLst>
                                  <p:childTnLst>
                                    <p:set>
                                      <p:cBhvr>
                                        <p:cTn dur="1" fill="hold" id="17">
                                          <p:stCondLst>
                                            <p:cond delay="0"/>
                                          </p:stCondLst>
                                        </p:cTn>
                                        <p:tgtEl>
                                          <p:spTgt spid="51"/>
                                        </p:tgtEl>
                                        <p:attrNameLst>
                                          <p:attrName>style.visibility</p:attrName>
                                        </p:attrNameLst>
                                      </p:cBhvr>
                                      <p:to>
                                        <p:strVal val="visible"/>
                                      </p:to>
                                    </p:set>
                                    <p:animEffect filter="wipe(right)" transition="in">
                                      <p:cBhvr>
                                        <p:cTn dur="500" id="18"/>
                                        <p:tgtEl>
                                          <p:spTgt spid="51"/>
                                        </p:tgtEl>
                                      </p:cBhvr>
                                    </p:animEffect>
                                  </p:childTnLst>
                                </p:cTn>
                              </p:par>
                              <p:par>
                                <p:cTn fill="hold" grpId="0" id="19" nodeType="withEffect" presetClass="entr" presetID="22" presetSubtype="4">
                                  <p:stCondLst>
                                    <p:cond delay="1500"/>
                                  </p:stCondLst>
                                  <p:childTnLst>
                                    <p:set>
                                      <p:cBhvr>
                                        <p:cTn dur="1" fill="hold" id="20">
                                          <p:stCondLst>
                                            <p:cond delay="0"/>
                                          </p:stCondLst>
                                        </p:cTn>
                                        <p:tgtEl>
                                          <p:spTgt spid="50"/>
                                        </p:tgtEl>
                                        <p:attrNameLst>
                                          <p:attrName>style.visibility</p:attrName>
                                        </p:attrNameLst>
                                      </p:cBhvr>
                                      <p:to>
                                        <p:strVal val="visible"/>
                                      </p:to>
                                    </p:set>
                                    <p:animEffect filter="wipe(down)" transition="in">
                                      <p:cBhvr>
                                        <p:cTn dur="500" id="21"/>
                                        <p:tgtEl>
                                          <p:spTgt spid="50"/>
                                        </p:tgtEl>
                                      </p:cBhvr>
                                    </p:animEffect>
                                  </p:childTnLst>
                                </p:cTn>
                              </p:par>
                            </p:childTnLst>
                          </p:cTn>
                        </p:par>
                        <p:par>
                          <p:cTn fill="hold" id="22" nodeType="afterGroup">
                            <p:stCondLst>
                              <p:cond delay="2000"/>
                            </p:stCondLst>
                            <p:childTnLst>
                              <p:par>
                                <p:cTn fill="hold" grpId="0" id="23" nodeType="afterEffect" presetClass="entr" presetID="22" presetSubtype="2">
                                  <p:stCondLst>
                                    <p:cond delay="0"/>
                                  </p:stCondLst>
                                  <p:childTnLst>
                                    <p:set>
                                      <p:cBhvr>
                                        <p:cTn dur="1" fill="hold" id="24">
                                          <p:stCondLst>
                                            <p:cond delay="0"/>
                                          </p:stCondLst>
                                        </p:cTn>
                                        <p:tgtEl>
                                          <p:spTgt spid="52"/>
                                        </p:tgtEl>
                                        <p:attrNameLst>
                                          <p:attrName>style.visibility</p:attrName>
                                        </p:attrNameLst>
                                      </p:cBhvr>
                                      <p:to>
                                        <p:strVal val="visible"/>
                                      </p:to>
                                    </p:set>
                                    <p:animEffect filter="wipe(right)" transition="in">
                                      <p:cBhvr>
                                        <p:cTn dur="500" id="25"/>
                                        <p:tgtEl>
                                          <p:spTgt spid="52"/>
                                        </p:tgtEl>
                                      </p:cBhvr>
                                    </p:animEffect>
                                  </p:childTnLst>
                                </p:cTn>
                              </p:par>
                              <p:par>
                                <p:cTn fill="hold" grpId="0" id="26" nodeType="withEffect" presetClass="entr" presetID="22" presetSubtype="2">
                                  <p:stCondLst>
                                    <p:cond delay="0"/>
                                  </p:stCondLst>
                                  <p:childTnLst>
                                    <p:set>
                                      <p:cBhvr>
                                        <p:cTn dur="1" fill="hold" id="27">
                                          <p:stCondLst>
                                            <p:cond delay="0"/>
                                          </p:stCondLst>
                                        </p:cTn>
                                        <p:tgtEl>
                                          <p:spTgt spid="53"/>
                                        </p:tgtEl>
                                        <p:attrNameLst>
                                          <p:attrName>style.visibility</p:attrName>
                                        </p:attrNameLst>
                                      </p:cBhvr>
                                      <p:to>
                                        <p:strVal val="visible"/>
                                      </p:to>
                                    </p:set>
                                    <p:animEffect filter="wipe(right)" transition="in">
                                      <p:cBhvr>
                                        <p:cTn dur="500" id="28"/>
                                        <p:tgtEl>
                                          <p:spTgt spid="53"/>
                                        </p:tgtEl>
                                      </p:cBhvr>
                                    </p:animEffect>
                                  </p:childTnLst>
                                </p:cTn>
                              </p:par>
                              <p:par>
                                <p:cTn fill="hold" grpId="0" id="29" nodeType="withEffect" presetClass="entr" presetID="22" presetSubtype="8">
                                  <p:stCondLst>
                                    <p:cond delay="0"/>
                                  </p:stCondLst>
                                  <p:childTnLst>
                                    <p:set>
                                      <p:cBhvr>
                                        <p:cTn dur="1" fill="hold" id="30">
                                          <p:stCondLst>
                                            <p:cond delay="0"/>
                                          </p:stCondLst>
                                        </p:cTn>
                                        <p:tgtEl>
                                          <p:spTgt spid="54"/>
                                        </p:tgtEl>
                                        <p:attrNameLst>
                                          <p:attrName>style.visibility</p:attrName>
                                        </p:attrNameLst>
                                      </p:cBhvr>
                                      <p:to>
                                        <p:strVal val="visible"/>
                                      </p:to>
                                    </p:set>
                                    <p:animEffect filter="wipe(left)" transition="in">
                                      <p:cBhvr>
                                        <p:cTn dur="500" id="31"/>
                                        <p:tgtEl>
                                          <p:spTgt spid="54"/>
                                        </p:tgtEl>
                                      </p:cBhvr>
                                    </p:animEffect>
                                  </p:childTnLst>
                                </p:cTn>
                              </p:par>
                              <p:par>
                                <p:cTn fill="hold" grpId="0" id="32" nodeType="withEffect" presetClass="entr" presetID="22" presetSubtype="8">
                                  <p:stCondLst>
                                    <p:cond delay="0"/>
                                  </p:stCondLst>
                                  <p:childTnLst>
                                    <p:set>
                                      <p:cBhvr>
                                        <p:cTn dur="1" fill="hold" id="33">
                                          <p:stCondLst>
                                            <p:cond delay="0"/>
                                          </p:stCondLst>
                                        </p:cTn>
                                        <p:tgtEl>
                                          <p:spTgt spid="55"/>
                                        </p:tgtEl>
                                        <p:attrNameLst>
                                          <p:attrName>style.visibility</p:attrName>
                                        </p:attrNameLst>
                                      </p:cBhvr>
                                      <p:to>
                                        <p:strVal val="visible"/>
                                      </p:to>
                                    </p:set>
                                    <p:animEffect filter="wipe(left)" transition="in">
                                      <p:cBhvr>
                                        <p:cTn dur="500" id="34"/>
                                        <p:tgtEl>
                                          <p:spTgt spid="55"/>
                                        </p:tgtEl>
                                      </p:cBhvr>
                                    </p:animEffect>
                                  </p:childTnLst>
                                </p:cTn>
                              </p:par>
                            </p:childTnLst>
                          </p:cTn>
                        </p:par>
                        <p:par>
                          <p:cTn fill="hold" id="35" nodeType="afterGroup">
                            <p:stCondLst>
                              <p:cond delay="2500"/>
                            </p:stCondLst>
                            <p:childTnLst>
                              <p:par>
                                <p:cTn fill="hold" grpId="0" id="36" nodeType="afterEffect" presetClass="entr" presetID="42" presetSubtype="0">
                                  <p:stCondLst>
                                    <p:cond delay="0"/>
                                  </p:stCondLst>
                                  <p:childTnLst>
                                    <p:set>
                                      <p:cBhvr>
                                        <p:cTn dur="1" fill="hold" id="37">
                                          <p:stCondLst>
                                            <p:cond delay="0"/>
                                          </p:stCondLst>
                                        </p:cTn>
                                        <p:tgtEl>
                                          <p:spTgt spid="57"/>
                                        </p:tgtEl>
                                        <p:attrNameLst>
                                          <p:attrName>style.visibility</p:attrName>
                                        </p:attrNameLst>
                                      </p:cBhvr>
                                      <p:to>
                                        <p:strVal val="visible"/>
                                      </p:to>
                                    </p:set>
                                    <p:animEffect filter="fade" transition="in">
                                      <p:cBhvr>
                                        <p:cTn dur="1000" id="38"/>
                                        <p:tgtEl>
                                          <p:spTgt spid="57"/>
                                        </p:tgtEl>
                                      </p:cBhvr>
                                    </p:animEffect>
                                    <p:anim calcmode="lin" valueType="num">
                                      <p:cBhvr>
                                        <p:cTn dur="1000" fill="hold" id="39"/>
                                        <p:tgtEl>
                                          <p:spTgt spid="57"/>
                                        </p:tgtEl>
                                        <p:attrNameLst>
                                          <p:attrName>ppt_x</p:attrName>
                                        </p:attrNameLst>
                                      </p:cBhvr>
                                      <p:tavLst>
                                        <p:tav tm="0">
                                          <p:val>
                                            <p:strVal val="#ppt_x"/>
                                          </p:val>
                                        </p:tav>
                                        <p:tav tm="100000">
                                          <p:val>
                                            <p:strVal val="#ppt_x"/>
                                          </p:val>
                                        </p:tav>
                                      </p:tavLst>
                                    </p:anim>
                                    <p:anim calcmode="lin" valueType="num">
                                      <p:cBhvr>
                                        <p:cTn dur="1000" fill="hold" id="40"/>
                                        <p:tgtEl>
                                          <p:spTgt spid="57"/>
                                        </p:tgtEl>
                                        <p:attrNameLst>
                                          <p:attrName>ppt_y</p:attrName>
                                        </p:attrNameLst>
                                      </p:cBhvr>
                                      <p:tavLst>
                                        <p:tav tm="0">
                                          <p:val>
                                            <p:strVal val="#ppt_y+.1"/>
                                          </p:val>
                                        </p:tav>
                                        <p:tav tm="100000">
                                          <p:val>
                                            <p:strVal val="#ppt_y"/>
                                          </p:val>
                                        </p:tav>
                                      </p:tavLst>
                                    </p:anim>
                                  </p:childTnLst>
                                </p:cTn>
                              </p:par>
                            </p:childTnLst>
                          </p:cTn>
                        </p:par>
                        <p:par>
                          <p:cTn fill="hold" id="41" nodeType="afterGroup">
                            <p:stCondLst>
                              <p:cond delay="3500"/>
                            </p:stCondLst>
                            <p:childTnLst>
                              <p:par>
                                <p:cTn fill="hold" grpId="0" id="42" nodeType="afterEffect" presetClass="entr" presetID="42" presetSubtype="0">
                                  <p:stCondLst>
                                    <p:cond delay="0"/>
                                  </p:stCondLst>
                                  <p:childTnLst>
                                    <p:set>
                                      <p:cBhvr>
                                        <p:cTn dur="1" fill="hold" id="43">
                                          <p:stCondLst>
                                            <p:cond delay="0"/>
                                          </p:stCondLst>
                                        </p:cTn>
                                        <p:tgtEl>
                                          <p:spTgt spid="58"/>
                                        </p:tgtEl>
                                        <p:attrNameLst>
                                          <p:attrName>style.visibility</p:attrName>
                                        </p:attrNameLst>
                                      </p:cBhvr>
                                      <p:to>
                                        <p:strVal val="visible"/>
                                      </p:to>
                                    </p:set>
                                    <p:animEffect filter="fade" transition="in">
                                      <p:cBhvr>
                                        <p:cTn dur="1000" id="44"/>
                                        <p:tgtEl>
                                          <p:spTgt spid="58"/>
                                        </p:tgtEl>
                                      </p:cBhvr>
                                    </p:animEffect>
                                    <p:anim calcmode="lin" valueType="num">
                                      <p:cBhvr>
                                        <p:cTn dur="1000" fill="hold" id="45"/>
                                        <p:tgtEl>
                                          <p:spTgt spid="58"/>
                                        </p:tgtEl>
                                        <p:attrNameLst>
                                          <p:attrName>ppt_x</p:attrName>
                                        </p:attrNameLst>
                                      </p:cBhvr>
                                      <p:tavLst>
                                        <p:tav tm="0">
                                          <p:val>
                                            <p:strVal val="#ppt_x"/>
                                          </p:val>
                                        </p:tav>
                                        <p:tav tm="100000">
                                          <p:val>
                                            <p:strVal val="#ppt_x"/>
                                          </p:val>
                                        </p:tav>
                                      </p:tavLst>
                                    </p:anim>
                                    <p:anim calcmode="lin" valueType="num">
                                      <p:cBhvr>
                                        <p:cTn dur="1000" fill="hold" id="46"/>
                                        <p:tgtEl>
                                          <p:spTgt spid="58"/>
                                        </p:tgtEl>
                                        <p:attrNameLst>
                                          <p:attrName>ppt_y</p:attrName>
                                        </p:attrNameLst>
                                      </p:cBhvr>
                                      <p:tavLst>
                                        <p:tav tm="0">
                                          <p:val>
                                            <p:strVal val="#ppt_y+.1"/>
                                          </p:val>
                                        </p:tav>
                                        <p:tav tm="100000">
                                          <p:val>
                                            <p:strVal val="#ppt_y"/>
                                          </p:val>
                                        </p:tav>
                                      </p:tavLst>
                                    </p:anim>
                                  </p:childTnLst>
                                </p:cTn>
                              </p:par>
                            </p:childTnLst>
                          </p:cTn>
                        </p:par>
                        <p:par>
                          <p:cTn fill="hold" id="47" nodeType="afterGroup">
                            <p:stCondLst>
                              <p:cond delay="4500"/>
                            </p:stCondLst>
                            <p:childTnLst>
                              <p:par>
                                <p:cTn fill="hold" grpId="0" id="48" nodeType="afterEffect" presetClass="entr" presetID="42" presetSubtype="0">
                                  <p:stCondLst>
                                    <p:cond delay="0"/>
                                  </p:stCondLst>
                                  <p:childTnLst>
                                    <p:set>
                                      <p:cBhvr>
                                        <p:cTn dur="1" fill="hold" id="49">
                                          <p:stCondLst>
                                            <p:cond delay="0"/>
                                          </p:stCondLst>
                                        </p:cTn>
                                        <p:tgtEl>
                                          <p:spTgt spid="59"/>
                                        </p:tgtEl>
                                        <p:attrNameLst>
                                          <p:attrName>style.visibility</p:attrName>
                                        </p:attrNameLst>
                                      </p:cBhvr>
                                      <p:to>
                                        <p:strVal val="visible"/>
                                      </p:to>
                                    </p:set>
                                    <p:animEffect filter="fade" transition="in">
                                      <p:cBhvr>
                                        <p:cTn dur="1000" id="50"/>
                                        <p:tgtEl>
                                          <p:spTgt spid="59"/>
                                        </p:tgtEl>
                                      </p:cBhvr>
                                    </p:animEffect>
                                    <p:anim calcmode="lin" valueType="num">
                                      <p:cBhvr>
                                        <p:cTn dur="1000" fill="hold" id="51"/>
                                        <p:tgtEl>
                                          <p:spTgt spid="59"/>
                                        </p:tgtEl>
                                        <p:attrNameLst>
                                          <p:attrName>ppt_x</p:attrName>
                                        </p:attrNameLst>
                                      </p:cBhvr>
                                      <p:tavLst>
                                        <p:tav tm="0">
                                          <p:val>
                                            <p:strVal val="#ppt_x"/>
                                          </p:val>
                                        </p:tav>
                                        <p:tav tm="100000">
                                          <p:val>
                                            <p:strVal val="#ppt_x"/>
                                          </p:val>
                                        </p:tav>
                                      </p:tavLst>
                                    </p:anim>
                                    <p:anim calcmode="lin" valueType="num">
                                      <p:cBhvr>
                                        <p:cTn dur="1000" fill="hold" id="52"/>
                                        <p:tgtEl>
                                          <p:spTgt spid="59"/>
                                        </p:tgtEl>
                                        <p:attrNameLst>
                                          <p:attrName>ppt_y</p:attrName>
                                        </p:attrNameLst>
                                      </p:cBhvr>
                                      <p:tavLst>
                                        <p:tav tm="0">
                                          <p:val>
                                            <p:strVal val="#ppt_y+.1"/>
                                          </p:val>
                                        </p:tav>
                                        <p:tav tm="100000">
                                          <p:val>
                                            <p:strVal val="#ppt_y"/>
                                          </p:val>
                                        </p:tav>
                                      </p:tavLst>
                                    </p:anim>
                                  </p:childTnLst>
                                </p:cTn>
                              </p:par>
                            </p:childTnLst>
                          </p:cTn>
                        </p:par>
                        <p:par>
                          <p:cTn fill="hold" id="53" nodeType="afterGroup">
                            <p:stCondLst>
                              <p:cond delay="5500"/>
                            </p:stCondLst>
                            <p:childTnLst>
                              <p:par>
                                <p:cTn fill="hold" grpId="0" id="54" nodeType="afterEffect" presetClass="entr" presetID="42" presetSubtype="0">
                                  <p:stCondLst>
                                    <p:cond delay="0"/>
                                  </p:stCondLst>
                                  <p:childTnLst>
                                    <p:set>
                                      <p:cBhvr>
                                        <p:cTn dur="1" fill="hold" id="55">
                                          <p:stCondLst>
                                            <p:cond delay="0"/>
                                          </p:stCondLst>
                                        </p:cTn>
                                        <p:tgtEl>
                                          <p:spTgt spid="60"/>
                                        </p:tgtEl>
                                        <p:attrNameLst>
                                          <p:attrName>style.visibility</p:attrName>
                                        </p:attrNameLst>
                                      </p:cBhvr>
                                      <p:to>
                                        <p:strVal val="visible"/>
                                      </p:to>
                                    </p:set>
                                    <p:animEffect filter="fade" transition="in">
                                      <p:cBhvr>
                                        <p:cTn dur="1000" id="56"/>
                                        <p:tgtEl>
                                          <p:spTgt spid="60"/>
                                        </p:tgtEl>
                                      </p:cBhvr>
                                    </p:animEffect>
                                    <p:anim calcmode="lin" valueType="num">
                                      <p:cBhvr>
                                        <p:cTn dur="1000" fill="hold" id="57"/>
                                        <p:tgtEl>
                                          <p:spTgt spid="60"/>
                                        </p:tgtEl>
                                        <p:attrNameLst>
                                          <p:attrName>ppt_x</p:attrName>
                                        </p:attrNameLst>
                                      </p:cBhvr>
                                      <p:tavLst>
                                        <p:tav tm="0">
                                          <p:val>
                                            <p:strVal val="#ppt_x"/>
                                          </p:val>
                                        </p:tav>
                                        <p:tav tm="100000">
                                          <p:val>
                                            <p:strVal val="#ppt_x"/>
                                          </p:val>
                                        </p:tav>
                                      </p:tavLst>
                                    </p:anim>
                                    <p:anim calcmode="lin" valueType="num">
                                      <p:cBhvr>
                                        <p:cTn dur="1000" fill="hold" id="58"/>
                                        <p:tgtEl>
                                          <p:spTgt spid="60"/>
                                        </p:tgtEl>
                                        <p:attrNameLst>
                                          <p:attrName>ppt_y</p:attrName>
                                        </p:attrNameLst>
                                      </p:cBhvr>
                                      <p:tavLst>
                                        <p:tav tm="0">
                                          <p:val>
                                            <p:strVal val="#ppt_y+.1"/>
                                          </p:val>
                                        </p:tav>
                                        <p:tav tm="100000">
                                          <p:val>
                                            <p:strVal val="#ppt_y"/>
                                          </p:val>
                                        </p:tav>
                                      </p:tavLst>
                                    </p:anim>
                                  </p:childTnLst>
                                </p:cTn>
                              </p:par>
                            </p:childTnLst>
                          </p:cTn>
                        </p:par>
                        <p:par>
                          <p:cTn fill="hold" id="59" nodeType="afterGroup">
                            <p:stCondLst>
                              <p:cond delay="6500"/>
                            </p:stCondLst>
                            <p:childTnLst>
                              <p:par>
                                <p:cTn fill="hold" grpId="0" id="60" nodeType="afterEffect" presetClass="entr" presetID="53" presetSubtype="0">
                                  <p:stCondLst>
                                    <p:cond delay="0"/>
                                  </p:stCondLst>
                                  <p:iterate type="lt">
                                    <p:tmPct val="10000"/>
                                  </p:iterate>
                                  <p:childTnLst>
                                    <p:set>
                                      <p:cBhvr>
                                        <p:cTn dur="1" fill="hold" id="61">
                                          <p:stCondLst>
                                            <p:cond delay="0"/>
                                          </p:stCondLst>
                                        </p:cTn>
                                        <p:tgtEl>
                                          <p:spTgt spid="20"/>
                                        </p:tgtEl>
                                        <p:attrNameLst>
                                          <p:attrName>style.visibility</p:attrName>
                                        </p:attrNameLst>
                                      </p:cBhvr>
                                      <p:to>
                                        <p:strVal val="visible"/>
                                      </p:to>
                                    </p:set>
                                    <p:anim calcmode="lin" valueType="num">
                                      <p:cBhvr>
                                        <p:cTn dur="650" fill="hold" id="62"/>
                                        <p:tgtEl>
                                          <p:spTgt spid="20"/>
                                        </p:tgtEl>
                                        <p:attrNameLst>
                                          <p:attrName>ppt_w</p:attrName>
                                        </p:attrNameLst>
                                      </p:cBhvr>
                                      <p:tavLst>
                                        <p:tav tm="0">
                                          <p:val>
                                            <p:fltVal val="0"/>
                                          </p:val>
                                        </p:tav>
                                        <p:tav tm="100000">
                                          <p:val>
                                            <p:strVal val="#ppt_w"/>
                                          </p:val>
                                        </p:tav>
                                      </p:tavLst>
                                    </p:anim>
                                    <p:anim calcmode="lin" valueType="num">
                                      <p:cBhvr>
                                        <p:cTn dur="650" fill="hold" id="63"/>
                                        <p:tgtEl>
                                          <p:spTgt spid="20"/>
                                        </p:tgtEl>
                                        <p:attrNameLst>
                                          <p:attrName>ppt_h</p:attrName>
                                        </p:attrNameLst>
                                      </p:cBhvr>
                                      <p:tavLst>
                                        <p:tav tm="0">
                                          <p:val>
                                            <p:fltVal val="0"/>
                                          </p:val>
                                        </p:tav>
                                        <p:tav tm="100000">
                                          <p:val>
                                            <p:strVal val="#ppt_h"/>
                                          </p:val>
                                        </p:tav>
                                      </p:tavLst>
                                    </p:anim>
                                    <p:animEffect filter="fade" transition="in">
                                      <p:cBhvr>
                                        <p:cTn dur="650" id="64"/>
                                        <p:tgtEl>
                                          <p:spTgt spid="2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8"/>
      <p:bldP grpId="0" spid="49"/>
      <p:bldP grpId="0" spid="50"/>
      <p:bldP grpId="0" spid="51"/>
      <p:bldP grpId="0" spid="52"/>
      <p:bldP grpId="0" spid="53"/>
      <p:bldP grpId="0" spid="54"/>
      <p:bldP grpId="0" spid="55"/>
      <p:bldP grpId="0" spid="56"/>
      <p:bldP grpId="0" spid="57"/>
      <p:bldP grpId="0" spid="58"/>
      <p:bldP grpId="0" spid="59"/>
      <p:bldP grpId="0" spid="60"/>
      <p:bldP grpId="0" spid="20"/>
    </p:bldLst>
  </p:timing>
</p:sld>
</file>

<file path=ppt/slides/slide2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cxnSp>
        <p:nvCxnSpPr>
          <p:cNvPr id="18" name="直接连接符 17"/>
          <p:cNvCxnSpPr/>
          <p:nvPr/>
        </p:nvCxnSpPr>
        <p:spPr>
          <a:xfrm rot="5400000">
            <a:off x="2410489" y="3756053"/>
            <a:ext cx="3570363" cy="0"/>
          </a:xfrm>
          <a:prstGeom prst="line">
            <a:avLst/>
          </a:prstGeom>
          <a:ln w="31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nvCxnSpPr>
        <p:spPr>
          <a:xfrm rot="5400000">
            <a:off x="5750979" y="3756053"/>
            <a:ext cx="3570363" cy="0"/>
          </a:xfrm>
          <a:prstGeom prst="line">
            <a:avLst/>
          </a:prstGeom>
          <a:ln w="31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20" name="11 Rectángulo"/>
          <p:cNvSpPr/>
          <p:nvPr/>
        </p:nvSpPr>
        <p:spPr>
          <a:xfrm>
            <a:off x="1157645" y="1970874"/>
            <a:ext cx="2634945" cy="1050453"/>
          </a:xfrm>
          <a:prstGeom prst="rect">
            <a:avLst/>
          </a:prstGeom>
          <a:solidFill>
            <a:schemeClr val="accent1"/>
          </a:solidFill>
          <a:ln w="63500">
            <a:solidFill>
              <a:schemeClr val="bg1"/>
            </a:solidFill>
          </a:ln>
          <a:effectLst>
            <a:outerShdw algn="tr" blurRad="127000" dir="8100000" dist="38100" rotWithShape="0">
              <a:prstClr val="black">
                <a:alpha val="40000"/>
              </a:prstClr>
            </a:outerShdw>
          </a:effectLst>
        </p:spPr>
        <p:style>
          <a:lnRef idx="3">
            <a:schemeClr val="lt1"/>
          </a:lnRef>
          <a:fillRef idx="1">
            <a:schemeClr val="accent4"/>
          </a:fillRef>
          <a:effectRef idx="1">
            <a:schemeClr val="accent4"/>
          </a:effectRef>
          <a:fontRef idx="minor">
            <a:schemeClr val="lt1"/>
          </a:fontRef>
        </p:style>
        <p:txBody>
          <a:bodyPr anchor="ctr" bIns="45713" lIns="91428" rIns="91428" tIns="45713"/>
          <a:lstStyle>
            <a:lvl1pPr eaLnBrk="0" hangingPunct="0">
              <a:defRPr>
                <a:solidFill>
                  <a:schemeClr val="tx1"/>
                </a:solidFill>
                <a:latin charset="0" panose="020b0604020202020204" pitchFamily="34" typeface="Arial"/>
              </a:defRPr>
            </a:lvl1pPr>
            <a:lvl2pPr eaLnBrk="0" hangingPunct="0" indent="-285750" marL="742950">
              <a:defRPr>
                <a:solidFill>
                  <a:schemeClr val="tx1"/>
                </a:solidFill>
                <a:latin charset="0" panose="020b0604020202020204" pitchFamily="34" typeface="Arial"/>
              </a:defRPr>
            </a:lvl2pPr>
            <a:lvl3pPr eaLnBrk="0" hangingPunct="0" indent="-228600" marL="1143000">
              <a:defRPr>
                <a:solidFill>
                  <a:schemeClr val="tx1"/>
                </a:solidFill>
                <a:latin charset="0" panose="020b0604020202020204" pitchFamily="34" typeface="Arial"/>
              </a:defRPr>
            </a:lvl3pPr>
            <a:lvl4pPr eaLnBrk="0" hangingPunct="0" indent="-228600" marL="1600200">
              <a:defRPr>
                <a:solidFill>
                  <a:schemeClr val="tx1"/>
                </a:solidFill>
                <a:latin charset="0" panose="020b0604020202020204" pitchFamily="34" typeface="Arial"/>
              </a:defRPr>
            </a:lvl4pPr>
            <a:lvl5pPr eaLnBrk="0" hangingPunct="0" indent="-228600" marL="2057400">
              <a:defRPr>
                <a:solidFill>
                  <a:schemeClr val="tx1"/>
                </a:solidFill>
                <a:latin charset="0" panose="020b0604020202020204" pitchFamily="34" typeface="Arial"/>
              </a:defRPr>
            </a:lvl5pPr>
            <a:lvl6pPr eaLnBrk="0" fontAlgn="base" hangingPunct="0" indent="-228600" marL="2514600">
              <a:spcBef>
                <a:spcPct val="0"/>
              </a:spcBef>
              <a:spcAft>
                <a:spcPct val="0"/>
              </a:spcAft>
              <a:defRPr>
                <a:solidFill>
                  <a:schemeClr val="tx1"/>
                </a:solidFill>
                <a:latin charset="0" panose="020b0604020202020204" pitchFamily="34" typeface="Arial"/>
              </a:defRPr>
            </a:lvl6pPr>
            <a:lvl7pPr eaLnBrk="0" fontAlgn="base" hangingPunct="0" indent="-228600" marL="2971800">
              <a:spcBef>
                <a:spcPct val="0"/>
              </a:spcBef>
              <a:spcAft>
                <a:spcPct val="0"/>
              </a:spcAft>
              <a:defRPr>
                <a:solidFill>
                  <a:schemeClr val="tx1"/>
                </a:solidFill>
                <a:latin charset="0" panose="020b0604020202020204" pitchFamily="34" typeface="Arial"/>
              </a:defRPr>
            </a:lvl7pPr>
            <a:lvl8pPr eaLnBrk="0" fontAlgn="base" hangingPunct="0" indent="-228600" marL="3429000">
              <a:spcBef>
                <a:spcPct val="0"/>
              </a:spcBef>
              <a:spcAft>
                <a:spcPct val="0"/>
              </a:spcAft>
              <a:defRPr>
                <a:solidFill>
                  <a:schemeClr val="tx1"/>
                </a:solidFill>
                <a:latin charset="0" panose="020b0604020202020204" pitchFamily="34" typeface="Arial"/>
              </a:defRPr>
            </a:lvl8pPr>
            <a:lvl9pPr eaLnBrk="0" fontAlgn="base" hangingPunct="0" indent="-228600" marL="3886200">
              <a:spcBef>
                <a:spcPct val="0"/>
              </a:spcBef>
              <a:spcAft>
                <a:spcPct val="0"/>
              </a:spcAft>
              <a:defRPr>
                <a:solidFill>
                  <a:schemeClr val="tx1"/>
                </a:solidFill>
                <a:latin charset="0" panose="020b0604020202020204" pitchFamily="34" typeface="Arial"/>
              </a:defRPr>
            </a:lvl9pPr>
          </a:lstStyle>
          <a:p>
            <a:pPr algn="ctr" fontAlgn="base" lvl="0">
              <a:spcBef>
                <a:spcPct val="0"/>
              </a:spcBef>
              <a:spcAft>
                <a:spcPct val="0"/>
              </a:spcAft>
              <a:defRPr/>
            </a:pPr>
            <a:r>
              <a:rPr altLang="en-US" b="1" kern="0" lang="zh-CN" sz="2400">
                <a:solidFill>
                  <a:schemeClr val="bg1"/>
                </a:solidFill>
                <a:latin charset="-122" pitchFamily="34" typeface="微软雅黑"/>
                <a:ea charset="-122" pitchFamily="34" typeface="微软雅黑"/>
              </a:rPr>
              <a:t>添加标题</a:t>
            </a:r>
          </a:p>
          <a:p>
            <a:pPr algn="ctr" fontAlgn="base" lvl="0">
              <a:spcBef>
                <a:spcPct val="0"/>
              </a:spcBef>
              <a:spcAft>
                <a:spcPct val="0"/>
              </a:spcAft>
              <a:defRPr/>
            </a:pPr>
            <a:r>
              <a:rPr altLang="en-US" b="1" kern="0" lang="zh-CN" sz="2400">
                <a:solidFill>
                  <a:schemeClr val="bg1"/>
                </a:solidFill>
                <a:latin charset="-122" pitchFamily="34" typeface="微软雅黑"/>
                <a:ea charset="-122" pitchFamily="34" typeface="微软雅黑"/>
              </a:rPr>
              <a:t>点击此处添加文字内容</a:t>
            </a:r>
          </a:p>
        </p:txBody>
      </p:sp>
      <p:grpSp>
        <p:nvGrpSpPr>
          <p:cNvPr id="21" name="组合 20"/>
          <p:cNvGrpSpPr/>
          <p:nvPr/>
        </p:nvGrpSpPr>
        <p:grpSpPr>
          <a:xfrm>
            <a:off x="1157648" y="3643319"/>
            <a:ext cx="2444685" cy="1471965"/>
            <a:chOff x="503238" y="2548492"/>
            <a:chExt cx="2191599" cy="1103975"/>
          </a:xfrm>
        </p:grpSpPr>
        <p:sp>
          <p:nvSpPr>
            <p:cNvPr id="22" name="矩形 21"/>
            <p:cNvSpPr/>
            <p:nvPr/>
          </p:nvSpPr>
          <p:spPr>
            <a:xfrm>
              <a:off x="503238" y="2548492"/>
              <a:ext cx="1137385" cy="312382"/>
            </a:xfrm>
            <a:prstGeom prst="rect">
              <a:avLst/>
            </a:prstGeom>
          </p:spPr>
          <p:txBody>
            <a:bodyPr wrap="none">
              <a:spAutoFit/>
            </a:bodyPr>
            <a:lstStyle/>
            <a:p>
              <a:pPr eaLnBrk="0" fontAlgn="base" hangingPunct="0" lvl="0">
                <a:spcBef>
                  <a:spcPct val="0"/>
                </a:spcBef>
                <a:spcAft>
                  <a:spcPct val="0"/>
                </a:spcAft>
                <a:defRPr/>
              </a:pPr>
              <a:r>
                <a:rPr altLang="en-US" kern="0" lang="zh-CN" sz="2133">
                  <a:solidFill>
                    <a:schemeClr val="tx1">
                      <a:lumMod val="75000"/>
                      <a:lumOff val="25000"/>
                    </a:schemeClr>
                  </a:solidFill>
                  <a:latin charset="-122" pitchFamily="34" typeface="微软雅黑"/>
                  <a:ea charset="-122" pitchFamily="34" typeface="微软雅黑"/>
                </a:rPr>
                <a:t>添加标题</a:t>
              </a:r>
            </a:p>
          </p:txBody>
        </p:sp>
        <p:sp>
          <p:nvSpPr>
            <p:cNvPr id="23" name="矩形 22"/>
            <p:cNvSpPr/>
            <p:nvPr/>
          </p:nvSpPr>
          <p:spPr>
            <a:xfrm>
              <a:off x="503238" y="2905916"/>
              <a:ext cx="2191599" cy="739293"/>
            </a:xfrm>
            <a:prstGeom prst="rect">
              <a:avLst/>
            </a:prstGeom>
          </p:spPr>
          <p:txBody>
            <a:bodyPr wrap="square">
              <a:spAutoFit/>
            </a:bodyPr>
            <a:lstStyle/>
            <a:p>
              <a:r>
                <a:rPr altLang="en-US" lang="zh-CN" sz="1467">
                  <a:solidFill>
                    <a:schemeClr val="tx1">
                      <a:lumMod val="75000"/>
                      <a:lumOff val="25000"/>
                    </a:schemeClr>
                  </a:solidFill>
                  <a:latin charset="-122" pitchFamily="34" typeface="微软雅黑"/>
                  <a:ea charset="-122" pitchFamily="34" typeface="微软雅黑"/>
                </a:rPr>
                <a:t>点击此处添加文字说明内容，可以通过复制您的文本内容，在此文本框粘贴并选择只保留文字。</a:t>
              </a:r>
            </a:p>
          </p:txBody>
        </p:sp>
      </p:grpSp>
      <p:sp>
        <p:nvSpPr>
          <p:cNvPr id="24" name="42 Rectángulo"/>
          <p:cNvSpPr/>
          <p:nvPr/>
        </p:nvSpPr>
        <p:spPr>
          <a:xfrm>
            <a:off x="4524196" y="1970875"/>
            <a:ext cx="2634947" cy="1050453"/>
          </a:xfrm>
          <a:prstGeom prst="rect">
            <a:avLst/>
          </a:prstGeom>
          <a:solidFill>
            <a:schemeClr val="accent2"/>
          </a:solidFill>
          <a:ln w="63500">
            <a:solidFill>
              <a:schemeClr val="bg1"/>
            </a:solidFill>
          </a:ln>
          <a:effectLst>
            <a:outerShdw algn="tr" blurRad="127000" dir="8100000" dist="38100" rotWithShape="0">
              <a:prstClr val="black">
                <a:alpha val="40000"/>
              </a:prstClr>
            </a:outerShdw>
          </a:effectLst>
        </p:spPr>
        <p:style>
          <a:lnRef idx="3">
            <a:schemeClr val="lt1"/>
          </a:lnRef>
          <a:fillRef idx="1">
            <a:schemeClr val="accent4"/>
          </a:fillRef>
          <a:effectRef idx="1">
            <a:schemeClr val="accent4"/>
          </a:effectRef>
          <a:fontRef idx="minor">
            <a:schemeClr val="lt1"/>
          </a:fontRef>
        </p:style>
        <p:txBody>
          <a:bodyPr anchor="ctr" bIns="45713" lIns="91428" rIns="91428" tIns="45713"/>
          <a:lstStyle/>
          <a:p>
            <a:pPr algn="ctr" eaLnBrk="0" fontAlgn="base" hangingPunct="0" lvl="0">
              <a:spcBef>
                <a:spcPct val="0"/>
              </a:spcBef>
              <a:spcAft>
                <a:spcPct val="0"/>
              </a:spcAft>
              <a:defRPr/>
            </a:pPr>
            <a:r>
              <a:rPr altLang="en-US" b="1" kern="0" lang="zh-CN" sz="2400">
                <a:solidFill>
                  <a:schemeClr val="bg1"/>
                </a:solidFill>
                <a:latin charset="-122" pitchFamily="34" typeface="微软雅黑"/>
                <a:ea charset="-122" pitchFamily="34" typeface="微软雅黑"/>
              </a:rPr>
              <a:t>添加标题</a:t>
            </a:r>
          </a:p>
          <a:p>
            <a:pPr algn="ctr" eaLnBrk="0" fontAlgn="base" hangingPunct="0" lvl="0">
              <a:spcBef>
                <a:spcPct val="0"/>
              </a:spcBef>
              <a:spcAft>
                <a:spcPct val="0"/>
              </a:spcAft>
              <a:defRPr/>
            </a:pPr>
            <a:r>
              <a:rPr altLang="en-US" b="1" kern="0" lang="zh-CN" sz="2400">
                <a:solidFill>
                  <a:schemeClr val="bg1"/>
                </a:solidFill>
                <a:latin charset="-122" pitchFamily="34" typeface="微软雅黑"/>
                <a:ea charset="-122" pitchFamily="34" typeface="微软雅黑"/>
              </a:rPr>
              <a:t>点击此处添加文字内容</a:t>
            </a:r>
          </a:p>
        </p:txBody>
      </p:sp>
      <p:grpSp>
        <p:nvGrpSpPr>
          <p:cNvPr id="25" name="组合 24"/>
          <p:cNvGrpSpPr/>
          <p:nvPr/>
        </p:nvGrpSpPr>
        <p:grpSpPr>
          <a:xfrm>
            <a:off x="4524199" y="3643322"/>
            <a:ext cx="2444685" cy="1471968"/>
            <a:chOff x="471218" y="2548491"/>
            <a:chExt cx="2191599" cy="1103977"/>
          </a:xfrm>
        </p:grpSpPr>
        <p:sp>
          <p:nvSpPr>
            <p:cNvPr id="26" name="矩形 25"/>
            <p:cNvSpPr/>
            <p:nvPr/>
          </p:nvSpPr>
          <p:spPr>
            <a:xfrm>
              <a:off x="471219" y="2548491"/>
              <a:ext cx="1137385" cy="312382"/>
            </a:xfrm>
            <a:prstGeom prst="rect">
              <a:avLst/>
            </a:prstGeom>
          </p:spPr>
          <p:txBody>
            <a:bodyPr wrap="none">
              <a:spAutoFit/>
            </a:bodyPr>
            <a:lstStyle/>
            <a:p>
              <a:pPr eaLnBrk="0" fontAlgn="base" hangingPunct="0" lvl="0">
                <a:spcBef>
                  <a:spcPct val="0"/>
                </a:spcBef>
                <a:spcAft>
                  <a:spcPct val="0"/>
                </a:spcAft>
                <a:defRPr/>
              </a:pPr>
              <a:r>
                <a:rPr altLang="en-US" kern="0" lang="zh-CN" sz="2133">
                  <a:solidFill>
                    <a:schemeClr val="tx1">
                      <a:lumMod val="75000"/>
                      <a:lumOff val="25000"/>
                    </a:schemeClr>
                  </a:solidFill>
                  <a:latin charset="-122" pitchFamily="34" typeface="微软雅黑"/>
                  <a:ea charset="-122" pitchFamily="34" typeface="微软雅黑"/>
                </a:rPr>
                <a:t>添加标题</a:t>
              </a:r>
            </a:p>
          </p:txBody>
        </p:sp>
        <p:sp>
          <p:nvSpPr>
            <p:cNvPr id="27" name="矩形 26"/>
            <p:cNvSpPr/>
            <p:nvPr/>
          </p:nvSpPr>
          <p:spPr>
            <a:xfrm>
              <a:off x="471218" y="2905916"/>
              <a:ext cx="2191599" cy="739293"/>
            </a:xfrm>
            <a:prstGeom prst="rect">
              <a:avLst/>
            </a:prstGeom>
          </p:spPr>
          <p:txBody>
            <a:bodyPr wrap="square">
              <a:spAutoFit/>
            </a:bodyPr>
            <a:lstStyle/>
            <a:p>
              <a:r>
                <a:rPr altLang="en-US" lang="zh-CN" sz="1467">
                  <a:solidFill>
                    <a:schemeClr val="tx1">
                      <a:lumMod val="75000"/>
                      <a:lumOff val="25000"/>
                    </a:schemeClr>
                  </a:solidFill>
                  <a:latin charset="-122" pitchFamily="34" typeface="微软雅黑"/>
                  <a:ea charset="-122" pitchFamily="34" typeface="微软雅黑"/>
                </a:rPr>
                <a:t>点击此处添加文字说明内容，可以通过复制您的文本内容，在此文本框粘贴并选择只保留文字。</a:t>
              </a:r>
            </a:p>
          </p:txBody>
        </p:sp>
      </p:grpSp>
      <p:sp>
        <p:nvSpPr>
          <p:cNvPr id="28" name="51 Rectángulo"/>
          <p:cNvSpPr/>
          <p:nvPr/>
        </p:nvSpPr>
        <p:spPr>
          <a:xfrm>
            <a:off x="7875783" y="1970875"/>
            <a:ext cx="2636709" cy="1050452"/>
          </a:xfrm>
          <a:prstGeom prst="rect">
            <a:avLst/>
          </a:prstGeom>
          <a:solidFill>
            <a:schemeClr val="accent3"/>
          </a:solidFill>
          <a:ln w="63500">
            <a:solidFill>
              <a:schemeClr val="bg1"/>
            </a:solidFill>
          </a:ln>
          <a:effectLst>
            <a:outerShdw algn="tr" blurRad="127000" dir="8100000" dist="38100" rotWithShape="0">
              <a:prstClr val="black">
                <a:alpha val="40000"/>
              </a:prstClr>
            </a:outerShdw>
          </a:effectLst>
        </p:spPr>
        <p:style>
          <a:lnRef idx="3">
            <a:schemeClr val="lt1"/>
          </a:lnRef>
          <a:fillRef idx="1">
            <a:schemeClr val="accent4"/>
          </a:fillRef>
          <a:effectRef idx="1">
            <a:schemeClr val="accent4"/>
          </a:effectRef>
          <a:fontRef idx="minor">
            <a:schemeClr val="lt1"/>
          </a:fontRef>
        </p:style>
        <p:txBody>
          <a:bodyPr anchor="ctr" bIns="45713" lIns="91428" rIns="91428" tIns="45713"/>
          <a:lstStyle/>
          <a:p>
            <a:pPr algn="ctr" eaLnBrk="0" fontAlgn="base" hangingPunct="0" lvl="0">
              <a:spcBef>
                <a:spcPct val="0"/>
              </a:spcBef>
              <a:spcAft>
                <a:spcPct val="0"/>
              </a:spcAft>
              <a:defRPr/>
            </a:pPr>
            <a:r>
              <a:rPr altLang="en-US" b="1" kern="0" lang="zh-CN" sz="2400">
                <a:solidFill>
                  <a:schemeClr val="bg1"/>
                </a:solidFill>
                <a:latin charset="-122" pitchFamily="34" typeface="微软雅黑"/>
                <a:ea charset="-122" pitchFamily="34" typeface="微软雅黑"/>
              </a:rPr>
              <a:t>添加标题</a:t>
            </a:r>
          </a:p>
          <a:p>
            <a:pPr algn="ctr" eaLnBrk="0" fontAlgn="base" hangingPunct="0" lvl="0">
              <a:spcBef>
                <a:spcPct val="0"/>
              </a:spcBef>
              <a:spcAft>
                <a:spcPct val="0"/>
              </a:spcAft>
              <a:defRPr/>
            </a:pPr>
            <a:r>
              <a:rPr altLang="en-US" b="1" kern="0" lang="zh-CN" sz="2400">
                <a:solidFill>
                  <a:schemeClr val="bg1"/>
                </a:solidFill>
                <a:latin charset="-122" pitchFamily="34" typeface="微软雅黑"/>
                <a:ea charset="-122" pitchFamily="34" typeface="微软雅黑"/>
              </a:rPr>
              <a:t>点击此处添加文字内容</a:t>
            </a:r>
          </a:p>
        </p:txBody>
      </p:sp>
      <p:grpSp>
        <p:nvGrpSpPr>
          <p:cNvPr id="29" name="组合 28"/>
          <p:cNvGrpSpPr/>
          <p:nvPr/>
        </p:nvGrpSpPr>
        <p:grpSpPr>
          <a:xfrm>
            <a:off x="7875786" y="3643322"/>
            <a:ext cx="2444685" cy="1471968"/>
            <a:chOff x="467746" y="2548491"/>
            <a:chExt cx="2191599" cy="1103977"/>
          </a:xfrm>
        </p:grpSpPr>
        <p:sp>
          <p:nvSpPr>
            <p:cNvPr id="30" name="矩形 29"/>
            <p:cNvSpPr/>
            <p:nvPr/>
          </p:nvSpPr>
          <p:spPr>
            <a:xfrm>
              <a:off x="467745" y="2548491"/>
              <a:ext cx="1137385" cy="312382"/>
            </a:xfrm>
            <a:prstGeom prst="rect">
              <a:avLst/>
            </a:prstGeom>
          </p:spPr>
          <p:txBody>
            <a:bodyPr wrap="none">
              <a:spAutoFit/>
            </a:bodyPr>
            <a:lstStyle/>
            <a:p>
              <a:pPr eaLnBrk="0" fontAlgn="base" hangingPunct="0" lvl="0">
                <a:spcBef>
                  <a:spcPct val="0"/>
                </a:spcBef>
                <a:spcAft>
                  <a:spcPct val="0"/>
                </a:spcAft>
                <a:defRPr/>
              </a:pPr>
              <a:r>
                <a:rPr altLang="en-US" kern="0" lang="zh-CN" sz="2133">
                  <a:solidFill>
                    <a:schemeClr val="tx1">
                      <a:lumMod val="75000"/>
                      <a:lumOff val="25000"/>
                    </a:schemeClr>
                  </a:solidFill>
                  <a:latin charset="-122" pitchFamily="34" typeface="微软雅黑"/>
                  <a:ea charset="-122" pitchFamily="34" typeface="微软雅黑"/>
                </a:rPr>
                <a:t>添加标题</a:t>
              </a:r>
            </a:p>
          </p:txBody>
        </p:sp>
        <p:sp>
          <p:nvSpPr>
            <p:cNvPr id="31" name="矩形 30"/>
            <p:cNvSpPr/>
            <p:nvPr/>
          </p:nvSpPr>
          <p:spPr>
            <a:xfrm>
              <a:off x="467745" y="2905916"/>
              <a:ext cx="2191599" cy="739293"/>
            </a:xfrm>
            <a:prstGeom prst="rect">
              <a:avLst/>
            </a:prstGeom>
          </p:spPr>
          <p:txBody>
            <a:bodyPr wrap="square">
              <a:spAutoFit/>
            </a:bodyPr>
            <a:lstStyle/>
            <a:p>
              <a:r>
                <a:rPr altLang="en-US" lang="zh-CN" sz="1467">
                  <a:solidFill>
                    <a:schemeClr val="tx1">
                      <a:lumMod val="75000"/>
                      <a:lumOff val="25000"/>
                    </a:schemeClr>
                  </a:solidFill>
                  <a:latin charset="-122" pitchFamily="34" typeface="微软雅黑"/>
                  <a:ea charset="-122" pitchFamily="34" typeface="微软雅黑"/>
                </a:rPr>
                <a:t>点击此处添加文字说明内容，可以通过复制您的文本内容，在此文本框粘贴并选择只保留文字。</a:t>
              </a:r>
            </a:p>
          </p:txBody>
        </p:sp>
      </p:grpSp>
      <p:sp>
        <p:nvSpPr>
          <p:cNvPr id="32" name="TextBox 31"/>
          <p:cNvSpPr txBox="1"/>
          <p:nvPr/>
        </p:nvSpPr>
        <p:spPr>
          <a:xfrm>
            <a:off x="5320788" y="369549"/>
            <a:ext cx="1535430" cy="497891"/>
          </a:xfrm>
          <a:prstGeom prst="rect">
            <a:avLst/>
          </a:prstGeom>
          <a:noFill/>
        </p:spPr>
        <p:txBody>
          <a:bodyPr rtlCol="0" wrap="none">
            <a:spAutoFit/>
          </a:bodyPr>
          <a:lstStyle/>
          <a:p>
            <a:r>
              <a:rPr altLang="en-US" lang="zh-CN" sz="2667">
                <a:solidFill>
                  <a:srgbClr val="304860"/>
                </a:solidFill>
                <a:latin charset="-122" pitchFamily="34" typeface="微软雅黑"/>
                <a:ea charset="-122" pitchFamily="34" typeface="微软雅黑"/>
              </a:rPr>
              <a:t>问题评估</a:t>
            </a:r>
          </a:p>
        </p:txBody>
      </p:sp>
      <p:sp>
        <p:nvSpPr>
          <p:cNvPr id="36" name="Text Box 2"/>
          <p:cNvSpPr txBox="1">
            <a:spLocks noChangeArrowheads="1"/>
          </p:cNvSpPr>
          <p:nvPr/>
        </p:nvSpPr>
        <p:spPr bwMode="auto">
          <a:xfrm>
            <a:off x="9691565" y="7077405"/>
            <a:ext cx="2527807" cy="375971"/>
          </a:xfrm>
          <a:prstGeom prst="rect">
            <a:avLst/>
          </a:prstGeom>
          <a:noFill/>
          <a:ln w="9525">
            <a:noFill/>
            <a:miter lim="800000"/>
          </a:ln>
        </p:spPr>
        <p:txBody>
          <a:bodyPr wrap="square">
            <a:spAutoFit/>
          </a:bodyPr>
          <a:lstStyle/>
          <a:p>
            <a:pPr algn="ctr"/>
            <a:r>
              <a:rPr altLang="en-US" lang="zh-CN" sz="1867">
                <a:solidFill>
                  <a:srgbClr val="00AEEE"/>
                </a:solidFill>
                <a:latin charset="-122" pitchFamily="34" typeface="微软雅黑"/>
                <a:ea charset="-122" pitchFamily="34" typeface="微软雅黑"/>
              </a:rPr>
              <a:t>延迟符号</a:t>
            </a:r>
          </a:p>
        </p:txBody>
      </p:sp>
    </p:spTree>
    <p:extLst>
      <p:ext uri="{BB962C8B-B14F-4D97-AF65-F5344CB8AC3E}">
        <p14:creationId val="3874629871"/>
      </p:ext>
    </p:extLst>
  </p:cSld>
  <p:clrMapOvr>
    <a:masterClrMapping/>
  </p:clrMapOvr>
  <mc:AlternateContent>
    <mc:Choice Requires="p15">
      <p:transition p14:dur="1250" spd="slow">
        <p15:prstTrans prst="peelOff"/>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14" presetSubtype="10">
                                  <p:stCondLst>
                                    <p:cond delay="0"/>
                                  </p:stCondLst>
                                  <p:childTnLst>
                                    <p:set>
                                      <p:cBhvr>
                                        <p:cTn dur="1" fill="hold" id="6">
                                          <p:stCondLst>
                                            <p:cond delay="0"/>
                                          </p:stCondLst>
                                        </p:cTn>
                                        <p:tgtEl>
                                          <p:spTgt spid="20"/>
                                        </p:tgtEl>
                                        <p:attrNameLst>
                                          <p:attrName>style.visibility</p:attrName>
                                        </p:attrNameLst>
                                      </p:cBhvr>
                                      <p:to>
                                        <p:strVal val="visible"/>
                                      </p:to>
                                    </p:set>
                                    <p:animEffect filter="randombar(horizontal)" transition="in">
                                      <p:cBhvr>
                                        <p:cTn dur="500" id="7"/>
                                        <p:tgtEl>
                                          <p:spTgt spid="20"/>
                                        </p:tgtEl>
                                      </p:cBhvr>
                                    </p:animEffect>
                                  </p:childTnLst>
                                </p:cTn>
                              </p:par>
                            </p:childTnLst>
                          </p:cTn>
                        </p:par>
                        <p:par>
                          <p:cTn fill="hold" id="8" nodeType="afterGroup">
                            <p:stCondLst>
                              <p:cond delay="500"/>
                            </p:stCondLst>
                            <p:childTnLst>
                              <p:par>
                                <p:cTn fill="hold" id="9" nodeType="afterEffect" presetClass="entr" presetID="2" presetSubtype="4">
                                  <p:stCondLst>
                                    <p:cond delay="0"/>
                                  </p:stCondLst>
                                  <p:childTnLst>
                                    <p:set>
                                      <p:cBhvr>
                                        <p:cTn dur="1" fill="hold" id="10">
                                          <p:stCondLst>
                                            <p:cond delay="0"/>
                                          </p:stCondLst>
                                        </p:cTn>
                                        <p:tgtEl>
                                          <p:spTgt spid="21"/>
                                        </p:tgtEl>
                                        <p:attrNameLst>
                                          <p:attrName>style.visibility</p:attrName>
                                        </p:attrNameLst>
                                      </p:cBhvr>
                                      <p:to>
                                        <p:strVal val="visible"/>
                                      </p:to>
                                    </p:set>
                                    <p:anim calcmode="lin" valueType="num">
                                      <p:cBhvr additive="base">
                                        <p:cTn dur="500" fill="hold" id="11"/>
                                        <p:tgtEl>
                                          <p:spTgt spid="21"/>
                                        </p:tgtEl>
                                        <p:attrNameLst>
                                          <p:attrName>ppt_x</p:attrName>
                                        </p:attrNameLst>
                                      </p:cBhvr>
                                      <p:tavLst>
                                        <p:tav tm="0">
                                          <p:val>
                                            <p:strVal val="#ppt_x"/>
                                          </p:val>
                                        </p:tav>
                                        <p:tav tm="100000">
                                          <p:val>
                                            <p:strVal val="#ppt_x"/>
                                          </p:val>
                                        </p:tav>
                                      </p:tavLst>
                                    </p:anim>
                                    <p:anim calcmode="lin" valueType="num">
                                      <p:cBhvr additive="base">
                                        <p:cTn dur="500" fill="hold" id="12"/>
                                        <p:tgtEl>
                                          <p:spTgt spid="21"/>
                                        </p:tgtEl>
                                        <p:attrNameLst>
                                          <p:attrName>ppt_y</p:attrName>
                                        </p:attrNameLst>
                                      </p:cBhvr>
                                      <p:tavLst>
                                        <p:tav tm="0">
                                          <p:val>
                                            <p:strVal val="1+#ppt_h/2"/>
                                          </p:val>
                                        </p:tav>
                                        <p:tav tm="100000">
                                          <p:val>
                                            <p:strVal val="#ppt_y"/>
                                          </p:val>
                                        </p:tav>
                                      </p:tavLst>
                                    </p:anim>
                                  </p:childTnLst>
                                </p:cTn>
                              </p:par>
                            </p:childTnLst>
                          </p:cTn>
                        </p:par>
                        <p:par>
                          <p:cTn fill="hold" id="13" nodeType="afterGroup">
                            <p:stCondLst>
                              <p:cond delay="1000"/>
                            </p:stCondLst>
                            <p:childTnLst>
                              <p:par>
                                <p:cTn fill="hold" id="14" nodeType="afterEffect" presetClass="entr" presetID="22" presetSubtype="1">
                                  <p:stCondLst>
                                    <p:cond delay="0"/>
                                  </p:stCondLst>
                                  <p:childTnLst>
                                    <p:set>
                                      <p:cBhvr>
                                        <p:cTn dur="1" fill="hold" id="15">
                                          <p:stCondLst>
                                            <p:cond delay="0"/>
                                          </p:stCondLst>
                                        </p:cTn>
                                        <p:tgtEl>
                                          <p:spTgt spid="18"/>
                                        </p:tgtEl>
                                        <p:attrNameLst>
                                          <p:attrName>style.visibility</p:attrName>
                                        </p:attrNameLst>
                                      </p:cBhvr>
                                      <p:to>
                                        <p:strVal val="visible"/>
                                      </p:to>
                                    </p:set>
                                    <p:animEffect filter="wipe(up)" transition="in">
                                      <p:cBhvr>
                                        <p:cTn dur="500" id="16"/>
                                        <p:tgtEl>
                                          <p:spTgt spid="18"/>
                                        </p:tgtEl>
                                      </p:cBhvr>
                                    </p:animEffect>
                                  </p:childTnLst>
                                </p:cTn>
                              </p:par>
                            </p:childTnLst>
                          </p:cTn>
                        </p:par>
                        <p:par>
                          <p:cTn fill="hold" id="17" nodeType="afterGroup">
                            <p:stCondLst>
                              <p:cond delay="1500"/>
                            </p:stCondLst>
                            <p:childTnLst>
                              <p:par>
                                <p:cTn fill="hold" grpId="0" id="18" nodeType="afterEffect" presetClass="entr" presetID="14" presetSubtype="10">
                                  <p:stCondLst>
                                    <p:cond delay="0"/>
                                  </p:stCondLst>
                                  <p:childTnLst>
                                    <p:set>
                                      <p:cBhvr>
                                        <p:cTn dur="1" fill="hold" id="19">
                                          <p:stCondLst>
                                            <p:cond delay="0"/>
                                          </p:stCondLst>
                                        </p:cTn>
                                        <p:tgtEl>
                                          <p:spTgt spid="24"/>
                                        </p:tgtEl>
                                        <p:attrNameLst>
                                          <p:attrName>style.visibility</p:attrName>
                                        </p:attrNameLst>
                                      </p:cBhvr>
                                      <p:to>
                                        <p:strVal val="visible"/>
                                      </p:to>
                                    </p:set>
                                    <p:animEffect filter="randombar(horizontal)" transition="in">
                                      <p:cBhvr>
                                        <p:cTn dur="500" id="20"/>
                                        <p:tgtEl>
                                          <p:spTgt spid="24"/>
                                        </p:tgtEl>
                                      </p:cBhvr>
                                    </p:animEffect>
                                  </p:childTnLst>
                                </p:cTn>
                              </p:par>
                            </p:childTnLst>
                          </p:cTn>
                        </p:par>
                        <p:par>
                          <p:cTn fill="hold" id="21" nodeType="afterGroup">
                            <p:stCondLst>
                              <p:cond delay="2000"/>
                            </p:stCondLst>
                            <p:childTnLst>
                              <p:par>
                                <p:cTn fill="hold" id="22" nodeType="afterEffect" presetClass="entr" presetID="2" presetSubtype="4">
                                  <p:stCondLst>
                                    <p:cond delay="0"/>
                                  </p:stCondLst>
                                  <p:childTnLst>
                                    <p:set>
                                      <p:cBhvr>
                                        <p:cTn dur="1" fill="hold" id="23">
                                          <p:stCondLst>
                                            <p:cond delay="0"/>
                                          </p:stCondLst>
                                        </p:cTn>
                                        <p:tgtEl>
                                          <p:spTgt spid="25"/>
                                        </p:tgtEl>
                                        <p:attrNameLst>
                                          <p:attrName>style.visibility</p:attrName>
                                        </p:attrNameLst>
                                      </p:cBhvr>
                                      <p:to>
                                        <p:strVal val="visible"/>
                                      </p:to>
                                    </p:set>
                                    <p:anim calcmode="lin" valueType="num">
                                      <p:cBhvr additive="base">
                                        <p:cTn dur="500" fill="hold" id="24"/>
                                        <p:tgtEl>
                                          <p:spTgt spid="25"/>
                                        </p:tgtEl>
                                        <p:attrNameLst>
                                          <p:attrName>ppt_x</p:attrName>
                                        </p:attrNameLst>
                                      </p:cBhvr>
                                      <p:tavLst>
                                        <p:tav tm="0">
                                          <p:val>
                                            <p:strVal val="#ppt_x"/>
                                          </p:val>
                                        </p:tav>
                                        <p:tav tm="100000">
                                          <p:val>
                                            <p:strVal val="#ppt_x"/>
                                          </p:val>
                                        </p:tav>
                                      </p:tavLst>
                                    </p:anim>
                                    <p:anim calcmode="lin" valueType="num">
                                      <p:cBhvr additive="base">
                                        <p:cTn dur="500" fill="hold" id="25"/>
                                        <p:tgtEl>
                                          <p:spTgt spid="25"/>
                                        </p:tgtEl>
                                        <p:attrNameLst>
                                          <p:attrName>ppt_y</p:attrName>
                                        </p:attrNameLst>
                                      </p:cBhvr>
                                      <p:tavLst>
                                        <p:tav tm="0">
                                          <p:val>
                                            <p:strVal val="1+#ppt_h/2"/>
                                          </p:val>
                                        </p:tav>
                                        <p:tav tm="100000">
                                          <p:val>
                                            <p:strVal val="#ppt_y"/>
                                          </p:val>
                                        </p:tav>
                                      </p:tavLst>
                                    </p:anim>
                                  </p:childTnLst>
                                </p:cTn>
                              </p:par>
                            </p:childTnLst>
                          </p:cTn>
                        </p:par>
                        <p:par>
                          <p:cTn fill="hold" id="26" nodeType="afterGroup">
                            <p:stCondLst>
                              <p:cond delay="2500"/>
                            </p:stCondLst>
                            <p:childTnLst>
                              <p:par>
                                <p:cTn fill="hold" id="27" nodeType="afterEffect" presetClass="entr" presetID="22" presetSubtype="1">
                                  <p:stCondLst>
                                    <p:cond delay="0"/>
                                  </p:stCondLst>
                                  <p:childTnLst>
                                    <p:set>
                                      <p:cBhvr>
                                        <p:cTn dur="1" fill="hold" id="28">
                                          <p:stCondLst>
                                            <p:cond delay="0"/>
                                          </p:stCondLst>
                                        </p:cTn>
                                        <p:tgtEl>
                                          <p:spTgt spid="19"/>
                                        </p:tgtEl>
                                        <p:attrNameLst>
                                          <p:attrName>style.visibility</p:attrName>
                                        </p:attrNameLst>
                                      </p:cBhvr>
                                      <p:to>
                                        <p:strVal val="visible"/>
                                      </p:to>
                                    </p:set>
                                    <p:animEffect filter="wipe(up)" transition="in">
                                      <p:cBhvr>
                                        <p:cTn dur="500" id="29"/>
                                        <p:tgtEl>
                                          <p:spTgt spid="19"/>
                                        </p:tgtEl>
                                      </p:cBhvr>
                                    </p:animEffect>
                                  </p:childTnLst>
                                </p:cTn>
                              </p:par>
                            </p:childTnLst>
                          </p:cTn>
                        </p:par>
                        <p:par>
                          <p:cTn fill="hold" id="30" nodeType="afterGroup">
                            <p:stCondLst>
                              <p:cond delay="3000"/>
                            </p:stCondLst>
                            <p:childTnLst>
                              <p:par>
                                <p:cTn fill="hold" grpId="0" id="31" nodeType="afterEffect" presetClass="entr" presetID="14" presetSubtype="10">
                                  <p:stCondLst>
                                    <p:cond delay="0"/>
                                  </p:stCondLst>
                                  <p:childTnLst>
                                    <p:set>
                                      <p:cBhvr>
                                        <p:cTn dur="1" fill="hold" id="32">
                                          <p:stCondLst>
                                            <p:cond delay="0"/>
                                          </p:stCondLst>
                                        </p:cTn>
                                        <p:tgtEl>
                                          <p:spTgt spid="28"/>
                                        </p:tgtEl>
                                        <p:attrNameLst>
                                          <p:attrName>style.visibility</p:attrName>
                                        </p:attrNameLst>
                                      </p:cBhvr>
                                      <p:to>
                                        <p:strVal val="visible"/>
                                      </p:to>
                                    </p:set>
                                    <p:animEffect filter="randombar(horizontal)" transition="in">
                                      <p:cBhvr>
                                        <p:cTn dur="500" id="33"/>
                                        <p:tgtEl>
                                          <p:spTgt spid="28"/>
                                        </p:tgtEl>
                                      </p:cBhvr>
                                    </p:animEffect>
                                  </p:childTnLst>
                                </p:cTn>
                              </p:par>
                            </p:childTnLst>
                          </p:cTn>
                        </p:par>
                        <p:par>
                          <p:cTn fill="hold" id="34" nodeType="afterGroup">
                            <p:stCondLst>
                              <p:cond delay="3500"/>
                            </p:stCondLst>
                            <p:childTnLst>
                              <p:par>
                                <p:cTn fill="hold" id="35" nodeType="afterEffect" presetClass="entr" presetID="2" presetSubtype="4">
                                  <p:stCondLst>
                                    <p:cond delay="0"/>
                                  </p:stCondLst>
                                  <p:childTnLst>
                                    <p:set>
                                      <p:cBhvr>
                                        <p:cTn dur="1" fill="hold" id="36">
                                          <p:stCondLst>
                                            <p:cond delay="0"/>
                                          </p:stCondLst>
                                        </p:cTn>
                                        <p:tgtEl>
                                          <p:spTgt spid="29"/>
                                        </p:tgtEl>
                                        <p:attrNameLst>
                                          <p:attrName>style.visibility</p:attrName>
                                        </p:attrNameLst>
                                      </p:cBhvr>
                                      <p:to>
                                        <p:strVal val="visible"/>
                                      </p:to>
                                    </p:set>
                                    <p:anim calcmode="lin" valueType="num">
                                      <p:cBhvr additive="base">
                                        <p:cTn dur="500" fill="hold" id="37"/>
                                        <p:tgtEl>
                                          <p:spTgt spid="29"/>
                                        </p:tgtEl>
                                        <p:attrNameLst>
                                          <p:attrName>ppt_x</p:attrName>
                                        </p:attrNameLst>
                                      </p:cBhvr>
                                      <p:tavLst>
                                        <p:tav tm="0">
                                          <p:val>
                                            <p:strVal val="#ppt_x"/>
                                          </p:val>
                                        </p:tav>
                                        <p:tav tm="100000">
                                          <p:val>
                                            <p:strVal val="#ppt_x"/>
                                          </p:val>
                                        </p:tav>
                                      </p:tavLst>
                                    </p:anim>
                                    <p:anim calcmode="lin" valueType="num">
                                      <p:cBhvr additive="base">
                                        <p:cTn dur="500" fill="hold" id="38"/>
                                        <p:tgtEl>
                                          <p:spTgt spid="29"/>
                                        </p:tgtEl>
                                        <p:attrNameLst>
                                          <p:attrName>ppt_y</p:attrName>
                                        </p:attrNameLst>
                                      </p:cBhvr>
                                      <p:tavLst>
                                        <p:tav tm="0">
                                          <p:val>
                                            <p:strVal val="1+#ppt_h/2"/>
                                          </p:val>
                                        </p:tav>
                                        <p:tav tm="100000">
                                          <p:val>
                                            <p:strVal val="#ppt_y"/>
                                          </p:val>
                                        </p:tav>
                                      </p:tavLst>
                                    </p:anim>
                                  </p:childTnLst>
                                </p:cTn>
                              </p:par>
                            </p:childTnLst>
                          </p:cTn>
                        </p:par>
                        <p:par>
                          <p:cTn fill="hold" id="39" nodeType="afterGroup">
                            <p:stCondLst>
                              <p:cond delay="4000"/>
                            </p:stCondLst>
                            <p:childTnLst>
                              <p:par>
                                <p:cTn fill="hold" grpId="0" id="40" nodeType="afterEffect" presetClass="entr" presetID="53" presetSubtype="0">
                                  <p:stCondLst>
                                    <p:cond delay="0"/>
                                  </p:stCondLst>
                                  <p:iterate type="lt">
                                    <p:tmPct val="10000"/>
                                  </p:iterate>
                                  <p:childTnLst>
                                    <p:set>
                                      <p:cBhvr>
                                        <p:cTn dur="1" fill="hold" id="41">
                                          <p:stCondLst>
                                            <p:cond delay="0"/>
                                          </p:stCondLst>
                                        </p:cTn>
                                        <p:tgtEl>
                                          <p:spTgt spid="36"/>
                                        </p:tgtEl>
                                        <p:attrNameLst>
                                          <p:attrName>style.visibility</p:attrName>
                                        </p:attrNameLst>
                                      </p:cBhvr>
                                      <p:to>
                                        <p:strVal val="visible"/>
                                      </p:to>
                                    </p:set>
                                    <p:anim calcmode="lin" valueType="num">
                                      <p:cBhvr>
                                        <p:cTn dur="650" fill="hold" id="42"/>
                                        <p:tgtEl>
                                          <p:spTgt spid="36"/>
                                        </p:tgtEl>
                                        <p:attrNameLst>
                                          <p:attrName>ppt_w</p:attrName>
                                        </p:attrNameLst>
                                      </p:cBhvr>
                                      <p:tavLst>
                                        <p:tav tm="0">
                                          <p:val>
                                            <p:fltVal val="0"/>
                                          </p:val>
                                        </p:tav>
                                        <p:tav tm="100000">
                                          <p:val>
                                            <p:strVal val="#ppt_w"/>
                                          </p:val>
                                        </p:tav>
                                      </p:tavLst>
                                    </p:anim>
                                    <p:anim calcmode="lin" valueType="num">
                                      <p:cBhvr>
                                        <p:cTn dur="650" fill="hold" id="43"/>
                                        <p:tgtEl>
                                          <p:spTgt spid="36"/>
                                        </p:tgtEl>
                                        <p:attrNameLst>
                                          <p:attrName>ppt_h</p:attrName>
                                        </p:attrNameLst>
                                      </p:cBhvr>
                                      <p:tavLst>
                                        <p:tav tm="0">
                                          <p:val>
                                            <p:fltVal val="0"/>
                                          </p:val>
                                        </p:tav>
                                        <p:tav tm="100000">
                                          <p:val>
                                            <p:strVal val="#ppt_h"/>
                                          </p:val>
                                        </p:tav>
                                      </p:tavLst>
                                    </p:anim>
                                    <p:animEffect filter="fade" transition="in">
                                      <p:cBhvr>
                                        <p:cTn dur="650" id="44"/>
                                        <p:tgtEl>
                                          <p:spTgt spid="3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0"/>
      <p:bldP grpId="0" spid="24"/>
      <p:bldP grpId="0" spid="28"/>
      <p:bldP grpId="0" spid="36"/>
    </p:bldLst>
  </p:timing>
</p:sld>
</file>

<file path=ppt/slides/slide2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3" name="组合 2"/>
          <p:cNvGrpSpPr/>
          <p:nvPr/>
        </p:nvGrpSpPr>
        <p:grpSpPr>
          <a:xfrm>
            <a:off x="3449117" y="1796816"/>
            <a:ext cx="6871352" cy="465118"/>
            <a:chOff x="3002037" y="1465798"/>
            <a:chExt cx="7067433" cy="369332"/>
          </a:xfrm>
          <a:solidFill>
            <a:schemeClr val="accent2">
              <a:lumMod val="75000"/>
            </a:schemeClr>
          </a:solidFill>
        </p:grpSpPr>
        <p:sp>
          <p:nvSpPr>
            <p:cNvPr id="4" name="矩形 3"/>
            <p:cNvSpPr/>
            <p:nvPr/>
          </p:nvSpPr>
          <p:spPr bwMode="auto">
            <a:xfrm>
              <a:off x="3002037" y="1465798"/>
              <a:ext cx="7067433" cy="369332"/>
            </a:xfrm>
            <a:prstGeom prst="rect">
              <a:avLst/>
            </a:prstGeom>
            <a:solidFill>
              <a:schemeClr val="accent1"/>
            </a:solidFill>
            <a:ln algn="ctr" cap="flat" cmpd="sng" w="38100">
              <a:solidFill>
                <a:schemeClr val="bg1"/>
              </a:solidFill>
              <a:prstDash val="solid"/>
              <a:round/>
              <a:headEnd len="med" type="none" w="med"/>
              <a:tailEnd len="med" type="none" w="med"/>
            </a:ln>
            <a:effectLst>
              <a:outerShdw algn="tr" blurRad="127000" dir="8100000" dist="38100" rotWithShape="0">
                <a:prstClr val="black">
                  <a:alpha val="40000"/>
                </a:prstClr>
              </a:outerShdw>
            </a:effectLst>
            <a:extLst/>
          </p:spPr>
          <p:txBody>
            <a:bodyPr anchor="t" anchorCtr="0" bIns="60960" compatLnSpc="1" lIns="121920" numCol="1" rIns="121920" rtlCol="0" tIns="60960" vert="horz" wrap="square">
              <a:prstTxWarp prst="textNoShape">
                <a:avLst/>
              </a:prstTxWarp>
            </a:bodyPr>
            <a:lstStyle/>
            <a:p>
              <a:pPr fontAlgn="base">
                <a:spcBef>
                  <a:spcPct val="0"/>
                </a:spcBef>
                <a:spcAft>
                  <a:spcPct val="0"/>
                </a:spcAft>
              </a:pPr>
              <a:endParaRPr altLang="en-US" lang="zh-CN" sz="2133">
                <a:latin charset="-122" pitchFamily="34" typeface="微软雅黑"/>
                <a:ea charset="-122" pitchFamily="34" typeface="微软雅黑"/>
              </a:endParaRPr>
            </a:p>
          </p:txBody>
        </p:sp>
        <p:sp>
          <p:nvSpPr>
            <p:cNvPr id="5" name="TextBox 4"/>
            <p:cNvSpPr txBox="1"/>
            <p:nvPr/>
          </p:nvSpPr>
          <p:spPr>
            <a:xfrm>
              <a:off x="3033222" y="1474123"/>
              <a:ext cx="5688632" cy="330734"/>
            </a:xfrm>
            <a:prstGeom prst="rect">
              <a:avLst/>
            </a:prstGeom>
            <a:noFill/>
          </p:spPr>
          <p:txBody>
            <a:bodyPr rtlCol="0" wrap="square">
              <a:spAutoFit/>
            </a:bodyPr>
            <a:lstStyle/>
            <a:p>
              <a:r>
                <a:rPr altLang="en-US" lang="zh-CN" sz="2133">
                  <a:solidFill>
                    <a:srgbClr val="F8F8F8"/>
                  </a:solidFill>
                  <a:latin charset="-122" pitchFamily="34" typeface="微软雅黑"/>
                  <a:ea charset="-122" pitchFamily="34" typeface="微软雅黑"/>
                </a:rPr>
                <a:t>单击此处添加标题</a:t>
              </a:r>
            </a:p>
          </p:txBody>
        </p:sp>
      </p:grpSp>
      <p:grpSp>
        <p:nvGrpSpPr>
          <p:cNvPr id="6" name="组合 5"/>
          <p:cNvGrpSpPr/>
          <p:nvPr/>
        </p:nvGrpSpPr>
        <p:grpSpPr>
          <a:xfrm>
            <a:off x="3449117" y="4061241"/>
            <a:ext cx="6871352" cy="465119"/>
            <a:chOff x="3002037" y="3922395"/>
            <a:chExt cx="7067433" cy="369332"/>
          </a:xfrm>
          <a:solidFill>
            <a:schemeClr val="accent2">
              <a:lumMod val="75000"/>
            </a:schemeClr>
          </a:solidFill>
        </p:grpSpPr>
        <p:sp>
          <p:nvSpPr>
            <p:cNvPr id="7" name="矩形 6"/>
            <p:cNvSpPr/>
            <p:nvPr/>
          </p:nvSpPr>
          <p:spPr bwMode="auto">
            <a:xfrm>
              <a:off x="3002037" y="3922395"/>
              <a:ext cx="7067433" cy="369332"/>
            </a:xfrm>
            <a:prstGeom prst="rect">
              <a:avLst/>
            </a:prstGeom>
            <a:solidFill>
              <a:schemeClr val="accent2"/>
            </a:solidFill>
            <a:ln algn="ctr" cap="flat" cmpd="sng" w="38100">
              <a:solidFill>
                <a:schemeClr val="bg1"/>
              </a:solidFill>
              <a:prstDash val="solid"/>
              <a:round/>
              <a:headEnd len="med" type="none" w="med"/>
              <a:tailEnd len="med" type="none" w="med"/>
            </a:ln>
            <a:effectLst>
              <a:outerShdw algn="tr" blurRad="127000" dir="8100000" dist="38100" rotWithShape="0">
                <a:prstClr val="black">
                  <a:alpha val="40000"/>
                </a:prstClr>
              </a:outerShdw>
            </a:effectLst>
            <a:extLst/>
          </p:spPr>
          <p:txBody>
            <a:bodyPr anchor="t" anchorCtr="0" bIns="60960" compatLnSpc="1" lIns="121920" numCol="1" rIns="121920" rtlCol="0" tIns="60960" vert="horz" wrap="square">
              <a:prstTxWarp prst="textNoShape">
                <a:avLst/>
              </a:prstTxWarp>
            </a:bodyPr>
            <a:lstStyle/>
            <a:p>
              <a:pPr fontAlgn="base">
                <a:spcBef>
                  <a:spcPct val="0"/>
                </a:spcBef>
                <a:spcAft>
                  <a:spcPct val="0"/>
                </a:spcAft>
              </a:pPr>
              <a:endParaRPr altLang="en-US" lang="zh-CN" sz="2133">
                <a:latin charset="-122" pitchFamily="34" typeface="微软雅黑"/>
                <a:ea charset="-122" pitchFamily="34" typeface="微软雅黑"/>
              </a:endParaRPr>
            </a:p>
          </p:txBody>
        </p:sp>
        <p:sp>
          <p:nvSpPr>
            <p:cNvPr id="9" name="TextBox 8"/>
            <p:cNvSpPr txBox="1"/>
            <p:nvPr/>
          </p:nvSpPr>
          <p:spPr>
            <a:xfrm>
              <a:off x="3023808" y="3939648"/>
              <a:ext cx="4085844" cy="330733"/>
            </a:xfrm>
            <a:prstGeom prst="rect">
              <a:avLst/>
            </a:prstGeom>
            <a:noFill/>
          </p:spPr>
          <p:txBody>
            <a:bodyPr rtlCol="0" wrap="square">
              <a:spAutoFit/>
            </a:bodyPr>
            <a:lstStyle/>
            <a:p>
              <a:r>
                <a:rPr altLang="en-US" lang="zh-CN" sz="2133">
                  <a:solidFill>
                    <a:srgbClr val="F8F8F8"/>
                  </a:solidFill>
                  <a:latin charset="-122" pitchFamily="34" typeface="微软雅黑"/>
                  <a:ea charset="-122" pitchFamily="34" typeface="微软雅黑"/>
                </a:rPr>
                <a:t>单击此处添加标题</a:t>
              </a:r>
            </a:p>
          </p:txBody>
        </p:sp>
      </p:grpSp>
      <p:sp>
        <p:nvSpPr>
          <p:cNvPr id="10" name="TextBox 9"/>
          <p:cNvSpPr txBox="1"/>
          <p:nvPr/>
        </p:nvSpPr>
        <p:spPr>
          <a:xfrm>
            <a:off x="3449117" y="2505825"/>
            <a:ext cx="6871352" cy="883722"/>
          </a:xfrm>
          <a:prstGeom prst="rect">
            <a:avLst/>
          </a:prstGeom>
          <a:noFill/>
        </p:spPr>
        <p:txBody>
          <a:bodyPr bIns="45720" lIns="91440" rIns="91440" rtlCol="0" tIns="45720" wrap="square">
            <a:spAutoFit/>
          </a:bodyPr>
          <a:lstStyle/>
          <a:p>
            <a:pPr>
              <a:lnSpc>
                <a:spcPct val="130000"/>
              </a:lnSpc>
            </a:pPr>
            <a:r>
              <a:rPr altLang="en-US" lang="zh-CN" sz="1333">
                <a:latin charset="-122" pitchFamily="34" typeface="微软雅黑"/>
                <a:ea charset="-122" pitchFamily="34" typeface="微软雅黑"/>
              </a:rPr>
              <a:t>您的内容打在这里，或者通过复制您的文本后，在此框中选择粘贴，并选择只保留文字。在此录入上述图表的综合描述说明，在此录入上述图表的综合描述说明您的内容打在这里，或者通过复制您的文本后，在此框中选择粘贴，并选择只保留文字。</a:t>
            </a:r>
          </a:p>
        </p:txBody>
      </p:sp>
      <p:sp>
        <p:nvSpPr>
          <p:cNvPr id="11" name="TextBox 10"/>
          <p:cNvSpPr txBox="1"/>
          <p:nvPr/>
        </p:nvSpPr>
        <p:spPr>
          <a:xfrm>
            <a:off x="3449117" y="4733942"/>
            <a:ext cx="6871352" cy="883722"/>
          </a:xfrm>
          <a:prstGeom prst="rect">
            <a:avLst/>
          </a:prstGeom>
          <a:noFill/>
        </p:spPr>
        <p:txBody>
          <a:bodyPr bIns="45720" lIns="91440" rIns="91440" rtlCol="0" tIns="45720" wrap="square">
            <a:spAutoFit/>
          </a:bodyPr>
          <a:lstStyle/>
          <a:p>
            <a:pPr>
              <a:lnSpc>
                <a:spcPct val="130000"/>
              </a:lnSpc>
            </a:pPr>
            <a:r>
              <a:rPr altLang="en-US" lang="zh-CN" sz="1333">
                <a:latin charset="-122" pitchFamily="34" typeface="微软雅黑"/>
                <a:ea charset="-122" pitchFamily="34" typeface="微软雅黑"/>
              </a:rPr>
              <a:t>您的内容打在这里，或者通过复制您的文本后，在此框中选择粘贴，并选择只保留文字。在此录入上述图表的综合描述说明，在此录入上述图表的综合描述说明您的内容打在这里，或者通过复制您的文本后，在此框中选择粘贴，并选择只保留文字。</a:t>
            </a:r>
          </a:p>
        </p:txBody>
      </p:sp>
      <p:sp>
        <p:nvSpPr>
          <p:cNvPr id="12" name="等腰三角形 2"/>
          <p:cNvSpPr/>
          <p:nvPr/>
        </p:nvSpPr>
        <p:spPr bwMode="auto">
          <a:xfrm rot="2747878">
            <a:off x="1837315" y="1644325"/>
            <a:ext cx="1323028" cy="1530812"/>
          </a:xfrm>
          <a:custGeom>
            <a:rect b="b" l="l" r="r" t="t"/>
            <a:pathLst>
              <a:path h="1333073" w="1152128">
                <a:moveTo>
                  <a:pt x="576064" y="0"/>
                </a:moveTo>
                <a:lnTo>
                  <a:pt x="687529" y="192182"/>
                </a:lnTo>
                <a:cubicBezTo>
                  <a:pt x="952381" y="243689"/>
                  <a:pt x="1152128" y="477023"/>
                  <a:pt x="1152128" y="757009"/>
                </a:cubicBezTo>
                <a:cubicBezTo>
                  <a:pt x="1152128" y="1075160"/>
                  <a:pt x="894215" y="1333073"/>
                  <a:pt x="576064" y="1333073"/>
                </a:cubicBezTo>
                <a:cubicBezTo>
                  <a:pt x="257913" y="1333073"/>
                  <a:pt x="0" y="1075160"/>
                  <a:pt x="0" y="757009"/>
                </a:cubicBezTo>
                <a:cubicBezTo>
                  <a:pt x="0" y="477023"/>
                  <a:pt x="199747" y="243689"/>
                  <a:pt x="464599" y="192182"/>
                </a:cubicBezTo>
                <a:close/>
              </a:path>
            </a:pathLst>
          </a:custGeom>
          <a:solidFill>
            <a:schemeClr val="accent1"/>
          </a:solidFill>
          <a:ln w="76200">
            <a:solidFill>
              <a:schemeClr val="bg1"/>
            </a:solidFill>
          </a:ln>
          <a:effectLst>
            <a:outerShdw algn="t" blurRad="50800" dir="5400000" dist="38100" rotWithShape="0">
              <a:prstClr val="black">
                <a:alpha val="40000"/>
              </a:prstClr>
            </a:outerShdw>
          </a:effectLst>
          <a:extLst/>
        </p:spPr>
        <p:txBody>
          <a:bodyPr anchor="ctr" bIns="45720" lIns="91440" rIns="91440" tIns="45720" wrap="none"/>
          <a:lstStyle/>
          <a:p>
            <a:pPr algn="ctr"/>
            <a:endParaRPr altLang="en-US" kern="0" lang="zh-CN" sz="1467">
              <a:solidFill>
                <a:srgbClr val="FFFFFF"/>
              </a:solidFill>
              <a:latin charset="-122" pitchFamily="34" typeface="微软雅黑"/>
              <a:ea charset="-122" pitchFamily="34" typeface="微软雅黑"/>
            </a:endParaRPr>
          </a:p>
        </p:txBody>
      </p:sp>
      <p:sp>
        <p:nvSpPr>
          <p:cNvPr id="13" name="TextBox 12"/>
          <p:cNvSpPr txBox="1"/>
          <p:nvPr/>
        </p:nvSpPr>
        <p:spPr>
          <a:xfrm>
            <a:off x="1978947" y="2232671"/>
            <a:ext cx="858447" cy="492344"/>
          </a:xfrm>
          <a:prstGeom prst="rect">
            <a:avLst/>
          </a:prstGeom>
          <a:noFill/>
          <a:ln>
            <a:noFill/>
          </a:ln>
        </p:spPr>
        <p:txBody>
          <a:bodyPr anchor="ctr" bIns="45720" lIns="91440" rIns="91440" tIns="45720" wrap="none"/>
          <a:lstStyle>
            <a:defPPr>
              <a:defRPr lang="zh-CN"/>
            </a:defPPr>
            <a:lvl1pPr algn="ctr">
              <a:defRPr kern="0" sz="2000">
                <a:solidFill>
                  <a:srgbClr val="FFFFFF"/>
                </a:solidFill>
                <a:latin charset="-122" pitchFamily="34" typeface="微软雅黑"/>
                <a:ea charset="-122" pitchFamily="34" typeface="微软雅黑"/>
              </a:defRPr>
            </a:lvl1pPr>
          </a:lstStyle>
          <a:p>
            <a:r>
              <a:rPr altLang="en-US" b="1" lang="zh-CN" sz="2667"/>
              <a:t>对策一</a:t>
            </a:r>
          </a:p>
        </p:txBody>
      </p:sp>
      <p:sp>
        <p:nvSpPr>
          <p:cNvPr id="14" name="等腰三角形 2"/>
          <p:cNvSpPr/>
          <p:nvPr/>
        </p:nvSpPr>
        <p:spPr bwMode="auto">
          <a:xfrm rot="3036074">
            <a:off x="1837314" y="3970848"/>
            <a:ext cx="1323031" cy="1530816"/>
          </a:xfrm>
          <a:custGeom>
            <a:rect b="b" l="l" r="r" t="t"/>
            <a:pathLst>
              <a:path h="1333073" w="1152128">
                <a:moveTo>
                  <a:pt x="576064" y="0"/>
                </a:moveTo>
                <a:lnTo>
                  <a:pt x="687529" y="192182"/>
                </a:lnTo>
                <a:cubicBezTo>
                  <a:pt x="952381" y="243689"/>
                  <a:pt x="1152128" y="477023"/>
                  <a:pt x="1152128" y="757009"/>
                </a:cubicBezTo>
                <a:cubicBezTo>
                  <a:pt x="1152128" y="1075160"/>
                  <a:pt x="894215" y="1333073"/>
                  <a:pt x="576064" y="1333073"/>
                </a:cubicBezTo>
                <a:cubicBezTo>
                  <a:pt x="257913" y="1333073"/>
                  <a:pt x="0" y="1075160"/>
                  <a:pt x="0" y="757009"/>
                </a:cubicBezTo>
                <a:cubicBezTo>
                  <a:pt x="0" y="477023"/>
                  <a:pt x="199747" y="243689"/>
                  <a:pt x="464599" y="192182"/>
                </a:cubicBezTo>
                <a:close/>
              </a:path>
            </a:pathLst>
          </a:custGeom>
          <a:solidFill>
            <a:schemeClr val="accent2"/>
          </a:solidFill>
          <a:ln w="76200">
            <a:solidFill>
              <a:schemeClr val="bg1"/>
            </a:solidFill>
          </a:ln>
          <a:effectLst>
            <a:outerShdw algn="t" blurRad="50800" dir="5400000" dist="38100" rotWithShape="0">
              <a:prstClr val="black">
                <a:alpha val="40000"/>
              </a:prstClr>
            </a:outerShdw>
          </a:effectLst>
          <a:extLst/>
        </p:spPr>
        <p:txBody>
          <a:bodyPr anchor="ctr" bIns="45720" lIns="91440" rIns="91440" tIns="45720" wrap="none"/>
          <a:lstStyle/>
          <a:p>
            <a:pPr algn="ctr"/>
            <a:endParaRPr altLang="en-US" kern="0" lang="zh-CN" sz="1467">
              <a:solidFill>
                <a:srgbClr val="FFFFFF"/>
              </a:solidFill>
              <a:latin charset="-122" pitchFamily="34" typeface="微软雅黑"/>
              <a:ea charset="-122" pitchFamily="34" typeface="微软雅黑"/>
            </a:endParaRPr>
          </a:p>
        </p:txBody>
      </p:sp>
      <p:sp>
        <p:nvSpPr>
          <p:cNvPr id="15" name="TextBox 14"/>
          <p:cNvSpPr txBox="1"/>
          <p:nvPr/>
        </p:nvSpPr>
        <p:spPr>
          <a:xfrm>
            <a:off x="1978950" y="4550929"/>
            <a:ext cx="858447" cy="492344"/>
          </a:xfrm>
          <a:prstGeom prst="rect">
            <a:avLst/>
          </a:prstGeom>
          <a:noFill/>
          <a:ln>
            <a:noFill/>
          </a:ln>
        </p:spPr>
        <p:txBody>
          <a:bodyPr anchor="ctr" bIns="45720" lIns="91440" rIns="91440" tIns="45720" wrap="none"/>
          <a:lstStyle>
            <a:defPPr>
              <a:defRPr lang="zh-CN"/>
            </a:defPPr>
            <a:lvl1pPr algn="ctr">
              <a:defRPr kern="0" sz="2000">
                <a:solidFill>
                  <a:srgbClr val="FFFFFF"/>
                </a:solidFill>
                <a:latin charset="-122" pitchFamily="34" typeface="微软雅黑"/>
                <a:ea charset="-122" pitchFamily="34" typeface="微软雅黑"/>
              </a:defRPr>
            </a:lvl1pPr>
          </a:lstStyle>
          <a:p>
            <a:r>
              <a:rPr altLang="en-US" b="1" lang="zh-CN" sz="2667"/>
              <a:t>对策二</a:t>
            </a:r>
          </a:p>
        </p:txBody>
      </p:sp>
      <p:sp>
        <p:nvSpPr>
          <p:cNvPr id="18" name="TextBox 17"/>
          <p:cNvSpPr txBox="1"/>
          <p:nvPr/>
        </p:nvSpPr>
        <p:spPr>
          <a:xfrm>
            <a:off x="5320788" y="356198"/>
            <a:ext cx="1535430" cy="497891"/>
          </a:xfrm>
          <a:prstGeom prst="rect">
            <a:avLst/>
          </a:prstGeom>
          <a:noFill/>
        </p:spPr>
        <p:txBody>
          <a:bodyPr rtlCol="0" wrap="none">
            <a:spAutoFit/>
          </a:bodyPr>
          <a:lstStyle/>
          <a:p>
            <a:r>
              <a:rPr altLang="en-US" lang="zh-CN" sz="2667">
                <a:solidFill>
                  <a:srgbClr val="304860"/>
                </a:solidFill>
                <a:latin charset="-122" pitchFamily="34" typeface="微软雅黑"/>
                <a:ea charset="-122" pitchFamily="34" typeface="微软雅黑"/>
              </a:rPr>
              <a:t>相关对策</a:t>
            </a:r>
          </a:p>
        </p:txBody>
      </p:sp>
      <p:sp>
        <p:nvSpPr>
          <p:cNvPr id="21" name="Text Box 2"/>
          <p:cNvSpPr txBox="1">
            <a:spLocks noChangeArrowheads="1"/>
          </p:cNvSpPr>
          <p:nvPr/>
        </p:nvSpPr>
        <p:spPr bwMode="auto">
          <a:xfrm>
            <a:off x="9691565" y="7077405"/>
            <a:ext cx="2527807" cy="375971"/>
          </a:xfrm>
          <a:prstGeom prst="rect">
            <a:avLst/>
          </a:prstGeom>
          <a:noFill/>
          <a:ln w="9525">
            <a:noFill/>
            <a:miter lim="800000"/>
          </a:ln>
        </p:spPr>
        <p:txBody>
          <a:bodyPr wrap="square">
            <a:spAutoFit/>
          </a:bodyPr>
          <a:lstStyle/>
          <a:p>
            <a:pPr algn="ctr"/>
            <a:r>
              <a:rPr altLang="en-US" lang="zh-CN" sz="1867">
                <a:solidFill>
                  <a:srgbClr val="00AEEE"/>
                </a:solidFill>
                <a:latin charset="-122" pitchFamily="34" typeface="微软雅黑"/>
                <a:ea charset="-122" pitchFamily="34" typeface="微软雅黑"/>
              </a:rPr>
              <a:t>延迟符号</a:t>
            </a:r>
          </a:p>
        </p:txBody>
      </p:sp>
    </p:spTree>
    <p:extLst>
      <p:ext uri="{BB962C8B-B14F-4D97-AF65-F5344CB8AC3E}">
        <p14:creationId val="614646003"/>
      </p:ext>
    </p:extLst>
  </p:cSld>
  <p:clrMapOvr>
    <a:masterClrMapping/>
  </p:clrMapOvr>
  <mc:AlternateContent>
    <mc:Choice Requires="p15">
      <p:transition p14:dur="1250" spd="slow">
        <p15:prstTrans prst="peelOff"/>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6" presetSubtype="0">
                                  <p:stCondLst>
                                    <p:cond delay="0"/>
                                  </p:stCondLst>
                                  <p:childTnLst>
                                    <p:set>
                                      <p:cBhvr>
                                        <p:cTn dur="1" fill="hold" id="6">
                                          <p:stCondLst>
                                            <p:cond delay="0"/>
                                          </p:stCondLst>
                                        </p:cTn>
                                        <p:tgtEl>
                                          <p:spTgt spid="13"/>
                                        </p:tgtEl>
                                        <p:attrNameLst>
                                          <p:attrName>style.visibility</p:attrName>
                                        </p:attrNameLst>
                                      </p:cBhvr>
                                      <p:to>
                                        <p:strVal val="visible"/>
                                      </p:to>
                                    </p:set>
                                    <p:animEffect filter="wipe(down)" transition="in">
                                      <p:cBhvr>
                                        <p:cTn dur="290" id="7">
                                          <p:stCondLst>
                                            <p:cond delay="0"/>
                                          </p:stCondLst>
                                        </p:cTn>
                                        <p:tgtEl>
                                          <p:spTgt spid="13"/>
                                        </p:tgtEl>
                                      </p:cBhvr>
                                    </p:animEffect>
                                    <p:anim calcmode="lin" valueType="num">
                                      <p:cBhvr>
                                        <p:cTn dur="911" id="8"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dur="332" id="9" tmFilter="0.0,0.0; 0.25,0.07; 0.50,0.2; 0.75,0.467; 1.0,1.0">
                                          <p:stCondLst>
                                            <p:cond delay="0"/>
                                          </p:stCondLst>
                                        </p:cTn>
                                        <p:tgtEl>
                                          <p:spTgt spid="13"/>
                                        </p:tgtEl>
                                        <p:attrNameLst>
                                          <p:attrName>ppt_y</p:attrName>
                                        </p:attrNameLst>
                                      </p:cBhvr>
                                      <p:tavLst>
                                        <p:tav fmla="#ppt_y-sin(pi*$)/3" tm="0">
                                          <p:val>
                                            <p:fltVal val="0.5"/>
                                          </p:val>
                                        </p:tav>
                                        <p:tav tm="100000">
                                          <p:val>
                                            <p:fltVal val="1"/>
                                          </p:val>
                                        </p:tav>
                                      </p:tavLst>
                                    </p:anim>
                                    <p:anim calcmode="lin" valueType="num">
                                      <p:cBhvr>
                                        <p:cTn dur="332" id="10" tmFilter="0, 0; 0.125,0.2665; 0.25,0.4; 0.375,0.465; 0.5,0.5;  0.625,0.535; 0.75,0.6; 0.875,0.7335; 1,1">
                                          <p:stCondLst>
                                            <p:cond delay="332"/>
                                          </p:stCondLst>
                                        </p:cTn>
                                        <p:tgtEl>
                                          <p:spTgt spid="13"/>
                                        </p:tgtEl>
                                        <p:attrNameLst>
                                          <p:attrName>ppt_y</p:attrName>
                                        </p:attrNameLst>
                                      </p:cBhvr>
                                      <p:tavLst>
                                        <p:tav fmla="#ppt_y-sin(pi*$)/9" tm="0">
                                          <p:val>
                                            <p:fltVal val="0"/>
                                          </p:val>
                                        </p:tav>
                                        <p:tav tm="100000">
                                          <p:val>
                                            <p:fltVal val="1"/>
                                          </p:val>
                                        </p:tav>
                                      </p:tavLst>
                                    </p:anim>
                                    <p:anim calcmode="lin" valueType="num">
                                      <p:cBhvr>
                                        <p:cTn dur="166" id="11" tmFilter="0, 0; 0.125,0.2665; 0.25,0.4; 0.375,0.465; 0.5,0.5;  0.625,0.535; 0.75,0.6; 0.875,0.7335; 1,1">
                                          <p:stCondLst>
                                            <p:cond delay="662"/>
                                          </p:stCondLst>
                                        </p:cTn>
                                        <p:tgtEl>
                                          <p:spTgt spid="13"/>
                                        </p:tgtEl>
                                        <p:attrNameLst>
                                          <p:attrName>ppt_y</p:attrName>
                                        </p:attrNameLst>
                                      </p:cBhvr>
                                      <p:tavLst>
                                        <p:tav fmla="#ppt_y-sin(pi*$)/27" tm="0">
                                          <p:val>
                                            <p:fltVal val="0"/>
                                          </p:val>
                                        </p:tav>
                                        <p:tav tm="100000">
                                          <p:val>
                                            <p:fltVal val="1"/>
                                          </p:val>
                                        </p:tav>
                                      </p:tavLst>
                                    </p:anim>
                                    <p:anim calcmode="lin" valueType="num">
                                      <p:cBhvr>
                                        <p:cTn dur="82" id="12" tmFilter="0, 0; 0.125,0.2665; 0.25,0.4; 0.375,0.465; 0.5,0.5;  0.625,0.535; 0.75,0.6; 0.875,0.7335; 1,1">
                                          <p:stCondLst>
                                            <p:cond delay="828"/>
                                          </p:stCondLst>
                                        </p:cTn>
                                        <p:tgtEl>
                                          <p:spTgt spid="13"/>
                                        </p:tgtEl>
                                        <p:attrNameLst>
                                          <p:attrName>ppt_y</p:attrName>
                                        </p:attrNameLst>
                                      </p:cBhvr>
                                      <p:tavLst>
                                        <p:tav fmla="#ppt_y-sin(pi*$)/81" tm="0">
                                          <p:val>
                                            <p:fltVal val="0"/>
                                          </p:val>
                                        </p:tav>
                                        <p:tav tm="100000">
                                          <p:val>
                                            <p:fltVal val="1"/>
                                          </p:val>
                                        </p:tav>
                                      </p:tavLst>
                                    </p:anim>
                                    <p:animScale>
                                      <p:cBhvr>
                                        <p:cTn dur="13" id="13">
                                          <p:stCondLst>
                                            <p:cond delay="325"/>
                                          </p:stCondLst>
                                        </p:cTn>
                                        <p:tgtEl>
                                          <p:spTgt spid="13"/>
                                        </p:tgtEl>
                                      </p:cBhvr>
                                      <p:to x="100000" y="60000"/>
                                    </p:animScale>
                                    <p:animScale>
                                      <p:cBhvr>
                                        <p:cTn decel="50000" dur="83" id="14">
                                          <p:stCondLst>
                                            <p:cond delay="338"/>
                                          </p:stCondLst>
                                        </p:cTn>
                                        <p:tgtEl>
                                          <p:spTgt spid="13"/>
                                        </p:tgtEl>
                                      </p:cBhvr>
                                      <p:to x="100000" y="100000"/>
                                    </p:animScale>
                                    <p:animScale>
                                      <p:cBhvr>
                                        <p:cTn dur="13" id="15">
                                          <p:stCondLst>
                                            <p:cond delay="656"/>
                                          </p:stCondLst>
                                        </p:cTn>
                                        <p:tgtEl>
                                          <p:spTgt spid="13"/>
                                        </p:tgtEl>
                                      </p:cBhvr>
                                      <p:to x="100000" y="80000"/>
                                    </p:animScale>
                                    <p:animScale>
                                      <p:cBhvr>
                                        <p:cTn decel="50000" dur="83" id="16">
                                          <p:stCondLst>
                                            <p:cond delay="669"/>
                                          </p:stCondLst>
                                        </p:cTn>
                                        <p:tgtEl>
                                          <p:spTgt spid="13"/>
                                        </p:tgtEl>
                                      </p:cBhvr>
                                      <p:to x="100000" y="100000"/>
                                    </p:animScale>
                                    <p:animScale>
                                      <p:cBhvr>
                                        <p:cTn dur="13" id="17">
                                          <p:stCondLst>
                                            <p:cond delay="821"/>
                                          </p:stCondLst>
                                        </p:cTn>
                                        <p:tgtEl>
                                          <p:spTgt spid="13"/>
                                        </p:tgtEl>
                                      </p:cBhvr>
                                      <p:to x="100000" y="90000"/>
                                    </p:animScale>
                                    <p:animScale>
                                      <p:cBhvr>
                                        <p:cTn decel="50000" dur="83" id="18">
                                          <p:stCondLst>
                                            <p:cond delay="834"/>
                                          </p:stCondLst>
                                        </p:cTn>
                                        <p:tgtEl>
                                          <p:spTgt spid="13"/>
                                        </p:tgtEl>
                                      </p:cBhvr>
                                      <p:to x="100000" y="100000"/>
                                    </p:animScale>
                                    <p:animScale>
                                      <p:cBhvr>
                                        <p:cTn dur="13" id="19">
                                          <p:stCondLst>
                                            <p:cond delay="904"/>
                                          </p:stCondLst>
                                        </p:cTn>
                                        <p:tgtEl>
                                          <p:spTgt spid="13"/>
                                        </p:tgtEl>
                                      </p:cBhvr>
                                      <p:to x="100000" y="95000"/>
                                    </p:animScale>
                                    <p:animScale>
                                      <p:cBhvr>
                                        <p:cTn decel="50000" dur="83" id="20">
                                          <p:stCondLst>
                                            <p:cond delay="917"/>
                                          </p:stCondLst>
                                        </p:cTn>
                                        <p:tgtEl>
                                          <p:spTgt spid="13"/>
                                        </p:tgtEl>
                                      </p:cBhvr>
                                      <p:to x="100000" y="100000"/>
                                    </p:animScale>
                                  </p:childTnLst>
                                </p:cTn>
                              </p:par>
                              <p:par>
                                <p:cTn fill="hold" grpId="0" id="21" nodeType="withEffect" presetClass="entr" presetID="26" presetSubtype="0">
                                  <p:stCondLst>
                                    <p:cond delay="0"/>
                                  </p:stCondLst>
                                  <p:childTnLst>
                                    <p:set>
                                      <p:cBhvr>
                                        <p:cTn dur="1" fill="hold" id="22">
                                          <p:stCondLst>
                                            <p:cond delay="0"/>
                                          </p:stCondLst>
                                        </p:cTn>
                                        <p:tgtEl>
                                          <p:spTgt spid="12"/>
                                        </p:tgtEl>
                                        <p:attrNameLst>
                                          <p:attrName>style.visibility</p:attrName>
                                        </p:attrNameLst>
                                      </p:cBhvr>
                                      <p:to>
                                        <p:strVal val="visible"/>
                                      </p:to>
                                    </p:set>
                                    <p:animEffect filter="wipe(down)" transition="in">
                                      <p:cBhvr>
                                        <p:cTn dur="290" id="23">
                                          <p:stCondLst>
                                            <p:cond delay="0"/>
                                          </p:stCondLst>
                                        </p:cTn>
                                        <p:tgtEl>
                                          <p:spTgt spid="12"/>
                                        </p:tgtEl>
                                      </p:cBhvr>
                                    </p:animEffect>
                                    <p:anim calcmode="lin" valueType="num">
                                      <p:cBhvr>
                                        <p:cTn dur="911" id="24"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dur="332" id="25" tmFilter="0.0,0.0; 0.25,0.07; 0.50,0.2; 0.75,0.467; 1.0,1.0">
                                          <p:stCondLst>
                                            <p:cond delay="0"/>
                                          </p:stCondLst>
                                        </p:cTn>
                                        <p:tgtEl>
                                          <p:spTgt spid="12"/>
                                        </p:tgtEl>
                                        <p:attrNameLst>
                                          <p:attrName>ppt_y</p:attrName>
                                        </p:attrNameLst>
                                      </p:cBhvr>
                                      <p:tavLst>
                                        <p:tav fmla="#ppt_y-sin(pi*$)/3" tm="0">
                                          <p:val>
                                            <p:fltVal val="0.5"/>
                                          </p:val>
                                        </p:tav>
                                        <p:tav tm="100000">
                                          <p:val>
                                            <p:fltVal val="1"/>
                                          </p:val>
                                        </p:tav>
                                      </p:tavLst>
                                    </p:anim>
                                    <p:anim calcmode="lin" valueType="num">
                                      <p:cBhvr>
                                        <p:cTn dur="332" id="26" tmFilter="0, 0; 0.125,0.2665; 0.25,0.4; 0.375,0.465; 0.5,0.5;  0.625,0.535; 0.75,0.6; 0.875,0.7335; 1,1">
                                          <p:stCondLst>
                                            <p:cond delay="332"/>
                                          </p:stCondLst>
                                        </p:cTn>
                                        <p:tgtEl>
                                          <p:spTgt spid="12"/>
                                        </p:tgtEl>
                                        <p:attrNameLst>
                                          <p:attrName>ppt_y</p:attrName>
                                        </p:attrNameLst>
                                      </p:cBhvr>
                                      <p:tavLst>
                                        <p:tav fmla="#ppt_y-sin(pi*$)/9" tm="0">
                                          <p:val>
                                            <p:fltVal val="0"/>
                                          </p:val>
                                        </p:tav>
                                        <p:tav tm="100000">
                                          <p:val>
                                            <p:fltVal val="1"/>
                                          </p:val>
                                        </p:tav>
                                      </p:tavLst>
                                    </p:anim>
                                    <p:anim calcmode="lin" valueType="num">
                                      <p:cBhvr>
                                        <p:cTn dur="166" id="27" tmFilter="0, 0; 0.125,0.2665; 0.25,0.4; 0.375,0.465; 0.5,0.5;  0.625,0.535; 0.75,0.6; 0.875,0.7335; 1,1">
                                          <p:stCondLst>
                                            <p:cond delay="662"/>
                                          </p:stCondLst>
                                        </p:cTn>
                                        <p:tgtEl>
                                          <p:spTgt spid="12"/>
                                        </p:tgtEl>
                                        <p:attrNameLst>
                                          <p:attrName>ppt_y</p:attrName>
                                        </p:attrNameLst>
                                      </p:cBhvr>
                                      <p:tavLst>
                                        <p:tav fmla="#ppt_y-sin(pi*$)/27" tm="0">
                                          <p:val>
                                            <p:fltVal val="0"/>
                                          </p:val>
                                        </p:tav>
                                        <p:tav tm="100000">
                                          <p:val>
                                            <p:fltVal val="1"/>
                                          </p:val>
                                        </p:tav>
                                      </p:tavLst>
                                    </p:anim>
                                    <p:anim calcmode="lin" valueType="num">
                                      <p:cBhvr>
                                        <p:cTn dur="82" id="28" tmFilter="0, 0; 0.125,0.2665; 0.25,0.4; 0.375,0.465; 0.5,0.5;  0.625,0.535; 0.75,0.6; 0.875,0.7335; 1,1">
                                          <p:stCondLst>
                                            <p:cond delay="828"/>
                                          </p:stCondLst>
                                        </p:cTn>
                                        <p:tgtEl>
                                          <p:spTgt spid="12"/>
                                        </p:tgtEl>
                                        <p:attrNameLst>
                                          <p:attrName>ppt_y</p:attrName>
                                        </p:attrNameLst>
                                      </p:cBhvr>
                                      <p:tavLst>
                                        <p:tav fmla="#ppt_y-sin(pi*$)/81" tm="0">
                                          <p:val>
                                            <p:fltVal val="0"/>
                                          </p:val>
                                        </p:tav>
                                        <p:tav tm="100000">
                                          <p:val>
                                            <p:fltVal val="1"/>
                                          </p:val>
                                        </p:tav>
                                      </p:tavLst>
                                    </p:anim>
                                    <p:animScale>
                                      <p:cBhvr>
                                        <p:cTn dur="13" id="29">
                                          <p:stCondLst>
                                            <p:cond delay="325"/>
                                          </p:stCondLst>
                                        </p:cTn>
                                        <p:tgtEl>
                                          <p:spTgt spid="12"/>
                                        </p:tgtEl>
                                      </p:cBhvr>
                                      <p:to x="100000" y="60000"/>
                                    </p:animScale>
                                    <p:animScale>
                                      <p:cBhvr>
                                        <p:cTn decel="50000" dur="83" id="30">
                                          <p:stCondLst>
                                            <p:cond delay="338"/>
                                          </p:stCondLst>
                                        </p:cTn>
                                        <p:tgtEl>
                                          <p:spTgt spid="12"/>
                                        </p:tgtEl>
                                      </p:cBhvr>
                                      <p:to x="100000" y="100000"/>
                                    </p:animScale>
                                    <p:animScale>
                                      <p:cBhvr>
                                        <p:cTn dur="13" id="31">
                                          <p:stCondLst>
                                            <p:cond delay="656"/>
                                          </p:stCondLst>
                                        </p:cTn>
                                        <p:tgtEl>
                                          <p:spTgt spid="12"/>
                                        </p:tgtEl>
                                      </p:cBhvr>
                                      <p:to x="100000" y="80000"/>
                                    </p:animScale>
                                    <p:animScale>
                                      <p:cBhvr>
                                        <p:cTn decel="50000" dur="83" id="32">
                                          <p:stCondLst>
                                            <p:cond delay="669"/>
                                          </p:stCondLst>
                                        </p:cTn>
                                        <p:tgtEl>
                                          <p:spTgt spid="12"/>
                                        </p:tgtEl>
                                      </p:cBhvr>
                                      <p:to x="100000" y="100000"/>
                                    </p:animScale>
                                    <p:animScale>
                                      <p:cBhvr>
                                        <p:cTn dur="13" id="33">
                                          <p:stCondLst>
                                            <p:cond delay="821"/>
                                          </p:stCondLst>
                                        </p:cTn>
                                        <p:tgtEl>
                                          <p:spTgt spid="12"/>
                                        </p:tgtEl>
                                      </p:cBhvr>
                                      <p:to x="100000" y="90000"/>
                                    </p:animScale>
                                    <p:animScale>
                                      <p:cBhvr>
                                        <p:cTn decel="50000" dur="83" id="34">
                                          <p:stCondLst>
                                            <p:cond delay="834"/>
                                          </p:stCondLst>
                                        </p:cTn>
                                        <p:tgtEl>
                                          <p:spTgt spid="12"/>
                                        </p:tgtEl>
                                      </p:cBhvr>
                                      <p:to x="100000" y="100000"/>
                                    </p:animScale>
                                    <p:animScale>
                                      <p:cBhvr>
                                        <p:cTn dur="13" id="35">
                                          <p:stCondLst>
                                            <p:cond delay="904"/>
                                          </p:stCondLst>
                                        </p:cTn>
                                        <p:tgtEl>
                                          <p:spTgt spid="12"/>
                                        </p:tgtEl>
                                      </p:cBhvr>
                                      <p:to x="100000" y="95000"/>
                                    </p:animScale>
                                    <p:animScale>
                                      <p:cBhvr>
                                        <p:cTn decel="50000" dur="83" id="36">
                                          <p:stCondLst>
                                            <p:cond delay="917"/>
                                          </p:stCondLst>
                                        </p:cTn>
                                        <p:tgtEl>
                                          <p:spTgt spid="12"/>
                                        </p:tgtEl>
                                      </p:cBhvr>
                                      <p:to x="100000" y="100000"/>
                                    </p:animScale>
                                  </p:childTnLst>
                                </p:cTn>
                              </p:par>
                            </p:childTnLst>
                          </p:cTn>
                        </p:par>
                        <p:par>
                          <p:cTn fill="hold" id="37" nodeType="afterGroup">
                            <p:stCondLst>
                              <p:cond delay="1000"/>
                            </p:stCondLst>
                            <p:childTnLst>
                              <p:par>
                                <p:cTn fill="hold" id="38" nodeType="afterEffect" presetClass="entr" presetID="22" presetSubtype="8">
                                  <p:stCondLst>
                                    <p:cond delay="0"/>
                                  </p:stCondLst>
                                  <p:childTnLst>
                                    <p:set>
                                      <p:cBhvr>
                                        <p:cTn dur="1" fill="hold" id="39">
                                          <p:stCondLst>
                                            <p:cond delay="0"/>
                                          </p:stCondLst>
                                        </p:cTn>
                                        <p:tgtEl>
                                          <p:spTgt spid="3"/>
                                        </p:tgtEl>
                                        <p:attrNameLst>
                                          <p:attrName>style.visibility</p:attrName>
                                        </p:attrNameLst>
                                      </p:cBhvr>
                                      <p:to>
                                        <p:strVal val="visible"/>
                                      </p:to>
                                    </p:set>
                                    <p:animEffect filter="wipe(left)" transition="in">
                                      <p:cBhvr>
                                        <p:cTn dur="1000" id="40"/>
                                        <p:tgtEl>
                                          <p:spTgt spid="3"/>
                                        </p:tgtEl>
                                      </p:cBhvr>
                                    </p:animEffect>
                                  </p:childTnLst>
                                </p:cTn>
                              </p:par>
                            </p:childTnLst>
                          </p:cTn>
                        </p:par>
                        <p:par>
                          <p:cTn fill="hold" id="41" nodeType="afterGroup">
                            <p:stCondLst>
                              <p:cond delay="2000"/>
                            </p:stCondLst>
                            <p:childTnLst>
                              <p:par>
                                <p:cTn fill="hold" grpId="0" id="42" nodeType="afterEffect" presetClass="entr" presetID="12" presetSubtype="4">
                                  <p:stCondLst>
                                    <p:cond delay="0"/>
                                  </p:stCondLst>
                                  <p:iterate type="lt">
                                    <p:tmPct val="5983"/>
                                  </p:iterate>
                                  <p:childTnLst>
                                    <p:set>
                                      <p:cBhvr>
                                        <p:cTn dur="1" fill="hold" id="43">
                                          <p:stCondLst>
                                            <p:cond delay="0"/>
                                          </p:stCondLst>
                                        </p:cTn>
                                        <p:tgtEl>
                                          <p:spTgt spid="10"/>
                                        </p:tgtEl>
                                        <p:attrNameLst>
                                          <p:attrName>style.visibility</p:attrName>
                                        </p:attrNameLst>
                                      </p:cBhvr>
                                      <p:to>
                                        <p:strVal val="visible"/>
                                      </p:to>
                                    </p:set>
                                    <p:anim calcmode="lin" valueType="num">
                                      <p:cBhvr additive="base">
                                        <p:cTn dur="300" id="44"/>
                                        <p:tgtEl>
                                          <p:spTgt spid="10"/>
                                        </p:tgtEl>
                                        <p:attrNameLst>
                                          <p:attrName>ppt_y</p:attrName>
                                        </p:attrNameLst>
                                      </p:cBhvr>
                                      <p:tavLst>
                                        <p:tav tm="0">
                                          <p:val>
                                            <p:strVal val="#ppt_y+#ppt_h*1.125000"/>
                                          </p:val>
                                        </p:tav>
                                        <p:tav tm="100000">
                                          <p:val>
                                            <p:strVal val="#ppt_y"/>
                                          </p:val>
                                        </p:tav>
                                      </p:tavLst>
                                    </p:anim>
                                    <p:animEffect filter="wipe(up)" transition="in">
                                      <p:cBhvr>
                                        <p:cTn dur="300" id="45"/>
                                        <p:tgtEl>
                                          <p:spTgt spid="10"/>
                                        </p:tgtEl>
                                      </p:cBhvr>
                                    </p:animEffect>
                                  </p:childTnLst>
                                </p:cTn>
                              </p:par>
                            </p:childTnLst>
                          </p:cTn>
                        </p:par>
                        <p:par>
                          <p:cTn fill="hold" id="46" nodeType="afterGroup">
                            <p:stCondLst>
                              <p:cond delay="2300"/>
                            </p:stCondLst>
                            <p:childTnLst>
                              <p:par>
                                <p:cTn fill="hold" grpId="0" id="47" nodeType="afterEffect" presetClass="entr" presetID="26" presetSubtype="0">
                                  <p:stCondLst>
                                    <p:cond delay="0"/>
                                  </p:stCondLst>
                                  <p:childTnLst>
                                    <p:set>
                                      <p:cBhvr>
                                        <p:cTn dur="1" fill="hold" id="48">
                                          <p:stCondLst>
                                            <p:cond delay="0"/>
                                          </p:stCondLst>
                                        </p:cTn>
                                        <p:tgtEl>
                                          <p:spTgt spid="15"/>
                                        </p:tgtEl>
                                        <p:attrNameLst>
                                          <p:attrName>style.visibility</p:attrName>
                                        </p:attrNameLst>
                                      </p:cBhvr>
                                      <p:to>
                                        <p:strVal val="visible"/>
                                      </p:to>
                                    </p:set>
                                    <p:animEffect filter="wipe(down)" transition="in">
                                      <p:cBhvr>
                                        <p:cTn dur="290" id="49">
                                          <p:stCondLst>
                                            <p:cond delay="0"/>
                                          </p:stCondLst>
                                        </p:cTn>
                                        <p:tgtEl>
                                          <p:spTgt spid="15"/>
                                        </p:tgtEl>
                                      </p:cBhvr>
                                    </p:animEffect>
                                    <p:anim calcmode="lin" valueType="num">
                                      <p:cBhvr>
                                        <p:cTn dur="911" id="50" tmFilter="0,0; 0.14,0.36; 0.43,0.73; 0.71,0.91; 1.0,1.0">
                                          <p:stCondLst>
                                            <p:cond delay="0"/>
                                          </p:stCondLst>
                                        </p:cTn>
                                        <p:tgtEl>
                                          <p:spTgt spid="15"/>
                                        </p:tgtEl>
                                        <p:attrNameLst>
                                          <p:attrName>ppt_x</p:attrName>
                                        </p:attrNameLst>
                                      </p:cBhvr>
                                      <p:tavLst>
                                        <p:tav tm="0">
                                          <p:val>
                                            <p:strVal val="#ppt_x-0.25"/>
                                          </p:val>
                                        </p:tav>
                                        <p:tav tm="100000">
                                          <p:val>
                                            <p:strVal val="#ppt_x"/>
                                          </p:val>
                                        </p:tav>
                                      </p:tavLst>
                                    </p:anim>
                                    <p:anim calcmode="lin" valueType="num">
                                      <p:cBhvr>
                                        <p:cTn dur="332" id="51" tmFilter="0.0,0.0; 0.25,0.07; 0.50,0.2; 0.75,0.467; 1.0,1.0">
                                          <p:stCondLst>
                                            <p:cond delay="0"/>
                                          </p:stCondLst>
                                        </p:cTn>
                                        <p:tgtEl>
                                          <p:spTgt spid="15"/>
                                        </p:tgtEl>
                                        <p:attrNameLst>
                                          <p:attrName>ppt_y</p:attrName>
                                        </p:attrNameLst>
                                      </p:cBhvr>
                                      <p:tavLst>
                                        <p:tav fmla="#ppt_y-sin(pi*$)/3" tm="0">
                                          <p:val>
                                            <p:fltVal val="0.5"/>
                                          </p:val>
                                        </p:tav>
                                        <p:tav tm="100000">
                                          <p:val>
                                            <p:fltVal val="1"/>
                                          </p:val>
                                        </p:tav>
                                      </p:tavLst>
                                    </p:anim>
                                    <p:anim calcmode="lin" valueType="num">
                                      <p:cBhvr>
                                        <p:cTn dur="332" id="52" tmFilter="0, 0; 0.125,0.2665; 0.25,0.4; 0.375,0.465; 0.5,0.5;  0.625,0.535; 0.75,0.6; 0.875,0.7335; 1,1">
                                          <p:stCondLst>
                                            <p:cond delay="332"/>
                                          </p:stCondLst>
                                        </p:cTn>
                                        <p:tgtEl>
                                          <p:spTgt spid="15"/>
                                        </p:tgtEl>
                                        <p:attrNameLst>
                                          <p:attrName>ppt_y</p:attrName>
                                        </p:attrNameLst>
                                      </p:cBhvr>
                                      <p:tavLst>
                                        <p:tav fmla="#ppt_y-sin(pi*$)/9" tm="0">
                                          <p:val>
                                            <p:fltVal val="0"/>
                                          </p:val>
                                        </p:tav>
                                        <p:tav tm="100000">
                                          <p:val>
                                            <p:fltVal val="1"/>
                                          </p:val>
                                        </p:tav>
                                      </p:tavLst>
                                    </p:anim>
                                    <p:anim calcmode="lin" valueType="num">
                                      <p:cBhvr>
                                        <p:cTn dur="166" id="53" tmFilter="0, 0; 0.125,0.2665; 0.25,0.4; 0.375,0.465; 0.5,0.5;  0.625,0.535; 0.75,0.6; 0.875,0.7335; 1,1">
                                          <p:stCondLst>
                                            <p:cond delay="662"/>
                                          </p:stCondLst>
                                        </p:cTn>
                                        <p:tgtEl>
                                          <p:spTgt spid="15"/>
                                        </p:tgtEl>
                                        <p:attrNameLst>
                                          <p:attrName>ppt_y</p:attrName>
                                        </p:attrNameLst>
                                      </p:cBhvr>
                                      <p:tavLst>
                                        <p:tav fmla="#ppt_y-sin(pi*$)/27" tm="0">
                                          <p:val>
                                            <p:fltVal val="0"/>
                                          </p:val>
                                        </p:tav>
                                        <p:tav tm="100000">
                                          <p:val>
                                            <p:fltVal val="1"/>
                                          </p:val>
                                        </p:tav>
                                      </p:tavLst>
                                    </p:anim>
                                    <p:anim calcmode="lin" valueType="num">
                                      <p:cBhvr>
                                        <p:cTn dur="82" id="54" tmFilter="0, 0; 0.125,0.2665; 0.25,0.4; 0.375,0.465; 0.5,0.5;  0.625,0.535; 0.75,0.6; 0.875,0.7335; 1,1">
                                          <p:stCondLst>
                                            <p:cond delay="828"/>
                                          </p:stCondLst>
                                        </p:cTn>
                                        <p:tgtEl>
                                          <p:spTgt spid="15"/>
                                        </p:tgtEl>
                                        <p:attrNameLst>
                                          <p:attrName>ppt_y</p:attrName>
                                        </p:attrNameLst>
                                      </p:cBhvr>
                                      <p:tavLst>
                                        <p:tav fmla="#ppt_y-sin(pi*$)/81" tm="0">
                                          <p:val>
                                            <p:fltVal val="0"/>
                                          </p:val>
                                        </p:tav>
                                        <p:tav tm="100000">
                                          <p:val>
                                            <p:fltVal val="1"/>
                                          </p:val>
                                        </p:tav>
                                      </p:tavLst>
                                    </p:anim>
                                    <p:animScale>
                                      <p:cBhvr>
                                        <p:cTn dur="13" id="55">
                                          <p:stCondLst>
                                            <p:cond delay="325"/>
                                          </p:stCondLst>
                                        </p:cTn>
                                        <p:tgtEl>
                                          <p:spTgt spid="15"/>
                                        </p:tgtEl>
                                      </p:cBhvr>
                                      <p:to x="100000" y="60000"/>
                                    </p:animScale>
                                    <p:animScale>
                                      <p:cBhvr>
                                        <p:cTn decel="50000" dur="83" id="56">
                                          <p:stCondLst>
                                            <p:cond delay="338"/>
                                          </p:stCondLst>
                                        </p:cTn>
                                        <p:tgtEl>
                                          <p:spTgt spid="15"/>
                                        </p:tgtEl>
                                      </p:cBhvr>
                                      <p:to x="100000" y="100000"/>
                                    </p:animScale>
                                    <p:animScale>
                                      <p:cBhvr>
                                        <p:cTn dur="13" id="57">
                                          <p:stCondLst>
                                            <p:cond delay="656"/>
                                          </p:stCondLst>
                                        </p:cTn>
                                        <p:tgtEl>
                                          <p:spTgt spid="15"/>
                                        </p:tgtEl>
                                      </p:cBhvr>
                                      <p:to x="100000" y="80000"/>
                                    </p:animScale>
                                    <p:animScale>
                                      <p:cBhvr>
                                        <p:cTn decel="50000" dur="83" id="58">
                                          <p:stCondLst>
                                            <p:cond delay="669"/>
                                          </p:stCondLst>
                                        </p:cTn>
                                        <p:tgtEl>
                                          <p:spTgt spid="15"/>
                                        </p:tgtEl>
                                      </p:cBhvr>
                                      <p:to x="100000" y="100000"/>
                                    </p:animScale>
                                    <p:animScale>
                                      <p:cBhvr>
                                        <p:cTn dur="13" id="59">
                                          <p:stCondLst>
                                            <p:cond delay="821"/>
                                          </p:stCondLst>
                                        </p:cTn>
                                        <p:tgtEl>
                                          <p:spTgt spid="15"/>
                                        </p:tgtEl>
                                      </p:cBhvr>
                                      <p:to x="100000" y="90000"/>
                                    </p:animScale>
                                    <p:animScale>
                                      <p:cBhvr>
                                        <p:cTn decel="50000" dur="83" id="60">
                                          <p:stCondLst>
                                            <p:cond delay="834"/>
                                          </p:stCondLst>
                                        </p:cTn>
                                        <p:tgtEl>
                                          <p:spTgt spid="15"/>
                                        </p:tgtEl>
                                      </p:cBhvr>
                                      <p:to x="100000" y="100000"/>
                                    </p:animScale>
                                    <p:animScale>
                                      <p:cBhvr>
                                        <p:cTn dur="13" id="61">
                                          <p:stCondLst>
                                            <p:cond delay="904"/>
                                          </p:stCondLst>
                                        </p:cTn>
                                        <p:tgtEl>
                                          <p:spTgt spid="15"/>
                                        </p:tgtEl>
                                      </p:cBhvr>
                                      <p:to x="100000" y="95000"/>
                                    </p:animScale>
                                    <p:animScale>
                                      <p:cBhvr>
                                        <p:cTn decel="50000" dur="83" id="62">
                                          <p:stCondLst>
                                            <p:cond delay="917"/>
                                          </p:stCondLst>
                                        </p:cTn>
                                        <p:tgtEl>
                                          <p:spTgt spid="15"/>
                                        </p:tgtEl>
                                      </p:cBhvr>
                                      <p:to x="100000" y="100000"/>
                                    </p:animScale>
                                  </p:childTnLst>
                                </p:cTn>
                              </p:par>
                              <p:par>
                                <p:cTn fill="hold" grpId="0" id="63" nodeType="withEffect" presetClass="entr" presetID="26" presetSubtype="0">
                                  <p:stCondLst>
                                    <p:cond delay="0"/>
                                  </p:stCondLst>
                                  <p:childTnLst>
                                    <p:set>
                                      <p:cBhvr>
                                        <p:cTn dur="1" fill="hold" id="64">
                                          <p:stCondLst>
                                            <p:cond delay="0"/>
                                          </p:stCondLst>
                                        </p:cTn>
                                        <p:tgtEl>
                                          <p:spTgt spid="14"/>
                                        </p:tgtEl>
                                        <p:attrNameLst>
                                          <p:attrName>style.visibility</p:attrName>
                                        </p:attrNameLst>
                                      </p:cBhvr>
                                      <p:to>
                                        <p:strVal val="visible"/>
                                      </p:to>
                                    </p:set>
                                    <p:animEffect filter="wipe(down)" transition="in">
                                      <p:cBhvr>
                                        <p:cTn dur="290" id="65">
                                          <p:stCondLst>
                                            <p:cond delay="0"/>
                                          </p:stCondLst>
                                        </p:cTn>
                                        <p:tgtEl>
                                          <p:spTgt spid="14"/>
                                        </p:tgtEl>
                                      </p:cBhvr>
                                    </p:animEffect>
                                    <p:anim calcmode="lin" valueType="num">
                                      <p:cBhvr>
                                        <p:cTn dur="911" id="66" tmFilter="0,0; 0.14,0.36; 0.43,0.73; 0.71,0.91; 1.0,1.0">
                                          <p:stCondLst>
                                            <p:cond delay="0"/>
                                          </p:stCondLst>
                                        </p:cTn>
                                        <p:tgtEl>
                                          <p:spTgt spid="14"/>
                                        </p:tgtEl>
                                        <p:attrNameLst>
                                          <p:attrName>ppt_x</p:attrName>
                                        </p:attrNameLst>
                                      </p:cBhvr>
                                      <p:tavLst>
                                        <p:tav tm="0">
                                          <p:val>
                                            <p:strVal val="#ppt_x-0.25"/>
                                          </p:val>
                                        </p:tav>
                                        <p:tav tm="100000">
                                          <p:val>
                                            <p:strVal val="#ppt_x"/>
                                          </p:val>
                                        </p:tav>
                                      </p:tavLst>
                                    </p:anim>
                                    <p:anim calcmode="lin" valueType="num">
                                      <p:cBhvr>
                                        <p:cTn dur="332" id="67" tmFilter="0.0,0.0; 0.25,0.07; 0.50,0.2; 0.75,0.467; 1.0,1.0">
                                          <p:stCondLst>
                                            <p:cond delay="0"/>
                                          </p:stCondLst>
                                        </p:cTn>
                                        <p:tgtEl>
                                          <p:spTgt spid="14"/>
                                        </p:tgtEl>
                                        <p:attrNameLst>
                                          <p:attrName>ppt_y</p:attrName>
                                        </p:attrNameLst>
                                      </p:cBhvr>
                                      <p:tavLst>
                                        <p:tav fmla="#ppt_y-sin(pi*$)/3" tm="0">
                                          <p:val>
                                            <p:fltVal val="0.5"/>
                                          </p:val>
                                        </p:tav>
                                        <p:tav tm="100000">
                                          <p:val>
                                            <p:fltVal val="1"/>
                                          </p:val>
                                        </p:tav>
                                      </p:tavLst>
                                    </p:anim>
                                    <p:anim calcmode="lin" valueType="num">
                                      <p:cBhvr>
                                        <p:cTn dur="332" id="68" tmFilter="0, 0; 0.125,0.2665; 0.25,0.4; 0.375,0.465; 0.5,0.5;  0.625,0.535; 0.75,0.6; 0.875,0.7335; 1,1">
                                          <p:stCondLst>
                                            <p:cond delay="332"/>
                                          </p:stCondLst>
                                        </p:cTn>
                                        <p:tgtEl>
                                          <p:spTgt spid="14"/>
                                        </p:tgtEl>
                                        <p:attrNameLst>
                                          <p:attrName>ppt_y</p:attrName>
                                        </p:attrNameLst>
                                      </p:cBhvr>
                                      <p:tavLst>
                                        <p:tav fmla="#ppt_y-sin(pi*$)/9" tm="0">
                                          <p:val>
                                            <p:fltVal val="0"/>
                                          </p:val>
                                        </p:tav>
                                        <p:tav tm="100000">
                                          <p:val>
                                            <p:fltVal val="1"/>
                                          </p:val>
                                        </p:tav>
                                      </p:tavLst>
                                    </p:anim>
                                    <p:anim calcmode="lin" valueType="num">
                                      <p:cBhvr>
                                        <p:cTn dur="166" id="69" tmFilter="0, 0; 0.125,0.2665; 0.25,0.4; 0.375,0.465; 0.5,0.5;  0.625,0.535; 0.75,0.6; 0.875,0.7335; 1,1">
                                          <p:stCondLst>
                                            <p:cond delay="662"/>
                                          </p:stCondLst>
                                        </p:cTn>
                                        <p:tgtEl>
                                          <p:spTgt spid="14"/>
                                        </p:tgtEl>
                                        <p:attrNameLst>
                                          <p:attrName>ppt_y</p:attrName>
                                        </p:attrNameLst>
                                      </p:cBhvr>
                                      <p:tavLst>
                                        <p:tav fmla="#ppt_y-sin(pi*$)/27" tm="0">
                                          <p:val>
                                            <p:fltVal val="0"/>
                                          </p:val>
                                        </p:tav>
                                        <p:tav tm="100000">
                                          <p:val>
                                            <p:fltVal val="1"/>
                                          </p:val>
                                        </p:tav>
                                      </p:tavLst>
                                    </p:anim>
                                    <p:anim calcmode="lin" valueType="num">
                                      <p:cBhvr>
                                        <p:cTn dur="82" id="70" tmFilter="0, 0; 0.125,0.2665; 0.25,0.4; 0.375,0.465; 0.5,0.5;  0.625,0.535; 0.75,0.6; 0.875,0.7335; 1,1">
                                          <p:stCondLst>
                                            <p:cond delay="828"/>
                                          </p:stCondLst>
                                        </p:cTn>
                                        <p:tgtEl>
                                          <p:spTgt spid="14"/>
                                        </p:tgtEl>
                                        <p:attrNameLst>
                                          <p:attrName>ppt_y</p:attrName>
                                        </p:attrNameLst>
                                      </p:cBhvr>
                                      <p:tavLst>
                                        <p:tav fmla="#ppt_y-sin(pi*$)/81" tm="0">
                                          <p:val>
                                            <p:fltVal val="0"/>
                                          </p:val>
                                        </p:tav>
                                        <p:tav tm="100000">
                                          <p:val>
                                            <p:fltVal val="1"/>
                                          </p:val>
                                        </p:tav>
                                      </p:tavLst>
                                    </p:anim>
                                    <p:animScale>
                                      <p:cBhvr>
                                        <p:cTn dur="13" id="71">
                                          <p:stCondLst>
                                            <p:cond delay="325"/>
                                          </p:stCondLst>
                                        </p:cTn>
                                        <p:tgtEl>
                                          <p:spTgt spid="14"/>
                                        </p:tgtEl>
                                      </p:cBhvr>
                                      <p:to x="100000" y="60000"/>
                                    </p:animScale>
                                    <p:animScale>
                                      <p:cBhvr>
                                        <p:cTn decel="50000" dur="83" id="72">
                                          <p:stCondLst>
                                            <p:cond delay="338"/>
                                          </p:stCondLst>
                                        </p:cTn>
                                        <p:tgtEl>
                                          <p:spTgt spid="14"/>
                                        </p:tgtEl>
                                      </p:cBhvr>
                                      <p:to x="100000" y="100000"/>
                                    </p:animScale>
                                    <p:animScale>
                                      <p:cBhvr>
                                        <p:cTn dur="13" id="73">
                                          <p:stCondLst>
                                            <p:cond delay="656"/>
                                          </p:stCondLst>
                                        </p:cTn>
                                        <p:tgtEl>
                                          <p:spTgt spid="14"/>
                                        </p:tgtEl>
                                      </p:cBhvr>
                                      <p:to x="100000" y="80000"/>
                                    </p:animScale>
                                    <p:animScale>
                                      <p:cBhvr>
                                        <p:cTn decel="50000" dur="83" id="74">
                                          <p:stCondLst>
                                            <p:cond delay="669"/>
                                          </p:stCondLst>
                                        </p:cTn>
                                        <p:tgtEl>
                                          <p:spTgt spid="14"/>
                                        </p:tgtEl>
                                      </p:cBhvr>
                                      <p:to x="100000" y="100000"/>
                                    </p:animScale>
                                    <p:animScale>
                                      <p:cBhvr>
                                        <p:cTn dur="13" id="75">
                                          <p:stCondLst>
                                            <p:cond delay="821"/>
                                          </p:stCondLst>
                                        </p:cTn>
                                        <p:tgtEl>
                                          <p:spTgt spid="14"/>
                                        </p:tgtEl>
                                      </p:cBhvr>
                                      <p:to x="100000" y="90000"/>
                                    </p:animScale>
                                    <p:animScale>
                                      <p:cBhvr>
                                        <p:cTn decel="50000" dur="83" id="76">
                                          <p:stCondLst>
                                            <p:cond delay="834"/>
                                          </p:stCondLst>
                                        </p:cTn>
                                        <p:tgtEl>
                                          <p:spTgt spid="14"/>
                                        </p:tgtEl>
                                      </p:cBhvr>
                                      <p:to x="100000" y="100000"/>
                                    </p:animScale>
                                    <p:animScale>
                                      <p:cBhvr>
                                        <p:cTn dur="13" id="77">
                                          <p:stCondLst>
                                            <p:cond delay="904"/>
                                          </p:stCondLst>
                                        </p:cTn>
                                        <p:tgtEl>
                                          <p:spTgt spid="14"/>
                                        </p:tgtEl>
                                      </p:cBhvr>
                                      <p:to x="100000" y="95000"/>
                                    </p:animScale>
                                    <p:animScale>
                                      <p:cBhvr>
                                        <p:cTn decel="50000" dur="83" id="78">
                                          <p:stCondLst>
                                            <p:cond delay="917"/>
                                          </p:stCondLst>
                                        </p:cTn>
                                        <p:tgtEl>
                                          <p:spTgt spid="14"/>
                                        </p:tgtEl>
                                      </p:cBhvr>
                                      <p:to x="100000" y="100000"/>
                                    </p:animScale>
                                  </p:childTnLst>
                                </p:cTn>
                              </p:par>
                              <p:par>
                                <p:cTn fill="hold" id="79" nodeType="withEffect" presetClass="entr" presetID="22" presetSubtype="8">
                                  <p:stCondLst>
                                    <p:cond delay="1000"/>
                                  </p:stCondLst>
                                  <p:childTnLst>
                                    <p:set>
                                      <p:cBhvr>
                                        <p:cTn dur="1" fill="hold" id="80">
                                          <p:stCondLst>
                                            <p:cond delay="0"/>
                                          </p:stCondLst>
                                        </p:cTn>
                                        <p:tgtEl>
                                          <p:spTgt spid="6"/>
                                        </p:tgtEl>
                                        <p:attrNameLst>
                                          <p:attrName>style.visibility</p:attrName>
                                        </p:attrNameLst>
                                      </p:cBhvr>
                                      <p:to>
                                        <p:strVal val="visible"/>
                                      </p:to>
                                    </p:set>
                                    <p:animEffect filter="wipe(left)" transition="in">
                                      <p:cBhvr>
                                        <p:cTn dur="1000" id="81"/>
                                        <p:tgtEl>
                                          <p:spTgt spid="6"/>
                                        </p:tgtEl>
                                      </p:cBhvr>
                                    </p:animEffect>
                                  </p:childTnLst>
                                </p:cTn>
                              </p:par>
                            </p:childTnLst>
                          </p:cTn>
                        </p:par>
                        <p:par>
                          <p:cTn fill="hold" id="82" nodeType="afterGroup">
                            <p:stCondLst>
                              <p:cond delay="4300"/>
                            </p:stCondLst>
                            <p:childTnLst>
                              <p:par>
                                <p:cTn fill="hold" grpId="0" id="83" nodeType="afterEffect" presetClass="entr" presetID="12" presetSubtype="4">
                                  <p:stCondLst>
                                    <p:cond delay="0"/>
                                  </p:stCondLst>
                                  <p:iterate type="lt">
                                    <p:tmPct val="5983"/>
                                  </p:iterate>
                                  <p:childTnLst>
                                    <p:set>
                                      <p:cBhvr>
                                        <p:cTn dur="1" fill="hold" id="84">
                                          <p:stCondLst>
                                            <p:cond delay="0"/>
                                          </p:stCondLst>
                                        </p:cTn>
                                        <p:tgtEl>
                                          <p:spTgt spid="11"/>
                                        </p:tgtEl>
                                        <p:attrNameLst>
                                          <p:attrName>style.visibility</p:attrName>
                                        </p:attrNameLst>
                                      </p:cBhvr>
                                      <p:to>
                                        <p:strVal val="visible"/>
                                      </p:to>
                                    </p:set>
                                    <p:anim calcmode="lin" valueType="num">
                                      <p:cBhvr additive="base">
                                        <p:cTn dur="300" id="85"/>
                                        <p:tgtEl>
                                          <p:spTgt spid="11"/>
                                        </p:tgtEl>
                                        <p:attrNameLst>
                                          <p:attrName>ppt_y</p:attrName>
                                        </p:attrNameLst>
                                      </p:cBhvr>
                                      <p:tavLst>
                                        <p:tav tm="0">
                                          <p:val>
                                            <p:strVal val="#ppt_y+#ppt_h*1.125000"/>
                                          </p:val>
                                        </p:tav>
                                        <p:tav tm="100000">
                                          <p:val>
                                            <p:strVal val="#ppt_y"/>
                                          </p:val>
                                        </p:tav>
                                      </p:tavLst>
                                    </p:anim>
                                    <p:animEffect filter="wipe(up)" transition="in">
                                      <p:cBhvr>
                                        <p:cTn dur="300" id="86"/>
                                        <p:tgtEl>
                                          <p:spTgt spid="11"/>
                                        </p:tgtEl>
                                      </p:cBhvr>
                                    </p:animEffect>
                                  </p:childTnLst>
                                </p:cTn>
                              </p:par>
                            </p:childTnLst>
                          </p:cTn>
                        </p:par>
                        <p:par>
                          <p:cTn fill="hold" id="87" nodeType="afterGroup">
                            <p:stCondLst>
                              <p:cond delay="4600"/>
                            </p:stCondLst>
                            <p:childTnLst>
                              <p:par>
                                <p:cTn fill="hold" grpId="0" id="88" nodeType="afterEffect" presetClass="entr" presetID="53" presetSubtype="0">
                                  <p:stCondLst>
                                    <p:cond delay="0"/>
                                  </p:stCondLst>
                                  <p:iterate type="lt">
                                    <p:tmPct val="10000"/>
                                  </p:iterate>
                                  <p:childTnLst>
                                    <p:set>
                                      <p:cBhvr>
                                        <p:cTn dur="1" fill="hold" id="89">
                                          <p:stCondLst>
                                            <p:cond delay="0"/>
                                          </p:stCondLst>
                                        </p:cTn>
                                        <p:tgtEl>
                                          <p:spTgt spid="21"/>
                                        </p:tgtEl>
                                        <p:attrNameLst>
                                          <p:attrName>style.visibility</p:attrName>
                                        </p:attrNameLst>
                                      </p:cBhvr>
                                      <p:to>
                                        <p:strVal val="visible"/>
                                      </p:to>
                                    </p:set>
                                    <p:anim calcmode="lin" valueType="num">
                                      <p:cBhvr>
                                        <p:cTn dur="650" fill="hold" id="90"/>
                                        <p:tgtEl>
                                          <p:spTgt spid="21"/>
                                        </p:tgtEl>
                                        <p:attrNameLst>
                                          <p:attrName>ppt_w</p:attrName>
                                        </p:attrNameLst>
                                      </p:cBhvr>
                                      <p:tavLst>
                                        <p:tav tm="0">
                                          <p:val>
                                            <p:fltVal val="0"/>
                                          </p:val>
                                        </p:tav>
                                        <p:tav tm="100000">
                                          <p:val>
                                            <p:strVal val="#ppt_w"/>
                                          </p:val>
                                        </p:tav>
                                      </p:tavLst>
                                    </p:anim>
                                    <p:anim calcmode="lin" valueType="num">
                                      <p:cBhvr>
                                        <p:cTn dur="650" fill="hold" id="91"/>
                                        <p:tgtEl>
                                          <p:spTgt spid="21"/>
                                        </p:tgtEl>
                                        <p:attrNameLst>
                                          <p:attrName>ppt_h</p:attrName>
                                        </p:attrNameLst>
                                      </p:cBhvr>
                                      <p:tavLst>
                                        <p:tav tm="0">
                                          <p:val>
                                            <p:fltVal val="0"/>
                                          </p:val>
                                        </p:tav>
                                        <p:tav tm="100000">
                                          <p:val>
                                            <p:strVal val="#ppt_h"/>
                                          </p:val>
                                        </p:tav>
                                      </p:tavLst>
                                    </p:anim>
                                    <p:animEffect filter="fade" transition="in">
                                      <p:cBhvr>
                                        <p:cTn dur="650" id="92"/>
                                        <p:tgtEl>
                                          <p:spTgt spid="2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0"/>
      <p:bldP grpId="0" spid="11"/>
      <p:bldP grpId="0" spid="12"/>
      <p:bldP grpId="0" spid="13"/>
      <p:bldP grpId="0" spid="14"/>
      <p:bldP grpId="0" spid="15"/>
      <p:bldP grpId="0" spid="21"/>
    </p:bldLst>
  </p:timing>
</p:sld>
</file>

<file path=ppt/slides/slide2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0" name="Freeform 42"/>
          <p:cNvSpPr/>
          <p:nvPr/>
        </p:nvSpPr>
        <p:spPr bwMode="auto">
          <a:xfrm>
            <a:off x="2431169" y="1914123"/>
            <a:ext cx="2938300" cy="670437"/>
          </a:xfrm>
          <a:custGeom>
            <a:gdLst>
              <a:gd fmla="*/ 0 w 4673" name="T0"/>
              <a:gd fmla="*/ 739775 h 1547" name="T1"/>
              <a:gd fmla="*/ 0 w 4673" name="T2"/>
              <a:gd fmla="*/ 0 h 1547" name="T3"/>
              <a:gd fmla="*/ 3246437 w 4673" name="T4"/>
              <a:gd fmla="*/ 0 h 1547" name="T5"/>
              <a:gd fmla="*/ 0 60000 65536" name="T6"/>
              <a:gd fmla="*/ 0 60000 65536" name="T7"/>
              <a:gd fmla="*/ 0 60000 65536" name="T8"/>
            </a:gdLst>
            <a:cxnLst>
              <a:cxn ang="T6">
                <a:pos x="T0" y="T1"/>
              </a:cxn>
              <a:cxn ang="T7">
                <a:pos x="T2" y="T3"/>
              </a:cxn>
              <a:cxn ang="T8">
                <a:pos x="T4" y="T5"/>
              </a:cxn>
            </a:cxnLst>
            <a:rect b="b" l="0" r="r" t="0"/>
            <a:pathLst>
              <a:path h="1547" w="4673">
                <a:moveTo>
                  <a:pt x="0" y="1547"/>
                </a:moveTo>
                <a:lnTo>
                  <a:pt x="0" y="0"/>
                </a:lnTo>
                <a:lnTo>
                  <a:pt x="4673" y="0"/>
                </a:lnTo>
              </a:path>
            </a:pathLst>
          </a:custGeom>
          <a:noFill/>
          <a:ln cap="flat" cmpd="sng" w="9">
            <a:solidFill>
              <a:srgbClr val="7F7F7F"/>
            </a:solidFill>
            <a:prstDash val="dash"/>
            <a:round/>
            <a:headEnd len="med" type="oval" w="med"/>
            <a:tailEnd len="med" type="oval" w="med"/>
          </a:ln>
          <a:extLst>
            <a:ext uri="{909E8E84-426E-40DD-AFC4-6F175D3DCCD1}">
              <a14:hiddenFill>
                <a:solidFill>
                  <a:srgbClr val="FFFFFF"/>
                </a:solidFill>
              </a14:hiddenFill>
            </a:ext>
          </a:extLst>
        </p:spPr>
        <p:txBody>
          <a:bodyPr bIns="41389" lIns="82779" rIns="82779" tIns="41389"/>
          <a:lstStyle/>
          <a:p>
            <a:endParaRPr altLang="en-US" lang="zh-CN" sz="2400">
              <a:latin charset="-122" pitchFamily="34" typeface="微软雅黑"/>
              <a:ea charset="-122" pitchFamily="34" typeface="微软雅黑"/>
            </a:endParaRPr>
          </a:p>
        </p:txBody>
      </p:sp>
      <p:sp>
        <p:nvSpPr>
          <p:cNvPr id="31" name="Freeform 42"/>
          <p:cNvSpPr/>
          <p:nvPr/>
        </p:nvSpPr>
        <p:spPr bwMode="auto">
          <a:xfrm flipH="1">
            <a:off x="6763158" y="1914123"/>
            <a:ext cx="2938300" cy="670437"/>
          </a:xfrm>
          <a:custGeom>
            <a:gdLst>
              <a:gd fmla="*/ 0 w 4673" name="T0"/>
              <a:gd fmla="*/ 739775 h 1547" name="T1"/>
              <a:gd fmla="*/ 0 w 4673" name="T2"/>
              <a:gd fmla="*/ 0 h 1547" name="T3"/>
              <a:gd fmla="*/ 3246438 w 4673" name="T4"/>
              <a:gd fmla="*/ 0 h 1547" name="T5"/>
              <a:gd fmla="*/ 0 60000 65536" name="T6"/>
              <a:gd fmla="*/ 0 60000 65536" name="T7"/>
              <a:gd fmla="*/ 0 60000 65536" name="T8"/>
            </a:gdLst>
            <a:cxnLst>
              <a:cxn ang="T6">
                <a:pos x="T0" y="T1"/>
              </a:cxn>
              <a:cxn ang="T7">
                <a:pos x="T2" y="T3"/>
              </a:cxn>
              <a:cxn ang="T8">
                <a:pos x="T4" y="T5"/>
              </a:cxn>
            </a:cxnLst>
            <a:rect b="b" l="0" r="r" t="0"/>
            <a:pathLst>
              <a:path h="1547" w="4673">
                <a:moveTo>
                  <a:pt x="0" y="1547"/>
                </a:moveTo>
                <a:lnTo>
                  <a:pt x="0" y="0"/>
                </a:lnTo>
                <a:lnTo>
                  <a:pt x="4673" y="0"/>
                </a:lnTo>
              </a:path>
            </a:pathLst>
          </a:custGeom>
          <a:noFill/>
          <a:ln cap="flat" cmpd="sng" w="9">
            <a:solidFill>
              <a:srgbClr val="7F7F7F"/>
            </a:solidFill>
            <a:prstDash val="dash"/>
            <a:round/>
            <a:headEnd len="med" type="oval" w="med"/>
            <a:tailEnd len="med" type="oval" w="med"/>
          </a:ln>
          <a:extLst>
            <a:ext uri="{909E8E84-426E-40DD-AFC4-6F175D3DCCD1}">
              <a14:hiddenFill>
                <a:solidFill>
                  <a:srgbClr val="FFFFFF"/>
                </a:solidFill>
              </a14:hiddenFill>
            </a:ext>
          </a:extLst>
        </p:spPr>
        <p:txBody>
          <a:bodyPr bIns="41389" lIns="82779" rIns="82779" tIns="41389"/>
          <a:lstStyle/>
          <a:p>
            <a:endParaRPr altLang="en-US" lang="zh-CN" sz="2400">
              <a:latin charset="-122" pitchFamily="34" typeface="微软雅黑"/>
              <a:ea charset="-122" pitchFamily="34" typeface="微软雅黑"/>
            </a:endParaRPr>
          </a:p>
        </p:txBody>
      </p:sp>
      <p:sp>
        <p:nvSpPr>
          <p:cNvPr id="32" name="Freeform 42"/>
          <p:cNvSpPr/>
          <p:nvPr/>
        </p:nvSpPr>
        <p:spPr bwMode="auto">
          <a:xfrm flipV="1">
            <a:off x="2431169" y="4933967"/>
            <a:ext cx="2938300" cy="668997"/>
          </a:xfrm>
          <a:custGeom>
            <a:gdLst>
              <a:gd fmla="*/ 0 w 4673" name="T0"/>
              <a:gd fmla="*/ 738187 h 1547" name="T1"/>
              <a:gd fmla="*/ 0 w 4673" name="T2"/>
              <a:gd fmla="*/ 0 h 1547" name="T3"/>
              <a:gd fmla="*/ 3246437 w 4673" name="T4"/>
              <a:gd fmla="*/ 0 h 1547" name="T5"/>
              <a:gd fmla="*/ 0 60000 65536" name="T6"/>
              <a:gd fmla="*/ 0 60000 65536" name="T7"/>
              <a:gd fmla="*/ 0 60000 65536" name="T8"/>
            </a:gdLst>
            <a:cxnLst>
              <a:cxn ang="T6">
                <a:pos x="T0" y="T1"/>
              </a:cxn>
              <a:cxn ang="T7">
                <a:pos x="T2" y="T3"/>
              </a:cxn>
              <a:cxn ang="T8">
                <a:pos x="T4" y="T5"/>
              </a:cxn>
            </a:cxnLst>
            <a:rect b="b" l="0" r="r" t="0"/>
            <a:pathLst>
              <a:path h="1547" w="4673">
                <a:moveTo>
                  <a:pt x="0" y="1547"/>
                </a:moveTo>
                <a:lnTo>
                  <a:pt x="0" y="0"/>
                </a:lnTo>
                <a:lnTo>
                  <a:pt x="4673" y="0"/>
                </a:lnTo>
              </a:path>
            </a:pathLst>
          </a:custGeom>
          <a:noFill/>
          <a:ln cap="flat" cmpd="sng" w="9">
            <a:solidFill>
              <a:srgbClr val="7F7F7F"/>
            </a:solidFill>
            <a:prstDash val="dash"/>
            <a:round/>
            <a:headEnd len="med" type="oval" w="med"/>
            <a:tailEnd len="med" type="oval" w="med"/>
          </a:ln>
          <a:extLst>
            <a:ext uri="{909E8E84-426E-40DD-AFC4-6F175D3DCCD1}">
              <a14:hiddenFill>
                <a:solidFill>
                  <a:srgbClr val="FFFFFF"/>
                </a:solidFill>
              </a14:hiddenFill>
            </a:ext>
          </a:extLst>
        </p:spPr>
        <p:txBody>
          <a:bodyPr bIns="41389" lIns="82779" rIns="82779" tIns="41389"/>
          <a:lstStyle/>
          <a:p>
            <a:endParaRPr altLang="en-US" lang="zh-CN" sz="2400">
              <a:latin charset="-122" pitchFamily="34" typeface="微软雅黑"/>
              <a:ea charset="-122" pitchFamily="34" typeface="微软雅黑"/>
            </a:endParaRPr>
          </a:p>
        </p:txBody>
      </p:sp>
      <p:sp>
        <p:nvSpPr>
          <p:cNvPr id="33" name="Freeform 42"/>
          <p:cNvSpPr/>
          <p:nvPr/>
        </p:nvSpPr>
        <p:spPr bwMode="auto">
          <a:xfrm flipH="1" flipV="1">
            <a:off x="6763158" y="4933967"/>
            <a:ext cx="2938300" cy="668997"/>
          </a:xfrm>
          <a:custGeom>
            <a:gdLst>
              <a:gd fmla="*/ 0 w 4673" name="T0"/>
              <a:gd fmla="*/ 738187 h 1547" name="T1"/>
              <a:gd fmla="*/ 0 w 4673" name="T2"/>
              <a:gd fmla="*/ 0 h 1547" name="T3"/>
              <a:gd fmla="*/ 3246438 w 4673" name="T4"/>
              <a:gd fmla="*/ 0 h 1547" name="T5"/>
              <a:gd fmla="*/ 0 60000 65536" name="T6"/>
              <a:gd fmla="*/ 0 60000 65536" name="T7"/>
              <a:gd fmla="*/ 0 60000 65536" name="T8"/>
            </a:gdLst>
            <a:cxnLst>
              <a:cxn ang="T6">
                <a:pos x="T0" y="T1"/>
              </a:cxn>
              <a:cxn ang="T7">
                <a:pos x="T2" y="T3"/>
              </a:cxn>
              <a:cxn ang="T8">
                <a:pos x="T4" y="T5"/>
              </a:cxn>
            </a:cxnLst>
            <a:rect b="b" l="0" r="r" t="0"/>
            <a:pathLst>
              <a:path h="1547" w="4673">
                <a:moveTo>
                  <a:pt x="0" y="1547"/>
                </a:moveTo>
                <a:lnTo>
                  <a:pt x="0" y="0"/>
                </a:lnTo>
                <a:lnTo>
                  <a:pt x="4673" y="0"/>
                </a:lnTo>
              </a:path>
            </a:pathLst>
          </a:custGeom>
          <a:noFill/>
          <a:ln cap="flat" cmpd="sng" w="9">
            <a:solidFill>
              <a:srgbClr val="7F7F7F"/>
            </a:solidFill>
            <a:prstDash val="dash"/>
            <a:round/>
            <a:headEnd len="med" type="oval" w="med"/>
            <a:tailEnd len="med" type="oval" w="med"/>
          </a:ln>
          <a:extLst>
            <a:ext uri="{909E8E84-426E-40DD-AFC4-6F175D3DCCD1}">
              <a14:hiddenFill>
                <a:solidFill>
                  <a:srgbClr val="FFFFFF"/>
                </a:solidFill>
              </a14:hiddenFill>
            </a:ext>
          </a:extLst>
        </p:spPr>
        <p:txBody>
          <a:bodyPr bIns="41389" lIns="82779" rIns="82779" tIns="41389"/>
          <a:lstStyle/>
          <a:p>
            <a:endParaRPr altLang="en-US" lang="zh-CN" sz="2400">
              <a:latin charset="-122" pitchFamily="34" typeface="微软雅黑"/>
              <a:ea charset="-122" pitchFamily="34" typeface="微软雅黑"/>
            </a:endParaRPr>
          </a:p>
        </p:txBody>
      </p:sp>
      <p:sp>
        <p:nvSpPr>
          <p:cNvPr id="34" name="矩形 32"/>
          <p:cNvSpPr>
            <a:spLocks noChangeArrowheads="1"/>
          </p:cNvSpPr>
          <p:nvPr/>
        </p:nvSpPr>
        <p:spPr bwMode="auto">
          <a:xfrm>
            <a:off x="0" y="3302475"/>
            <a:ext cx="12192000" cy="1043060"/>
          </a:xfrm>
          <a:prstGeom prst="rect">
            <a:avLst/>
          </a:prstGeom>
          <a:solidFill>
            <a:schemeClr val="bg1">
              <a:lumMod val="85000"/>
            </a:schemeClr>
          </a:solidFill>
          <a:ln>
            <a:noFill/>
          </a:ln>
        </p:spPr>
        <p:txBody>
          <a:bodyPr bIns="41389" lIns="82779" rIns="82779" tIns="41389"/>
          <a:lstStyle>
            <a:lvl1pPr eaLnBrk="0" hangingPunct="0">
              <a:spcBef>
                <a:spcPct val="20000"/>
              </a:spcBef>
              <a:buChar char="•"/>
              <a:defRPr sz="2000">
                <a:solidFill>
                  <a:schemeClr val="accent1"/>
                </a:solidFill>
                <a:latin charset="0" panose="020b0604020202020204" pitchFamily="34" typeface="Arial"/>
                <a:ea charset="-122" pitchFamily="34" typeface="微软雅黑"/>
              </a:defRPr>
            </a:lvl1pPr>
            <a:lvl2pPr eaLnBrk="0" hangingPunct="0" indent="-285750" marL="742950">
              <a:spcBef>
                <a:spcPct val="20000"/>
              </a:spcBef>
              <a:buChar char="–"/>
              <a:defRPr sz="2000">
                <a:solidFill>
                  <a:schemeClr val="accent1"/>
                </a:solidFill>
                <a:latin charset="0" panose="020b0604020202020204" pitchFamily="34" typeface="Arial"/>
                <a:ea charset="-122" pitchFamily="1" typeface="仿宋_GB2312"/>
              </a:defRPr>
            </a:lvl2pPr>
            <a:lvl3pPr eaLnBrk="0" hangingPunct="0" indent="-228600" marL="1143000">
              <a:spcBef>
                <a:spcPct val="20000"/>
              </a:spcBef>
              <a:buChar char="•"/>
              <a:defRPr sz="2400">
                <a:solidFill>
                  <a:schemeClr val="tx1"/>
                </a:solidFill>
                <a:latin charset="0" panose="020b0604020202020204" pitchFamily="34" typeface="Arial"/>
                <a:ea charset="-122" pitchFamily="2" typeface="宋体"/>
              </a:defRPr>
            </a:lvl3pPr>
            <a:lvl4pPr eaLnBrk="0" hangingPunct="0" indent="-228600" marL="1600200">
              <a:spcBef>
                <a:spcPct val="20000"/>
              </a:spcBef>
              <a:buChar char="–"/>
              <a:defRPr sz="2000">
                <a:solidFill>
                  <a:schemeClr val="tx1"/>
                </a:solidFill>
                <a:latin charset="0" panose="020b0604020202020204" pitchFamily="34" typeface="Arial"/>
                <a:ea charset="-122" pitchFamily="2" typeface="宋体"/>
              </a:defRPr>
            </a:lvl4pPr>
            <a:lvl5pPr eaLnBrk="0" hangingPunct="0" indent="-228600" marL="2057400">
              <a:spcBef>
                <a:spcPct val="20000"/>
              </a:spcBef>
              <a:buChar char="»"/>
              <a:defRPr sz="2000">
                <a:solidFill>
                  <a:schemeClr val="tx1"/>
                </a:solidFill>
                <a:latin charset="0" panose="020b0604020202020204" pitchFamily="34" typeface="Arial"/>
                <a:ea charset="-122" pitchFamily="2" typeface="宋体"/>
              </a:defRPr>
            </a:lvl5pPr>
            <a:lvl6pPr eaLnBrk="0" fontAlgn="base" hangingPunct="0" indent="-228600" marL="2514600">
              <a:spcBef>
                <a:spcPct val="20000"/>
              </a:spcBef>
              <a:spcAft>
                <a:spcPct val="0"/>
              </a:spcAft>
              <a:buChar char="»"/>
              <a:defRPr sz="2000">
                <a:solidFill>
                  <a:schemeClr val="tx1"/>
                </a:solidFill>
                <a:latin charset="0" panose="020b0604020202020204" pitchFamily="34" typeface="Arial"/>
                <a:ea charset="-122" pitchFamily="2" typeface="宋体"/>
              </a:defRPr>
            </a:lvl6pPr>
            <a:lvl7pPr eaLnBrk="0" fontAlgn="base" hangingPunct="0" indent="-228600" marL="2971800">
              <a:spcBef>
                <a:spcPct val="20000"/>
              </a:spcBef>
              <a:spcAft>
                <a:spcPct val="0"/>
              </a:spcAft>
              <a:buChar char="»"/>
              <a:defRPr sz="2000">
                <a:solidFill>
                  <a:schemeClr val="tx1"/>
                </a:solidFill>
                <a:latin charset="0" panose="020b0604020202020204" pitchFamily="34" typeface="Arial"/>
                <a:ea charset="-122" pitchFamily="2" typeface="宋体"/>
              </a:defRPr>
            </a:lvl7pPr>
            <a:lvl8pPr eaLnBrk="0" fontAlgn="base" hangingPunct="0" indent="-228600" marL="3429000">
              <a:spcBef>
                <a:spcPct val="20000"/>
              </a:spcBef>
              <a:spcAft>
                <a:spcPct val="0"/>
              </a:spcAft>
              <a:buChar char="»"/>
              <a:defRPr sz="2000">
                <a:solidFill>
                  <a:schemeClr val="tx1"/>
                </a:solidFill>
                <a:latin charset="0" panose="020b0604020202020204" pitchFamily="34" typeface="Arial"/>
                <a:ea charset="-122" pitchFamily="2" typeface="宋体"/>
              </a:defRPr>
            </a:lvl8pPr>
            <a:lvl9pPr eaLnBrk="0" fontAlgn="base" hangingPunct="0" indent="-228600" marL="3886200">
              <a:spcBef>
                <a:spcPct val="20000"/>
              </a:spcBef>
              <a:spcAft>
                <a:spcPct val="0"/>
              </a:spcAft>
              <a:buChar char="»"/>
              <a:defRPr sz="2000">
                <a:solidFill>
                  <a:schemeClr val="tx1"/>
                </a:solidFill>
                <a:latin charset="0" panose="020b0604020202020204" pitchFamily="34" typeface="Arial"/>
                <a:ea charset="-122" pitchFamily="2" typeface="宋体"/>
              </a:defRPr>
            </a:lvl9pPr>
          </a:lstStyle>
          <a:p>
            <a:pPr eaLnBrk="1" hangingPunct="1">
              <a:spcBef>
                <a:spcPct val="0"/>
              </a:spcBef>
              <a:buFontTx/>
              <a:buNone/>
            </a:pPr>
            <a:endParaRPr altLang="en-US" lang="zh-CN" sz="1600">
              <a:solidFill>
                <a:schemeClr val="tx1"/>
              </a:solidFill>
              <a:latin charset="-122" pitchFamily="34" typeface="微软雅黑"/>
            </a:endParaRPr>
          </a:p>
        </p:txBody>
      </p:sp>
      <p:sp>
        <p:nvSpPr>
          <p:cNvPr id="35" name="TextBox 33"/>
          <p:cNvSpPr txBox="1">
            <a:spLocks noChangeArrowheads="1"/>
          </p:cNvSpPr>
          <p:nvPr/>
        </p:nvSpPr>
        <p:spPr bwMode="auto">
          <a:xfrm>
            <a:off x="4271799" y="3598847"/>
            <a:ext cx="3546933" cy="489229"/>
          </a:xfrm>
          <a:prstGeom prst="rect">
            <a:avLst/>
          </a:prstGeom>
          <a:noFill/>
          <a:ln>
            <a:noFill/>
          </a:ln>
        </p:spPr>
        <p:txBody>
          <a:bodyPr bIns="41389" lIns="82779" rIns="82779" tIns="41389" wrap="none">
            <a:spAutoFit/>
          </a:bodyPr>
          <a:lstStyle>
            <a:lvl1pPr eaLnBrk="0" hangingPunct="0">
              <a:spcBef>
                <a:spcPct val="20000"/>
              </a:spcBef>
              <a:buChar char="•"/>
              <a:defRPr sz="2000">
                <a:solidFill>
                  <a:schemeClr val="accent1"/>
                </a:solidFill>
                <a:latin charset="0" panose="020b0604020202020204" pitchFamily="34" typeface="Arial"/>
                <a:ea charset="-122" pitchFamily="34" typeface="微软雅黑"/>
              </a:defRPr>
            </a:lvl1pPr>
            <a:lvl2pPr eaLnBrk="0" hangingPunct="0" indent="-285750" marL="742950">
              <a:spcBef>
                <a:spcPct val="20000"/>
              </a:spcBef>
              <a:buChar char="–"/>
              <a:defRPr sz="2000">
                <a:solidFill>
                  <a:schemeClr val="accent1"/>
                </a:solidFill>
                <a:latin charset="0" panose="020b0604020202020204" pitchFamily="34" typeface="Arial"/>
                <a:ea charset="-122" pitchFamily="1" typeface="仿宋_GB2312"/>
              </a:defRPr>
            </a:lvl2pPr>
            <a:lvl3pPr eaLnBrk="0" hangingPunct="0" indent="-228600" marL="1143000">
              <a:spcBef>
                <a:spcPct val="20000"/>
              </a:spcBef>
              <a:buChar char="•"/>
              <a:defRPr sz="2400">
                <a:solidFill>
                  <a:schemeClr val="tx1"/>
                </a:solidFill>
                <a:latin charset="0" panose="020b0604020202020204" pitchFamily="34" typeface="Arial"/>
                <a:ea charset="-122" pitchFamily="2" typeface="宋体"/>
              </a:defRPr>
            </a:lvl3pPr>
            <a:lvl4pPr eaLnBrk="0" hangingPunct="0" indent="-228600" marL="1600200">
              <a:spcBef>
                <a:spcPct val="20000"/>
              </a:spcBef>
              <a:buChar char="–"/>
              <a:defRPr sz="2000">
                <a:solidFill>
                  <a:schemeClr val="tx1"/>
                </a:solidFill>
                <a:latin charset="0" panose="020b0604020202020204" pitchFamily="34" typeface="Arial"/>
                <a:ea charset="-122" pitchFamily="2" typeface="宋体"/>
              </a:defRPr>
            </a:lvl4pPr>
            <a:lvl5pPr eaLnBrk="0" hangingPunct="0" indent="-228600" marL="2057400">
              <a:spcBef>
                <a:spcPct val="20000"/>
              </a:spcBef>
              <a:buChar char="»"/>
              <a:defRPr sz="2000">
                <a:solidFill>
                  <a:schemeClr val="tx1"/>
                </a:solidFill>
                <a:latin charset="0" panose="020b0604020202020204" pitchFamily="34" typeface="Arial"/>
                <a:ea charset="-122" pitchFamily="2" typeface="宋体"/>
              </a:defRPr>
            </a:lvl5pPr>
            <a:lvl6pPr eaLnBrk="0" fontAlgn="base" hangingPunct="0" indent="-228600" marL="2514600">
              <a:spcBef>
                <a:spcPct val="20000"/>
              </a:spcBef>
              <a:spcAft>
                <a:spcPct val="0"/>
              </a:spcAft>
              <a:buChar char="»"/>
              <a:defRPr sz="2000">
                <a:solidFill>
                  <a:schemeClr val="tx1"/>
                </a:solidFill>
                <a:latin charset="0" panose="020b0604020202020204" pitchFamily="34" typeface="Arial"/>
                <a:ea charset="-122" pitchFamily="2" typeface="宋体"/>
              </a:defRPr>
            </a:lvl6pPr>
            <a:lvl7pPr eaLnBrk="0" fontAlgn="base" hangingPunct="0" indent="-228600" marL="2971800">
              <a:spcBef>
                <a:spcPct val="20000"/>
              </a:spcBef>
              <a:spcAft>
                <a:spcPct val="0"/>
              </a:spcAft>
              <a:buChar char="»"/>
              <a:defRPr sz="2000">
                <a:solidFill>
                  <a:schemeClr val="tx1"/>
                </a:solidFill>
                <a:latin charset="0" panose="020b0604020202020204" pitchFamily="34" typeface="Arial"/>
                <a:ea charset="-122" pitchFamily="2" typeface="宋体"/>
              </a:defRPr>
            </a:lvl7pPr>
            <a:lvl8pPr eaLnBrk="0" fontAlgn="base" hangingPunct="0" indent="-228600" marL="3429000">
              <a:spcBef>
                <a:spcPct val="20000"/>
              </a:spcBef>
              <a:spcAft>
                <a:spcPct val="0"/>
              </a:spcAft>
              <a:buChar char="»"/>
              <a:defRPr sz="2000">
                <a:solidFill>
                  <a:schemeClr val="tx1"/>
                </a:solidFill>
                <a:latin charset="0" panose="020b0604020202020204" pitchFamily="34" typeface="Arial"/>
                <a:ea charset="-122" pitchFamily="2" typeface="宋体"/>
              </a:defRPr>
            </a:lvl8pPr>
            <a:lvl9pPr eaLnBrk="0" fontAlgn="base" hangingPunct="0" indent="-228600" marL="3886200">
              <a:spcBef>
                <a:spcPct val="20000"/>
              </a:spcBef>
              <a:spcAft>
                <a:spcPct val="0"/>
              </a:spcAft>
              <a:buChar char="»"/>
              <a:defRPr sz="2000">
                <a:solidFill>
                  <a:schemeClr val="tx1"/>
                </a:solidFill>
                <a:latin charset="0" panose="020b0604020202020204" pitchFamily="34" typeface="Arial"/>
                <a:ea charset="-122" pitchFamily="2" typeface="宋体"/>
              </a:defRPr>
            </a:lvl9pPr>
          </a:lstStyle>
          <a:p>
            <a:pPr eaLnBrk="1" hangingPunct="1">
              <a:spcBef>
                <a:spcPct val="0"/>
              </a:spcBef>
              <a:buFontTx/>
              <a:buNone/>
            </a:pPr>
            <a:r>
              <a:rPr altLang="en-US" b="1" lang="zh-CN" sz="2667">
                <a:solidFill>
                  <a:schemeClr val="tx1">
                    <a:lumMod val="75000"/>
                    <a:lumOff val="25000"/>
                  </a:schemeClr>
                </a:solidFill>
                <a:latin charset="-122" pitchFamily="34" typeface="微软雅黑"/>
              </a:rPr>
              <a:t>点击添加表述内容标题</a:t>
            </a:r>
          </a:p>
        </p:txBody>
      </p:sp>
      <p:grpSp>
        <p:nvGrpSpPr>
          <p:cNvPr id="36" name="组合 34"/>
          <p:cNvGrpSpPr/>
          <p:nvPr/>
        </p:nvGrpSpPr>
        <p:grpSpPr>
          <a:xfrm>
            <a:off x="1923970" y="2519820"/>
            <a:ext cx="1044569" cy="1047377"/>
            <a:chExt cx="1154113" cy="1155699"/>
          </a:xfrm>
          <a:solidFill>
            <a:schemeClr val="bg1">
              <a:lumMod val="65000"/>
            </a:schemeClr>
          </a:solidFill>
        </p:grpSpPr>
        <p:sp>
          <p:nvSpPr>
            <p:cNvPr id="37" name="Oval 30"/>
            <p:cNvSpPr>
              <a:spLocks noChangeArrowheads="1"/>
            </p:cNvSpPr>
            <p:nvPr/>
          </p:nvSpPr>
          <p:spPr bwMode="auto">
            <a:xfrm>
              <a:off x="0" y="0"/>
              <a:ext cx="1154113" cy="1155699"/>
            </a:xfrm>
            <a:prstGeom prst="ellipse">
              <a:avLst/>
            </a:prstGeom>
            <a:solidFill>
              <a:schemeClr val="accent1"/>
            </a:solidFill>
            <a:ln w="63500">
              <a:solidFill>
                <a:schemeClr val="bg1"/>
              </a:solidFill>
              <a:round/>
            </a:ln>
            <a:effectLst>
              <a:outerShdw algn="tr" blurRad="101600" dir="8100000" dist="38100" rotWithShape="0">
                <a:prstClr val="black">
                  <a:alpha val="40000"/>
                </a:prstClr>
              </a:outerShdw>
            </a:effectLst>
            <a:extLst/>
          </p:spPr>
          <p:txBody>
            <a:bodyPr/>
            <a:lstStyle>
              <a:lvl1pPr eaLnBrk="0" hangingPunct="0">
                <a:spcBef>
                  <a:spcPct val="20000"/>
                </a:spcBef>
                <a:buChar char="•"/>
                <a:defRPr sz="2000">
                  <a:solidFill>
                    <a:schemeClr val="accent1"/>
                  </a:solidFill>
                  <a:latin charset="0" panose="020b0604020202020204" pitchFamily="34" typeface="Arial"/>
                  <a:ea charset="-122" pitchFamily="34" typeface="微软雅黑"/>
                </a:defRPr>
              </a:lvl1pPr>
              <a:lvl2pPr eaLnBrk="0" hangingPunct="0" indent="-285750" marL="742950">
                <a:spcBef>
                  <a:spcPct val="20000"/>
                </a:spcBef>
                <a:buChar char="–"/>
                <a:defRPr sz="2000">
                  <a:solidFill>
                    <a:schemeClr val="accent1"/>
                  </a:solidFill>
                  <a:latin charset="0" panose="020b0604020202020204" pitchFamily="34" typeface="Arial"/>
                  <a:ea charset="-122" pitchFamily="1" typeface="仿宋_GB2312"/>
                </a:defRPr>
              </a:lvl2pPr>
              <a:lvl3pPr eaLnBrk="0" hangingPunct="0" indent="-228600" marL="1143000">
                <a:spcBef>
                  <a:spcPct val="20000"/>
                </a:spcBef>
                <a:buChar char="•"/>
                <a:defRPr sz="2400">
                  <a:solidFill>
                    <a:schemeClr val="tx1"/>
                  </a:solidFill>
                  <a:latin charset="0" panose="020b0604020202020204" pitchFamily="34" typeface="Arial"/>
                  <a:ea charset="-122" pitchFamily="2" typeface="宋体"/>
                </a:defRPr>
              </a:lvl3pPr>
              <a:lvl4pPr eaLnBrk="0" hangingPunct="0" indent="-228600" marL="1600200">
                <a:spcBef>
                  <a:spcPct val="20000"/>
                </a:spcBef>
                <a:buChar char="–"/>
                <a:defRPr sz="2000">
                  <a:solidFill>
                    <a:schemeClr val="tx1"/>
                  </a:solidFill>
                  <a:latin charset="0" panose="020b0604020202020204" pitchFamily="34" typeface="Arial"/>
                  <a:ea charset="-122" pitchFamily="2" typeface="宋体"/>
                </a:defRPr>
              </a:lvl4pPr>
              <a:lvl5pPr eaLnBrk="0" hangingPunct="0" indent="-228600" marL="2057400">
                <a:spcBef>
                  <a:spcPct val="20000"/>
                </a:spcBef>
                <a:buChar char="»"/>
                <a:defRPr sz="2000">
                  <a:solidFill>
                    <a:schemeClr val="tx1"/>
                  </a:solidFill>
                  <a:latin charset="0" panose="020b0604020202020204" pitchFamily="34" typeface="Arial"/>
                  <a:ea charset="-122" pitchFamily="2" typeface="宋体"/>
                </a:defRPr>
              </a:lvl5pPr>
              <a:lvl6pPr eaLnBrk="0" fontAlgn="base" hangingPunct="0" indent="-228600" marL="2514600">
                <a:spcBef>
                  <a:spcPct val="20000"/>
                </a:spcBef>
                <a:spcAft>
                  <a:spcPct val="0"/>
                </a:spcAft>
                <a:buChar char="»"/>
                <a:defRPr sz="2000">
                  <a:solidFill>
                    <a:schemeClr val="tx1"/>
                  </a:solidFill>
                  <a:latin charset="0" panose="020b0604020202020204" pitchFamily="34" typeface="Arial"/>
                  <a:ea charset="-122" pitchFamily="2" typeface="宋体"/>
                </a:defRPr>
              </a:lvl6pPr>
              <a:lvl7pPr eaLnBrk="0" fontAlgn="base" hangingPunct="0" indent="-228600" marL="2971800">
                <a:spcBef>
                  <a:spcPct val="20000"/>
                </a:spcBef>
                <a:spcAft>
                  <a:spcPct val="0"/>
                </a:spcAft>
                <a:buChar char="»"/>
                <a:defRPr sz="2000">
                  <a:solidFill>
                    <a:schemeClr val="tx1"/>
                  </a:solidFill>
                  <a:latin charset="0" panose="020b0604020202020204" pitchFamily="34" typeface="Arial"/>
                  <a:ea charset="-122" pitchFamily="2" typeface="宋体"/>
                </a:defRPr>
              </a:lvl7pPr>
              <a:lvl8pPr eaLnBrk="0" fontAlgn="base" hangingPunct="0" indent="-228600" marL="3429000">
                <a:spcBef>
                  <a:spcPct val="20000"/>
                </a:spcBef>
                <a:spcAft>
                  <a:spcPct val="0"/>
                </a:spcAft>
                <a:buChar char="»"/>
                <a:defRPr sz="2000">
                  <a:solidFill>
                    <a:schemeClr val="tx1"/>
                  </a:solidFill>
                  <a:latin charset="0" panose="020b0604020202020204" pitchFamily="34" typeface="Arial"/>
                  <a:ea charset="-122" pitchFamily="2" typeface="宋体"/>
                </a:defRPr>
              </a:lvl8pPr>
              <a:lvl9pPr eaLnBrk="0" fontAlgn="base" hangingPunct="0" indent="-228600" marL="3886200">
                <a:spcBef>
                  <a:spcPct val="20000"/>
                </a:spcBef>
                <a:spcAft>
                  <a:spcPct val="0"/>
                </a:spcAft>
                <a:buChar char="»"/>
                <a:defRPr sz="2000">
                  <a:solidFill>
                    <a:schemeClr val="tx1"/>
                  </a:solidFill>
                  <a:latin charset="0" panose="020b0604020202020204" pitchFamily="34" typeface="Arial"/>
                  <a:ea charset="-122" pitchFamily="2" typeface="宋体"/>
                </a:defRPr>
              </a:lvl9pPr>
            </a:lstStyle>
            <a:p>
              <a:pPr eaLnBrk="1" hangingPunct="1">
                <a:spcBef>
                  <a:spcPct val="0"/>
                </a:spcBef>
                <a:buFontTx/>
                <a:buNone/>
              </a:pPr>
              <a:endParaRPr altLang="en-US" lang="zh-CN" sz="1600">
                <a:solidFill>
                  <a:schemeClr val="tx1"/>
                </a:solidFill>
                <a:latin charset="-122" pitchFamily="34" typeface="微软雅黑"/>
              </a:endParaRPr>
            </a:p>
          </p:txBody>
        </p:sp>
        <p:sp>
          <p:nvSpPr>
            <p:cNvPr id="38" name="Freeform 34"/>
            <p:cNvSpPr>
              <a:spLocks noEditPoints="1"/>
            </p:cNvSpPr>
            <p:nvPr/>
          </p:nvSpPr>
          <p:spPr bwMode="auto">
            <a:xfrm>
              <a:off x="266700" y="128587"/>
              <a:ext cx="638175" cy="868362"/>
            </a:xfrm>
            <a:custGeom>
              <a:gdLst>
                <a:gd fmla="*/ 128715 w 709" name="T0"/>
                <a:gd fmla="*/ 322149 h 965" name="T1"/>
                <a:gd fmla="*/ 196223 w 709" name="T2"/>
                <a:gd fmla="*/ 480524 h 965" name="T3"/>
                <a:gd fmla="*/ 251130 w 709" name="T4"/>
                <a:gd fmla="*/ 607403 h 965" name="T5"/>
                <a:gd fmla="*/ 374444 w 709" name="T6"/>
                <a:gd fmla="*/ 611003 h 965" name="T7"/>
                <a:gd fmla="*/ 401447 w 709" name="T8"/>
                <a:gd fmla="*/ 560611 h 965" name="T9"/>
                <a:gd fmla="*/ 469855 w 709" name="T10"/>
                <a:gd fmla="*/ 432831 h 965" name="T11"/>
                <a:gd fmla="*/ 319538 w 709" name="T12"/>
                <a:gd fmla="*/ 132279 h 965" name="T13"/>
                <a:gd fmla="*/ 264631 w 709" name="T14"/>
                <a:gd fmla="*/ 650597 h 965" name="T15"/>
                <a:gd fmla="*/ 201724 w 709" name="T16"/>
                <a:gd fmla="*/ 578608 h 965" name="T17"/>
                <a:gd fmla="*/ 135916 w 709" name="T18"/>
                <a:gd fmla="*/ 455328 h 965" name="T19"/>
                <a:gd fmla="*/ 319538 w 709" name="T20"/>
                <a:gd fmla="*/ 91785 h 965" name="T21"/>
                <a:gd fmla="*/ 503159 w 709" name="T22"/>
                <a:gd fmla="*/ 455328 h 965" name="T23"/>
                <a:gd fmla="*/ 436551 w 709" name="T24"/>
                <a:gd fmla="*/ 578608 h 965" name="T25"/>
                <a:gd fmla="*/ 374444 w 709" name="T26"/>
                <a:gd fmla="*/ 650597 h 965" name="T27"/>
                <a:gd fmla="*/ 228627 w 709" name="T28"/>
                <a:gd fmla="*/ 778376 h 965" name="T29"/>
                <a:gd fmla="*/ 383445 w 709" name="T30"/>
                <a:gd fmla="*/ 807172 h 965" name="T31"/>
                <a:gd fmla="*/ 383445 w 709" name="T32"/>
                <a:gd fmla="*/ 748681 h 965" name="T33"/>
                <a:gd fmla="*/ 246629 w 709" name="T34"/>
                <a:gd fmla="*/ 796373 h 965" name="T35"/>
                <a:gd fmla="*/ 395146 w 709" name="T36"/>
                <a:gd fmla="*/ 796373 h 965" name="T37"/>
                <a:gd fmla="*/ 413149 w 709" name="T38"/>
                <a:gd fmla="*/ 778376 h 965" name="T39"/>
                <a:gd fmla="*/ 228627 w 709" name="T40"/>
                <a:gd fmla="*/ 685691 h 965" name="T41"/>
                <a:gd fmla="*/ 413149 w 709" name="T42"/>
                <a:gd fmla="*/ 778376 h 965" name="T43"/>
                <a:gd fmla="*/ 411348 w 709" name="T44"/>
                <a:gd fmla="*/ 362642 h 965" name="T45"/>
                <a:gd fmla="*/ 349241 w 709" name="T46"/>
                <a:gd fmla="*/ 424733 h 965" name="T47"/>
                <a:gd fmla="*/ 288934 w 709" name="T48"/>
                <a:gd fmla="*/ 424733 h 965" name="T49"/>
                <a:gd fmla="*/ 226827 w 709" name="T50"/>
                <a:gd fmla="*/ 362642 h 965" name="T51"/>
                <a:gd fmla="*/ 226827 w 709" name="T52"/>
                <a:gd fmla="*/ 302352 h 965" name="T53"/>
                <a:gd fmla="*/ 288934 w 709" name="T54"/>
                <a:gd fmla="*/ 239362 h 965" name="T55"/>
                <a:gd fmla="*/ 349241 w 709" name="T56"/>
                <a:gd fmla="*/ 239362 h 965" name="T57"/>
                <a:gd fmla="*/ 411348 w 709" name="T58"/>
                <a:gd fmla="*/ 302352 h 965" name="T59"/>
                <a:gd fmla="*/ 612972 w 709" name="T60"/>
                <a:gd fmla="*/ 293353 h 965" name="T61"/>
                <a:gd fmla="*/ 580568 w 709" name="T62"/>
                <a:gd fmla="*/ 322149 h 965" name="T63"/>
                <a:gd fmla="*/ 612972 w 709" name="T64"/>
                <a:gd fmla="*/ 341046 h 965" name="T65"/>
                <a:gd fmla="*/ 612972 w 709" name="T66"/>
                <a:gd fmla="*/ 293353 h 965" name="T67"/>
                <a:gd fmla="*/ 542764 w 709" name="T68"/>
                <a:gd fmla="*/ 127780 h 965" name="T69"/>
                <a:gd fmla="*/ 509460 w 709" name="T70"/>
                <a:gd fmla="*/ 94485 h 965" name="T71"/>
                <a:gd fmla="*/ 518461 w 709" name="T72"/>
                <a:gd fmla="*/ 152976 h 965" name="T73"/>
                <a:gd fmla="*/ 342040 w 709" name="T74"/>
                <a:gd fmla="*/ 61190 h 965" name="T75"/>
                <a:gd fmla="*/ 318637 w 709" name="T76"/>
                <a:gd fmla="*/ 0 h 965" name="T77"/>
                <a:gd fmla="*/ 294335 w 709" name="T78"/>
                <a:gd fmla="*/ 61190 h 965" name="T79"/>
                <a:gd fmla="*/ 117014 w 709" name="T80"/>
                <a:gd fmla="*/ 155675 h 965" name="T81"/>
                <a:gd fmla="*/ 127815 w 709" name="T82"/>
                <a:gd fmla="*/ 98084 h 965" name="T83"/>
                <a:gd fmla="*/ 93611 w 709" name="T84"/>
                <a:gd fmla="*/ 132279 h 965" name="T85"/>
                <a:gd fmla="*/ 57607 w 709" name="T86"/>
                <a:gd fmla="*/ 322149 h 965" name="T87"/>
                <a:gd fmla="*/ 25203 w 709" name="T88"/>
                <a:gd fmla="*/ 293353 h 965" name="T89"/>
                <a:gd fmla="*/ 25203 w 709" name="T90"/>
                <a:gd fmla="*/ 341046 h 965" name="T91"/>
                <a:gd fmla="*/ 57607 w 709" name="T92"/>
                <a:gd fmla="*/ 322149 h 965"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b="b" l="0" r="r" t="0"/>
              <a:pathLst>
                <a:path h="964" w="709">
                  <a:moveTo>
                    <a:pt x="355" y="147"/>
                  </a:moveTo>
                  <a:cubicBezTo>
                    <a:pt x="238" y="147"/>
                    <a:pt x="143" y="241"/>
                    <a:pt x="143" y="358"/>
                  </a:cubicBezTo>
                  <a:cubicBezTo>
                    <a:pt x="143" y="414"/>
                    <a:pt x="187" y="481"/>
                    <a:pt x="188" y="481"/>
                  </a:cubicBezTo>
                  <a:cubicBezTo>
                    <a:pt x="197" y="496"/>
                    <a:pt x="210" y="519"/>
                    <a:pt x="218" y="534"/>
                  </a:cubicBezTo>
                  <a:lnTo>
                    <a:pt x="264" y="623"/>
                  </a:lnTo>
                  <a:cubicBezTo>
                    <a:pt x="272" y="639"/>
                    <a:pt x="279" y="662"/>
                    <a:pt x="279" y="675"/>
                  </a:cubicBezTo>
                  <a:cubicBezTo>
                    <a:pt x="279" y="675"/>
                    <a:pt x="284" y="679"/>
                    <a:pt x="294" y="679"/>
                  </a:cubicBezTo>
                  <a:lnTo>
                    <a:pt x="416" y="679"/>
                  </a:lnTo>
                  <a:cubicBezTo>
                    <a:pt x="425" y="679"/>
                    <a:pt x="430" y="675"/>
                    <a:pt x="431" y="674"/>
                  </a:cubicBezTo>
                  <a:cubicBezTo>
                    <a:pt x="430" y="662"/>
                    <a:pt x="437" y="639"/>
                    <a:pt x="446" y="623"/>
                  </a:cubicBezTo>
                  <a:lnTo>
                    <a:pt x="491" y="534"/>
                  </a:lnTo>
                  <a:cubicBezTo>
                    <a:pt x="499" y="519"/>
                    <a:pt x="513" y="495"/>
                    <a:pt x="522" y="481"/>
                  </a:cubicBezTo>
                  <a:cubicBezTo>
                    <a:pt x="537" y="458"/>
                    <a:pt x="566" y="402"/>
                    <a:pt x="566" y="358"/>
                  </a:cubicBezTo>
                  <a:cubicBezTo>
                    <a:pt x="566" y="241"/>
                    <a:pt x="471" y="147"/>
                    <a:pt x="355" y="147"/>
                  </a:cubicBezTo>
                  <a:close/>
                  <a:moveTo>
                    <a:pt x="416" y="723"/>
                  </a:moveTo>
                  <a:lnTo>
                    <a:pt x="294" y="723"/>
                  </a:lnTo>
                  <a:cubicBezTo>
                    <a:pt x="261" y="723"/>
                    <a:pt x="235" y="702"/>
                    <a:pt x="235" y="675"/>
                  </a:cubicBezTo>
                  <a:cubicBezTo>
                    <a:pt x="235" y="671"/>
                    <a:pt x="231" y="656"/>
                    <a:pt x="224" y="643"/>
                  </a:cubicBezTo>
                  <a:lnTo>
                    <a:pt x="179" y="554"/>
                  </a:lnTo>
                  <a:cubicBezTo>
                    <a:pt x="172" y="540"/>
                    <a:pt x="159" y="519"/>
                    <a:pt x="151" y="506"/>
                  </a:cubicBezTo>
                  <a:cubicBezTo>
                    <a:pt x="145" y="498"/>
                    <a:pt x="99" y="425"/>
                    <a:pt x="99" y="358"/>
                  </a:cubicBezTo>
                  <a:cubicBezTo>
                    <a:pt x="99" y="217"/>
                    <a:pt x="214" y="102"/>
                    <a:pt x="355" y="102"/>
                  </a:cubicBezTo>
                  <a:cubicBezTo>
                    <a:pt x="495" y="102"/>
                    <a:pt x="610" y="217"/>
                    <a:pt x="610" y="358"/>
                  </a:cubicBezTo>
                  <a:cubicBezTo>
                    <a:pt x="610" y="425"/>
                    <a:pt x="564" y="498"/>
                    <a:pt x="559" y="506"/>
                  </a:cubicBezTo>
                  <a:cubicBezTo>
                    <a:pt x="550" y="518"/>
                    <a:pt x="537" y="541"/>
                    <a:pt x="530" y="554"/>
                  </a:cubicBezTo>
                  <a:lnTo>
                    <a:pt x="485" y="643"/>
                  </a:lnTo>
                  <a:cubicBezTo>
                    <a:pt x="478" y="656"/>
                    <a:pt x="475" y="671"/>
                    <a:pt x="475" y="675"/>
                  </a:cubicBezTo>
                  <a:cubicBezTo>
                    <a:pt x="475" y="702"/>
                    <a:pt x="449" y="723"/>
                    <a:pt x="416" y="723"/>
                  </a:cubicBezTo>
                  <a:close/>
                  <a:moveTo>
                    <a:pt x="287" y="832"/>
                  </a:moveTo>
                  <a:cubicBezTo>
                    <a:pt x="269" y="832"/>
                    <a:pt x="254" y="846"/>
                    <a:pt x="254" y="865"/>
                  </a:cubicBezTo>
                  <a:cubicBezTo>
                    <a:pt x="254" y="883"/>
                    <a:pt x="269" y="897"/>
                    <a:pt x="287" y="897"/>
                  </a:cubicBezTo>
                  <a:lnTo>
                    <a:pt x="426" y="897"/>
                  </a:lnTo>
                  <a:cubicBezTo>
                    <a:pt x="444" y="897"/>
                    <a:pt x="459" y="883"/>
                    <a:pt x="459" y="865"/>
                  </a:cubicBezTo>
                  <a:cubicBezTo>
                    <a:pt x="459" y="846"/>
                    <a:pt x="444" y="832"/>
                    <a:pt x="426" y="832"/>
                  </a:cubicBezTo>
                  <a:lnTo>
                    <a:pt x="287" y="832"/>
                  </a:lnTo>
                  <a:close/>
                  <a:moveTo>
                    <a:pt x="274" y="885"/>
                  </a:moveTo>
                  <a:cubicBezTo>
                    <a:pt x="276" y="929"/>
                    <a:pt x="312" y="965"/>
                    <a:pt x="356" y="965"/>
                  </a:cubicBezTo>
                  <a:cubicBezTo>
                    <a:pt x="401" y="965"/>
                    <a:pt x="437" y="929"/>
                    <a:pt x="439" y="885"/>
                  </a:cubicBezTo>
                  <a:lnTo>
                    <a:pt x="274" y="885"/>
                  </a:lnTo>
                  <a:close/>
                  <a:moveTo>
                    <a:pt x="459" y="865"/>
                  </a:moveTo>
                  <a:lnTo>
                    <a:pt x="254" y="865"/>
                  </a:lnTo>
                  <a:lnTo>
                    <a:pt x="254" y="762"/>
                  </a:lnTo>
                  <a:lnTo>
                    <a:pt x="459" y="762"/>
                  </a:lnTo>
                  <a:lnTo>
                    <a:pt x="459" y="865"/>
                  </a:lnTo>
                  <a:close/>
                  <a:moveTo>
                    <a:pt x="491" y="369"/>
                  </a:moveTo>
                  <a:cubicBezTo>
                    <a:pt x="491" y="388"/>
                    <a:pt x="476" y="403"/>
                    <a:pt x="457" y="403"/>
                  </a:cubicBezTo>
                  <a:lnTo>
                    <a:pt x="388" y="403"/>
                  </a:lnTo>
                  <a:lnTo>
                    <a:pt x="388" y="472"/>
                  </a:lnTo>
                  <a:cubicBezTo>
                    <a:pt x="388" y="491"/>
                    <a:pt x="373" y="506"/>
                    <a:pt x="355" y="506"/>
                  </a:cubicBezTo>
                  <a:cubicBezTo>
                    <a:pt x="336" y="506"/>
                    <a:pt x="321" y="491"/>
                    <a:pt x="321" y="472"/>
                  </a:cubicBezTo>
                  <a:lnTo>
                    <a:pt x="321" y="403"/>
                  </a:lnTo>
                  <a:lnTo>
                    <a:pt x="252" y="403"/>
                  </a:lnTo>
                  <a:cubicBezTo>
                    <a:pt x="233" y="403"/>
                    <a:pt x="218" y="388"/>
                    <a:pt x="218" y="369"/>
                  </a:cubicBezTo>
                  <a:cubicBezTo>
                    <a:pt x="218" y="351"/>
                    <a:pt x="233" y="336"/>
                    <a:pt x="252" y="336"/>
                  </a:cubicBezTo>
                  <a:lnTo>
                    <a:pt x="321" y="336"/>
                  </a:lnTo>
                  <a:lnTo>
                    <a:pt x="321" y="266"/>
                  </a:lnTo>
                  <a:cubicBezTo>
                    <a:pt x="321" y="248"/>
                    <a:pt x="336" y="233"/>
                    <a:pt x="355" y="233"/>
                  </a:cubicBezTo>
                  <a:cubicBezTo>
                    <a:pt x="373" y="233"/>
                    <a:pt x="388" y="248"/>
                    <a:pt x="388" y="266"/>
                  </a:cubicBezTo>
                  <a:lnTo>
                    <a:pt x="388" y="336"/>
                  </a:lnTo>
                  <a:lnTo>
                    <a:pt x="457" y="336"/>
                  </a:lnTo>
                  <a:cubicBezTo>
                    <a:pt x="476" y="336"/>
                    <a:pt x="491" y="351"/>
                    <a:pt x="491" y="369"/>
                  </a:cubicBezTo>
                  <a:close/>
                  <a:moveTo>
                    <a:pt x="681" y="326"/>
                  </a:moveTo>
                  <a:lnTo>
                    <a:pt x="643" y="326"/>
                  </a:lnTo>
                  <a:cubicBezTo>
                    <a:pt x="644" y="336"/>
                    <a:pt x="645" y="347"/>
                    <a:pt x="645" y="358"/>
                  </a:cubicBezTo>
                  <a:cubicBezTo>
                    <a:pt x="645" y="365"/>
                    <a:pt x="644" y="372"/>
                    <a:pt x="643" y="379"/>
                  </a:cubicBezTo>
                  <a:lnTo>
                    <a:pt x="681" y="379"/>
                  </a:lnTo>
                  <a:cubicBezTo>
                    <a:pt x="696" y="379"/>
                    <a:pt x="709" y="367"/>
                    <a:pt x="709" y="352"/>
                  </a:cubicBezTo>
                  <a:cubicBezTo>
                    <a:pt x="709" y="338"/>
                    <a:pt x="696" y="326"/>
                    <a:pt x="681" y="326"/>
                  </a:cubicBezTo>
                  <a:close/>
                  <a:moveTo>
                    <a:pt x="576" y="170"/>
                  </a:moveTo>
                  <a:lnTo>
                    <a:pt x="603" y="142"/>
                  </a:lnTo>
                  <a:cubicBezTo>
                    <a:pt x="614" y="131"/>
                    <a:pt x="614" y="114"/>
                    <a:pt x="604" y="104"/>
                  </a:cubicBezTo>
                  <a:cubicBezTo>
                    <a:pt x="594" y="94"/>
                    <a:pt x="577" y="94"/>
                    <a:pt x="566" y="105"/>
                  </a:cubicBezTo>
                  <a:lnTo>
                    <a:pt x="538" y="132"/>
                  </a:lnTo>
                  <a:cubicBezTo>
                    <a:pt x="552" y="144"/>
                    <a:pt x="564" y="156"/>
                    <a:pt x="576" y="170"/>
                  </a:cubicBezTo>
                  <a:close/>
                  <a:moveTo>
                    <a:pt x="354" y="67"/>
                  </a:moveTo>
                  <a:cubicBezTo>
                    <a:pt x="363" y="67"/>
                    <a:pt x="372" y="68"/>
                    <a:pt x="380" y="68"/>
                  </a:cubicBezTo>
                  <a:lnTo>
                    <a:pt x="380" y="27"/>
                  </a:lnTo>
                  <a:cubicBezTo>
                    <a:pt x="380" y="12"/>
                    <a:pt x="368" y="0"/>
                    <a:pt x="354" y="0"/>
                  </a:cubicBezTo>
                  <a:cubicBezTo>
                    <a:pt x="339" y="0"/>
                    <a:pt x="327" y="12"/>
                    <a:pt x="327" y="27"/>
                  </a:cubicBezTo>
                  <a:lnTo>
                    <a:pt x="327" y="68"/>
                  </a:lnTo>
                  <a:cubicBezTo>
                    <a:pt x="336" y="68"/>
                    <a:pt x="345" y="67"/>
                    <a:pt x="354" y="67"/>
                  </a:cubicBezTo>
                  <a:close/>
                  <a:moveTo>
                    <a:pt x="130" y="173"/>
                  </a:moveTo>
                  <a:cubicBezTo>
                    <a:pt x="142" y="159"/>
                    <a:pt x="154" y="147"/>
                    <a:pt x="168" y="135"/>
                  </a:cubicBezTo>
                  <a:lnTo>
                    <a:pt x="142" y="109"/>
                  </a:lnTo>
                  <a:cubicBezTo>
                    <a:pt x="131" y="99"/>
                    <a:pt x="114" y="98"/>
                    <a:pt x="104" y="109"/>
                  </a:cubicBezTo>
                  <a:cubicBezTo>
                    <a:pt x="93" y="119"/>
                    <a:pt x="94" y="136"/>
                    <a:pt x="104" y="147"/>
                  </a:cubicBezTo>
                  <a:lnTo>
                    <a:pt x="130" y="173"/>
                  </a:lnTo>
                  <a:close/>
                  <a:moveTo>
                    <a:pt x="64" y="358"/>
                  </a:moveTo>
                  <a:cubicBezTo>
                    <a:pt x="64" y="347"/>
                    <a:pt x="64" y="336"/>
                    <a:pt x="66" y="326"/>
                  </a:cubicBezTo>
                  <a:lnTo>
                    <a:pt x="28" y="326"/>
                  </a:lnTo>
                  <a:cubicBezTo>
                    <a:pt x="13" y="326"/>
                    <a:pt x="0" y="338"/>
                    <a:pt x="0" y="352"/>
                  </a:cubicBezTo>
                  <a:cubicBezTo>
                    <a:pt x="0" y="367"/>
                    <a:pt x="13" y="379"/>
                    <a:pt x="28" y="379"/>
                  </a:cubicBezTo>
                  <a:lnTo>
                    <a:pt x="65" y="379"/>
                  </a:lnTo>
                  <a:cubicBezTo>
                    <a:pt x="64" y="372"/>
                    <a:pt x="64" y="365"/>
                    <a:pt x="64" y="358"/>
                  </a:cubicBezTo>
                  <a:close/>
                </a:path>
              </a:pathLst>
            </a:custGeom>
            <a:solidFill>
              <a:schemeClr val="bg1"/>
            </a:solidFill>
            <a:ln>
              <a:noFill/>
            </a:ln>
            <a:extLst>
              <a:ext uri="{91240B29-F687-4F45-9708-019B960494DF}">
                <a14:hiddenLine w="9525">
                  <a:solidFill>
                    <a:srgbClr val="000000"/>
                  </a:solidFill>
                  <a:round/>
                  <a:headEnd/>
                  <a:tailEnd/>
                </a14:hiddenLine>
              </a:ext>
            </a:extLst>
          </p:spPr>
          <p:txBody>
            <a:bodyPr/>
            <a:lstStyle/>
            <a:p>
              <a:endParaRPr altLang="en-US" lang="zh-CN" sz="2400">
                <a:latin charset="-122" pitchFamily="34" typeface="微软雅黑"/>
                <a:ea charset="-122" pitchFamily="34" typeface="微软雅黑"/>
              </a:endParaRPr>
            </a:p>
          </p:txBody>
        </p:sp>
      </p:grpSp>
      <p:grpSp>
        <p:nvGrpSpPr>
          <p:cNvPr id="39" name="组合 37"/>
          <p:cNvGrpSpPr/>
          <p:nvPr/>
        </p:nvGrpSpPr>
        <p:grpSpPr>
          <a:xfrm>
            <a:off x="1946960" y="3947016"/>
            <a:ext cx="1044569" cy="1047377"/>
            <a:chExt cx="1154113" cy="1155698"/>
          </a:xfrm>
          <a:solidFill>
            <a:schemeClr val="bg1">
              <a:lumMod val="65000"/>
            </a:schemeClr>
          </a:solidFill>
        </p:grpSpPr>
        <p:sp>
          <p:nvSpPr>
            <p:cNvPr id="40" name="Oval 31"/>
            <p:cNvSpPr>
              <a:spLocks noChangeArrowheads="1"/>
            </p:cNvSpPr>
            <p:nvPr/>
          </p:nvSpPr>
          <p:spPr bwMode="auto">
            <a:xfrm>
              <a:off x="0" y="0"/>
              <a:ext cx="1154113" cy="1155699"/>
            </a:xfrm>
            <a:prstGeom prst="ellipse">
              <a:avLst/>
            </a:prstGeom>
            <a:solidFill>
              <a:schemeClr val="accent2"/>
            </a:solidFill>
            <a:ln w="63500">
              <a:solidFill>
                <a:schemeClr val="bg1"/>
              </a:solidFill>
              <a:round/>
            </a:ln>
            <a:effectLst>
              <a:outerShdw algn="tr" blurRad="101600" dir="8100000" dist="38100" rotWithShape="0">
                <a:prstClr val="black">
                  <a:alpha val="40000"/>
                </a:prstClr>
              </a:outerShdw>
            </a:effectLst>
            <a:extLst/>
          </p:spPr>
          <p:txBody>
            <a:bodyPr/>
            <a:lstStyle>
              <a:lvl1pPr eaLnBrk="0" hangingPunct="0">
                <a:spcBef>
                  <a:spcPct val="20000"/>
                </a:spcBef>
                <a:buChar char="•"/>
                <a:defRPr sz="2000">
                  <a:solidFill>
                    <a:schemeClr val="accent1"/>
                  </a:solidFill>
                  <a:latin charset="0" panose="020b0604020202020204" pitchFamily="34" typeface="Arial"/>
                  <a:ea charset="-122" pitchFamily="34" typeface="微软雅黑"/>
                </a:defRPr>
              </a:lvl1pPr>
              <a:lvl2pPr eaLnBrk="0" hangingPunct="0" indent="-285750" marL="742950">
                <a:spcBef>
                  <a:spcPct val="20000"/>
                </a:spcBef>
                <a:buChar char="–"/>
                <a:defRPr sz="2000">
                  <a:solidFill>
                    <a:schemeClr val="accent1"/>
                  </a:solidFill>
                  <a:latin charset="0" panose="020b0604020202020204" pitchFamily="34" typeface="Arial"/>
                  <a:ea charset="-122" pitchFamily="1" typeface="仿宋_GB2312"/>
                </a:defRPr>
              </a:lvl2pPr>
              <a:lvl3pPr eaLnBrk="0" hangingPunct="0" indent="-228600" marL="1143000">
                <a:spcBef>
                  <a:spcPct val="20000"/>
                </a:spcBef>
                <a:buChar char="•"/>
                <a:defRPr sz="2400">
                  <a:solidFill>
                    <a:schemeClr val="tx1"/>
                  </a:solidFill>
                  <a:latin charset="0" panose="020b0604020202020204" pitchFamily="34" typeface="Arial"/>
                  <a:ea charset="-122" pitchFamily="2" typeface="宋体"/>
                </a:defRPr>
              </a:lvl3pPr>
              <a:lvl4pPr eaLnBrk="0" hangingPunct="0" indent="-228600" marL="1600200">
                <a:spcBef>
                  <a:spcPct val="20000"/>
                </a:spcBef>
                <a:buChar char="–"/>
                <a:defRPr sz="2000">
                  <a:solidFill>
                    <a:schemeClr val="tx1"/>
                  </a:solidFill>
                  <a:latin charset="0" panose="020b0604020202020204" pitchFamily="34" typeface="Arial"/>
                  <a:ea charset="-122" pitchFamily="2" typeface="宋体"/>
                </a:defRPr>
              </a:lvl4pPr>
              <a:lvl5pPr eaLnBrk="0" hangingPunct="0" indent="-228600" marL="2057400">
                <a:spcBef>
                  <a:spcPct val="20000"/>
                </a:spcBef>
                <a:buChar char="»"/>
                <a:defRPr sz="2000">
                  <a:solidFill>
                    <a:schemeClr val="tx1"/>
                  </a:solidFill>
                  <a:latin charset="0" panose="020b0604020202020204" pitchFamily="34" typeface="Arial"/>
                  <a:ea charset="-122" pitchFamily="2" typeface="宋体"/>
                </a:defRPr>
              </a:lvl5pPr>
              <a:lvl6pPr eaLnBrk="0" fontAlgn="base" hangingPunct="0" indent="-228600" marL="2514600">
                <a:spcBef>
                  <a:spcPct val="20000"/>
                </a:spcBef>
                <a:spcAft>
                  <a:spcPct val="0"/>
                </a:spcAft>
                <a:buChar char="»"/>
                <a:defRPr sz="2000">
                  <a:solidFill>
                    <a:schemeClr val="tx1"/>
                  </a:solidFill>
                  <a:latin charset="0" panose="020b0604020202020204" pitchFamily="34" typeface="Arial"/>
                  <a:ea charset="-122" pitchFamily="2" typeface="宋体"/>
                </a:defRPr>
              </a:lvl6pPr>
              <a:lvl7pPr eaLnBrk="0" fontAlgn="base" hangingPunct="0" indent="-228600" marL="2971800">
                <a:spcBef>
                  <a:spcPct val="20000"/>
                </a:spcBef>
                <a:spcAft>
                  <a:spcPct val="0"/>
                </a:spcAft>
                <a:buChar char="»"/>
                <a:defRPr sz="2000">
                  <a:solidFill>
                    <a:schemeClr val="tx1"/>
                  </a:solidFill>
                  <a:latin charset="0" panose="020b0604020202020204" pitchFamily="34" typeface="Arial"/>
                  <a:ea charset="-122" pitchFamily="2" typeface="宋体"/>
                </a:defRPr>
              </a:lvl7pPr>
              <a:lvl8pPr eaLnBrk="0" fontAlgn="base" hangingPunct="0" indent="-228600" marL="3429000">
                <a:spcBef>
                  <a:spcPct val="20000"/>
                </a:spcBef>
                <a:spcAft>
                  <a:spcPct val="0"/>
                </a:spcAft>
                <a:buChar char="»"/>
                <a:defRPr sz="2000">
                  <a:solidFill>
                    <a:schemeClr val="tx1"/>
                  </a:solidFill>
                  <a:latin charset="0" panose="020b0604020202020204" pitchFamily="34" typeface="Arial"/>
                  <a:ea charset="-122" pitchFamily="2" typeface="宋体"/>
                </a:defRPr>
              </a:lvl8pPr>
              <a:lvl9pPr eaLnBrk="0" fontAlgn="base" hangingPunct="0" indent="-228600" marL="3886200">
                <a:spcBef>
                  <a:spcPct val="20000"/>
                </a:spcBef>
                <a:spcAft>
                  <a:spcPct val="0"/>
                </a:spcAft>
                <a:buChar char="»"/>
                <a:defRPr sz="2000">
                  <a:solidFill>
                    <a:schemeClr val="tx1"/>
                  </a:solidFill>
                  <a:latin charset="0" panose="020b0604020202020204" pitchFamily="34" typeface="Arial"/>
                  <a:ea charset="-122" pitchFamily="2" typeface="宋体"/>
                </a:defRPr>
              </a:lvl9pPr>
            </a:lstStyle>
            <a:p>
              <a:pPr eaLnBrk="1" hangingPunct="1">
                <a:spcBef>
                  <a:spcPct val="0"/>
                </a:spcBef>
                <a:buFontTx/>
                <a:buNone/>
              </a:pPr>
              <a:endParaRPr altLang="en-US" lang="zh-CN" sz="1600">
                <a:solidFill>
                  <a:schemeClr val="tx1"/>
                </a:solidFill>
                <a:latin charset="-122" pitchFamily="34" typeface="微软雅黑"/>
              </a:endParaRPr>
            </a:p>
          </p:txBody>
        </p:sp>
        <p:sp>
          <p:nvSpPr>
            <p:cNvPr id="41" name="Freeform 35"/>
            <p:cNvSpPr>
              <a:spLocks noEditPoints="1"/>
            </p:cNvSpPr>
            <p:nvPr/>
          </p:nvSpPr>
          <p:spPr bwMode="auto">
            <a:xfrm>
              <a:off x="269875" y="169862"/>
              <a:ext cx="563563" cy="766762"/>
            </a:xfrm>
            <a:custGeom>
              <a:gdLst>
                <a:gd fmla="*/ 73939 w 625" name="T0"/>
                <a:gd fmla="*/ 124194 h 852" name="T1"/>
                <a:gd fmla="*/ 62217 w 625" name="T2"/>
                <a:gd fmla="*/ 766762 h 852" name="T3"/>
                <a:gd fmla="*/ 563563 w 625" name="T4"/>
                <a:gd fmla="*/ 188091 h 852" name="T5"/>
                <a:gd fmla="*/ 520281 w 625" name="T6"/>
                <a:gd fmla="*/ 201790 h 852" name="T7"/>
                <a:gd fmla="*/ 64021 w 625" name="T8"/>
                <a:gd fmla="*/ 722664 h 852" name="T9"/>
                <a:gd fmla="*/ 243459 w 625" name="T10"/>
                <a:gd fmla="*/ 81896 h 852" name="T11"/>
                <a:gd fmla="*/ 320104 w 625" name="T12"/>
                <a:gd fmla="*/ 81896 h 852" name="T13"/>
                <a:gd fmla="*/ 280429 w 625" name="T14"/>
                <a:gd fmla="*/ 122394 h 852" name="T15"/>
                <a:gd fmla="*/ 196571 w 625" name="T16"/>
                <a:gd fmla="*/ 83696 h 852" name="T17"/>
                <a:gd fmla="*/ 103696 w 625" name="T18"/>
                <a:gd fmla="*/ 194390 h 852" name="T19"/>
                <a:gd fmla="*/ 459867 w 625" name="T20"/>
                <a:gd fmla="*/ 194390 h 852" name="T21"/>
                <a:gd fmla="*/ 366992 w 625" name="T22"/>
                <a:gd fmla="*/ 83696 h 852" name="T23"/>
                <a:gd fmla="*/ 196571 w 625" name="T24"/>
                <a:gd fmla="*/ 83696 h 852" name="T25"/>
                <a:gd fmla="*/ 199276 w 625" name="T26"/>
                <a:gd fmla="*/ 582271 h 852" name="T27"/>
                <a:gd fmla="*/ 136157 w 625" name="T28"/>
                <a:gd fmla="*/ 600270 h 852" name="T29"/>
                <a:gd fmla="*/ 122631 w 625" name="T30"/>
                <a:gd fmla="*/ 613770 h 852" name="T31"/>
                <a:gd fmla="*/ 199276 w 625" name="T32"/>
                <a:gd fmla="*/ 619169 h 852" name="T33"/>
                <a:gd fmla="*/ 119025 w 625" name="T34"/>
                <a:gd fmla="*/ 658767 h 852" name="T35"/>
                <a:gd fmla="*/ 218212 w 625" name="T36"/>
                <a:gd fmla="*/ 610170 h 852" name="T37"/>
                <a:gd fmla="*/ 218212 w 625" name="T38"/>
                <a:gd fmla="*/ 578671 h 852" name="T39"/>
                <a:gd fmla="*/ 99187 w 625" name="T40"/>
                <a:gd fmla="*/ 584971 h 852" name="T41"/>
                <a:gd fmla="*/ 192964 w 625" name="T42"/>
                <a:gd fmla="*/ 683966 h 852" name="T43"/>
                <a:gd fmla="*/ 192964 w 625" name="T44"/>
                <a:gd fmla="*/ 301485 h 852" name="T45"/>
                <a:gd fmla="*/ 136157 w 625" name="T46"/>
                <a:gd fmla="*/ 318584 h 852" name="T47"/>
                <a:gd fmla="*/ 155994 w 625" name="T48"/>
                <a:gd fmla="*/ 368982 h 852" name="T49"/>
                <a:gd fmla="*/ 119025 w 625" name="T50"/>
                <a:gd fmla="*/ 382481 h 852" name="T51"/>
                <a:gd fmla="*/ 192964 w 625" name="T52"/>
                <a:gd fmla="*/ 281686 h 852" name="T53"/>
                <a:gd fmla="*/ 99187 w 625" name="T54"/>
                <a:gd fmla="*/ 380681 h 852" name="T55"/>
                <a:gd fmla="*/ 217310 w 625" name="T56"/>
                <a:gd fmla="*/ 323084 h 852" name="T57"/>
                <a:gd fmla="*/ 216408 w 625" name="T58"/>
                <a:gd fmla="*/ 296985 h 852" name="T59"/>
                <a:gd fmla="*/ 199276 w 625" name="T60"/>
                <a:gd fmla="*/ 452678 h 852" name="T61"/>
                <a:gd fmla="*/ 122631 w 625" name="T62"/>
                <a:gd fmla="*/ 471577 h 852" name="T63"/>
                <a:gd fmla="*/ 199276 w 625" name="T64"/>
                <a:gd fmla="*/ 522874 h 852" name="T65"/>
                <a:gd fmla="*/ 218212 w 625" name="T66"/>
                <a:gd fmla="*/ 438278 h 852" name="T67"/>
                <a:gd fmla="*/ 99187 w 625" name="T68"/>
                <a:gd fmla="*/ 442778 h 852" name="T69"/>
                <a:gd fmla="*/ 199276 w 625" name="T70"/>
                <a:gd fmla="*/ 541773 h 852" name="T71"/>
                <a:gd fmla="*/ 260592 w 625" name="T72"/>
                <a:gd fmla="*/ 418479 h 852" name="T73"/>
                <a:gd fmla="*/ 294856 w 625" name="T74"/>
                <a:gd fmla="*/ 650668 h 852" name="T75"/>
                <a:gd fmla="*/ 452654 w 625" name="T76"/>
                <a:gd fmla="*/ 602070 h 852" name="T77"/>
                <a:gd fmla="*/ 288544 w 625" name="T78"/>
                <a:gd fmla="*/ 644368 h 852" name="T79"/>
                <a:gd fmla="*/ 452654 w 625" name="T80"/>
                <a:gd fmla="*/ 456277 h 852" name="T81"/>
                <a:gd fmla="*/ 288544 w 625" name="T82"/>
                <a:gd fmla="*/ 368982 h 852" name="T83"/>
                <a:gd fmla="*/ 288544 w 625" name="T84"/>
                <a:gd fmla="*/ 316784 h 852"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b="b" l="0" r="r" t="0"/>
              <a:pathLst>
                <a:path h="852" w="625">
                  <a:moveTo>
                    <a:pt x="48" y="224"/>
                  </a:moveTo>
                  <a:cubicBezTo>
                    <a:pt x="48" y="200"/>
                    <a:pt x="59" y="188"/>
                    <a:pt x="82" y="188"/>
                  </a:cubicBezTo>
                  <a:lnTo>
                    <a:pt x="82" y="138"/>
                  </a:lnTo>
                  <a:cubicBezTo>
                    <a:pt x="39" y="139"/>
                    <a:pt x="0" y="167"/>
                    <a:pt x="0" y="209"/>
                  </a:cubicBezTo>
                  <a:lnTo>
                    <a:pt x="0" y="783"/>
                  </a:lnTo>
                  <a:cubicBezTo>
                    <a:pt x="0" y="818"/>
                    <a:pt x="34" y="852"/>
                    <a:pt x="69" y="852"/>
                  </a:cubicBezTo>
                  <a:lnTo>
                    <a:pt x="556" y="852"/>
                  </a:lnTo>
                  <a:cubicBezTo>
                    <a:pt x="591" y="852"/>
                    <a:pt x="625" y="818"/>
                    <a:pt x="625" y="783"/>
                  </a:cubicBezTo>
                  <a:lnTo>
                    <a:pt x="625" y="209"/>
                  </a:lnTo>
                  <a:cubicBezTo>
                    <a:pt x="625" y="167"/>
                    <a:pt x="586" y="139"/>
                    <a:pt x="543" y="138"/>
                  </a:cubicBezTo>
                  <a:lnTo>
                    <a:pt x="543" y="188"/>
                  </a:lnTo>
                  <a:cubicBezTo>
                    <a:pt x="566" y="188"/>
                    <a:pt x="577" y="200"/>
                    <a:pt x="577" y="224"/>
                  </a:cubicBezTo>
                  <a:lnTo>
                    <a:pt x="577" y="768"/>
                  </a:lnTo>
                  <a:cubicBezTo>
                    <a:pt x="577" y="785"/>
                    <a:pt x="570" y="803"/>
                    <a:pt x="554" y="803"/>
                  </a:cubicBezTo>
                  <a:lnTo>
                    <a:pt x="71" y="803"/>
                  </a:lnTo>
                  <a:cubicBezTo>
                    <a:pt x="53" y="803"/>
                    <a:pt x="48" y="783"/>
                    <a:pt x="48" y="764"/>
                  </a:cubicBezTo>
                  <a:lnTo>
                    <a:pt x="48" y="224"/>
                  </a:lnTo>
                  <a:close/>
                  <a:moveTo>
                    <a:pt x="270" y="91"/>
                  </a:moveTo>
                  <a:cubicBezTo>
                    <a:pt x="270" y="71"/>
                    <a:pt x="289" y="52"/>
                    <a:pt x="309" y="52"/>
                  </a:cubicBezTo>
                  <a:lnTo>
                    <a:pt x="316" y="52"/>
                  </a:lnTo>
                  <a:cubicBezTo>
                    <a:pt x="336" y="52"/>
                    <a:pt x="355" y="71"/>
                    <a:pt x="355" y="91"/>
                  </a:cubicBezTo>
                  <a:lnTo>
                    <a:pt x="355" y="95"/>
                  </a:lnTo>
                  <a:cubicBezTo>
                    <a:pt x="355" y="117"/>
                    <a:pt x="336" y="136"/>
                    <a:pt x="314" y="136"/>
                  </a:cubicBezTo>
                  <a:lnTo>
                    <a:pt x="311" y="136"/>
                  </a:lnTo>
                  <a:cubicBezTo>
                    <a:pt x="289" y="136"/>
                    <a:pt x="270" y="117"/>
                    <a:pt x="270" y="95"/>
                  </a:cubicBezTo>
                  <a:lnTo>
                    <a:pt x="270" y="91"/>
                  </a:lnTo>
                  <a:close/>
                  <a:moveTo>
                    <a:pt x="218" y="93"/>
                  </a:moveTo>
                  <a:lnTo>
                    <a:pt x="149" y="93"/>
                  </a:lnTo>
                  <a:cubicBezTo>
                    <a:pt x="126" y="93"/>
                    <a:pt x="115" y="104"/>
                    <a:pt x="115" y="127"/>
                  </a:cubicBezTo>
                  <a:lnTo>
                    <a:pt x="115" y="216"/>
                  </a:lnTo>
                  <a:cubicBezTo>
                    <a:pt x="115" y="231"/>
                    <a:pt x="124" y="246"/>
                    <a:pt x="138" y="246"/>
                  </a:cubicBezTo>
                  <a:lnTo>
                    <a:pt x="487" y="246"/>
                  </a:lnTo>
                  <a:cubicBezTo>
                    <a:pt x="501" y="246"/>
                    <a:pt x="510" y="231"/>
                    <a:pt x="510" y="216"/>
                  </a:cubicBezTo>
                  <a:lnTo>
                    <a:pt x="510" y="127"/>
                  </a:lnTo>
                  <a:cubicBezTo>
                    <a:pt x="510" y="104"/>
                    <a:pt x="499" y="93"/>
                    <a:pt x="476" y="93"/>
                  </a:cubicBezTo>
                  <a:lnTo>
                    <a:pt x="407" y="93"/>
                  </a:lnTo>
                  <a:cubicBezTo>
                    <a:pt x="407" y="45"/>
                    <a:pt x="366" y="0"/>
                    <a:pt x="320" y="0"/>
                  </a:cubicBezTo>
                  <a:lnTo>
                    <a:pt x="305" y="0"/>
                  </a:lnTo>
                  <a:cubicBezTo>
                    <a:pt x="259" y="0"/>
                    <a:pt x="218" y="45"/>
                    <a:pt x="218" y="93"/>
                  </a:cubicBezTo>
                  <a:close/>
                  <a:moveTo>
                    <a:pt x="132" y="654"/>
                  </a:moveTo>
                  <a:cubicBezTo>
                    <a:pt x="132" y="649"/>
                    <a:pt x="133" y="647"/>
                    <a:pt x="138" y="647"/>
                  </a:cubicBezTo>
                  <a:lnTo>
                    <a:pt x="221" y="647"/>
                  </a:lnTo>
                  <a:lnTo>
                    <a:pt x="221" y="654"/>
                  </a:lnTo>
                  <a:cubicBezTo>
                    <a:pt x="221" y="661"/>
                    <a:pt x="186" y="680"/>
                    <a:pt x="180" y="684"/>
                  </a:cubicBezTo>
                  <a:cubicBezTo>
                    <a:pt x="174" y="679"/>
                    <a:pt x="161" y="667"/>
                    <a:pt x="151" y="667"/>
                  </a:cubicBezTo>
                  <a:lnTo>
                    <a:pt x="149" y="667"/>
                  </a:lnTo>
                  <a:cubicBezTo>
                    <a:pt x="144" y="667"/>
                    <a:pt x="136" y="675"/>
                    <a:pt x="136" y="680"/>
                  </a:cubicBezTo>
                  <a:lnTo>
                    <a:pt x="136" y="682"/>
                  </a:lnTo>
                  <a:cubicBezTo>
                    <a:pt x="136" y="688"/>
                    <a:pt x="167" y="721"/>
                    <a:pt x="173" y="721"/>
                  </a:cubicBezTo>
                  <a:lnTo>
                    <a:pt x="175" y="721"/>
                  </a:lnTo>
                  <a:cubicBezTo>
                    <a:pt x="180" y="721"/>
                    <a:pt x="214" y="693"/>
                    <a:pt x="221" y="688"/>
                  </a:cubicBezTo>
                  <a:cubicBezTo>
                    <a:pt x="221" y="700"/>
                    <a:pt x="225" y="738"/>
                    <a:pt x="214" y="738"/>
                  </a:cubicBezTo>
                  <a:lnTo>
                    <a:pt x="138" y="738"/>
                  </a:lnTo>
                  <a:cubicBezTo>
                    <a:pt x="133" y="738"/>
                    <a:pt x="132" y="737"/>
                    <a:pt x="132" y="732"/>
                  </a:cubicBezTo>
                  <a:lnTo>
                    <a:pt x="132" y="654"/>
                  </a:lnTo>
                  <a:close/>
                  <a:moveTo>
                    <a:pt x="214" y="760"/>
                  </a:moveTo>
                  <a:cubicBezTo>
                    <a:pt x="255" y="760"/>
                    <a:pt x="240" y="715"/>
                    <a:pt x="242" y="678"/>
                  </a:cubicBezTo>
                  <a:cubicBezTo>
                    <a:pt x="243" y="658"/>
                    <a:pt x="292" y="642"/>
                    <a:pt x="296" y="624"/>
                  </a:cubicBezTo>
                  <a:lnTo>
                    <a:pt x="290" y="624"/>
                  </a:lnTo>
                  <a:cubicBezTo>
                    <a:pt x="275" y="624"/>
                    <a:pt x="253" y="637"/>
                    <a:pt x="242" y="643"/>
                  </a:cubicBezTo>
                  <a:cubicBezTo>
                    <a:pt x="237" y="635"/>
                    <a:pt x="232" y="626"/>
                    <a:pt x="218" y="626"/>
                  </a:cubicBezTo>
                  <a:lnTo>
                    <a:pt x="134" y="626"/>
                  </a:lnTo>
                  <a:cubicBezTo>
                    <a:pt x="122" y="626"/>
                    <a:pt x="110" y="637"/>
                    <a:pt x="110" y="650"/>
                  </a:cubicBezTo>
                  <a:lnTo>
                    <a:pt x="110" y="736"/>
                  </a:lnTo>
                  <a:cubicBezTo>
                    <a:pt x="110" y="750"/>
                    <a:pt x="123" y="760"/>
                    <a:pt x="138" y="760"/>
                  </a:cubicBezTo>
                  <a:lnTo>
                    <a:pt x="214" y="760"/>
                  </a:lnTo>
                  <a:close/>
                  <a:moveTo>
                    <a:pt x="132" y="341"/>
                  </a:moveTo>
                  <a:cubicBezTo>
                    <a:pt x="132" y="336"/>
                    <a:pt x="133" y="335"/>
                    <a:pt x="138" y="335"/>
                  </a:cubicBezTo>
                  <a:lnTo>
                    <a:pt x="214" y="335"/>
                  </a:lnTo>
                  <a:cubicBezTo>
                    <a:pt x="219" y="335"/>
                    <a:pt x="221" y="336"/>
                    <a:pt x="221" y="341"/>
                  </a:cubicBezTo>
                  <a:cubicBezTo>
                    <a:pt x="221" y="346"/>
                    <a:pt x="184" y="371"/>
                    <a:pt x="180" y="371"/>
                  </a:cubicBezTo>
                  <a:cubicBezTo>
                    <a:pt x="175" y="371"/>
                    <a:pt x="164" y="354"/>
                    <a:pt x="151" y="354"/>
                  </a:cubicBezTo>
                  <a:cubicBezTo>
                    <a:pt x="145" y="354"/>
                    <a:pt x="136" y="361"/>
                    <a:pt x="136" y="367"/>
                  </a:cubicBezTo>
                  <a:lnTo>
                    <a:pt x="136" y="369"/>
                  </a:lnTo>
                  <a:cubicBezTo>
                    <a:pt x="136" y="378"/>
                    <a:pt x="166" y="406"/>
                    <a:pt x="173" y="410"/>
                  </a:cubicBezTo>
                  <a:lnTo>
                    <a:pt x="221" y="376"/>
                  </a:lnTo>
                  <a:lnTo>
                    <a:pt x="221" y="425"/>
                  </a:lnTo>
                  <a:lnTo>
                    <a:pt x="132" y="425"/>
                  </a:lnTo>
                  <a:lnTo>
                    <a:pt x="132" y="341"/>
                  </a:lnTo>
                  <a:close/>
                  <a:moveTo>
                    <a:pt x="240" y="330"/>
                  </a:moveTo>
                  <a:cubicBezTo>
                    <a:pt x="237" y="319"/>
                    <a:pt x="228" y="313"/>
                    <a:pt x="214" y="313"/>
                  </a:cubicBezTo>
                  <a:lnTo>
                    <a:pt x="138" y="313"/>
                  </a:lnTo>
                  <a:cubicBezTo>
                    <a:pt x="123" y="313"/>
                    <a:pt x="110" y="322"/>
                    <a:pt x="110" y="337"/>
                  </a:cubicBezTo>
                  <a:lnTo>
                    <a:pt x="110" y="423"/>
                  </a:lnTo>
                  <a:cubicBezTo>
                    <a:pt x="110" y="436"/>
                    <a:pt x="122" y="447"/>
                    <a:pt x="134" y="447"/>
                  </a:cubicBezTo>
                  <a:lnTo>
                    <a:pt x="218" y="447"/>
                  </a:lnTo>
                  <a:cubicBezTo>
                    <a:pt x="252" y="447"/>
                    <a:pt x="242" y="393"/>
                    <a:pt x="241" y="359"/>
                  </a:cubicBezTo>
                  <a:lnTo>
                    <a:pt x="296" y="313"/>
                  </a:lnTo>
                  <a:cubicBezTo>
                    <a:pt x="296" y="313"/>
                    <a:pt x="292" y="311"/>
                    <a:pt x="292" y="311"/>
                  </a:cubicBezTo>
                  <a:cubicBezTo>
                    <a:pt x="271" y="311"/>
                    <a:pt x="253" y="329"/>
                    <a:pt x="240" y="330"/>
                  </a:cubicBezTo>
                  <a:close/>
                  <a:moveTo>
                    <a:pt x="132" y="492"/>
                  </a:moveTo>
                  <a:lnTo>
                    <a:pt x="221" y="492"/>
                  </a:lnTo>
                  <a:lnTo>
                    <a:pt x="221" y="503"/>
                  </a:lnTo>
                  <a:lnTo>
                    <a:pt x="180" y="529"/>
                  </a:lnTo>
                  <a:lnTo>
                    <a:pt x="152" y="508"/>
                  </a:lnTo>
                  <a:cubicBezTo>
                    <a:pt x="145" y="513"/>
                    <a:pt x="136" y="515"/>
                    <a:pt x="136" y="524"/>
                  </a:cubicBezTo>
                  <a:cubicBezTo>
                    <a:pt x="136" y="531"/>
                    <a:pt x="167" y="565"/>
                    <a:pt x="173" y="565"/>
                  </a:cubicBezTo>
                  <a:cubicBezTo>
                    <a:pt x="183" y="565"/>
                    <a:pt x="209" y="536"/>
                    <a:pt x="221" y="533"/>
                  </a:cubicBezTo>
                  <a:lnTo>
                    <a:pt x="221" y="581"/>
                  </a:lnTo>
                  <a:lnTo>
                    <a:pt x="132" y="581"/>
                  </a:lnTo>
                  <a:lnTo>
                    <a:pt x="132" y="492"/>
                  </a:lnTo>
                  <a:close/>
                  <a:moveTo>
                    <a:pt x="242" y="487"/>
                  </a:moveTo>
                  <a:cubicBezTo>
                    <a:pt x="238" y="480"/>
                    <a:pt x="233" y="470"/>
                    <a:pt x="221" y="470"/>
                  </a:cubicBezTo>
                  <a:lnTo>
                    <a:pt x="132" y="470"/>
                  </a:lnTo>
                  <a:cubicBezTo>
                    <a:pt x="121" y="470"/>
                    <a:pt x="110" y="481"/>
                    <a:pt x="110" y="492"/>
                  </a:cubicBezTo>
                  <a:lnTo>
                    <a:pt x="110" y="581"/>
                  </a:lnTo>
                  <a:cubicBezTo>
                    <a:pt x="110" y="591"/>
                    <a:pt x="121" y="602"/>
                    <a:pt x="132" y="602"/>
                  </a:cubicBezTo>
                  <a:lnTo>
                    <a:pt x="221" y="602"/>
                  </a:lnTo>
                  <a:cubicBezTo>
                    <a:pt x="252" y="602"/>
                    <a:pt x="242" y="547"/>
                    <a:pt x="242" y="515"/>
                  </a:cubicBezTo>
                  <a:lnTo>
                    <a:pt x="296" y="469"/>
                  </a:lnTo>
                  <a:lnTo>
                    <a:pt x="289" y="465"/>
                  </a:lnTo>
                  <a:lnTo>
                    <a:pt x="242" y="487"/>
                  </a:lnTo>
                  <a:close/>
                  <a:moveTo>
                    <a:pt x="320" y="716"/>
                  </a:moveTo>
                  <a:cubicBezTo>
                    <a:pt x="320" y="721"/>
                    <a:pt x="322" y="723"/>
                    <a:pt x="327" y="723"/>
                  </a:cubicBezTo>
                  <a:lnTo>
                    <a:pt x="495" y="723"/>
                  </a:lnTo>
                  <a:cubicBezTo>
                    <a:pt x="500" y="723"/>
                    <a:pt x="502" y="721"/>
                    <a:pt x="502" y="716"/>
                  </a:cubicBezTo>
                  <a:lnTo>
                    <a:pt x="502" y="669"/>
                  </a:lnTo>
                  <a:cubicBezTo>
                    <a:pt x="502" y="664"/>
                    <a:pt x="500" y="663"/>
                    <a:pt x="495" y="663"/>
                  </a:cubicBezTo>
                  <a:lnTo>
                    <a:pt x="320" y="663"/>
                  </a:lnTo>
                  <a:lnTo>
                    <a:pt x="320" y="716"/>
                  </a:lnTo>
                  <a:close/>
                  <a:moveTo>
                    <a:pt x="320" y="565"/>
                  </a:moveTo>
                  <a:lnTo>
                    <a:pt x="502" y="565"/>
                  </a:lnTo>
                  <a:lnTo>
                    <a:pt x="502" y="507"/>
                  </a:lnTo>
                  <a:lnTo>
                    <a:pt x="320" y="507"/>
                  </a:lnTo>
                  <a:lnTo>
                    <a:pt x="320" y="565"/>
                  </a:lnTo>
                  <a:close/>
                  <a:moveTo>
                    <a:pt x="320" y="410"/>
                  </a:moveTo>
                  <a:lnTo>
                    <a:pt x="452" y="410"/>
                  </a:lnTo>
                  <a:lnTo>
                    <a:pt x="452" y="352"/>
                  </a:lnTo>
                  <a:lnTo>
                    <a:pt x="320" y="352"/>
                  </a:lnTo>
                  <a:lnTo>
                    <a:pt x="320" y="410"/>
                  </a:lnTo>
                  <a:close/>
                </a:path>
              </a:pathLst>
            </a:custGeom>
            <a:solidFill>
              <a:schemeClr val="bg1"/>
            </a:solidFill>
            <a:ln>
              <a:noFill/>
            </a:ln>
            <a:extLst>
              <a:ext uri="{91240B29-F687-4F45-9708-019B960494DF}">
                <a14:hiddenLine w="9525">
                  <a:solidFill>
                    <a:srgbClr val="000000"/>
                  </a:solidFill>
                  <a:round/>
                  <a:headEnd/>
                  <a:tailEnd/>
                </a14:hiddenLine>
              </a:ext>
            </a:extLst>
          </p:spPr>
          <p:txBody>
            <a:bodyPr/>
            <a:lstStyle/>
            <a:p>
              <a:endParaRPr altLang="en-US" lang="zh-CN" sz="2400">
                <a:latin charset="-122" pitchFamily="34" typeface="微软雅黑"/>
                <a:ea charset="-122" pitchFamily="34" typeface="微软雅黑"/>
              </a:endParaRPr>
            </a:p>
          </p:txBody>
        </p:sp>
      </p:grpSp>
      <p:grpSp>
        <p:nvGrpSpPr>
          <p:cNvPr id="42" name="组合 40"/>
          <p:cNvGrpSpPr/>
          <p:nvPr/>
        </p:nvGrpSpPr>
        <p:grpSpPr>
          <a:xfrm>
            <a:off x="9136785" y="2548593"/>
            <a:ext cx="1046007" cy="1047377"/>
            <a:chExt cx="1155700" cy="1155698"/>
          </a:xfrm>
          <a:solidFill>
            <a:schemeClr val="bg1">
              <a:lumMod val="65000"/>
            </a:schemeClr>
          </a:solidFill>
        </p:grpSpPr>
        <p:sp>
          <p:nvSpPr>
            <p:cNvPr id="43" name="Oval 33"/>
            <p:cNvSpPr>
              <a:spLocks noChangeArrowheads="1"/>
            </p:cNvSpPr>
            <p:nvPr/>
          </p:nvSpPr>
          <p:spPr bwMode="auto">
            <a:xfrm>
              <a:off x="0" y="0"/>
              <a:ext cx="1155700" cy="1155698"/>
            </a:xfrm>
            <a:prstGeom prst="ellipse">
              <a:avLst/>
            </a:prstGeom>
            <a:solidFill>
              <a:schemeClr val="accent3"/>
            </a:solidFill>
            <a:ln w="63500">
              <a:solidFill>
                <a:schemeClr val="bg1"/>
              </a:solidFill>
              <a:round/>
            </a:ln>
            <a:effectLst>
              <a:outerShdw algn="tr" blurRad="101600" dir="8100000" dist="38100" rotWithShape="0">
                <a:prstClr val="black">
                  <a:alpha val="40000"/>
                </a:prstClr>
              </a:outerShdw>
            </a:effectLst>
            <a:extLst/>
          </p:spPr>
          <p:txBody>
            <a:bodyPr/>
            <a:lstStyle>
              <a:lvl1pPr eaLnBrk="0" hangingPunct="0">
                <a:spcBef>
                  <a:spcPct val="20000"/>
                </a:spcBef>
                <a:buChar char="•"/>
                <a:defRPr sz="2000">
                  <a:solidFill>
                    <a:schemeClr val="accent1"/>
                  </a:solidFill>
                  <a:latin charset="0" panose="020b0604020202020204" pitchFamily="34" typeface="Arial"/>
                  <a:ea charset="-122" pitchFamily="34" typeface="微软雅黑"/>
                </a:defRPr>
              </a:lvl1pPr>
              <a:lvl2pPr eaLnBrk="0" hangingPunct="0" indent="-285750" marL="742950">
                <a:spcBef>
                  <a:spcPct val="20000"/>
                </a:spcBef>
                <a:buChar char="–"/>
                <a:defRPr sz="2000">
                  <a:solidFill>
                    <a:schemeClr val="accent1"/>
                  </a:solidFill>
                  <a:latin charset="0" panose="020b0604020202020204" pitchFamily="34" typeface="Arial"/>
                  <a:ea charset="-122" pitchFamily="1" typeface="仿宋_GB2312"/>
                </a:defRPr>
              </a:lvl2pPr>
              <a:lvl3pPr eaLnBrk="0" hangingPunct="0" indent="-228600" marL="1143000">
                <a:spcBef>
                  <a:spcPct val="20000"/>
                </a:spcBef>
                <a:buChar char="•"/>
                <a:defRPr sz="2400">
                  <a:solidFill>
                    <a:schemeClr val="tx1"/>
                  </a:solidFill>
                  <a:latin charset="0" panose="020b0604020202020204" pitchFamily="34" typeface="Arial"/>
                  <a:ea charset="-122" pitchFamily="2" typeface="宋体"/>
                </a:defRPr>
              </a:lvl3pPr>
              <a:lvl4pPr eaLnBrk="0" hangingPunct="0" indent="-228600" marL="1600200">
                <a:spcBef>
                  <a:spcPct val="20000"/>
                </a:spcBef>
                <a:buChar char="–"/>
                <a:defRPr sz="2000">
                  <a:solidFill>
                    <a:schemeClr val="tx1"/>
                  </a:solidFill>
                  <a:latin charset="0" panose="020b0604020202020204" pitchFamily="34" typeface="Arial"/>
                  <a:ea charset="-122" pitchFamily="2" typeface="宋体"/>
                </a:defRPr>
              </a:lvl4pPr>
              <a:lvl5pPr eaLnBrk="0" hangingPunct="0" indent="-228600" marL="2057400">
                <a:spcBef>
                  <a:spcPct val="20000"/>
                </a:spcBef>
                <a:buChar char="»"/>
                <a:defRPr sz="2000">
                  <a:solidFill>
                    <a:schemeClr val="tx1"/>
                  </a:solidFill>
                  <a:latin charset="0" panose="020b0604020202020204" pitchFamily="34" typeface="Arial"/>
                  <a:ea charset="-122" pitchFamily="2" typeface="宋体"/>
                </a:defRPr>
              </a:lvl5pPr>
              <a:lvl6pPr eaLnBrk="0" fontAlgn="base" hangingPunct="0" indent="-228600" marL="2514600">
                <a:spcBef>
                  <a:spcPct val="20000"/>
                </a:spcBef>
                <a:spcAft>
                  <a:spcPct val="0"/>
                </a:spcAft>
                <a:buChar char="»"/>
                <a:defRPr sz="2000">
                  <a:solidFill>
                    <a:schemeClr val="tx1"/>
                  </a:solidFill>
                  <a:latin charset="0" panose="020b0604020202020204" pitchFamily="34" typeface="Arial"/>
                  <a:ea charset="-122" pitchFamily="2" typeface="宋体"/>
                </a:defRPr>
              </a:lvl6pPr>
              <a:lvl7pPr eaLnBrk="0" fontAlgn="base" hangingPunct="0" indent="-228600" marL="2971800">
                <a:spcBef>
                  <a:spcPct val="20000"/>
                </a:spcBef>
                <a:spcAft>
                  <a:spcPct val="0"/>
                </a:spcAft>
                <a:buChar char="»"/>
                <a:defRPr sz="2000">
                  <a:solidFill>
                    <a:schemeClr val="tx1"/>
                  </a:solidFill>
                  <a:latin charset="0" panose="020b0604020202020204" pitchFamily="34" typeface="Arial"/>
                  <a:ea charset="-122" pitchFamily="2" typeface="宋体"/>
                </a:defRPr>
              </a:lvl7pPr>
              <a:lvl8pPr eaLnBrk="0" fontAlgn="base" hangingPunct="0" indent="-228600" marL="3429000">
                <a:spcBef>
                  <a:spcPct val="20000"/>
                </a:spcBef>
                <a:spcAft>
                  <a:spcPct val="0"/>
                </a:spcAft>
                <a:buChar char="»"/>
                <a:defRPr sz="2000">
                  <a:solidFill>
                    <a:schemeClr val="tx1"/>
                  </a:solidFill>
                  <a:latin charset="0" panose="020b0604020202020204" pitchFamily="34" typeface="Arial"/>
                  <a:ea charset="-122" pitchFamily="2" typeface="宋体"/>
                </a:defRPr>
              </a:lvl8pPr>
              <a:lvl9pPr eaLnBrk="0" fontAlgn="base" hangingPunct="0" indent="-228600" marL="3886200">
                <a:spcBef>
                  <a:spcPct val="20000"/>
                </a:spcBef>
                <a:spcAft>
                  <a:spcPct val="0"/>
                </a:spcAft>
                <a:buChar char="»"/>
                <a:defRPr sz="2000">
                  <a:solidFill>
                    <a:schemeClr val="tx1"/>
                  </a:solidFill>
                  <a:latin charset="0" panose="020b0604020202020204" pitchFamily="34" typeface="Arial"/>
                  <a:ea charset="-122" pitchFamily="2" typeface="宋体"/>
                </a:defRPr>
              </a:lvl9pPr>
            </a:lstStyle>
            <a:p>
              <a:pPr eaLnBrk="1" hangingPunct="1">
                <a:spcBef>
                  <a:spcPct val="0"/>
                </a:spcBef>
                <a:buFontTx/>
                <a:buNone/>
              </a:pPr>
              <a:endParaRPr altLang="en-US" lang="zh-CN" sz="1600">
                <a:solidFill>
                  <a:schemeClr val="tx1"/>
                </a:solidFill>
                <a:latin charset="-122" pitchFamily="34" typeface="微软雅黑"/>
              </a:endParaRPr>
            </a:p>
          </p:txBody>
        </p:sp>
        <p:sp>
          <p:nvSpPr>
            <p:cNvPr id="44" name="Freeform 36"/>
            <p:cNvSpPr>
              <a:spLocks noEditPoints="1"/>
            </p:cNvSpPr>
            <p:nvPr/>
          </p:nvSpPr>
          <p:spPr bwMode="auto">
            <a:xfrm>
              <a:off x="261937" y="217487"/>
              <a:ext cx="712788" cy="701675"/>
            </a:xfrm>
            <a:custGeom>
              <a:gdLst>
                <a:gd fmla="*/ 188097 w 792" name="T0"/>
                <a:gd fmla="*/ 307152 h 779" name="T1"/>
                <a:gd fmla="*/ 249296 w 792" name="T2"/>
                <a:gd fmla="*/ 200865 h 779" name="T3"/>
                <a:gd fmla="*/ 350994 w 792" name="T4"/>
                <a:gd fmla="*/ 290938 h 779" name="T5"/>
                <a:gd fmla="*/ 264596 w 792" name="T6"/>
                <a:gd fmla="*/ 182850 h 779" name="T7"/>
                <a:gd fmla="*/ 350994 w 792" name="T8"/>
                <a:gd fmla="*/ 290938 h 779" name="T9"/>
                <a:gd fmla="*/ 350994 w 792" name="T10"/>
                <a:gd fmla="*/ 290938 h 779" name="T11"/>
                <a:gd fmla="*/ 420293 w 792" name="T12"/>
                <a:gd fmla="*/ 174743 h 779" name="T13"/>
                <a:gd fmla="*/ 442793 w 792" name="T14"/>
                <a:gd fmla="*/ 163034 h 779" name="T15"/>
                <a:gd fmla="*/ 445493 w 792" name="T16"/>
                <a:gd fmla="*/ 182850 h 779" name="T17"/>
                <a:gd fmla="*/ 439193 w 792" name="T18"/>
                <a:gd fmla="*/ 215276 h 779" name="T19"/>
                <a:gd fmla="*/ 418493 w 792" name="T20"/>
                <a:gd fmla="*/ 207170 h 779" name="T21"/>
                <a:gd fmla="*/ 393293 w 792" name="T22"/>
                <a:gd fmla="*/ 185552 h 779" name="T23"/>
                <a:gd fmla="*/ 410393 w 792" name="T24"/>
                <a:gd fmla="*/ 172942 h 779" name="T25"/>
                <a:gd fmla="*/ 442793 w 792" name="T26"/>
                <a:gd fmla="*/ 163034 h 779" name="T27"/>
                <a:gd fmla="*/ 337494 w 792" name="T28"/>
                <a:gd fmla="*/ 308953 h 779" name="T29"/>
                <a:gd fmla="*/ 325795 w 792" name="T30"/>
                <a:gd fmla="*/ 440461 h 779" name="T31"/>
                <a:gd fmla="*/ 371694 w 792" name="T32"/>
                <a:gd fmla="*/ 320663 h 779" name="T33"/>
                <a:gd fmla="*/ 280795 w 792" name="T34"/>
                <a:gd fmla="*/ 268420 h 779" name="T35"/>
                <a:gd fmla="*/ 246596 w 792" name="T36"/>
                <a:gd fmla="*/ 280130 h 779" name="T37"/>
                <a:gd fmla="*/ 292495 w 792" name="T38"/>
                <a:gd fmla="*/ 440461 h 779" name="T39"/>
                <a:gd fmla="*/ 280795 w 792" name="T40"/>
                <a:gd fmla="*/ 268420 h 779" name="T41"/>
                <a:gd fmla="*/ 416693 w 792" name="T42"/>
                <a:gd fmla="*/ 240497 h 779" name="T43"/>
                <a:gd fmla="*/ 404993 w 792" name="T44"/>
                <a:gd fmla="*/ 440461 h 779" name="T45"/>
                <a:gd fmla="*/ 450892 w 792" name="T46"/>
                <a:gd fmla="*/ 253107 h 779" name="T47"/>
                <a:gd fmla="*/ 201797 w 792" name="T48"/>
                <a:gd fmla="*/ 351288 h 779" name="T49"/>
                <a:gd fmla="*/ 167397 w 792" name="T50"/>
                <a:gd fmla="*/ 362997 h 779" name="T51"/>
                <a:gd fmla="*/ 213296 w 792" name="T52"/>
                <a:gd fmla="*/ 440461 h 779" name="T53"/>
                <a:gd fmla="*/ 201797 w 792" name="T54"/>
                <a:gd fmla="*/ 351288 h 779" name="T55"/>
                <a:gd fmla="*/ 122398 w 792" name="T56"/>
                <a:gd fmla="*/ 440461 h 779" name="T57"/>
                <a:gd fmla="*/ 110698 w 792" name="T58"/>
                <a:gd fmla="*/ 170240 h 779" name="T59"/>
                <a:gd fmla="*/ 134098 w 792" name="T60"/>
                <a:gd fmla="*/ 170240 h 779" name="T61"/>
                <a:gd fmla="*/ 477892 w 792" name="T62"/>
                <a:gd fmla="*/ 417042 h 779" name="T63"/>
                <a:gd fmla="*/ 477892 w 792" name="T64"/>
                <a:gd fmla="*/ 440461 h 779" name="T65"/>
                <a:gd fmla="*/ 110698 w 792" name="T66"/>
                <a:gd fmla="*/ 428751 h 779" name="T67"/>
                <a:gd fmla="*/ 477892 w 792" name="T68"/>
                <a:gd fmla="*/ 417042 h 779" name="T69"/>
                <a:gd fmla="*/ 611990 w 792" name="T70"/>
                <a:gd fmla="*/ 701675 h 779" name="T71"/>
                <a:gd fmla="*/ 436493 w 792" name="T72"/>
                <a:gd fmla="*/ 566564 h 779" name="T73"/>
                <a:gd fmla="*/ 0 w 792" name="T74"/>
                <a:gd fmla="*/ 299045 h 779" name="T75"/>
                <a:gd fmla="*/ 599390 w 792" name="T76"/>
                <a:gd fmla="*/ 299045 h 779" name="T77"/>
                <a:gd fmla="*/ 677689 w 792" name="T78"/>
                <a:gd fmla="*/ 544947 h 779" name="T79"/>
                <a:gd fmla="*/ 300595 w 792" name="T80"/>
                <a:gd fmla="*/ 561160 h 779" name="T81"/>
                <a:gd fmla="*/ 561591 w 792" name="T82"/>
                <a:gd fmla="*/ 299045 h 779" name="T83"/>
                <a:gd fmla="*/ 38699 w 792" name="T84"/>
                <a:gd fmla="*/ 299045 h 779"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b="b" l="0" r="r" t="0"/>
              <a:pathLst>
                <a:path h="779" w="792">
                  <a:moveTo>
                    <a:pt x="297" y="240"/>
                  </a:moveTo>
                  <a:lnTo>
                    <a:pt x="209" y="341"/>
                  </a:lnTo>
                  <a:lnTo>
                    <a:pt x="188" y="323"/>
                  </a:lnTo>
                  <a:lnTo>
                    <a:pt x="277" y="223"/>
                  </a:lnTo>
                  <a:lnTo>
                    <a:pt x="297" y="240"/>
                  </a:lnTo>
                  <a:close/>
                  <a:moveTo>
                    <a:pt x="390" y="323"/>
                  </a:moveTo>
                  <a:lnTo>
                    <a:pt x="276" y="224"/>
                  </a:lnTo>
                  <a:lnTo>
                    <a:pt x="294" y="203"/>
                  </a:lnTo>
                  <a:lnTo>
                    <a:pt x="408" y="303"/>
                  </a:lnTo>
                  <a:lnTo>
                    <a:pt x="390" y="323"/>
                  </a:lnTo>
                  <a:close/>
                  <a:moveTo>
                    <a:pt x="487" y="212"/>
                  </a:moveTo>
                  <a:lnTo>
                    <a:pt x="390" y="323"/>
                  </a:lnTo>
                  <a:lnTo>
                    <a:pt x="369" y="305"/>
                  </a:lnTo>
                  <a:lnTo>
                    <a:pt x="467" y="194"/>
                  </a:lnTo>
                  <a:lnTo>
                    <a:pt x="487" y="212"/>
                  </a:lnTo>
                  <a:close/>
                  <a:moveTo>
                    <a:pt x="492" y="181"/>
                  </a:moveTo>
                  <a:cubicBezTo>
                    <a:pt x="497" y="179"/>
                    <a:pt x="500" y="182"/>
                    <a:pt x="499" y="187"/>
                  </a:cubicBezTo>
                  <a:lnTo>
                    <a:pt x="495" y="203"/>
                  </a:lnTo>
                  <a:cubicBezTo>
                    <a:pt x="494" y="209"/>
                    <a:pt x="492" y="217"/>
                    <a:pt x="491" y="222"/>
                  </a:cubicBezTo>
                  <a:lnTo>
                    <a:pt x="488" y="239"/>
                  </a:lnTo>
                  <a:cubicBezTo>
                    <a:pt x="487" y="244"/>
                    <a:pt x="483" y="245"/>
                    <a:pt x="479" y="242"/>
                  </a:cubicBezTo>
                  <a:lnTo>
                    <a:pt x="465" y="230"/>
                  </a:lnTo>
                  <a:cubicBezTo>
                    <a:pt x="461" y="227"/>
                    <a:pt x="455" y="221"/>
                    <a:pt x="451" y="217"/>
                  </a:cubicBezTo>
                  <a:lnTo>
                    <a:pt x="437" y="206"/>
                  </a:lnTo>
                  <a:cubicBezTo>
                    <a:pt x="433" y="202"/>
                    <a:pt x="434" y="198"/>
                    <a:pt x="439" y="197"/>
                  </a:cubicBezTo>
                  <a:lnTo>
                    <a:pt x="456" y="192"/>
                  </a:lnTo>
                  <a:cubicBezTo>
                    <a:pt x="461" y="190"/>
                    <a:pt x="470" y="187"/>
                    <a:pt x="475" y="186"/>
                  </a:cubicBezTo>
                  <a:lnTo>
                    <a:pt x="492" y="181"/>
                  </a:lnTo>
                  <a:close/>
                  <a:moveTo>
                    <a:pt x="400" y="343"/>
                  </a:moveTo>
                  <a:lnTo>
                    <a:pt x="375" y="343"/>
                  </a:lnTo>
                  <a:cubicBezTo>
                    <a:pt x="368" y="343"/>
                    <a:pt x="362" y="349"/>
                    <a:pt x="362" y="356"/>
                  </a:cubicBezTo>
                  <a:lnTo>
                    <a:pt x="362" y="489"/>
                  </a:lnTo>
                  <a:lnTo>
                    <a:pt x="413" y="489"/>
                  </a:lnTo>
                  <a:lnTo>
                    <a:pt x="413" y="356"/>
                  </a:lnTo>
                  <a:cubicBezTo>
                    <a:pt x="413" y="349"/>
                    <a:pt x="407" y="343"/>
                    <a:pt x="400" y="343"/>
                  </a:cubicBezTo>
                  <a:close/>
                  <a:moveTo>
                    <a:pt x="312" y="298"/>
                  </a:moveTo>
                  <a:lnTo>
                    <a:pt x="287" y="298"/>
                  </a:lnTo>
                  <a:cubicBezTo>
                    <a:pt x="280" y="298"/>
                    <a:pt x="274" y="304"/>
                    <a:pt x="274" y="311"/>
                  </a:cubicBezTo>
                  <a:lnTo>
                    <a:pt x="274" y="489"/>
                  </a:lnTo>
                  <a:lnTo>
                    <a:pt x="325" y="489"/>
                  </a:lnTo>
                  <a:lnTo>
                    <a:pt x="325" y="311"/>
                  </a:lnTo>
                  <a:cubicBezTo>
                    <a:pt x="325" y="304"/>
                    <a:pt x="319" y="298"/>
                    <a:pt x="312" y="298"/>
                  </a:cubicBezTo>
                  <a:close/>
                  <a:moveTo>
                    <a:pt x="488" y="267"/>
                  </a:moveTo>
                  <a:lnTo>
                    <a:pt x="463" y="267"/>
                  </a:lnTo>
                  <a:cubicBezTo>
                    <a:pt x="456" y="267"/>
                    <a:pt x="450" y="273"/>
                    <a:pt x="450" y="281"/>
                  </a:cubicBezTo>
                  <a:lnTo>
                    <a:pt x="450" y="489"/>
                  </a:lnTo>
                  <a:lnTo>
                    <a:pt x="501" y="489"/>
                  </a:lnTo>
                  <a:lnTo>
                    <a:pt x="501" y="281"/>
                  </a:lnTo>
                  <a:cubicBezTo>
                    <a:pt x="501" y="273"/>
                    <a:pt x="495" y="267"/>
                    <a:pt x="488" y="267"/>
                  </a:cubicBezTo>
                  <a:close/>
                  <a:moveTo>
                    <a:pt x="224" y="390"/>
                  </a:moveTo>
                  <a:lnTo>
                    <a:pt x="200" y="390"/>
                  </a:lnTo>
                  <a:cubicBezTo>
                    <a:pt x="192" y="390"/>
                    <a:pt x="186" y="396"/>
                    <a:pt x="186" y="403"/>
                  </a:cubicBezTo>
                  <a:lnTo>
                    <a:pt x="186" y="489"/>
                  </a:lnTo>
                  <a:lnTo>
                    <a:pt x="237" y="489"/>
                  </a:lnTo>
                  <a:lnTo>
                    <a:pt x="237" y="403"/>
                  </a:lnTo>
                  <a:cubicBezTo>
                    <a:pt x="237" y="396"/>
                    <a:pt x="231" y="390"/>
                    <a:pt x="224" y="390"/>
                  </a:cubicBezTo>
                  <a:close/>
                  <a:moveTo>
                    <a:pt x="149" y="476"/>
                  </a:moveTo>
                  <a:cubicBezTo>
                    <a:pt x="149" y="483"/>
                    <a:pt x="144" y="489"/>
                    <a:pt x="136" y="489"/>
                  </a:cubicBezTo>
                  <a:cubicBezTo>
                    <a:pt x="129" y="489"/>
                    <a:pt x="123" y="483"/>
                    <a:pt x="123" y="476"/>
                  </a:cubicBezTo>
                  <a:lnTo>
                    <a:pt x="123" y="189"/>
                  </a:lnTo>
                  <a:cubicBezTo>
                    <a:pt x="123" y="182"/>
                    <a:pt x="129" y="176"/>
                    <a:pt x="136" y="176"/>
                  </a:cubicBezTo>
                  <a:cubicBezTo>
                    <a:pt x="143" y="176"/>
                    <a:pt x="149" y="182"/>
                    <a:pt x="149" y="189"/>
                  </a:cubicBezTo>
                  <a:lnTo>
                    <a:pt x="149" y="476"/>
                  </a:lnTo>
                  <a:close/>
                  <a:moveTo>
                    <a:pt x="531" y="463"/>
                  </a:moveTo>
                  <a:cubicBezTo>
                    <a:pt x="538" y="463"/>
                    <a:pt x="544" y="469"/>
                    <a:pt x="544" y="476"/>
                  </a:cubicBezTo>
                  <a:cubicBezTo>
                    <a:pt x="544" y="483"/>
                    <a:pt x="538" y="489"/>
                    <a:pt x="531" y="489"/>
                  </a:cubicBezTo>
                  <a:lnTo>
                    <a:pt x="136" y="489"/>
                  </a:lnTo>
                  <a:cubicBezTo>
                    <a:pt x="129" y="489"/>
                    <a:pt x="123" y="483"/>
                    <a:pt x="123" y="476"/>
                  </a:cubicBezTo>
                  <a:cubicBezTo>
                    <a:pt x="123" y="469"/>
                    <a:pt x="129" y="463"/>
                    <a:pt x="136" y="463"/>
                  </a:cubicBezTo>
                  <a:lnTo>
                    <a:pt x="531" y="463"/>
                  </a:lnTo>
                  <a:close/>
                  <a:moveTo>
                    <a:pt x="753" y="750"/>
                  </a:moveTo>
                  <a:cubicBezTo>
                    <a:pt x="732" y="770"/>
                    <a:pt x="706" y="779"/>
                    <a:pt x="680" y="779"/>
                  </a:cubicBezTo>
                  <a:cubicBezTo>
                    <a:pt x="654" y="779"/>
                    <a:pt x="628" y="770"/>
                    <a:pt x="608" y="750"/>
                  </a:cubicBezTo>
                  <a:lnTo>
                    <a:pt x="485" y="629"/>
                  </a:lnTo>
                  <a:cubicBezTo>
                    <a:pt x="440" y="653"/>
                    <a:pt x="388" y="666"/>
                    <a:pt x="334" y="666"/>
                  </a:cubicBezTo>
                  <a:cubicBezTo>
                    <a:pt x="149" y="666"/>
                    <a:pt x="0" y="517"/>
                    <a:pt x="0" y="332"/>
                  </a:cubicBezTo>
                  <a:cubicBezTo>
                    <a:pt x="0" y="149"/>
                    <a:pt x="149" y="0"/>
                    <a:pt x="334" y="0"/>
                  </a:cubicBezTo>
                  <a:cubicBezTo>
                    <a:pt x="517" y="0"/>
                    <a:pt x="666" y="149"/>
                    <a:pt x="666" y="332"/>
                  </a:cubicBezTo>
                  <a:cubicBezTo>
                    <a:pt x="666" y="387"/>
                    <a:pt x="653" y="439"/>
                    <a:pt x="630" y="484"/>
                  </a:cubicBezTo>
                  <a:lnTo>
                    <a:pt x="753" y="605"/>
                  </a:lnTo>
                  <a:cubicBezTo>
                    <a:pt x="792" y="645"/>
                    <a:pt x="792" y="709"/>
                    <a:pt x="753" y="750"/>
                  </a:cubicBezTo>
                  <a:close/>
                  <a:moveTo>
                    <a:pt x="334" y="623"/>
                  </a:moveTo>
                  <a:lnTo>
                    <a:pt x="334" y="623"/>
                  </a:lnTo>
                  <a:cubicBezTo>
                    <a:pt x="494" y="623"/>
                    <a:pt x="624" y="493"/>
                    <a:pt x="624" y="332"/>
                  </a:cubicBezTo>
                  <a:cubicBezTo>
                    <a:pt x="624" y="172"/>
                    <a:pt x="494" y="42"/>
                    <a:pt x="334" y="42"/>
                  </a:cubicBezTo>
                  <a:cubicBezTo>
                    <a:pt x="173" y="42"/>
                    <a:pt x="43" y="172"/>
                    <a:pt x="43" y="332"/>
                  </a:cubicBezTo>
                  <a:cubicBezTo>
                    <a:pt x="43" y="493"/>
                    <a:pt x="173" y="623"/>
                    <a:pt x="334" y="623"/>
                  </a:cubicBezTo>
                  <a:close/>
                </a:path>
              </a:pathLst>
            </a:custGeom>
            <a:solidFill>
              <a:schemeClr val="bg1"/>
            </a:solidFill>
            <a:ln>
              <a:noFill/>
            </a:ln>
            <a:extLst>
              <a:ext uri="{91240B29-F687-4F45-9708-019B960494DF}">
                <a14:hiddenLine w="9525">
                  <a:solidFill>
                    <a:srgbClr val="000000"/>
                  </a:solidFill>
                  <a:round/>
                  <a:headEnd/>
                  <a:tailEnd/>
                </a14:hiddenLine>
              </a:ext>
            </a:extLst>
          </p:spPr>
          <p:txBody>
            <a:bodyPr/>
            <a:lstStyle/>
            <a:p>
              <a:endParaRPr altLang="en-US" lang="zh-CN" sz="2400">
                <a:latin charset="-122" pitchFamily="34" typeface="微软雅黑"/>
                <a:ea charset="-122" pitchFamily="34" typeface="微软雅黑"/>
              </a:endParaRPr>
            </a:p>
          </p:txBody>
        </p:sp>
      </p:grpSp>
      <p:grpSp>
        <p:nvGrpSpPr>
          <p:cNvPr id="45" name="组合 43"/>
          <p:cNvGrpSpPr/>
          <p:nvPr/>
        </p:nvGrpSpPr>
        <p:grpSpPr>
          <a:xfrm>
            <a:off x="9179890" y="3974352"/>
            <a:ext cx="1044569" cy="1047377"/>
            <a:chExt cx="1154113" cy="1155698"/>
          </a:xfrm>
          <a:solidFill>
            <a:schemeClr val="bg1">
              <a:lumMod val="65000"/>
            </a:schemeClr>
          </a:solidFill>
        </p:grpSpPr>
        <p:sp>
          <p:nvSpPr>
            <p:cNvPr id="46" name="Oval 32"/>
            <p:cNvSpPr>
              <a:spLocks noChangeArrowheads="1"/>
            </p:cNvSpPr>
            <p:nvPr/>
          </p:nvSpPr>
          <p:spPr bwMode="auto">
            <a:xfrm>
              <a:off x="0" y="0"/>
              <a:ext cx="1154113" cy="1155698"/>
            </a:xfrm>
            <a:prstGeom prst="ellipse">
              <a:avLst/>
            </a:prstGeom>
            <a:solidFill>
              <a:schemeClr val="accent4"/>
            </a:solidFill>
            <a:ln w="63500">
              <a:solidFill>
                <a:schemeClr val="bg1"/>
              </a:solidFill>
              <a:round/>
            </a:ln>
            <a:effectLst>
              <a:outerShdw algn="tr" blurRad="101600" dir="8100000" dist="38100" rotWithShape="0">
                <a:prstClr val="black">
                  <a:alpha val="40000"/>
                </a:prstClr>
              </a:outerShdw>
            </a:effectLst>
            <a:extLst/>
          </p:spPr>
          <p:txBody>
            <a:bodyPr/>
            <a:lstStyle>
              <a:lvl1pPr eaLnBrk="0" hangingPunct="0">
                <a:spcBef>
                  <a:spcPct val="20000"/>
                </a:spcBef>
                <a:buChar char="•"/>
                <a:defRPr sz="2000">
                  <a:solidFill>
                    <a:schemeClr val="accent1"/>
                  </a:solidFill>
                  <a:latin charset="0" panose="020b0604020202020204" pitchFamily="34" typeface="Arial"/>
                  <a:ea charset="-122" pitchFamily="34" typeface="微软雅黑"/>
                </a:defRPr>
              </a:lvl1pPr>
              <a:lvl2pPr eaLnBrk="0" hangingPunct="0" indent="-285750" marL="742950">
                <a:spcBef>
                  <a:spcPct val="20000"/>
                </a:spcBef>
                <a:buChar char="–"/>
                <a:defRPr sz="2000">
                  <a:solidFill>
                    <a:schemeClr val="accent1"/>
                  </a:solidFill>
                  <a:latin charset="0" panose="020b0604020202020204" pitchFamily="34" typeface="Arial"/>
                  <a:ea charset="-122" pitchFamily="1" typeface="仿宋_GB2312"/>
                </a:defRPr>
              </a:lvl2pPr>
              <a:lvl3pPr eaLnBrk="0" hangingPunct="0" indent="-228600" marL="1143000">
                <a:spcBef>
                  <a:spcPct val="20000"/>
                </a:spcBef>
                <a:buChar char="•"/>
                <a:defRPr sz="2400">
                  <a:solidFill>
                    <a:schemeClr val="tx1"/>
                  </a:solidFill>
                  <a:latin charset="0" panose="020b0604020202020204" pitchFamily="34" typeface="Arial"/>
                  <a:ea charset="-122" pitchFamily="2" typeface="宋体"/>
                </a:defRPr>
              </a:lvl3pPr>
              <a:lvl4pPr eaLnBrk="0" hangingPunct="0" indent="-228600" marL="1600200">
                <a:spcBef>
                  <a:spcPct val="20000"/>
                </a:spcBef>
                <a:buChar char="–"/>
                <a:defRPr sz="2000">
                  <a:solidFill>
                    <a:schemeClr val="tx1"/>
                  </a:solidFill>
                  <a:latin charset="0" panose="020b0604020202020204" pitchFamily="34" typeface="Arial"/>
                  <a:ea charset="-122" pitchFamily="2" typeface="宋体"/>
                </a:defRPr>
              </a:lvl4pPr>
              <a:lvl5pPr eaLnBrk="0" hangingPunct="0" indent="-228600" marL="2057400">
                <a:spcBef>
                  <a:spcPct val="20000"/>
                </a:spcBef>
                <a:buChar char="»"/>
                <a:defRPr sz="2000">
                  <a:solidFill>
                    <a:schemeClr val="tx1"/>
                  </a:solidFill>
                  <a:latin charset="0" panose="020b0604020202020204" pitchFamily="34" typeface="Arial"/>
                  <a:ea charset="-122" pitchFamily="2" typeface="宋体"/>
                </a:defRPr>
              </a:lvl5pPr>
              <a:lvl6pPr eaLnBrk="0" fontAlgn="base" hangingPunct="0" indent="-228600" marL="2514600">
                <a:spcBef>
                  <a:spcPct val="20000"/>
                </a:spcBef>
                <a:spcAft>
                  <a:spcPct val="0"/>
                </a:spcAft>
                <a:buChar char="»"/>
                <a:defRPr sz="2000">
                  <a:solidFill>
                    <a:schemeClr val="tx1"/>
                  </a:solidFill>
                  <a:latin charset="0" panose="020b0604020202020204" pitchFamily="34" typeface="Arial"/>
                  <a:ea charset="-122" pitchFamily="2" typeface="宋体"/>
                </a:defRPr>
              </a:lvl6pPr>
              <a:lvl7pPr eaLnBrk="0" fontAlgn="base" hangingPunct="0" indent="-228600" marL="2971800">
                <a:spcBef>
                  <a:spcPct val="20000"/>
                </a:spcBef>
                <a:spcAft>
                  <a:spcPct val="0"/>
                </a:spcAft>
                <a:buChar char="»"/>
                <a:defRPr sz="2000">
                  <a:solidFill>
                    <a:schemeClr val="tx1"/>
                  </a:solidFill>
                  <a:latin charset="0" panose="020b0604020202020204" pitchFamily="34" typeface="Arial"/>
                  <a:ea charset="-122" pitchFamily="2" typeface="宋体"/>
                </a:defRPr>
              </a:lvl7pPr>
              <a:lvl8pPr eaLnBrk="0" fontAlgn="base" hangingPunct="0" indent="-228600" marL="3429000">
                <a:spcBef>
                  <a:spcPct val="20000"/>
                </a:spcBef>
                <a:spcAft>
                  <a:spcPct val="0"/>
                </a:spcAft>
                <a:buChar char="»"/>
                <a:defRPr sz="2000">
                  <a:solidFill>
                    <a:schemeClr val="tx1"/>
                  </a:solidFill>
                  <a:latin charset="0" panose="020b0604020202020204" pitchFamily="34" typeface="Arial"/>
                  <a:ea charset="-122" pitchFamily="2" typeface="宋体"/>
                </a:defRPr>
              </a:lvl8pPr>
              <a:lvl9pPr eaLnBrk="0" fontAlgn="base" hangingPunct="0" indent="-228600" marL="3886200">
                <a:spcBef>
                  <a:spcPct val="20000"/>
                </a:spcBef>
                <a:spcAft>
                  <a:spcPct val="0"/>
                </a:spcAft>
                <a:buChar char="»"/>
                <a:defRPr sz="2000">
                  <a:solidFill>
                    <a:schemeClr val="tx1"/>
                  </a:solidFill>
                  <a:latin charset="0" panose="020b0604020202020204" pitchFamily="34" typeface="Arial"/>
                  <a:ea charset="-122" pitchFamily="2" typeface="宋体"/>
                </a:defRPr>
              </a:lvl9pPr>
            </a:lstStyle>
            <a:p>
              <a:pPr eaLnBrk="1" hangingPunct="1">
                <a:spcBef>
                  <a:spcPct val="0"/>
                </a:spcBef>
                <a:buFontTx/>
                <a:buNone/>
              </a:pPr>
              <a:endParaRPr altLang="en-US" lang="zh-CN" sz="1600">
                <a:solidFill>
                  <a:schemeClr val="tx1"/>
                </a:solidFill>
                <a:latin charset="-122" pitchFamily="34" typeface="微软雅黑"/>
              </a:endParaRPr>
            </a:p>
          </p:txBody>
        </p:sp>
        <p:sp>
          <p:nvSpPr>
            <p:cNvPr id="47" name="Freeform 37"/>
            <p:cNvSpPr>
              <a:spLocks noEditPoints="1"/>
            </p:cNvSpPr>
            <p:nvPr/>
          </p:nvSpPr>
          <p:spPr bwMode="auto">
            <a:xfrm>
              <a:off x="268287" y="254000"/>
              <a:ext cx="658813" cy="652462"/>
            </a:xfrm>
            <a:custGeom>
              <a:gdLst>
                <a:gd fmla="*/ 594912 w 732" name="T0"/>
                <a:gd fmla="*/ 562343 h 724" name="T1"/>
                <a:gd fmla="*/ 526510 w 732" name="T2"/>
                <a:gd fmla="*/ 562343 h 724" name="T3"/>
                <a:gd fmla="*/ 431109 w 732" name="T4"/>
                <a:gd fmla="*/ 379401 h 724" name="T5"/>
                <a:gd fmla="*/ 421208 w 732" name="T6"/>
                <a:gd fmla="*/ 415449 h 724" name="T7"/>
                <a:gd fmla="*/ 369007 w 732" name="T8"/>
                <a:gd fmla="*/ 455101 h 724" name="T9"/>
                <a:gd fmla="*/ 540011 w 732" name="T10"/>
                <a:gd fmla="*/ 644351 h 724" name="T11"/>
                <a:gd fmla="*/ 649813 w 732" name="T12"/>
                <a:gd fmla="*/ 570454 h 724" name="T13"/>
                <a:gd fmla="*/ 568811 w 732" name="T14"/>
                <a:gd fmla="*/ 486643 h 724" name="T15"/>
                <a:gd fmla="*/ 449109 w 732" name="T16"/>
                <a:gd fmla="*/ 388413 h 724" name="T17"/>
                <a:gd fmla="*/ 237605 w 732" name="T18"/>
                <a:gd fmla="*/ 231606 h 724" name="T19"/>
                <a:gd fmla="*/ 273605 w 732" name="T20"/>
                <a:gd fmla="*/ 221693 h 724" name="T21"/>
                <a:gd fmla="*/ 283506 w 732" name="T22"/>
                <a:gd fmla="*/ 186546 h 724" name="T23"/>
                <a:gd fmla="*/ 292506 w 732" name="T24"/>
                <a:gd fmla="*/ 153202 h 724" name="T25"/>
                <a:gd fmla="*/ 126903 w 732" name="T26"/>
                <a:gd fmla="*/ 14419 h 724" name="T27"/>
                <a:gd fmla="*/ 104402 w 732" name="T28"/>
                <a:gd fmla="*/ 184744 h 724" name="T29"/>
                <a:gd fmla="*/ 900 w 732" name="T30"/>
                <a:gd fmla="*/ 141487 h 724" name="T31"/>
                <a:gd fmla="*/ 196204 w 732" name="T32"/>
                <a:gd fmla="*/ 281171 h 724" name="T33"/>
                <a:gd fmla="*/ 221404 w 732" name="T34"/>
                <a:gd fmla="*/ 248729 h 724" name="T35"/>
                <a:gd fmla="*/ 634513 w 732" name="T36"/>
                <a:gd fmla="*/ 63985 h 724" name="T37"/>
                <a:gd fmla="*/ 546311 w 732" name="T38"/>
                <a:gd fmla="*/ 0 h 724" name="T39"/>
                <a:gd fmla="*/ 309606 w 732" name="T40"/>
                <a:gd fmla="*/ 211780 h 724" name="T41"/>
                <a:gd fmla="*/ 275405 w 732" name="T42"/>
                <a:gd fmla="*/ 260444 h 724" name="T43"/>
                <a:gd fmla="*/ 246605 w 732" name="T44"/>
                <a:gd fmla="*/ 274863 h 724" name="T45"/>
                <a:gd fmla="*/ 250205 w 732" name="T46"/>
                <a:gd fmla="*/ 364982 h 724" name="T47"/>
                <a:gd fmla="*/ 58501 w 732" name="T48"/>
                <a:gd fmla="*/ 530801 h 724" name="T49"/>
                <a:gd fmla="*/ 37801 w 732" name="T50"/>
                <a:gd fmla="*/ 652462 h 724" name="T51"/>
                <a:gd fmla="*/ 136803 w 732" name="T52"/>
                <a:gd fmla="*/ 553331 h 724" name="T53"/>
                <a:gd fmla="*/ 291606 w 732" name="T54"/>
                <a:gd fmla="*/ 406437 h 724" name="T55"/>
                <a:gd fmla="*/ 378907 w 732" name="T56"/>
                <a:gd fmla="*/ 406437 h 724" name="T57"/>
                <a:gd fmla="*/ 404108 w 732" name="T58"/>
                <a:gd fmla="*/ 352366 h 724" name="T59"/>
                <a:gd fmla="*/ 441009 w 732" name="T60"/>
                <a:gd fmla="*/ 344255 h 724" name="T61"/>
                <a:gd fmla="*/ 634513 w 732" name="T62"/>
                <a:gd fmla="*/ 63985 h 724"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b="b" l="0" r="r" t="0"/>
              <a:pathLst>
                <a:path h="724" w="732">
                  <a:moveTo>
                    <a:pt x="623" y="586"/>
                  </a:moveTo>
                  <a:cubicBezTo>
                    <a:pt x="644" y="586"/>
                    <a:pt x="661" y="603"/>
                    <a:pt x="661" y="624"/>
                  </a:cubicBezTo>
                  <a:cubicBezTo>
                    <a:pt x="661" y="645"/>
                    <a:pt x="644" y="662"/>
                    <a:pt x="623" y="662"/>
                  </a:cubicBezTo>
                  <a:cubicBezTo>
                    <a:pt x="602" y="662"/>
                    <a:pt x="585" y="645"/>
                    <a:pt x="585" y="624"/>
                  </a:cubicBezTo>
                  <a:cubicBezTo>
                    <a:pt x="585" y="603"/>
                    <a:pt x="602" y="586"/>
                    <a:pt x="623" y="586"/>
                  </a:cubicBezTo>
                  <a:close/>
                  <a:moveTo>
                    <a:pt x="479" y="421"/>
                  </a:moveTo>
                  <a:lnTo>
                    <a:pt x="489" y="441"/>
                  </a:lnTo>
                  <a:lnTo>
                    <a:pt x="468" y="461"/>
                  </a:lnTo>
                  <a:lnTo>
                    <a:pt x="449" y="480"/>
                  </a:lnTo>
                  <a:cubicBezTo>
                    <a:pt x="438" y="491"/>
                    <a:pt x="425" y="500"/>
                    <a:pt x="410" y="505"/>
                  </a:cubicBezTo>
                  <a:lnTo>
                    <a:pt x="539" y="633"/>
                  </a:lnTo>
                  <a:lnTo>
                    <a:pt x="600" y="715"/>
                  </a:lnTo>
                  <a:lnTo>
                    <a:pt x="632" y="724"/>
                  </a:lnTo>
                  <a:lnTo>
                    <a:pt x="722" y="633"/>
                  </a:lnTo>
                  <a:lnTo>
                    <a:pt x="713" y="600"/>
                  </a:lnTo>
                  <a:lnTo>
                    <a:pt x="632" y="540"/>
                  </a:lnTo>
                  <a:lnTo>
                    <a:pt x="511" y="419"/>
                  </a:lnTo>
                  <a:lnTo>
                    <a:pt x="499" y="431"/>
                  </a:lnTo>
                  <a:lnTo>
                    <a:pt x="479" y="421"/>
                  </a:lnTo>
                  <a:close/>
                  <a:moveTo>
                    <a:pt x="264" y="257"/>
                  </a:moveTo>
                  <a:lnTo>
                    <a:pt x="285" y="237"/>
                  </a:lnTo>
                  <a:lnTo>
                    <a:pt x="304" y="246"/>
                  </a:lnTo>
                  <a:lnTo>
                    <a:pt x="294" y="227"/>
                  </a:lnTo>
                  <a:lnTo>
                    <a:pt x="315" y="207"/>
                  </a:lnTo>
                  <a:lnTo>
                    <a:pt x="317" y="205"/>
                  </a:lnTo>
                  <a:cubicBezTo>
                    <a:pt x="322" y="193"/>
                    <a:pt x="325" y="181"/>
                    <a:pt x="325" y="170"/>
                  </a:cubicBezTo>
                  <a:cubicBezTo>
                    <a:pt x="325" y="84"/>
                    <a:pt x="242" y="0"/>
                    <a:pt x="156" y="1"/>
                  </a:cubicBezTo>
                  <a:cubicBezTo>
                    <a:pt x="156" y="1"/>
                    <a:pt x="146" y="11"/>
                    <a:pt x="141" y="16"/>
                  </a:cubicBezTo>
                  <a:cubicBezTo>
                    <a:pt x="210" y="85"/>
                    <a:pt x="204" y="74"/>
                    <a:pt x="204" y="116"/>
                  </a:cubicBezTo>
                  <a:cubicBezTo>
                    <a:pt x="204" y="151"/>
                    <a:pt x="149" y="205"/>
                    <a:pt x="116" y="205"/>
                  </a:cubicBezTo>
                  <a:cubicBezTo>
                    <a:pt x="72" y="205"/>
                    <a:pt x="86" y="212"/>
                    <a:pt x="16" y="142"/>
                  </a:cubicBezTo>
                  <a:cubicBezTo>
                    <a:pt x="10" y="147"/>
                    <a:pt x="1" y="157"/>
                    <a:pt x="1" y="157"/>
                  </a:cubicBezTo>
                  <a:cubicBezTo>
                    <a:pt x="2" y="243"/>
                    <a:pt x="83" y="325"/>
                    <a:pt x="169" y="325"/>
                  </a:cubicBezTo>
                  <a:cubicBezTo>
                    <a:pt x="185" y="325"/>
                    <a:pt x="201" y="320"/>
                    <a:pt x="218" y="312"/>
                  </a:cubicBezTo>
                  <a:lnTo>
                    <a:pt x="221" y="315"/>
                  </a:lnTo>
                  <a:cubicBezTo>
                    <a:pt x="226" y="301"/>
                    <a:pt x="234" y="288"/>
                    <a:pt x="246" y="276"/>
                  </a:cubicBezTo>
                  <a:lnTo>
                    <a:pt x="264" y="257"/>
                  </a:lnTo>
                  <a:close/>
                  <a:moveTo>
                    <a:pt x="705" y="71"/>
                  </a:moveTo>
                  <a:lnTo>
                    <a:pt x="655" y="20"/>
                  </a:lnTo>
                  <a:cubicBezTo>
                    <a:pt x="642" y="7"/>
                    <a:pt x="624" y="0"/>
                    <a:pt x="607" y="0"/>
                  </a:cubicBezTo>
                  <a:cubicBezTo>
                    <a:pt x="589" y="0"/>
                    <a:pt x="572" y="7"/>
                    <a:pt x="558" y="20"/>
                  </a:cubicBezTo>
                  <a:lnTo>
                    <a:pt x="344" y="235"/>
                  </a:lnTo>
                  <a:cubicBezTo>
                    <a:pt x="350" y="248"/>
                    <a:pt x="345" y="267"/>
                    <a:pt x="335" y="277"/>
                  </a:cubicBezTo>
                  <a:cubicBezTo>
                    <a:pt x="328" y="284"/>
                    <a:pt x="317" y="289"/>
                    <a:pt x="306" y="289"/>
                  </a:cubicBezTo>
                  <a:cubicBezTo>
                    <a:pt x="302" y="289"/>
                    <a:pt x="297" y="288"/>
                    <a:pt x="293" y="286"/>
                  </a:cubicBezTo>
                  <a:lnTo>
                    <a:pt x="274" y="305"/>
                  </a:lnTo>
                  <a:cubicBezTo>
                    <a:pt x="247" y="331"/>
                    <a:pt x="247" y="375"/>
                    <a:pt x="274" y="401"/>
                  </a:cubicBezTo>
                  <a:lnTo>
                    <a:pt x="278" y="405"/>
                  </a:lnTo>
                  <a:lnTo>
                    <a:pt x="110" y="572"/>
                  </a:lnTo>
                  <a:lnTo>
                    <a:pt x="65" y="589"/>
                  </a:lnTo>
                  <a:lnTo>
                    <a:pt x="0" y="682"/>
                  </a:lnTo>
                  <a:lnTo>
                    <a:pt x="42" y="724"/>
                  </a:lnTo>
                  <a:lnTo>
                    <a:pt x="135" y="659"/>
                  </a:lnTo>
                  <a:lnTo>
                    <a:pt x="152" y="614"/>
                  </a:lnTo>
                  <a:lnTo>
                    <a:pt x="319" y="447"/>
                  </a:lnTo>
                  <a:lnTo>
                    <a:pt x="324" y="451"/>
                  </a:lnTo>
                  <a:cubicBezTo>
                    <a:pt x="338" y="465"/>
                    <a:pt x="355" y="471"/>
                    <a:pt x="373" y="471"/>
                  </a:cubicBezTo>
                  <a:cubicBezTo>
                    <a:pt x="390" y="471"/>
                    <a:pt x="408" y="465"/>
                    <a:pt x="421" y="451"/>
                  </a:cubicBezTo>
                  <a:lnTo>
                    <a:pt x="440" y="433"/>
                  </a:lnTo>
                  <a:cubicBezTo>
                    <a:pt x="434" y="420"/>
                    <a:pt x="438" y="401"/>
                    <a:pt x="449" y="391"/>
                  </a:cubicBezTo>
                  <a:cubicBezTo>
                    <a:pt x="456" y="384"/>
                    <a:pt x="467" y="379"/>
                    <a:pt x="477" y="379"/>
                  </a:cubicBezTo>
                  <a:cubicBezTo>
                    <a:pt x="482" y="379"/>
                    <a:pt x="487" y="380"/>
                    <a:pt x="490" y="382"/>
                  </a:cubicBezTo>
                  <a:lnTo>
                    <a:pt x="705" y="167"/>
                  </a:lnTo>
                  <a:cubicBezTo>
                    <a:pt x="732" y="140"/>
                    <a:pt x="732" y="97"/>
                    <a:pt x="705" y="71"/>
                  </a:cubicBezTo>
                  <a:close/>
                </a:path>
              </a:pathLst>
            </a:custGeom>
            <a:solidFill>
              <a:schemeClr val="bg1"/>
            </a:solidFill>
            <a:ln>
              <a:noFill/>
            </a:ln>
            <a:extLst>
              <a:ext uri="{91240B29-F687-4F45-9708-019B960494DF}">
                <a14:hiddenLine w="9525">
                  <a:solidFill>
                    <a:srgbClr val="000000"/>
                  </a:solidFill>
                  <a:round/>
                  <a:headEnd/>
                  <a:tailEnd/>
                </a14:hiddenLine>
              </a:ext>
            </a:extLst>
          </p:spPr>
          <p:txBody>
            <a:bodyPr/>
            <a:lstStyle/>
            <a:p>
              <a:endParaRPr altLang="en-US" lang="zh-CN" sz="2400">
                <a:latin charset="-122" pitchFamily="34" typeface="微软雅黑"/>
                <a:ea charset="-122" pitchFamily="34" typeface="微软雅黑"/>
              </a:endParaRPr>
            </a:p>
          </p:txBody>
        </p:sp>
      </p:grpSp>
      <p:sp>
        <p:nvSpPr>
          <p:cNvPr id="48" name="TextBox 46"/>
          <p:cNvSpPr txBox="1">
            <a:spLocks noChangeArrowheads="1"/>
          </p:cNvSpPr>
          <p:nvPr/>
        </p:nvSpPr>
        <p:spPr bwMode="auto">
          <a:xfrm>
            <a:off x="3054747" y="1504091"/>
            <a:ext cx="1591999" cy="367309"/>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1389" lIns="82779" rIns="82779" tIns="41389">
            <a:spAutoFit/>
          </a:bodyPr>
          <a:lstStyle>
            <a:lvl1pPr eaLnBrk="0" hangingPunct="0">
              <a:spcBef>
                <a:spcPct val="20000"/>
              </a:spcBef>
              <a:buChar char="•"/>
              <a:defRPr sz="2000">
                <a:solidFill>
                  <a:schemeClr val="accent1"/>
                </a:solidFill>
                <a:latin charset="0" panose="020b0604020202020204" pitchFamily="34" typeface="Arial"/>
                <a:ea charset="-122" pitchFamily="34" typeface="微软雅黑"/>
              </a:defRPr>
            </a:lvl1pPr>
            <a:lvl2pPr eaLnBrk="0" hangingPunct="0" indent="-285750" marL="742950">
              <a:spcBef>
                <a:spcPct val="20000"/>
              </a:spcBef>
              <a:buChar char="–"/>
              <a:defRPr sz="2000">
                <a:solidFill>
                  <a:schemeClr val="accent1"/>
                </a:solidFill>
                <a:latin charset="0" panose="020b0604020202020204" pitchFamily="34" typeface="Arial"/>
                <a:ea charset="-122" pitchFamily="1" typeface="仿宋_GB2312"/>
              </a:defRPr>
            </a:lvl2pPr>
            <a:lvl3pPr eaLnBrk="0" hangingPunct="0" indent="-228600" marL="1143000">
              <a:spcBef>
                <a:spcPct val="20000"/>
              </a:spcBef>
              <a:buChar char="•"/>
              <a:defRPr sz="2400">
                <a:solidFill>
                  <a:schemeClr val="tx1"/>
                </a:solidFill>
                <a:latin charset="0" panose="020b0604020202020204" pitchFamily="34" typeface="Arial"/>
                <a:ea charset="-122" pitchFamily="2" typeface="宋体"/>
              </a:defRPr>
            </a:lvl3pPr>
            <a:lvl4pPr eaLnBrk="0" hangingPunct="0" indent="-228600" marL="1600200">
              <a:spcBef>
                <a:spcPct val="20000"/>
              </a:spcBef>
              <a:buChar char="–"/>
              <a:defRPr sz="2000">
                <a:solidFill>
                  <a:schemeClr val="tx1"/>
                </a:solidFill>
                <a:latin charset="0" panose="020b0604020202020204" pitchFamily="34" typeface="Arial"/>
                <a:ea charset="-122" pitchFamily="2" typeface="宋体"/>
              </a:defRPr>
            </a:lvl4pPr>
            <a:lvl5pPr eaLnBrk="0" hangingPunct="0" indent="-228600" marL="2057400">
              <a:spcBef>
                <a:spcPct val="20000"/>
              </a:spcBef>
              <a:buChar char="»"/>
              <a:defRPr sz="2000">
                <a:solidFill>
                  <a:schemeClr val="tx1"/>
                </a:solidFill>
                <a:latin charset="0" panose="020b0604020202020204" pitchFamily="34" typeface="Arial"/>
                <a:ea charset="-122" pitchFamily="2" typeface="宋体"/>
              </a:defRPr>
            </a:lvl5pPr>
            <a:lvl6pPr eaLnBrk="0" fontAlgn="base" hangingPunct="0" indent="-228600" marL="2514600">
              <a:spcBef>
                <a:spcPct val="20000"/>
              </a:spcBef>
              <a:spcAft>
                <a:spcPct val="0"/>
              </a:spcAft>
              <a:buChar char="»"/>
              <a:defRPr sz="2000">
                <a:solidFill>
                  <a:schemeClr val="tx1"/>
                </a:solidFill>
                <a:latin charset="0" panose="020b0604020202020204" pitchFamily="34" typeface="Arial"/>
                <a:ea charset="-122" pitchFamily="2" typeface="宋体"/>
              </a:defRPr>
            </a:lvl6pPr>
            <a:lvl7pPr eaLnBrk="0" fontAlgn="base" hangingPunct="0" indent="-228600" marL="2971800">
              <a:spcBef>
                <a:spcPct val="20000"/>
              </a:spcBef>
              <a:spcAft>
                <a:spcPct val="0"/>
              </a:spcAft>
              <a:buChar char="»"/>
              <a:defRPr sz="2000">
                <a:solidFill>
                  <a:schemeClr val="tx1"/>
                </a:solidFill>
                <a:latin charset="0" panose="020b0604020202020204" pitchFamily="34" typeface="Arial"/>
                <a:ea charset="-122" pitchFamily="2" typeface="宋体"/>
              </a:defRPr>
            </a:lvl7pPr>
            <a:lvl8pPr eaLnBrk="0" fontAlgn="base" hangingPunct="0" indent="-228600" marL="3429000">
              <a:spcBef>
                <a:spcPct val="20000"/>
              </a:spcBef>
              <a:spcAft>
                <a:spcPct val="0"/>
              </a:spcAft>
              <a:buChar char="»"/>
              <a:defRPr sz="2000">
                <a:solidFill>
                  <a:schemeClr val="tx1"/>
                </a:solidFill>
                <a:latin charset="0" panose="020b0604020202020204" pitchFamily="34" typeface="Arial"/>
                <a:ea charset="-122" pitchFamily="2" typeface="宋体"/>
              </a:defRPr>
            </a:lvl8pPr>
            <a:lvl9pPr eaLnBrk="0" fontAlgn="base" hangingPunct="0" indent="-228600" marL="3886200">
              <a:spcBef>
                <a:spcPct val="20000"/>
              </a:spcBef>
              <a:spcAft>
                <a:spcPct val="0"/>
              </a:spcAft>
              <a:buChar char="»"/>
              <a:defRPr sz="2000">
                <a:solidFill>
                  <a:schemeClr val="tx1"/>
                </a:solidFill>
                <a:latin charset="0" panose="020b0604020202020204" pitchFamily="34" typeface="Arial"/>
                <a:ea charset="-122" pitchFamily="2" typeface="宋体"/>
              </a:defRPr>
            </a:lvl9pPr>
          </a:lstStyle>
          <a:p>
            <a:pPr eaLnBrk="1" hangingPunct="1">
              <a:spcBef>
                <a:spcPct val="0"/>
              </a:spcBef>
              <a:buFontTx/>
              <a:buNone/>
            </a:pPr>
            <a:r>
              <a:rPr altLang="en-US" b="1" lang="zh-CN" sz="1867">
                <a:latin charset="-122" pitchFamily="34" typeface="微软雅黑"/>
              </a:rPr>
              <a:t>添加标题内容</a:t>
            </a:r>
          </a:p>
        </p:txBody>
      </p:sp>
      <p:sp>
        <p:nvSpPr>
          <p:cNvPr id="49" name="TextBox 47"/>
          <p:cNvSpPr txBox="1">
            <a:spLocks noChangeArrowheads="1"/>
          </p:cNvSpPr>
          <p:nvPr/>
        </p:nvSpPr>
        <p:spPr bwMode="auto">
          <a:xfrm>
            <a:off x="2985782" y="2026161"/>
            <a:ext cx="2346329" cy="97706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1389" lIns="82779" rIns="82779" tIns="41389">
            <a:spAutoFit/>
          </a:bodyPr>
          <a:lstStyle>
            <a:lvl1pPr eaLnBrk="0" hangingPunct="0">
              <a:spcBef>
                <a:spcPct val="20000"/>
              </a:spcBef>
              <a:buChar char="•"/>
              <a:defRPr sz="2000">
                <a:solidFill>
                  <a:schemeClr val="accent1"/>
                </a:solidFill>
                <a:latin charset="0" panose="020b0604020202020204" pitchFamily="34" typeface="Arial"/>
                <a:ea charset="-122" pitchFamily="34" typeface="微软雅黑"/>
              </a:defRPr>
            </a:lvl1pPr>
            <a:lvl2pPr eaLnBrk="0" hangingPunct="0" indent="-285750" marL="742950">
              <a:spcBef>
                <a:spcPct val="20000"/>
              </a:spcBef>
              <a:buChar char="–"/>
              <a:defRPr sz="2000">
                <a:solidFill>
                  <a:schemeClr val="accent1"/>
                </a:solidFill>
                <a:latin charset="0" panose="020b0604020202020204" pitchFamily="34" typeface="Arial"/>
                <a:ea charset="-122" pitchFamily="1" typeface="仿宋_GB2312"/>
              </a:defRPr>
            </a:lvl2pPr>
            <a:lvl3pPr eaLnBrk="0" hangingPunct="0" indent="-228600" marL="1143000">
              <a:spcBef>
                <a:spcPct val="20000"/>
              </a:spcBef>
              <a:buChar char="•"/>
              <a:defRPr sz="2400">
                <a:solidFill>
                  <a:schemeClr val="tx1"/>
                </a:solidFill>
                <a:latin charset="0" panose="020b0604020202020204" pitchFamily="34" typeface="Arial"/>
                <a:ea charset="-122" pitchFamily="2" typeface="宋体"/>
              </a:defRPr>
            </a:lvl3pPr>
            <a:lvl4pPr eaLnBrk="0" hangingPunct="0" indent="-228600" marL="1600200">
              <a:spcBef>
                <a:spcPct val="20000"/>
              </a:spcBef>
              <a:buChar char="–"/>
              <a:defRPr sz="2000">
                <a:solidFill>
                  <a:schemeClr val="tx1"/>
                </a:solidFill>
                <a:latin charset="0" panose="020b0604020202020204" pitchFamily="34" typeface="Arial"/>
                <a:ea charset="-122" pitchFamily="2" typeface="宋体"/>
              </a:defRPr>
            </a:lvl4pPr>
            <a:lvl5pPr eaLnBrk="0" hangingPunct="0" indent="-228600" marL="2057400">
              <a:spcBef>
                <a:spcPct val="20000"/>
              </a:spcBef>
              <a:buChar char="»"/>
              <a:defRPr sz="2000">
                <a:solidFill>
                  <a:schemeClr val="tx1"/>
                </a:solidFill>
                <a:latin charset="0" panose="020b0604020202020204" pitchFamily="34" typeface="Arial"/>
                <a:ea charset="-122" pitchFamily="2" typeface="宋体"/>
              </a:defRPr>
            </a:lvl5pPr>
            <a:lvl6pPr eaLnBrk="0" fontAlgn="base" hangingPunct="0" indent="-228600" marL="2514600">
              <a:spcBef>
                <a:spcPct val="20000"/>
              </a:spcBef>
              <a:spcAft>
                <a:spcPct val="0"/>
              </a:spcAft>
              <a:buChar char="»"/>
              <a:defRPr sz="2000">
                <a:solidFill>
                  <a:schemeClr val="tx1"/>
                </a:solidFill>
                <a:latin charset="0" panose="020b0604020202020204" pitchFamily="34" typeface="Arial"/>
                <a:ea charset="-122" pitchFamily="2" typeface="宋体"/>
              </a:defRPr>
            </a:lvl6pPr>
            <a:lvl7pPr eaLnBrk="0" fontAlgn="base" hangingPunct="0" indent="-228600" marL="2971800">
              <a:spcBef>
                <a:spcPct val="20000"/>
              </a:spcBef>
              <a:spcAft>
                <a:spcPct val="0"/>
              </a:spcAft>
              <a:buChar char="»"/>
              <a:defRPr sz="2000">
                <a:solidFill>
                  <a:schemeClr val="tx1"/>
                </a:solidFill>
                <a:latin charset="0" panose="020b0604020202020204" pitchFamily="34" typeface="Arial"/>
                <a:ea charset="-122" pitchFamily="2" typeface="宋体"/>
              </a:defRPr>
            </a:lvl7pPr>
            <a:lvl8pPr eaLnBrk="0" fontAlgn="base" hangingPunct="0" indent="-228600" marL="3429000">
              <a:spcBef>
                <a:spcPct val="20000"/>
              </a:spcBef>
              <a:spcAft>
                <a:spcPct val="0"/>
              </a:spcAft>
              <a:buChar char="»"/>
              <a:defRPr sz="2000">
                <a:solidFill>
                  <a:schemeClr val="tx1"/>
                </a:solidFill>
                <a:latin charset="0" panose="020b0604020202020204" pitchFamily="34" typeface="Arial"/>
                <a:ea charset="-122" pitchFamily="2" typeface="宋体"/>
              </a:defRPr>
            </a:lvl8pPr>
            <a:lvl9pPr eaLnBrk="0" fontAlgn="base" hangingPunct="0" indent="-228600" marL="3886200">
              <a:spcBef>
                <a:spcPct val="20000"/>
              </a:spcBef>
              <a:spcAft>
                <a:spcPct val="0"/>
              </a:spcAft>
              <a:buChar char="»"/>
              <a:defRPr sz="2000">
                <a:solidFill>
                  <a:schemeClr val="tx1"/>
                </a:solidFill>
                <a:latin charset="0" panose="020b0604020202020204" pitchFamily="34" typeface="Arial"/>
                <a:ea charset="-122" pitchFamily="2" typeface="宋体"/>
              </a:defRPr>
            </a:lvl9pPr>
          </a:lstStyle>
          <a:p>
            <a:pPr eaLnBrk="1" hangingPunct="1">
              <a:spcBef>
                <a:spcPct val="0"/>
              </a:spcBef>
              <a:buFontTx/>
              <a:buNone/>
            </a:pPr>
            <a:r>
              <a:rPr altLang="en-US" lang="zh-CN" sz="1467">
                <a:solidFill>
                  <a:schemeClr val="tx1"/>
                </a:solidFill>
                <a:latin charset="-122" pitchFamily="34" typeface="微软雅黑"/>
              </a:rPr>
              <a:t>这里可以添加主要内容这里可以添加主要内容这里可以添加主要内容这里可以添加主要内容</a:t>
            </a:r>
          </a:p>
        </p:txBody>
      </p:sp>
      <p:sp>
        <p:nvSpPr>
          <p:cNvPr id="50" name="TextBox 48"/>
          <p:cNvSpPr txBox="1">
            <a:spLocks noChangeArrowheads="1"/>
          </p:cNvSpPr>
          <p:nvPr/>
        </p:nvSpPr>
        <p:spPr bwMode="auto">
          <a:xfrm>
            <a:off x="7435589" y="1504091"/>
            <a:ext cx="1593435" cy="367309"/>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1389" lIns="82779" rIns="82779" tIns="41389">
            <a:spAutoFit/>
          </a:bodyPr>
          <a:lstStyle>
            <a:lvl1pPr eaLnBrk="0" hangingPunct="0">
              <a:spcBef>
                <a:spcPct val="20000"/>
              </a:spcBef>
              <a:buChar char="•"/>
              <a:defRPr sz="2000">
                <a:solidFill>
                  <a:schemeClr val="accent1"/>
                </a:solidFill>
                <a:latin charset="0" panose="020b0604020202020204" pitchFamily="34" typeface="Arial"/>
                <a:ea charset="-122" pitchFamily="34" typeface="微软雅黑"/>
              </a:defRPr>
            </a:lvl1pPr>
            <a:lvl2pPr eaLnBrk="0" hangingPunct="0" indent="-285750" marL="742950">
              <a:spcBef>
                <a:spcPct val="20000"/>
              </a:spcBef>
              <a:buChar char="–"/>
              <a:defRPr sz="2000">
                <a:solidFill>
                  <a:schemeClr val="accent1"/>
                </a:solidFill>
                <a:latin charset="0" panose="020b0604020202020204" pitchFamily="34" typeface="Arial"/>
                <a:ea charset="-122" pitchFamily="1" typeface="仿宋_GB2312"/>
              </a:defRPr>
            </a:lvl2pPr>
            <a:lvl3pPr eaLnBrk="0" hangingPunct="0" indent="-228600" marL="1143000">
              <a:spcBef>
                <a:spcPct val="20000"/>
              </a:spcBef>
              <a:buChar char="•"/>
              <a:defRPr sz="2400">
                <a:solidFill>
                  <a:schemeClr val="tx1"/>
                </a:solidFill>
                <a:latin charset="0" panose="020b0604020202020204" pitchFamily="34" typeface="Arial"/>
                <a:ea charset="-122" pitchFamily="2" typeface="宋体"/>
              </a:defRPr>
            </a:lvl3pPr>
            <a:lvl4pPr eaLnBrk="0" hangingPunct="0" indent="-228600" marL="1600200">
              <a:spcBef>
                <a:spcPct val="20000"/>
              </a:spcBef>
              <a:buChar char="–"/>
              <a:defRPr sz="2000">
                <a:solidFill>
                  <a:schemeClr val="tx1"/>
                </a:solidFill>
                <a:latin charset="0" panose="020b0604020202020204" pitchFamily="34" typeface="Arial"/>
                <a:ea charset="-122" pitchFamily="2" typeface="宋体"/>
              </a:defRPr>
            </a:lvl4pPr>
            <a:lvl5pPr eaLnBrk="0" hangingPunct="0" indent="-228600" marL="2057400">
              <a:spcBef>
                <a:spcPct val="20000"/>
              </a:spcBef>
              <a:buChar char="»"/>
              <a:defRPr sz="2000">
                <a:solidFill>
                  <a:schemeClr val="tx1"/>
                </a:solidFill>
                <a:latin charset="0" panose="020b0604020202020204" pitchFamily="34" typeface="Arial"/>
                <a:ea charset="-122" pitchFamily="2" typeface="宋体"/>
              </a:defRPr>
            </a:lvl5pPr>
            <a:lvl6pPr eaLnBrk="0" fontAlgn="base" hangingPunct="0" indent="-228600" marL="2514600">
              <a:spcBef>
                <a:spcPct val="20000"/>
              </a:spcBef>
              <a:spcAft>
                <a:spcPct val="0"/>
              </a:spcAft>
              <a:buChar char="»"/>
              <a:defRPr sz="2000">
                <a:solidFill>
                  <a:schemeClr val="tx1"/>
                </a:solidFill>
                <a:latin charset="0" panose="020b0604020202020204" pitchFamily="34" typeface="Arial"/>
                <a:ea charset="-122" pitchFamily="2" typeface="宋体"/>
              </a:defRPr>
            </a:lvl6pPr>
            <a:lvl7pPr eaLnBrk="0" fontAlgn="base" hangingPunct="0" indent="-228600" marL="2971800">
              <a:spcBef>
                <a:spcPct val="20000"/>
              </a:spcBef>
              <a:spcAft>
                <a:spcPct val="0"/>
              </a:spcAft>
              <a:buChar char="»"/>
              <a:defRPr sz="2000">
                <a:solidFill>
                  <a:schemeClr val="tx1"/>
                </a:solidFill>
                <a:latin charset="0" panose="020b0604020202020204" pitchFamily="34" typeface="Arial"/>
                <a:ea charset="-122" pitchFamily="2" typeface="宋体"/>
              </a:defRPr>
            </a:lvl7pPr>
            <a:lvl8pPr eaLnBrk="0" fontAlgn="base" hangingPunct="0" indent="-228600" marL="3429000">
              <a:spcBef>
                <a:spcPct val="20000"/>
              </a:spcBef>
              <a:spcAft>
                <a:spcPct val="0"/>
              </a:spcAft>
              <a:buChar char="»"/>
              <a:defRPr sz="2000">
                <a:solidFill>
                  <a:schemeClr val="tx1"/>
                </a:solidFill>
                <a:latin charset="0" panose="020b0604020202020204" pitchFamily="34" typeface="Arial"/>
                <a:ea charset="-122" pitchFamily="2" typeface="宋体"/>
              </a:defRPr>
            </a:lvl8pPr>
            <a:lvl9pPr eaLnBrk="0" fontAlgn="base" hangingPunct="0" indent="-228600" marL="3886200">
              <a:spcBef>
                <a:spcPct val="20000"/>
              </a:spcBef>
              <a:spcAft>
                <a:spcPct val="0"/>
              </a:spcAft>
              <a:buChar char="»"/>
              <a:defRPr sz="2000">
                <a:solidFill>
                  <a:schemeClr val="tx1"/>
                </a:solidFill>
                <a:latin charset="0" panose="020b0604020202020204" pitchFamily="34" typeface="Arial"/>
                <a:ea charset="-122" pitchFamily="2" typeface="宋体"/>
              </a:defRPr>
            </a:lvl9pPr>
          </a:lstStyle>
          <a:p>
            <a:pPr algn="r" eaLnBrk="1" hangingPunct="1">
              <a:spcBef>
                <a:spcPct val="0"/>
              </a:spcBef>
              <a:buNone/>
            </a:pPr>
            <a:r>
              <a:rPr altLang="en-US" b="1" lang="zh-CN" sz="1867">
                <a:solidFill>
                  <a:schemeClr val="accent3"/>
                </a:solidFill>
                <a:latin charset="-122" pitchFamily="34" typeface="微软雅黑"/>
              </a:rPr>
              <a:t>添加标题内容</a:t>
            </a:r>
          </a:p>
        </p:txBody>
      </p:sp>
      <p:sp>
        <p:nvSpPr>
          <p:cNvPr id="51" name="TextBox 49"/>
          <p:cNvSpPr txBox="1">
            <a:spLocks noChangeArrowheads="1"/>
          </p:cNvSpPr>
          <p:nvPr/>
        </p:nvSpPr>
        <p:spPr bwMode="auto">
          <a:xfrm>
            <a:off x="6768905" y="2026161"/>
            <a:ext cx="2346329" cy="97706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1389" lIns="82779" rIns="82779" tIns="41389">
            <a:spAutoFit/>
          </a:bodyPr>
          <a:lstStyle>
            <a:lvl1pPr eaLnBrk="0" hangingPunct="0">
              <a:spcBef>
                <a:spcPct val="20000"/>
              </a:spcBef>
              <a:buChar char="•"/>
              <a:defRPr sz="2000">
                <a:solidFill>
                  <a:schemeClr val="accent1"/>
                </a:solidFill>
                <a:latin charset="0" panose="020b0604020202020204" pitchFamily="34" typeface="Arial"/>
                <a:ea charset="-122" pitchFamily="34" typeface="微软雅黑"/>
              </a:defRPr>
            </a:lvl1pPr>
            <a:lvl2pPr eaLnBrk="0" hangingPunct="0" indent="-285750" marL="742950">
              <a:spcBef>
                <a:spcPct val="20000"/>
              </a:spcBef>
              <a:buChar char="–"/>
              <a:defRPr sz="2000">
                <a:solidFill>
                  <a:schemeClr val="accent1"/>
                </a:solidFill>
                <a:latin charset="0" panose="020b0604020202020204" pitchFamily="34" typeface="Arial"/>
                <a:ea charset="-122" pitchFamily="1" typeface="仿宋_GB2312"/>
              </a:defRPr>
            </a:lvl2pPr>
            <a:lvl3pPr eaLnBrk="0" hangingPunct="0" indent="-228600" marL="1143000">
              <a:spcBef>
                <a:spcPct val="20000"/>
              </a:spcBef>
              <a:buChar char="•"/>
              <a:defRPr sz="2400">
                <a:solidFill>
                  <a:schemeClr val="tx1"/>
                </a:solidFill>
                <a:latin charset="0" panose="020b0604020202020204" pitchFamily="34" typeface="Arial"/>
                <a:ea charset="-122" pitchFamily="2" typeface="宋体"/>
              </a:defRPr>
            </a:lvl3pPr>
            <a:lvl4pPr eaLnBrk="0" hangingPunct="0" indent="-228600" marL="1600200">
              <a:spcBef>
                <a:spcPct val="20000"/>
              </a:spcBef>
              <a:buChar char="–"/>
              <a:defRPr sz="2000">
                <a:solidFill>
                  <a:schemeClr val="tx1"/>
                </a:solidFill>
                <a:latin charset="0" panose="020b0604020202020204" pitchFamily="34" typeface="Arial"/>
                <a:ea charset="-122" pitchFamily="2" typeface="宋体"/>
              </a:defRPr>
            </a:lvl4pPr>
            <a:lvl5pPr eaLnBrk="0" hangingPunct="0" indent="-228600" marL="2057400">
              <a:spcBef>
                <a:spcPct val="20000"/>
              </a:spcBef>
              <a:buChar char="»"/>
              <a:defRPr sz="2000">
                <a:solidFill>
                  <a:schemeClr val="tx1"/>
                </a:solidFill>
                <a:latin charset="0" panose="020b0604020202020204" pitchFamily="34" typeface="Arial"/>
                <a:ea charset="-122" pitchFamily="2" typeface="宋体"/>
              </a:defRPr>
            </a:lvl5pPr>
            <a:lvl6pPr eaLnBrk="0" fontAlgn="base" hangingPunct="0" indent="-228600" marL="2514600">
              <a:spcBef>
                <a:spcPct val="20000"/>
              </a:spcBef>
              <a:spcAft>
                <a:spcPct val="0"/>
              </a:spcAft>
              <a:buChar char="»"/>
              <a:defRPr sz="2000">
                <a:solidFill>
                  <a:schemeClr val="tx1"/>
                </a:solidFill>
                <a:latin charset="0" panose="020b0604020202020204" pitchFamily="34" typeface="Arial"/>
                <a:ea charset="-122" pitchFamily="2" typeface="宋体"/>
              </a:defRPr>
            </a:lvl6pPr>
            <a:lvl7pPr eaLnBrk="0" fontAlgn="base" hangingPunct="0" indent="-228600" marL="2971800">
              <a:spcBef>
                <a:spcPct val="20000"/>
              </a:spcBef>
              <a:spcAft>
                <a:spcPct val="0"/>
              </a:spcAft>
              <a:buChar char="»"/>
              <a:defRPr sz="2000">
                <a:solidFill>
                  <a:schemeClr val="tx1"/>
                </a:solidFill>
                <a:latin charset="0" panose="020b0604020202020204" pitchFamily="34" typeface="Arial"/>
                <a:ea charset="-122" pitchFamily="2" typeface="宋体"/>
              </a:defRPr>
            </a:lvl7pPr>
            <a:lvl8pPr eaLnBrk="0" fontAlgn="base" hangingPunct="0" indent="-228600" marL="3429000">
              <a:spcBef>
                <a:spcPct val="20000"/>
              </a:spcBef>
              <a:spcAft>
                <a:spcPct val="0"/>
              </a:spcAft>
              <a:buChar char="»"/>
              <a:defRPr sz="2000">
                <a:solidFill>
                  <a:schemeClr val="tx1"/>
                </a:solidFill>
                <a:latin charset="0" panose="020b0604020202020204" pitchFamily="34" typeface="Arial"/>
                <a:ea charset="-122" pitchFamily="2" typeface="宋体"/>
              </a:defRPr>
            </a:lvl8pPr>
            <a:lvl9pPr eaLnBrk="0" fontAlgn="base" hangingPunct="0" indent="-228600" marL="3886200">
              <a:spcBef>
                <a:spcPct val="20000"/>
              </a:spcBef>
              <a:spcAft>
                <a:spcPct val="0"/>
              </a:spcAft>
              <a:buChar char="»"/>
              <a:defRPr sz="2000">
                <a:solidFill>
                  <a:schemeClr val="tx1"/>
                </a:solidFill>
                <a:latin charset="0" panose="020b0604020202020204" pitchFamily="34" typeface="Arial"/>
                <a:ea charset="-122" pitchFamily="2" typeface="宋体"/>
              </a:defRPr>
            </a:lvl9pPr>
          </a:lstStyle>
          <a:p>
            <a:pPr algn="r" eaLnBrk="1" hangingPunct="1">
              <a:spcBef>
                <a:spcPct val="0"/>
              </a:spcBef>
              <a:buFontTx/>
              <a:buNone/>
            </a:pPr>
            <a:r>
              <a:rPr altLang="en-US" lang="zh-CN" sz="1467">
                <a:solidFill>
                  <a:schemeClr val="tx1"/>
                </a:solidFill>
                <a:latin charset="-122" pitchFamily="34" typeface="微软雅黑"/>
              </a:rPr>
              <a:t>这里可以添加主要内容这里可以添加主要内容这里可以添加主要内容这里可以添加主要内容</a:t>
            </a:r>
          </a:p>
        </p:txBody>
      </p:sp>
      <p:sp>
        <p:nvSpPr>
          <p:cNvPr id="52" name="TextBox 50"/>
          <p:cNvSpPr txBox="1">
            <a:spLocks noChangeArrowheads="1"/>
          </p:cNvSpPr>
          <p:nvPr/>
        </p:nvSpPr>
        <p:spPr bwMode="auto">
          <a:xfrm>
            <a:off x="3054747" y="5650443"/>
            <a:ext cx="1591999" cy="367309"/>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1389" lIns="82779" rIns="82779" tIns="41389">
            <a:spAutoFit/>
          </a:bodyPr>
          <a:lstStyle>
            <a:lvl1pPr eaLnBrk="0" hangingPunct="0">
              <a:spcBef>
                <a:spcPct val="20000"/>
              </a:spcBef>
              <a:buChar char="•"/>
              <a:defRPr sz="2000">
                <a:solidFill>
                  <a:schemeClr val="accent1"/>
                </a:solidFill>
                <a:latin charset="0" panose="020b0604020202020204" pitchFamily="34" typeface="Arial"/>
                <a:ea charset="-122" pitchFamily="34" typeface="微软雅黑"/>
              </a:defRPr>
            </a:lvl1pPr>
            <a:lvl2pPr eaLnBrk="0" hangingPunct="0" indent="-285750" marL="742950">
              <a:spcBef>
                <a:spcPct val="20000"/>
              </a:spcBef>
              <a:buChar char="–"/>
              <a:defRPr sz="2000">
                <a:solidFill>
                  <a:schemeClr val="accent1"/>
                </a:solidFill>
                <a:latin charset="0" panose="020b0604020202020204" pitchFamily="34" typeface="Arial"/>
                <a:ea charset="-122" pitchFamily="1" typeface="仿宋_GB2312"/>
              </a:defRPr>
            </a:lvl2pPr>
            <a:lvl3pPr eaLnBrk="0" hangingPunct="0" indent="-228600" marL="1143000">
              <a:spcBef>
                <a:spcPct val="20000"/>
              </a:spcBef>
              <a:buChar char="•"/>
              <a:defRPr sz="2400">
                <a:solidFill>
                  <a:schemeClr val="tx1"/>
                </a:solidFill>
                <a:latin charset="0" panose="020b0604020202020204" pitchFamily="34" typeface="Arial"/>
                <a:ea charset="-122" pitchFamily="2" typeface="宋体"/>
              </a:defRPr>
            </a:lvl3pPr>
            <a:lvl4pPr eaLnBrk="0" hangingPunct="0" indent="-228600" marL="1600200">
              <a:spcBef>
                <a:spcPct val="20000"/>
              </a:spcBef>
              <a:buChar char="–"/>
              <a:defRPr sz="2000">
                <a:solidFill>
                  <a:schemeClr val="tx1"/>
                </a:solidFill>
                <a:latin charset="0" panose="020b0604020202020204" pitchFamily="34" typeface="Arial"/>
                <a:ea charset="-122" pitchFamily="2" typeface="宋体"/>
              </a:defRPr>
            </a:lvl4pPr>
            <a:lvl5pPr eaLnBrk="0" hangingPunct="0" indent="-228600" marL="2057400">
              <a:spcBef>
                <a:spcPct val="20000"/>
              </a:spcBef>
              <a:buChar char="»"/>
              <a:defRPr sz="2000">
                <a:solidFill>
                  <a:schemeClr val="tx1"/>
                </a:solidFill>
                <a:latin charset="0" panose="020b0604020202020204" pitchFamily="34" typeface="Arial"/>
                <a:ea charset="-122" pitchFamily="2" typeface="宋体"/>
              </a:defRPr>
            </a:lvl5pPr>
            <a:lvl6pPr eaLnBrk="0" fontAlgn="base" hangingPunct="0" indent="-228600" marL="2514600">
              <a:spcBef>
                <a:spcPct val="20000"/>
              </a:spcBef>
              <a:spcAft>
                <a:spcPct val="0"/>
              </a:spcAft>
              <a:buChar char="»"/>
              <a:defRPr sz="2000">
                <a:solidFill>
                  <a:schemeClr val="tx1"/>
                </a:solidFill>
                <a:latin charset="0" panose="020b0604020202020204" pitchFamily="34" typeface="Arial"/>
                <a:ea charset="-122" pitchFamily="2" typeface="宋体"/>
              </a:defRPr>
            </a:lvl6pPr>
            <a:lvl7pPr eaLnBrk="0" fontAlgn="base" hangingPunct="0" indent="-228600" marL="2971800">
              <a:spcBef>
                <a:spcPct val="20000"/>
              </a:spcBef>
              <a:spcAft>
                <a:spcPct val="0"/>
              </a:spcAft>
              <a:buChar char="»"/>
              <a:defRPr sz="2000">
                <a:solidFill>
                  <a:schemeClr val="tx1"/>
                </a:solidFill>
                <a:latin charset="0" panose="020b0604020202020204" pitchFamily="34" typeface="Arial"/>
                <a:ea charset="-122" pitchFamily="2" typeface="宋体"/>
              </a:defRPr>
            </a:lvl7pPr>
            <a:lvl8pPr eaLnBrk="0" fontAlgn="base" hangingPunct="0" indent="-228600" marL="3429000">
              <a:spcBef>
                <a:spcPct val="20000"/>
              </a:spcBef>
              <a:spcAft>
                <a:spcPct val="0"/>
              </a:spcAft>
              <a:buChar char="»"/>
              <a:defRPr sz="2000">
                <a:solidFill>
                  <a:schemeClr val="tx1"/>
                </a:solidFill>
                <a:latin charset="0" panose="020b0604020202020204" pitchFamily="34" typeface="Arial"/>
                <a:ea charset="-122" pitchFamily="2" typeface="宋体"/>
              </a:defRPr>
            </a:lvl8pPr>
            <a:lvl9pPr eaLnBrk="0" fontAlgn="base" hangingPunct="0" indent="-228600" marL="3886200">
              <a:spcBef>
                <a:spcPct val="20000"/>
              </a:spcBef>
              <a:spcAft>
                <a:spcPct val="0"/>
              </a:spcAft>
              <a:buChar char="»"/>
              <a:defRPr sz="2000">
                <a:solidFill>
                  <a:schemeClr val="tx1"/>
                </a:solidFill>
                <a:latin charset="0" panose="020b0604020202020204" pitchFamily="34" typeface="Arial"/>
                <a:ea charset="-122" pitchFamily="2" typeface="宋体"/>
              </a:defRPr>
            </a:lvl9pPr>
          </a:lstStyle>
          <a:p>
            <a:pPr eaLnBrk="1" hangingPunct="1">
              <a:spcBef>
                <a:spcPct val="0"/>
              </a:spcBef>
              <a:buNone/>
            </a:pPr>
            <a:r>
              <a:rPr altLang="en-US" b="1" lang="zh-CN" sz="1867">
                <a:solidFill>
                  <a:schemeClr val="accent2"/>
                </a:solidFill>
                <a:latin charset="-122" pitchFamily="34" typeface="微软雅黑"/>
              </a:rPr>
              <a:t>添加标题内容</a:t>
            </a:r>
          </a:p>
        </p:txBody>
      </p:sp>
      <p:sp>
        <p:nvSpPr>
          <p:cNvPr id="53" name="TextBox 51"/>
          <p:cNvSpPr txBox="1">
            <a:spLocks noChangeArrowheads="1"/>
          </p:cNvSpPr>
          <p:nvPr/>
        </p:nvSpPr>
        <p:spPr bwMode="auto">
          <a:xfrm>
            <a:off x="2985782" y="4552530"/>
            <a:ext cx="2346329" cy="97706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1389" lIns="82779" rIns="82779" tIns="41389">
            <a:spAutoFit/>
          </a:bodyPr>
          <a:lstStyle>
            <a:lvl1pPr eaLnBrk="0" hangingPunct="0">
              <a:spcBef>
                <a:spcPct val="20000"/>
              </a:spcBef>
              <a:buChar char="•"/>
              <a:defRPr sz="2000">
                <a:solidFill>
                  <a:schemeClr val="accent1"/>
                </a:solidFill>
                <a:latin charset="0" panose="020b0604020202020204" pitchFamily="34" typeface="Arial"/>
                <a:ea charset="-122" pitchFamily="34" typeface="微软雅黑"/>
              </a:defRPr>
            </a:lvl1pPr>
            <a:lvl2pPr eaLnBrk="0" hangingPunct="0" indent="-285750" marL="742950">
              <a:spcBef>
                <a:spcPct val="20000"/>
              </a:spcBef>
              <a:buChar char="–"/>
              <a:defRPr sz="2000">
                <a:solidFill>
                  <a:schemeClr val="accent1"/>
                </a:solidFill>
                <a:latin charset="0" panose="020b0604020202020204" pitchFamily="34" typeface="Arial"/>
                <a:ea charset="-122" pitchFamily="1" typeface="仿宋_GB2312"/>
              </a:defRPr>
            </a:lvl2pPr>
            <a:lvl3pPr eaLnBrk="0" hangingPunct="0" indent="-228600" marL="1143000">
              <a:spcBef>
                <a:spcPct val="20000"/>
              </a:spcBef>
              <a:buChar char="•"/>
              <a:defRPr sz="2400">
                <a:solidFill>
                  <a:schemeClr val="tx1"/>
                </a:solidFill>
                <a:latin charset="0" panose="020b0604020202020204" pitchFamily="34" typeface="Arial"/>
                <a:ea charset="-122" pitchFamily="2" typeface="宋体"/>
              </a:defRPr>
            </a:lvl3pPr>
            <a:lvl4pPr eaLnBrk="0" hangingPunct="0" indent="-228600" marL="1600200">
              <a:spcBef>
                <a:spcPct val="20000"/>
              </a:spcBef>
              <a:buChar char="–"/>
              <a:defRPr sz="2000">
                <a:solidFill>
                  <a:schemeClr val="tx1"/>
                </a:solidFill>
                <a:latin charset="0" panose="020b0604020202020204" pitchFamily="34" typeface="Arial"/>
                <a:ea charset="-122" pitchFamily="2" typeface="宋体"/>
              </a:defRPr>
            </a:lvl4pPr>
            <a:lvl5pPr eaLnBrk="0" hangingPunct="0" indent="-228600" marL="2057400">
              <a:spcBef>
                <a:spcPct val="20000"/>
              </a:spcBef>
              <a:buChar char="»"/>
              <a:defRPr sz="2000">
                <a:solidFill>
                  <a:schemeClr val="tx1"/>
                </a:solidFill>
                <a:latin charset="0" panose="020b0604020202020204" pitchFamily="34" typeface="Arial"/>
                <a:ea charset="-122" pitchFamily="2" typeface="宋体"/>
              </a:defRPr>
            </a:lvl5pPr>
            <a:lvl6pPr eaLnBrk="0" fontAlgn="base" hangingPunct="0" indent="-228600" marL="2514600">
              <a:spcBef>
                <a:spcPct val="20000"/>
              </a:spcBef>
              <a:spcAft>
                <a:spcPct val="0"/>
              </a:spcAft>
              <a:buChar char="»"/>
              <a:defRPr sz="2000">
                <a:solidFill>
                  <a:schemeClr val="tx1"/>
                </a:solidFill>
                <a:latin charset="0" panose="020b0604020202020204" pitchFamily="34" typeface="Arial"/>
                <a:ea charset="-122" pitchFamily="2" typeface="宋体"/>
              </a:defRPr>
            </a:lvl6pPr>
            <a:lvl7pPr eaLnBrk="0" fontAlgn="base" hangingPunct="0" indent="-228600" marL="2971800">
              <a:spcBef>
                <a:spcPct val="20000"/>
              </a:spcBef>
              <a:spcAft>
                <a:spcPct val="0"/>
              </a:spcAft>
              <a:buChar char="»"/>
              <a:defRPr sz="2000">
                <a:solidFill>
                  <a:schemeClr val="tx1"/>
                </a:solidFill>
                <a:latin charset="0" panose="020b0604020202020204" pitchFamily="34" typeface="Arial"/>
                <a:ea charset="-122" pitchFamily="2" typeface="宋体"/>
              </a:defRPr>
            </a:lvl7pPr>
            <a:lvl8pPr eaLnBrk="0" fontAlgn="base" hangingPunct="0" indent="-228600" marL="3429000">
              <a:spcBef>
                <a:spcPct val="20000"/>
              </a:spcBef>
              <a:spcAft>
                <a:spcPct val="0"/>
              </a:spcAft>
              <a:buChar char="»"/>
              <a:defRPr sz="2000">
                <a:solidFill>
                  <a:schemeClr val="tx1"/>
                </a:solidFill>
                <a:latin charset="0" panose="020b0604020202020204" pitchFamily="34" typeface="Arial"/>
                <a:ea charset="-122" pitchFamily="2" typeface="宋体"/>
              </a:defRPr>
            </a:lvl8pPr>
            <a:lvl9pPr eaLnBrk="0" fontAlgn="base" hangingPunct="0" indent="-228600" marL="3886200">
              <a:spcBef>
                <a:spcPct val="20000"/>
              </a:spcBef>
              <a:spcAft>
                <a:spcPct val="0"/>
              </a:spcAft>
              <a:buChar char="»"/>
              <a:defRPr sz="2000">
                <a:solidFill>
                  <a:schemeClr val="tx1"/>
                </a:solidFill>
                <a:latin charset="0" panose="020b0604020202020204" pitchFamily="34" typeface="Arial"/>
                <a:ea charset="-122" pitchFamily="2" typeface="宋体"/>
              </a:defRPr>
            </a:lvl9pPr>
          </a:lstStyle>
          <a:p>
            <a:pPr eaLnBrk="1" hangingPunct="1">
              <a:spcBef>
                <a:spcPct val="0"/>
              </a:spcBef>
              <a:buFontTx/>
              <a:buNone/>
            </a:pPr>
            <a:r>
              <a:rPr altLang="en-US" lang="zh-CN" sz="1467">
                <a:solidFill>
                  <a:schemeClr val="tx1"/>
                </a:solidFill>
                <a:latin charset="-122" pitchFamily="34" typeface="微软雅黑"/>
              </a:rPr>
              <a:t>这里可以添加主要内容这里可以添加主要内容这里可以添加主要内容这里可以添加主要内容</a:t>
            </a:r>
          </a:p>
        </p:txBody>
      </p:sp>
      <p:sp>
        <p:nvSpPr>
          <p:cNvPr id="54" name="TextBox 52"/>
          <p:cNvSpPr txBox="1">
            <a:spLocks noChangeArrowheads="1"/>
          </p:cNvSpPr>
          <p:nvPr/>
        </p:nvSpPr>
        <p:spPr bwMode="auto">
          <a:xfrm>
            <a:off x="7435589" y="5650443"/>
            <a:ext cx="1593435" cy="367309"/>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1389" lIns="82779" rIns="82779" tIns="41389">
            <a:spAutoFit/>
          </a:bodyPr>
          <a:lstStyle>
            <a:lvl1pPr eaLnBrk="0" hangingPunct="0">
              <a:spcBef>
                <a:spcPct val="20000"/>
              </a:spcBef>
              <a:buChar char="•"/>
              <a:defRPr sz="2000">
                <a:solidFill>
                  <a:schemeClr val="accent1"/>
                </a:solidFill>
                <a:latin charset="0" panose="020b0604020202020204" pitchFamily="34" typeface="Arial"/>
                <a:ea charset="-122" pitchFamily="34" typeface="微软雅黑"/>
              </a:defRPr>
            </a:lvl1pPr>
            <a:lvl2pPr eaLnBrk="0" hangingPunct="0" indent="-285750" marL="742950">
              <a:spcBef>
                <a:spcPct val="20000"/>
              </a:spcBef>
              <a:buChar char="–"/>
              <a:defRPr sz="2000">
                <a:solidFill>
                  <a:schemeClr val="accent1"/>
                </a:solidFill>
                <a:latin charset="0" panose="020b0604020202020204" pitchFamily="34" typeface="Arial"/>
                <a:ea charset="-122" pitchFamily="1" typeface="仿宋_GB2312"/>
              </a:defRPr>
            </a:lvl2pPr>
            <a:lvl3pPr eaLnBrk="0" hangingPunct="0" indent="-228600" marL="1143000">
              <a:spcBef>
                <a:spcPct val="20000"/>
              </a:spcBef>
              <a:buChar char="•"/>
              <a:defRPr sz="2400">
                <a:solidFill>
                  <a:schemeClr val="tx1"/>
                </a:solidFill>
                <a:latin charset="0" panose="020b0604020202020204" pitchFamily="34" typeface="Arial"/>
                <a:ea charset="-122" pitchFamily="2" typeface="宋体"/>
              </a:defRPr>
            </a:lvl3pPr>
            <a:lvl4pPr eaLnBrk="0" hangingPunct="0" indent="-228600" marL="1600200">
              <a:spcBef>
                <a:spcPct val="20000"/>
              </a:spcBef>
              <a:buChar char="–"/>
              <a:defRPr sz="2000">
                <a:solidFill>
                  <a:schemeClr val="tx1"/>
                </a:solidFill>
                <a:latin charset="0" panose="020b0604020202020204" pitchFamily="34" typeface="Arial"/>
                <a:ea charset="-122" pitchFamily="2" typeface="宋体"/>
              </a:defRPr>
            </a:lvl4pPr>
            <a:lvl5pPr eaLnBrk="0" hangingPunct="0" indent="-228600" marL="2057400">
              <a:spcBef>
                <a:spcPct val="20000"/>
              </a:spcBef>
              <a:buChar char="»"/>
              <a:defRPr sz="2000">
                <a:solidFill>
                  <a:schemeClr val="tx1"/>
                </a:solidFill>
                <a:latin charset="0" panose="020b0604020202020204" pitchFamily="34" typeface="Arial"/>
                <a:ea charset="-122" pitchFamily="2" typeface="宋体"/>
              </a:defRPr>
            </a:lvl5pPr>
            <a:lvl6pPr eaLnBrk="0" fontAlgn="base" hangingPunct="0" indent="-228600" marL="2514600">
              <a:spcBef>
                <a:spcPct val="20000"/>
              </a:spcBef>
              <a:spcAft>
                <a:spcPct val="0"/>
              </a:spcAft>
              <a:buChar char="»"/>
              <a:defRPr sz="2000">
                <a:solidFill>
                  <a:schemeClr val="tx1"/>
                </a:solidFill>
                <a:latin charset="0" panose="020b0604020202020204" pitchFamily="34" typeface="Arial"/>
                <a:ea charset="-122" pitchFamily="2" typeface="宋体"/>
              </a:defRPr>
            </a:lvl6pPr>
            <a:lvl7pPr eaLnBrk="0" fontAlgn="base" hangingPunct="0" indent="-228600" marL="2971800">
              <a:spcBef>
                <a:spcPct val="20000"/>
              </a:spcBef>
              <a:spcAft>
                <a:spcPct val="0"/>
              </a:spcAft>
              <a:buChar char="»"/>
              <a:defRPr sz="2000">
                <a:solidFill>
                  <a:schemeClr val="tx1"/>
                </a:solidFill>
                <a:latin charset="0" panose="020b0604020202020204" pitchFamily="34" typeface="Arial"/>
                <a:ea charset="-122" pitchFamily="2" typeface="宋体"/>
              </a:defRPr>
            </a:lvl7pPr>
            <a:lvl8pPr eaLnBrk="0" fontAlgn="base" hangingPunct="0" indent="-228600" marL="3429000">
              <a:spcBef>
                <a:spcPct val="20000"/>
              </a:spcBef>
              <a:spcAft>
                <a:spcPct val="0"/>
              </a:spcAft>
              <a:buChar char="»"/>
              <a:defRPr sz="2000">
                <a:solidFill>
                  <a:schemeClr val="tx1"/>
                </a:solidFill>
                <a:latin charset="0" panose="020b0604020202020204" pitchFamily="34" typeface="Arial"/>
                <a:ea charset="-122" pitchFamily="2" typeface="宋体"/>
              </a:defRPr>
            </a:lvl8pPr>
            <a:lvl9pPr eaLnBrk="0" fontAlgn="base" hangingPunct="0" indent="-228600" marL="3886200">
              <a:spcBef>
                <a:spcPct val="20000"/>
              </a:spcBef>
              <a:spcAft>
                <a:spcPct val="0"/>
              </a:spcAft>
              <a:buChar char="»"/>
              <a:defRPr sz="2000">
                <a:solidFill>
                  <a:schemeClr val="tx1"/>
                </a:solidFill>
                <a:latin charset="0" panose="020b0604020202020204" pitchFamily="34" typeface="Arial"/>
                <a:ea charset="-122" pitchFamily="2" typeface="宋体"/>
              </a:defRPr>
            </a:lvl9pPr>
          </a:lstStyle>
          <a:p>
            <a:pPr algn="r" eaLnBrk="1" hangingPunct="1">
              <a:spcBef>
                <a:spcPct val="0"/>
              </a:spcBef>
              <a:buNone/>
            </a:pPr>
            <a:r>
              <a:rPr altLang="en-US" b="1" lang="zh-CN" sz="1867">
                <a:solidFill>
                  <a:schemeClr val="accent4"/>
                </a:solidFill>
                <a:latin charset="-122" pitchFamily="34" typeface="微软雅黑"/>
              </a:rPr>
              <a:t>添加标题内容</a:t>
            </a:r>
          </a:p>
        </p:txBody>
      </p:sp>
      <p:sp>
        <p:nvSpPr>
          <p:cNvPr id="55" name="TextBox 53"/>
          <p:cNvSpPr txBox="1">
            <a:spLocks noChangeArrowheads="1"/>
          </p:cNvSpPr>
          <p:nvPr/>
        </p:nvSpPr>
        <p:spPr bwMode="auto">
          <a:xfrm>
            <a:off x="6768905" y="4552530"/>
            <a:ext cx="2346329" cy="97706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1389" lIns="82779" rIns="82779" tIns="41389">
            <a:spAutoFit/>
          </a:bodyPr>
          <a:lstStyle>
            <a:lvl1pPr eaLnBrk="0" hangingPunct="0">
              <a:spcBef>
                <a:spcPct val="20000"/>
              </a:spcBef>
              <a:buChar char="•"/>
              <a:defRPr sz="2000">
                <a:solidFill>
                  <a:schemeClr val="accent1"/>
                </a:solidFill>
                <a:latin charset="0" panose="020b0604020202020204" pitchFamily="34" typeface="Arial"/>
                <a:ea charset="-122" pitchFamily="34" typeface="微软雅黑"/>
              </a:defRPr>
            </a:lvl1pPr>
            <a:lvl2pPr eaLnBrk="0" hangingPunct="0" indent="-285750" marL="742950">
              <a:spcBef>
                <a:spcPct val="20000"/>
              </a:spcBef>
              <a:buChar char="–"/>
              <a:defRPr sz="2000">
                <a:solidFill>
                  <a:schemeClr val="accent1"/>
                </a:solidFill>
                <a:latin charset="0" panose="020b0604020202020204" pitchFamily="34" typeface="Arial"/>
                <a:ea charset="-122" pitchFamily="1" typeface="仿宋_GB2312"/>
              </a:defRPr>
            </a:lvl2pPr>
            <a:lvl3pPr eaLnBrk="0" hangingPunct="0" indent="-228600" marL="1143000">
              <a:spcBef>
                <a:spcPct val="20000"/>
              </a:spcBef>
              <a:buChar char="•"/>
              <a:defRPr sz="2400">
                <a:solidFill>
                  <a:schemeClr val="tx1"/>
                </a:solidFill>
                <a:latin charset="0" panose="020b0604020202020204" pitchFamily="34" typeface="Arial"/>
                <a:ea charset="-122" pitchFamily="2" typeface="宋体"/>
              </a:defRPr>
            </a:lvl3pPr>
            <a:lvl4pPr eaLnBrk="0" hangingPunct="0" indent="-228600" marL="1600200">
              <a:spcBef>
                <a:spcPct val="20000"/>
              </a:spcBef>
              <a:buChar char="–"/>
              <a:defRPr sz="2000">
                <a:solidFill>
                  <a:schemeClr val="tx1"/>
                </a:solidFill>
                <a:latin charset="0" panose="020b0604020202020204" pitchFamily="34" typeface="Arial"/>
                <a:ea charset="-122" pitchFamily="2" typeface="宋体"/>
              </a:defRPr>
            </a:lvl4pPr>
            <a:lvl5pPr eaLnBrk="0" hangingPunct="0" indent="-228600" marL="2057400">
              <a:spcBef>
                <a:spcPct val="20000"/>
              </a:spcBef>
              <a:buChar char="»"/>
              <a:defRPr sz="2000">
                <a:solidFill>
                  <a:schemeClr val="tx1"/>
                </a:solidFill>
                <a:latin charset="0" panose="020b0604020202020204" pitchFamily="34" typeface="Arial"/>
                <a:ea charset="-122" pitchFamily="2" typeface="宋体"/>
              </a:defRPr>
            </a:lvl5pPr>
            <a:lvl6pPr eaLnBrk="0" fontAlgn="base" hangingPunct="0" indent="-228600" marL="2514600">
              <a:spcBef>
                <a:spcPct val="20000"/>
              </a:spcBef>
              <a:spcAft>
                <a:spcPct val="0"/>
              </a:spcAft>
              <a:buChar char="»"/>
              <a:defRPr sz="2000">
                <a:solidFill>
                  <a:schemeClr val="tx1"/>
                </a:solidFill>
                <a:latin charset="0" panose="020b0604020202020204" pitchFamily="34" typeface="Arial"/>
                <a:ea charset="-122" pitchFamily="2" typeface="宋体"/>
              </a:defRPr>
            </a:lvl6pPr>
            <a:lvl7pPr eaLnBrk="0" fontAlgn="base" hangingPunct="0" indent="-228600" marL="2971800">
              <a:spcBef>
                <a:spcPct val="20000"/>
              </a:spcBef>
              <a:spcAft>
                <a:spcPct val="0"/>
              </a:spcAft>
              <a:buChar char="»"/>
              <a:defRPr sz="2000">
                <a:solidFill>
                  <a:schemeClr val="tx1"/>
                </a:solidFill>
                <a:latin charset="0" panose="020b0604020202020204" pitchFamily="34" typeface="Arial"/>
                <a:ea charset="-122" pitchFamily="2" typeface="宋体"/>
              </a:defRPr>
            </a:lvl7pPr>
            <a:lvl8pPr eaLnBrk="0" fontAlgn="base" hangingPunct="0" indent="-228600" marL="3429000">
              <a:spcBef>
                <a:spcPct val="20000"/>
              </a:spcBef>
              <a:spcAft>
                <a:spcPct val="0"/>
              </a:spcAft>
              <a:buChar char="»"/>
              <a:defRPr sz="2000">
                <a:solidFill>
                  <a:schemeClr val="tx1"/>
                </a:solidFill>
                <a:latin charset="0" panose="020b0604020202020204" pitchFamily="34" typeface="Arial"/>
                <a:ea charset="-122" pitchFamily="2" typeface="宋体"/>
              </a:defRPr>
            </a:lvl8pPr>
            <a:lvl9pPr eaLnBrk="0" fontAlgn="base" hangingPunct="0" indent="-228600" marL="3886200">
              <a:spcBef>
                <a:spcPct val="20000"/>
              </a:spcBef>
              <a:spcAft>
                <a:spcPct val="0"/>
              </a:spcAft>
              <a:buChar char="»"/>
              <a:defRPr sz="2000">
                <a:solidFill>
                  <a:schemeClr val="tx1"/>
                </a:solidFill>
                <a:latin charset="0" panose="020b0604020202020204" pitchFamily="34" typeface="Arial"/>
                <a:ea charset="-122" pitchFamily="2" typeface="宋体"/>
              </a:defRPr>
            </a:lvl9pPr>
          </a:lstStyle>
          <a:p>
            <a:pPr algn="r" eaLnBrk="1" hangingPunct="1">
              <a:spcBef>
                <a:spcPct val="0"/>
              </a:spcBef>
              <a:buFontTx/>
              <a:buNone/>
            </a:pPr>
            <a:r>
              <a:rPr altLang="en-US" lang="zh-CN" sz="1467">
                <a:solidFill>
                  <a:schemeClr val="tx1"/>
                </a:solidFill>
                <a:latin charset="-122" pitchFamily="34" typeface="微软雅黑"/>
              </a:rPr>
              <a:t>这里可以添加主要内容这里可以添加主要内容这里可以添加主要内容这里可以添加主要内容</a:t>
            </a:r>
          </a:p>
        </p:txBody>
      </p:sp>
      <p:sp>
        <p:nvSpPr>
          <p:cNvPr id="56" name="TextBox 55"/>
          <p:cNvSpPr txBox="1"/>
          <p:nvPr/>
        </p:nvSpPr>
        <p:spPr>
          <a:xfrm>
            <a:off x="5287371" y="300337"/>
            <a:ext cx="1535430" cy="497891"/>
          </a:xfrm>
          <a:prstGeom prst="rect">
            <a:avLst/>
          </a:prstGeom>
          <a:noFill/>
        </p:spPr>
        <p:txBody>
          <a:bodyPr rtlCol="0" wrap="none">
            <a:spAutoFit/>
          </a:bodyPr>
          <a:lstStyle/>
          <a:p>
            <a:r>
              <a:rPr altLang="en-US" lang="zh-CN" sz="2667">
                <a:solidFill>
                  <a:srgbClr val="304860"/>
                </a:solidFill>
                <a:latin charset="-122" pitchFamily="34" typeface="微软雅黑"/>
                <a:ea charset="-122" pitchFamily="34" typeface="微软雅黑"/>
              </a:rPr>
              <a:t>论文总结</a:t>
            </a:r>
          </a:p>
        </p:txBody>
      </p:sp>
      <p:sp>
        <p:nvSpPr>
          <p:cNvPr id="60" name="Text Box 2"/>
          <p:cNvSpPr txBox="1">
            <a:spLocks noChangeArrowheads="1"/>
          </p:cNvSpPr>
          <p:nvPr/>
        </p:nvSpPr>
        <p:spPr bwMode="auto">
          <a:xfrm>
            <a:off x="9691565" y="7077405"/>
            <a:ext cx="2527807" cy="375971"/>
          </a:xfrm>
          <a:prstGeom prst="rect">
            <a:avLst/>
          </a:prstGeom>
          <a:noFill/>
          <a:ln w="9525">
            <a:noFill/>
            <a:miter lim="800000"/>
          </a:ln>
        </p:spPr>
        <p:txBody>
          <a:bodyPr wrap="square">
            <a:spAutoFit/>
          </a:bodyPr>
          <a:lstStyle/>
          <a:p>
            <a:pPr algn="ctr"/>
            <a:r>
              <a:rPr altLang="en-US" lang="zh-CN" sz="1867">
                <a:solidFill>
                  <a:srgbClr val="00AEEE"/>
                </a:solidFill>
                <a:latin charset="-122" pitchFamily="34" typeface="微软雅黑"/>
                <a:ea charset="-122" pitchFamily="34" typeface="微软雅黑"/>
              </a:rPr>
              <a:t>延迟符号</a:t>
            </a:r>
          </a:p>
        </p:txBody>
      </p:sp>
    </p:spTree>
    <p:extLst>
      <p:ext uri="{BB962C8B-B14F-4D97-AF65-F5344CB8AC3E}">
        <p14:creationId val="1858614354"/>
      </p:ext>
    </p:extLst>
  </p:cSld>
  <p:clrMapOvr>
    <a:masterClrMapping/>
  </p:clrMapOvr>
  <mc:AlternateContent>
    <mc:Choice Requires="p15">
      <p:transition p14:dur="1250" spd="slow">
        <p15:prstTrans prst="peelOff"/>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2" presetSubtype="8">
                                  <p:stCondLst>
                                    <p:cond delay="0"/>
                                  </p:stCondLst>
                                  <p:childTnLst>
                                    <p:set>
                                      <p:cBhvr>
                                        <p:cTn dur="1" fill="hold" id="6">
                                          <p:stCondLst>
                                            <p:cond delay="0"/>
                                          </p:stCondLst>
                                        </p:cTn>
                                        <p:tgtEl>
                                          <p:spTgt spid="34"/>
                                        </p:tgtEl>
                                        <p:attrNameLst>
                                          <p:attrName>style.visibility</p:attrName>
                                        </p:attrNameLst>
                                      </p:cBhvr>
                                      <p:to>
                                        <p:strVal val="visible"/>
                                      </p:to>
                                    </p:set>
                                    <p:animEffect filter="wipe(left)" transition="in">
                                      <p:cBhvr>
                                        <p:cTn dur="500" id="7"/>
                                        <p:tgtEl>
                                          <p:spTgt spid="34"/>
                                        </p:tgtEl>
                                      </p:cBhvr>
                                    </p:animEffect>
                                  </p:childTnLst>
                                </p:cTn>
                              </p:par>
                            </p:childTnLst>
                          </p:cTn>
                        </p:par>
                        <p:par>
                          <p:cTn fill="hold" id="8" nodeType="afterGroup">
                            <p:stCondLst>
                              <p:cond delay="500"/>
                            </p:stCondLst>
                            <p:childTnLst>
                              <p:par>
                                <p:cTn fill="hold" grpId="0" id="9" nodeType="afterEffect" presetClass="entr" presetID="41" presetSubtype="0">
                                  <p:stCondLst>
                                    <p:cond delay="0"/>
                                  </p:stCondLst>
                                  <p:iterate type="lt">
                                    <p:tmPct val="10000"/>
                                  </p:iterate>
                                  <p:childTnLst>
                                    <p:set>
                                      <p:cBhvr>
                                        <p:cTn dur="1" fill="hold" id="10">
                                          <p:stCondLst>
                                            <p:cond delay="0"/>
                                          </p:stCondLst>
                                        </p:cTn>
                                        <p:tgtEl>
                                          <p:spTgt spid="35"/>
                                        </p:tgtEl>
                                        <p:attrNameLst>
                                          <p:attrName>style.visibility</p:attrName>
                                        </p:attrNameLst>
                                      </p:cBhvr>
                                      <p:to>
                                        <p:strVal val="visible"/>
                                      </p:to>
                                    </p:set>
                                    <p:anim calcmode="lin" valueType="num">
                                      <p:cBhvr>
                                        <p:cTn dur="500" fill="hold" id="11"/>
                                        <p:tgtEl>
                                          <p:spTgt spid="35"/>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12"/>
                                        <p:tgtEl>
                                          <p:spTgt spid="35"/>
                                        </p:tgtEl>
                                        <p:attrNameLst>
                                          <p:attrName>ppt_y</p:attrName>
                                        </p:attrNameLst>
                                      </p:cBhvr>
                                      <p:tavLst>
                                        <p:tav tm="0">
                                          <p:val>
                                            <p:strVal val="#ppt_y"/>
                                          </p:val>
                                        </p:tav>
                                        <p:tav tm="100000">
                                          <p:val>
                                            <p:strVal val="#ppt_y"/>
                                          </p:val>
                                        </p:tav>
                                      </p:tavLst>
                                    </p:anim>
                                    <p:anim calcmode="lin" valueType="num">
                                      <p:cBhvr>
                                        <p:cTn dur="500" fill="hold" id="13"/>
                                        <p:tgtEl>
                                          <p:spTgt spid="35"/>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4"/>
                                        <p:tgtEl>
                                          <p:spTgt spid="35"/>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5" tmFilter="0,0; .5, 1; 1, 1"/>
                                        <p:tgtEl>
                                          <p:spTgt spid="35"/>
                                        </p:tgtEl>
                                      </p:cBhvr>
                                    </p:animEffect>
                                  </p:childTnLst>
                                </p:cTn>
                              </p:par>
                            </p:childTnLst>
                          </p:cTn>
                        </p:par>
                        <p:par>
                          <p:cTn fill="hold" id="16" nodeType="afterGroup">
                            <p:stCondLst>
                              <p:cond delay="1000"/>
                            </p:stCondLst>
                            <p:childTnLst>
                              <p:par>
                                <p:cTn fill="hold" id="17" nodeType="afterEffect" presetClass="entr" presetID="1" presetSubtype="0">
                                  <p:stCondLst>
                                    <p:cond delay="0"/>
                                  </p:stCondLst>
                                  <p:childTnLst>
                                    <p:set>
                                      <p:cBhvr>
                                        <p:cTn dur="1" fill="hold" id="18">
                                          <p:stCondLst>
                                            <p:cond delay="0"/>
                                          </p:stCondLst>
                                        </p:cTn>
                                        <p:tgtEl>
                                          <p:spTgt spid="45"/>
                                        </p:tgtEl>
                                        <p:attrNameLst>
                                          <p:attrName>style.visibility</p:attrName>
                                        </p:attrNameLst>
                                      </p:cBhvr>
                                      <p:to>
                                        <p:strVal val="visible"/>
                                      </p:to>
                                    </p:set>
                                  </p:childTnLst>
                                </p:cTn>
                              </p:par>
                              <p:par>
                                <p:cTn fill="hold" id="19" nodeType="withEffect" presetClass="entr" presetID="1" presetSubtype="0">
                                  <p:stCondLst>
                                    <p:cond delay="0"/>
                                  </p:stCondLst>
                                  <p:childTnLst>
                                    <p:set>
                                      <p:cBhvr>
                                        <p:cTn dur="1" fill="hold" id="20">
                                          <p:stCondLst>
                                            <p:cond delay="0"/>
                                          </p:stCondLst>
                                        </p:cTn>
                                        <p:tgtEl>
                                          <p:spTgt spid="36"/>
                                        </p:tgtEl>
                                        <p:attrNameLst>
                                          <p:attrName>style.visibility</p:attrName>
                                        </p:attrNameLst>
                                      </p:cBhvr>
                                      <p:to>
                                        <p:strVal val="visible"/>
                                      </p:to>
                                    </p:set>
                                  </p:childTnLst>
                                </p:cTn>
                              </p:par>
                              <p:par>
                                <p:cTn fill="hold" id="21" nodeType="withEffect" presetClass="entr" presetID="1" presetSubtype="0">
                                  <p:stCondLst>
                                    <p:cond delay="0"/>
                                  </p:stCondLst>
                                  <p:childTnLst>
                                    <p:set>
                                      <p:cBhvr>
                                        <p:cTn dur="1" fill="hold" id="22">
                                          <p:stCondLst>
                                            <p:cond delay="0"/>
                                          </p:stCondLst>
                                        </p:cTn>
                                        <p:tgtEl>
                                          <p:spTgt spid="39"/>
                                        </p:tgtEl>
                                        <p:attrNameLst>
                                          <p:attrName>style.visibility</p:attrName>
                                        </p:attrNameLst>
                                      </p:cBhvr>
                                      <p:to>
                                        <p:strVal val="visible"/>
                                      </p:to>
                                    </p:set>
                                  </p:childTnLst>
                                </p:cTn>
                              </p:par>
                              <p:par>
                                <p:cTn fill="hold" id="23" nodeType="withEffect" presetClass="entr" presetID="1" presetSubtype="0">
                                  <p:stCondLst>
                                    <p:cond delay="0"/>
                                  </p:stCondLst>
                                  <p:childTnLst>
                                    <p:set>
                                      <p:cBhvr>
                                        <p:cTn dur="1" fill="hold" id="24">
                                          <p:stCondLst>
                                            <p:cond delay="0"/>
                                          </p:stCondLst>
                                        </p:cTn>
                                        <p:tgtEl>
                                          <p:spTgt spid="42"/>
                                        </p:tgtEl>
                                        <p:attrNameLst>
                                          <p:attrName>style.visibility</p:attrName>
                                        </p:attrNameLst>
                                      </p:cBhvr>
                                      <p:to>
                                        <p:strVal val="visible"/>
                                      </p:to>
                                    </p:set>
                                  </p:childTnLst>
                                </p:cTn>
                              </p:par>
                              <p:par>
                                <p:cTn accel="50000" decel="50000" fill="hold" id="25" nodeType="withEffect" presetClass="path" presetID="56" presetSubtype="0">
                                  <p:stCondLst>
                                    <p:cond delay="0"/>
                                  </p:stCondLst>
                                  <p:childTnLst>
                                    <p:animMotion origin="layout" path="M 1.46481E-06 -2.96296E-06 L -0.313 -0.10856" pathEditMode="relative" ptsTypes="AA" rAng="0">
                                      <p:cBhvr>
                                        <p:cTn dur="1000" fill="hold" id="26" spd="-99900"/>
                                        <p:tgtEl>
                                          <p:spTgt spid="45"/>
                                        </p:tgtEl>
                                        <p:attrNameLst>
                                          <p:attrName>ppt_x,ppt_y</p:attrName>
                                        </p:attrNameLst>
                                      </p:cBhvr>
                                      <p:rCtr x="-15500" y="-5300"/>
                                    </p:animMotion>
                                  </p:childTnLst>
                                </p:cTn>
                              </p:par>
                              <p:par>
                                <p:cTn accel="50000" decel="50000" fill="hold" id="27" nodeType="withEffect" presetClass="path" presetID="56" presetSubtype="0">
                                  <p:stCondLst>
                                    <p:cond delay="0"/>
                                  </p:stCondLst>
                                  <p:childTnLst>
                                    <p:animMotion origin="layout" path="M 1.67816E-07 4.81481E-06 L 0.30831 0.12546" pathEditMode="relative" ptsTypes="AA" rAng="0">
                                      <p:cBhvr>
                                        <p:cTn dur="1000" fill="hold" id="28" spd="-99900"/>
                                        <p:tgtEl>
                                          <p:spTgt spid="36"/>
                                        </p:tgtEl>
                                        <p:attrNameLst>
                                          <p:attrName>ppt_x,ppt_y</p:attrName>
                                        </p:attrNameLst>
                                      </p:cBhvr>
                                      <p:rCtr x="15400" y="6300"/>
                                    </p:animMotion>
                                  </p:childTnLst>
                                </p:cTn>
                              </p:par>
                              <p:par>
                                <p:cTn accel="50000" decel="50000" fill="hold" id="29" nodeType="withEffect" presetClass="path" presetID="56" presetSubtype="0">
                                  <p:stCondLst>
                                    <p:cond delay="0"/>
                                  </p:stCondLst>
                                  <p:childTnLst>
                                    <p:animMotion origin="layout" path="M -1.26838E-06 -4.81481E-06 L 0.30623 -0.10416" pathEditMode="relative" ptsTypes="AA" rAng="0">
                                      <p:cBhvr>
                                        <p:cTn dur="1000" fill="hold" id="30" spd="-99900"/>
                                        <p:tgtEl>
                                          <p:spTgt spid="39"/>
                                        </p:tgtEl>
                                        <p:attrNameLst>
                                          <p:attrName>ppt_x,ppt_y</p:attrName>
                                        </p:attrNameLst>
                                      </p:cBhvr>
                                      <p:rCtr x="15300" y="-5100"/>
                                    </p:animMotion>
                                  </p:childTnLst>
                                </p:cTn>
                              </p:par>
                              <p:par>
                                <p:cTn accel="50000" decel="50000" fill="hold" id="31" nodeType="withEffect" presetClass="path" presetID="56" presetSubtype="0">
                                  <p:stCondLst>
                                    <p:cond delay="0"/>
                                  </p:stCondLst>
                                  <p:childTnLst>
                                    <p:animMotion origin="layout" path="M 4.06791E-06 -4.81481E-06 L -0.30923 0.12084" pathEditMode="relative" ptsTypes="AA" rAng="0">
                                      <p:cBhvr>
                                        <p:cTn dur="1000" fill="hold" id="32" spd="-99900"/>
                                        <p:tgtEl>
                                          <p:spTgt spid="42"/>
                                        </p:tgtEl>
                                        <p:attrNameLst>
                                          <p:attrName>ppt_x,ppt_y</p:attrName>
                                        </p:attrNameLst>
                                      </p:cBhvr>
                                      <p:rCtr x="-15400" y="6000"/>
                                    </p:animMotion>
                                  </p:childTnLst>
                                </p:cTn>
                              </p:par>
                            </p:childTnLst>
                          </p:cTn>
                        </p:par>
                        <p:par>
                          <p:cTn fill="hold" id="33" nodeType="afterGroup">
                            <p:stCondLst>
                              <p:cond delay="2000"/>
                            </p:stCondLst>
                            <p:childTnLst>
                              <p:par>
                                <p:cTn fill="hold" grpId="0" id="34" nodeType="afterEffect" presetClass="entr" presetID="22" presetSubtype="8">
                                  <p:stCondLst>
                                    <p:cond delay="0"/>
                                  </p:stCondLst>
                                  <p:childTnLst>
                                    <p:set>
                                      <p:cBhvr>
                                        <p:cTn dur="1" fill="hold" id="35">
                                          <p:stCondLst>
                                            <p:cond delay="0"/>
                                          </p:stCondLst>
                                        </p:cTn>
                                        <p:tgtEl>
                                          <p:spTgt spid="30"/>
                                        </p:tgtEl>
                                        <p:attrNameLst>
                                          <p:attrName>style.visibility</p:attrName>
                                        </p:attrNameLst>
                                      </p:cBhvr>
                                      <p:to>
                                        <p:strVal val="visible"/>
                                      </p:to>
                                    </p:set>
                                    <p:animEffect filter="wipe(left)" transition="in">
                                      <p:cBhvr>
                                        <p:cTn dur="500" id="36"/>
                                        <p:tgtEl>
                                          <p:spTgt spid="30"/>
                                        </p:tgtEl>
                                      </p:cBhvr>
                                    </p:animEffect>
                                  </p:childTnLst>
                                </p:cTn>
                              </p:par>
                              <p:par>
                                <p:cTn fill="hold" grpId="0" id="37" nodeType="withEffect" presetClass="entr" presetID="22" presetSubtype="2">
                                  <p:stCondLst>
                                    <p:cond delay="0"/>
                                  </p:stCondLst>
                                  <p:childTnLst>
                                    <p:set>
                                      <p:cBhvr>
                                        <p:cTn dur="1" fill="hold" id="38">
                                          <p:stCondLst>
                                            <p:cond delay="0"/>
                                          </p:stCondLst>
                                        </p:cTn>
                                        <p:tgtEl>
                                          <p:spTgt spid="31"/>
                                        </p:tgtEl>
                                        <p:attrNameLst>
                                          <p:attrName>style.visibility</p:attrName>
                                        </p:attrNameLst>
                                      </p:cBhvr>
                                      <p:to>
                                        <p:strVal val="visible"/>
                                      </p:to>
                                    </p:set>
                                    <p:animEffect filter="wipe(right)" transition="in">
                                      <p:cBhvr>
                                        <p:cTn dur="500" id="39"/>
                                        <p:tgtEl>
                                          <p:spTgt spid="31"/>
                                        </p:tgtEl>
                                      </p:cBhvr>
                                    </p:animEffect>
                                  </p:childTnLst>
                                </p:cTn>
                              </p:par>
                              <p:par>
                                <p:cTn fill="hold" grpId="0" id="40" nodeType="withEffect" presetClass="entr" presetID="22" presetSubtype="2">
                                  <p:stCondLst>
                                    <p:cond delay="0"/>
                                  </p:stCondLst>
                                  <p:childTnLst>
                                    <p:set>
                                      <p:cBhvr>
                                        <p:cTn dur="1" fill="hold" id="41">
                                          <p:stCondLst>
                                            <p:cond delay="0"/>
                                          </p:stCondLst>
                                        </p:cTn>
                                        <p:tgtEl>
                                          <p:spTgt spid="33"/>
                                        </p:tgtEl>
                                        <p:attrNameLst>
                                          <p:attrName>style.visibility</p:attrName>
                                        </p:attrNameLst>
                                      </p:cBhvr>
                                      <p:to>
                                        <p:strVal val="visible"/>
                                      </p:to>
                                    </p:set>
                                    <p:animEffect filter="wipe(right)" transition="in">
                                      <p:cBhvr>
                                        <p:cTn dur="500" id="42"/>
                                        <p:tgtEl>
                                          <p:spTgt spid="33"/>
                                        </p:tgtEl>
                                      </p:cBhvr>
                                    </p:animEffect>
                                  </p:childTnLst>
                                </p:cTn>
                              </p:par>
                              <p:par>
                                <p:cTn fill="hold" grpId="0" id="43" nodeType="withEffect" presetClass="entr" presetID="22" presetSubtype="8">
                                  <p:stCondLst>
                                    <p:cond delay="0"/>
                                  </p:stCondLst>
                                  <p:childTnLst>
                                    <p:set>
                                      <p:cBhvr>
                                        <p:cTn dur="1" fill="hold" id="44">
                                          <p:stCondLst>
                                            <p:cond delay="0"/>
                                          </p:stCondLst>
                                        </p:cTn>
                                        <p:tgtEl>
                                          <p:spTgt spid="32"/>
                                        </p:tgtEl>
                                        <p:attrNameLst>
                                          <p:attrName>style.visibility</p:attrName>
                                        </p:attrNameLst>
                                      </p:cBhvr>
                                      <p:to>
                                        <p:strVal val="visible"/>
                                      </p:to>
                                    </p:set>
                                    <p:animEffect filter="wipe(left)" transition="in">
                                      <p:cBhvr>
                                        <p:cTn dur="500" id="45"/>
                                        <p:tgtEl>
                                          <p:spTgt spid="32"/>
                                        </p:tgtEl>
                                      </p:cBhvr>
                                    </p:animEffect>
                                  </p:childTnLst>
                                </p:cTn>
                              </p:par>
                            </p:childTnLst>
                          </p:cTn>
                        </p:par>
                        <p:par>
                          <p:cTn fill="hold" id="46" nodeType="afterGroup">
                            <p:stCondLst>
                              <p:cond delay="2500"/>
                            </p:stCondLst>
                            <p:childTnLst>
                              <p:par>
                                <p:cTn fill="hold" grpId="0" id="47" nodeType="afterEffect" presetClass="entr" presetID="47" presetSubtype="0">
                                  <p:stCondLst>
                                    <p:cond delay="0"/>
                                  </p:stCondLst>
                                  <p:childTnLst>
                                    <p:set>
                                      <p:cBhvr>
                                        <p:cTn dur="1" fill="hold" id="48">
                                          <p:stCondLst>
                                            <p:cond delay="0"/>
                                          </p:stCondLst>
                                        </p:cTn>
                                        <p:tgtEl>
                                          <p:spTgt spid="48"/>
                                        </p:tgtEl>
                                        <p:attrNameLst>
                                          <p:attrName>style.visibility</p:attrName>
                                        </p:attrNameLst>
                                      </p:cBhvr>
                                      <p:to>
                                        <p:strVal val="visible"/>
                                      </p:to>
                                    </p:set>
                                    <p:animEffect filter="fade" transition="in">
                                      <p:cBhvr>
                                        <p:cTn dur="1000" id="49"/>
                                        <p:tgtEl>
                                          <p:spTgt spid="48"/>
                                        </p:tgtEl>
                                      </p:cBhvr>
                                    </p:animEffect>
                                    <p:anim calcmode="lin" valueType="num">
                                      <p:cBhvr>
                                        <p:cTn dur="1000" fill="hold" id="50"/>
                                        <p:tgtEl>
                                          <p:spTgt spid="48"/>
                                        </p:tgtEl>
                                        <p:attrNameLst>
                                          <p:attrName>ppt_x</p:attrName>
                                        </p:attrNameLst>
                                      </p:cBhvr>
                                      <p:tavLst>
                                        <p:tav tm="0">
                                          <p:val>
                                            <p:strVal val="#ppt_x"/>
                                          </p:val>
                                        </p:tav>
                                        <p:tav tm="100000">
                                          <p:val>
                                            <p:strVal val="#ppt_x"/>
                                          </p:val>
                                        </p:tav>
                                      </p:tavLst>
                                    </p:anim>
                                    <p:anim calcmode="lin" valueType="num">
                                      <p:cBhvr>
                                        <p:cTn dur="1000" fill="hold" id="51"/>
                                        <p:tgtEl>
                                          <p:spTgt spid="48"/>
                                        </p:tgtEl>
                                        <p:attrNameLst>
                                          <p:attrName>ppt_y</p:attrName>
                                        </p:attrNameLst>
                                      </p:cBhvr>
                                      <p:tavLst>
                                        <p:tav tm="0">
                                          <p:val>
                                            <p:strVal val="#ppt_y-.1"/>
                                          </p:val>
                                        </p:tav>
                                        <p:tav tm="100000">
                                          <p:val>
                                            <p:strVal val="#ppt_y"/>
                                          </p:val>
                                        </p:tav>
                                      </p:tavLst>
                                    </p:anim>
                                  </p:childTnLst>
                                </p:cTn>
                              </p:par>
                              <p:par>
                                <p:cTn fill="hold" grpId="0" id="52" nodeType="withEffect" presetClass="entr" presetID="47" presetSubtype="0">
                                  <p:stCondLst>
                                    <p:cond delay="0"/>
                                  </p:stCondLst>
                                  <p:childTnLst>
                                    <p:set>
                                      <p:cBhvr>
                                        <p:cTn dur="1" fill="hold" id="53">
                                          <p:stCondLst>
                                            <p:cond delay="0"/>
                                          </p:stCondLst>
                                        </p:cTn>
                                        <p:tgtEl>
                                          <p:spTgt spid="50"/>
                                        </p:tgtEl>
                                        <p:attrNameLst>
                                          <p:attrName>style.visibility</p:attrName>
                                        </p:attrNameLst>
                                      </p:cBhvr>
                                      <p:to>
                                        <p:strVal val="visible"/>
                                      </p:to>
                                    </p:set>
                                    <p:animEffect filter="fade" transition="in">
                                      <p:cBhvr>
                                        <p:cTn dur="1000" id="54"/>
                                        <p:tgtEl>
                                          <p:spTgt spid="50"/>
                                        </p:tgtEl>
                                      </p:cBhvr>
                                    </p:animEffect>
                                    <p:anim calcmode="lin" valueType="num">
                                      <p:cBhvr>
                                        <p:cTn dur="1000" fill="hold" id="55"/>
                                        <p:tgtEl>
                                          <p:spTgt spid="50"/>
                                        </p:tgtEl>
                                        <p:attrNameLst>
                                          <p:attrName>ppt_x</p:attrName>
                                        </p:attrNameLst>
                                      </p:cBhvr>
                                      <p:tavLst>
                                        <p:tav tm="0">
                                          <p:val>
                                            <p:strVal val="#ppt_x"/>
                                          </p:val>
                                        </p:tav>
                                        <p:tav tm="100000">
                                          <p:val>
                                            <p:strVal val="#ppt_x"/>
                                          </p:val>
                                        </p:tav>
                                      </p:tavLst>
                                    </p:anim>
                                    <p:anim calcmode="lin" valueType="num">
                                      <p:cBhvr>
                                        <p:cTn dur="1000" fill="hold" id="56"/>
                                        <p:tgtEl>
                                          <p:spTgt spid="50"/>
                                        </p:tgtEl>
                                        <p:attrNameLst>
                                          <p:attrName>ppt_y</p:attrName>
                                        </p:attrNameLst>
                                      </p:cBhvr>
                                      <p:tavLst>
                                        <p:tav tm="0">
                                          <p:val>
                                            <p:strVal val="#ppt_y-.1"/>
                                          </p:val>
                                        </p:tav>
                                        <p:tav tm="100000">
                                          <p:val>
                                            <p:strVal val="#ppt_y"/>
                                          </p:val>
                                        </p:tav>
                                      </p:tavLst>
                                    </p:anim>
                                  </p:childTnLst>
                                </p:cTn>
                              </p:par>
                              <p:par>
                                <p:cTn fill="hold" grpId="0" id="57" nodeType="withEffect" presetClass="entr" presetID="42" presetSubtype="0">
                                  <p:stCondLst>
                                    <p:cond delay="0"/>
                                  </p:stCondLst>
                                  <p:childTnLst>
                                    <p:set>
                                      <p:cBhvr>
                                        <p:cTn dur="1" fill="hold" id="58">
                                          <p:stCondLst>
                                            <p:cond delay="0"/>
                                          </p:stCondLst>
                                        </p:cTn>
                                        <p:tgtEl>
                                          <p:spTgt spid="54"/>
                                        </p:tgtEl>
                                        <p:attrNameLst>
                                          <p:attrName>style.visibility</p:attrName>
                                        </p:attrNameLst>
                                      </p:cBhvr>
                                      <p:to>
                                        <p:strVal val="visible"/>
                                      </p:to>
                                    </p:set>
                                    <p:animEffect filter="fade" transition="in">
                                      <p:cBhvr>
                                        <p:cTn dur="1000" id="59"/>
                                        <p:tgtEl>
                                          <p:spTgt spid="54"/>
                                        </p:tgtEl>
                                      </p:cBhvr>
                                    </p:animEffect>
                                    <p:anim calcmode="lin" valueType="num">
                                      <p:cBhvr>
                                        <p:cTn dur="1000" fill="hold" id="60"/>
                                        <p:tgtEl>
                                          <p:spTgt spid="54"/>
                                        </p:tgtEl>
                                        <p:attrNameLst>
                                          <p:attrName>ppt_x</p:attrName>
                                        </p:attrNameLst>
                                      </p:cBhvr>
                                      <p:tavLst>
                                        <p:tav tm="0">
                                          <p:val>
                                            <p:strVal val="#ppt_x"/>
                                          </p:val>
                                        </p:tav>
                                        <p:tav tm="100000">
                                          <p:val>
                                            <p:strVal val="#ppt_x"/>
                                          </p:val>
                                        </p:tav>
                                      </p:tavLst>
                                    </p:anim>
                                    <p:anim calcmode="lin" valueType="num">
                                      <p:cBhvr>
                                        <p:cTn dur="1000" fill="hold" id="61"/>
                                        <p:tgtEl>
                                          <p:spTgt spid="54"/>
                                        </p:tgtEl>
                                        <p:attrNameLst>
                                          <p:attrName>ppt_y</p:attrName>
                                        </p:attrNameLst>
                                      </p:cBhvr>
                                      <p:tavLst>
                                        <p:tav tm="0">
                                          <p:val>
                                            <p:strVal val="#ppt_y+.1"/>
                                          </p:val>
                                        </p:tav>
                                        <p:tav tm="100000">
                                          <p:val>
                                            <p:strVal val="#ppt_y"/>
                                          </p:val>
                                        </p:tav>
                                      </p:tavLst>
                                    </p:anim>
                                  </p:childTnLst>
                                </p:cTn>
                              </p:par>
                              <p:par>
                                <p:cTn fill="hold" grpId="0" id="62" nodeType="withEffect" presetClass="entr" presetID="42" presetSubtype="0">
                                  <p:stCondLst>
                                    <p:cond delay="0"/>
                                  </p:stCondLst>
                                  <p:childTnLst>
                                    <p:set>
                                      <p:cBhvr>
                                        <p:cTn dur="1" fill="hold" id="63">
                                          <p:stCondLst>
                                            <p:cond delay="0"/>
                                          </p:stCondLst>
                                        </p:cTn>
                                        <p:tgtEl>
                                          <p:spTgt spid="52"/>
                                        </p:tgtEl>
                                        <p:attrNameLst>
                                          <p:attrName>style.visibility</p:attrName>
                                        </p:attrNameLst>
                                      </p:cBhvr>
                                      <p:to>
                                        <p:strVal val="visible"/>
                                      </p:to>
                                    </p:set>
                                    <p:animEffect filter="fade" transition="in">
                                      <p:cBhvr>
                                        <p:cTn dur="1000" id="64"/>
                                        <p:tgtEl>
                                          <p:spTgt spid="52"/>
                                        </p:tgtEl>
                                      </p:cBhvr>
                                    </p:animEffect>
                                    <p:anim calcmode="lin" valueType="num">
                                      <p:cBhvr>
                                        <p:cTn dur="1000" fill="hold" id="65"/>
                                        <p:tgtEl>
                                          <p:spTgt spid="52"/>
                                        </p:tgtEl>
                                        <p:attrNameLst>
                                          <p:attrName>ppt_x</p:attrName>
                                        </p:attrNameLst>
                                      </p:cBhvr>
                                      <p:tavLst>
                                        <p:tav tm="0">
                                          <p:val>
                                            <p:strVal val="#ppt_x"/>
                                          </p:val>
                                        </p:tav>
                                        <p:tav tm="100000">
                                          <p:val>
                                            <p:strVal val="#ppt_x"/>
                                          </p:val>
                                        </p:tav>
                                      </p:tavLst>
                                    </p:anim>
                                    <p:anim calcmode="lin" valueType="num">
                                      <p:cBhvr>
                                        <p:cTn dur="1000" fill="hold" id="66"/>
                                        <p:tgtEl>
                                          <p:spTgt spid="52"/>
                                        </p:tgtEl>
                                        <p:attrNameLst>
                                          <p:attrName>ppt_y</p:attrName>
                                        </p:attrNameLst>
                                      </p:cBhvr>
                                      <p:tavLst>
                                        <p:tav tm="0">
                                          <p:val>
                                            <p:strVal val="#ppt_y+.1"/>
                                          </p:val>
                                        </p:tav>
                                        <p:tav tm="100000">
                                          <p:val>
                                            <p:strVal val="#ppt_y"/>
                                          </p:val>
                                        </p:tav>
                                      </p:tavLst>
                                    </p:anim>
                                  </p:childTnLst>
                                </p:cTn>
                              </p:par>
                            </p:childTnLst>
                          </p:cTn>
                        </p:par>
                        <p:par>
                          <p:cTn fill="hold" id="67" nodeType="afterGroup">
                            <p:stCondLst>
                              <p:cond delay="3500"/>
                            </p:stCondLst>
                            <p:childTnLst>
                              <p:par>
                                <p:cTn fill="hold" grpId="0" id="68" nodeType="afterEffect" presetClass="entr" presetID="22" presetSubtype="1">
                                  <p:stCondLst>
                                    <p:cond delay="0"/>
                                  </p:stCondLst>
                                  <p:childTnLst>
                                    <p:set>
                                      <p:cBhvr>
                                        <p:cTn dur="1" fill="hold" id="69">
                                          <p:stCondLst>
                                            <p:cond delay="0"/>
                                          </p:stCondLst>
                                        </p:cTn>
                                        <p:tgtEl>
                                          <p:spTgt spid="49"/>
                                        </p:tgtEl>
                                        <p:attrNameLst>
                                          <p:attrName>style.visibility</p:attrName>
                                        </p:attrNameLst>
                                      </p:cBhvr>
                                      <p:to>
                                        <p:strVal val="visible"/>
                                      </p:to>
                                    </p:set>
                                    <p:animEffect filter="wipe(up)" transition="in">
                                      <p:cBhvr>
                                        <p:cTn dur="500" id="70"/>
                                        <p:tgtEl>
                                          <p:spTgt spid="49"/>
                                        </p:tgtEl>
                                      </p:cBhvr>
                                    </p:animEffect>
                                  </p:childTnLst>
                                </p:cTn>
                              </p:par>
                              <p:par>
                                <p:cTn fill="hold" grpId="0" id="71" nodeType="withEffect" presetClass="entr" presetID="22" presetSubtype="1">
                                  <p:stCondLst>
                                    <p:cond delay="0"/>
                                  </p:stCondLst>
                                  <p:childTnLst>
                                    <p:set>
                                      <p:cBhvr>
                                        <p:cTn dur="1" fill="hold" id="72">
                                          <p:stCondLst>
                                            <p:cond delay="0"/>
                                          </p:stCondLst>
                                        </p:cTn>
                                        <p:tgtEl>
                                          <p:spTgt spid="51"/>
                                        </p:tgtEl>
                                        <p:attrNameLst>
                                          <p:attrName>style.visibility</p:attrName>
                                        </p:attrNameLst>
                                      </p:cBhvr>
                                      <p:to>
                                        <p:strVal val="visible"/>
                                      </p:to>
                                    </p:set>
                                    <p:animEffect filter="wipe(up)" transition="in">
                                      <p:cBhvr>
                                        <p:cTn dur="500" id="73"/>
                                        <p:tgtEl>
                                          <p:spTgt spid="51"/>
                                        </p:tgtEl>
                                      </p:cBhvr>
                                    </p:animEffect>
                                  </p:childTnLst>
                                </p:cTn>
                              </p:par>
                              <p:par>
                                <p:cTn fill="hold" grpId="0" id="74" nodeType="withEffect" presetClass="entr" presetID="22" presetSubtype="4">
                                  <p:stCondLst>
                                    <p:cond delay="0"/>
                                  </p:stCondLst>
                                  <p:childTnLst>
                                    <p:set>
                                      <p:cBhvr>
                                        <p:cTn dur="1" fill="hold" id="75">
                                          <p:stCondLst>
                                            <p:cond delay="0"/>
                                          </p:stCondLst>
                                        </p:cTn>
                                        <p:tgtEl>
                                          <p:spTgt spid="53"/>
                                        </p:tgtEl>
                                        <p:attrNameLst>
                                          <p:attrName>style.visibility</p:attrName>
                                        </p:attrNameLst>
                                      </p:cBhvr>
                                      <p:to>
                                        <p:strVal val="visible"/>
                                      </p:to>
                                    </p:set>
                                    <p:animEffect filter="wipe(down)" transition="in">
                                      <p:cBhvr>
                                        <p:cTn dur="500" id="76"/>
                                        <p:tgtEl>
                                          <p:spTgt spid="53"/>
                                        </p:tgtEl>
                                      </p:cBhvr>
                                    </p:animEffect>
                                  </p:childTnLst>
                                </p:cTn>
                              </p:par>
                              <p:par>
                                <p:cTn fill="hold" grpId="0" id="77" nodeType="withEffect" presetClass="entr" presetID="22" presetSubtype="4">
                                  <p:stCondLst>
                                    <p:cond delay="0"/>
                                  </p:stCondLst>
                                  <p:childTnLst>
                                    <p:set>
                                      <p:cBhvr>
                                        <p:cTn dur="1" fill="hold" id="78">
                                          <p:stCondLst>
                                            <p:cond delay="0"/>
                                          </p:stCondLst>
                                        </p:cTn>
                                        <p:tgtEl>
                                          <p:spTgt spid="55"/>
                                        </p:tgtEl>
                                        <p:attrNameLst>
                                          <p:attrName>style.visibility</p:attrName>
                                        </p:attrNameLst>
                                      </p:cBhvr>
                                      <p:to>
                                        <p:strVal val="visible"/>
                                      </p:to>
                                    </p:set>
                                    <p:animEffect filter="wipe(down)" transition="in">
                                      <p:cBhvr>
                                        <p:cTn dur="500" id="79"/>
                                        <p:tgtEl>
                                          <p:spTgt spid="55"/>
                                        </p:tgtEl>
                                      </p:cBhvr>
                                    </p:animEffect>
                                  </p:childTnLst>
                                </p:cTn>
                              </p:par>
                            </p:childTnLst>
                          </p:cTn>
                        </p:par>
                        <p:par>
                          <p:cTn fill="hold" id="80" nodeType="afterGroup">
                            <p:stCondLst>
                              <p:cond delay="4000"/>
                            </p:stCondLst>
                            <p:childTnLst>
                              <p:par>
                                <p:cTn fill="hold" grpId="0" id="81" nodeType="afterEffect" presetClass="entr" presetID="53" presetSubtype="0">
                                  <p:stCondLst>
                                    <p:cond delay="0"/>
                                  </p:stCondLst>
                                  <p:iterate type="lt">
                                    <p:tmPct val="10000"/>
                                  </p:iterate>
                                  <p:childTnLst>
                                    <p:set>
                                      <p:cBhvr>
                                        <p:cTn dur="1" fill="hold" id="82">
                                          <p:stCondLst>
                                            <p:cond delay="0"/>
                                          </p:stCondLst>
                                        </p:cTn>
                                        <p:tgtEl>
                                          <p:spTgt spid="60"/>
                                        </p:tgtEl>
                                        <p:attrNameLst>
                                          <p:attrName>style.visibility</p:attrName>
                                        </p:attrNameLst>
                                      </p:cBhvr>
                                      <p:to>
                                        <p:strVal val="visible"/>
                                      </p:to>
                                    </p:set>
                                    <p:anim calcmode="lin" valueType="num">
                                      <p:cBhvr>
                                        <p:cTn dur="650" fill="hold" id="83"/>
                                        <p:tgtEl>
                                          <p:spTgt spid="60"/>
                                        </p:tgtEl>
                                        <p:attrNameLst>
                                          <p:attrName>ppt_w</p:attrName>
                                        </p:attrNameLst>
                                      </p:cBhvr>
                                      <p:tavLst>
                                        <p:tav tm="0">
                                          <p:val>
                                            <p:fltVal val="0"/>
                                          </p:val>
                                        </p:tav>
                                        <p:tav tm="100000">
                                          <p:val>
                                            <p:strVal val="#ppt_w"/>
                                          </p:val>
                                        </p:tav>
                                      </p:tavLst>
                                    </p:anim>
                                    <p:anim calcmode="lin" valueType="num">
                                      <p:cBhvr>
                                        <p:cTn dur="650" fill="hold" id="84"/>
                                        <p:tgtEl>
                                          <p:spTgt spid="60"/>
                                        </p:tgtEl>
                                        <p:attrNameLst>
                                          <p:attrName>ppt_h</p:attrName>
                                        </p:attrNameLst>
                                      </p:cBhvr>
                                      <p:tavLst>
                                        <p:tav tm="0">
                                          <p:val>
                                            <p:fltVal val="0"/>
                                          </p:val>
                                        </p:tav>
                                        <p:tav tm="100000">
                                          <p:val>
                                            <p:strVal val="#ppt_h"/>
                                          </p:val>
                                        </p:tav>
                                      </p:tavLst>
                                    </p:anim>
                                    <p:animEffect filter="fade" transition="in">
                                      <p:cBhvr>
                                        <p:cTn dur="650" id="85"/>
                                        <p:tgtEl>
                                          <p:spTgt spid="6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0"/>
      <p:bldP grpId="0" spid="31"/>
      <p:bldP grpId="0" spid="32"/>
      <p:bldP grpId="0" spid="33"/>
      <p:bldP grpId="0" spid="34"/>
      <p:bldP grpId="0" spid="35"/>
      <p:bldP grpId="0" spid="48"/>
      <p:bldP grpId="0" spid="49"/>
      <p:bldP grpId="0" spid="50"/>
      <p:bldP grpId="0" spid="51"/>
      <p:bldP grpId="0" spid="52"/>
      <p:bldP grpId="0" spid="53"/>
      <p:bldP grpId="0" spid="54"/>
      <p:bldP grpId="0" spid="55"/>
      <p:bldP grpId="0" spid="60"/>
    </p:bldLst>
  </p:timing>
</p:sld>
</file>

<file path=ppt/slides/slide2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1" name="Group 8"/>
          <p:cNvGrpSpPr/>
          <p:nvPr/>
        </p:nvGrpSpPr>
        <p:grpSpPr>
          <a:xfrm>
            <a:off x="3023659" y="1412777"/>
            <a:ext cx="1923823" cy="1126788"/>
            <a:chExt cx="9801" cy="6692"/>
          </a:xfrm>
          <a:solidFill>
            <a:schemeClr val="accent1"/>
          </a:solidFill>
          <a:effectLst>
            <a:outerShdw algn="tr" blurRad="127000" dir="8100000" dist="38100" rotWithShape="0">
              <a:prstClr val="black">
                <a:alpha val="40000"/>
              </a:prstClr>
            </a:outerShdw>
          </a:effectLst>
        </p:grpSpPr>
        <p:sp>
          <p:nvSpPr>
            <p:cNvPr id="22" name="曲线 948"/>
            <p:cNvSpPr/>
            <p:nvPr/>
          </p:nvSpPr>
          <p:spPr bwMode="auto">
            <a:xfrm>
              <a:off x="2263" y="0"/>
              <a:ext cx="5780" cy="6693"/>
            </a:xfrm>
            <a:custGeom>
              <a:gdLst>
                <a:gd fmla="*/ 13513 w 21600" name="T0"/>
                <a:gd fmla="*/ 693 h 21600" name="T1"/>
                <a:gd fmla="*/ 15646 w 21600" name="T2"/>
                <a:gd fmla="*/ 2743 h 21600" name="T3"/>
                <a:gd fmla="*/ 16293 w 21600" name="T4"/>
                <a:gd fmla="*/ 5076 h 21600" name="T5"/>
                <a:gd fmla="*/ 14013 w 21600" name="T6"/>
                <a:gd fmla="*/ 10033 h 21600" name="T7"/>
                <a:gd fmla="*/ 15000 w 21600" name="T8"/>
                <a:gd fmla="*/ 12047 h 21600" name="T9"/>
                <a:gd fmla="*/ 18939 w 21600" name="T10"/>
                <a:gd fmla="*/ 12550 h 21600" name="T11"/>
                <a:gd fmla="*/ 20878 w 21600" name="T12"/>
                <a:gd fmla="*/ 15742 h 21600" name="T13"/>
                <a:gd fmla="*/ 21054 w 21600" name="T14"/>
                <a:gd fmla="*/ 19957 h 21600" name="T15"/>
                <a:gd fmla="*/ 9652 w 21600" name="T16"/>
                <a:gd fmla="*/ 21374 h 21600" name="T17"/>
                <a:gd fmla="*/ 455 w 21600" name="T18"/>
                <a:gd fmla="*/ 19563 h 21600" name="T19"/>
                <a:gd fmla="*/ 2201 w 21600" name="T20"/>
                <a:gd fmla="*/ 13225 h 21600" name="T21"/>
                <a:gd fmla="*/ 6270 w 21600" name="T22"/>
                <a:gd fmla="*/ 12189 h 21600" name="T23"/>
                <a:gd fmla="*/ 7447 w 21600" name="T24"/>
                <a:gd fmla="*/ 10075 h 21600" name="T25"/>
                <a:gd fmla="*/ 5239 w 21600" name="T26"/>
                <a:gd fmla="*/ 4682 h 21600" name="T27"/>
                <a:gd fmla="*/ 8512 w 21600" name="T28"/>
                <a:gd fmla="*/ 603 h 21600" name="T29"/>
                <a:gd fmla="*/ 12963 w 21600" name="T30"/>
                <a:gd fmla="*/ 542 h 21600" name="T3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b="b" l="0" r="r" t="0"/>
              <a:pathLst>
                <a:path h="21600" w="21600">
                  <a:moveTo>
                    <a:pt x="13513" y="693"/>
                  </a:moveTo>
                  <a:cubicBezTo>
                    <a:pt x="14488" y="1348"/>
                    <a:pt x="15048" y="1452"/>
                    <a:pt x="15646" y="2743"/>
                  </a:cubicBezTo>
                  <a:cubicBezTo>
                    <a:pt x="16244" y="4034"/>
                    <a:pt x="16241" y="4282"/>
                    <a:pt x="16293" y="5076"/>
                  </a:cubicBezTo>
                  <a:cubicBezTo>
                    <a:pt x="16607" y="8768"/>
                    <a:pt x="14540" y="9197"/>
                    <a:pt x="14013" y="10033"/>
                  </a:cubicBezTo>
                  <a:cubicBezTo>
                    <a:pt x="13983" y="10846"/>
                    <a:pt x="14152" y="11627"/>
                    <a:pt x="15000" y="12047"/>
                  </a:cubicBezTo>
                  <a:cubicBezTo>
                    <a:pt x="15852" y="12466"/>
                    <a:pt x="17732" y="11766"/>
                    <a:pt x="18939" y="12550"/>
                  </a:cubicBezTo>
                  <a:cubicBezTo>
                    <a:pt x="20146" y="13335"/>
                    <a:pt x="20280" y="14170"/>
                    <a:pt x="20878" y="15742"/>
                  </a:cubicBezTo>
                  <a:cubicBezTo>
                    <a:pt x="21476" y="17314"/>
                    <a:pt x="21600" y="19224"/>
                    <a:pt x="21054" y="19957"/>
                  </a:cubicBezTo>
                  <a:cubicBezTo>
                    <a:pt x="17698" y="20802"/>
                    <a:pt x="13826" y="21600"/>
                    <a:pt x="9652" y="21374"/>
                  </a:cubicBezTo>
                  <a:cubicBezTo>
                    <a:pt x="5478" y="21309"/>
                    <a:pt x="1401" y="21306"/>
                    <a:pt x="455" y="19563"/>
                  </a:cubicBezTo>
                  <a:cubicBezTo>
                    <a:pt x="0" y="17398"/>
                    <a:pt x="1278" y="14700"/>
                    <a:pt x="2201" y="13225"/>
                  </a:cubicBezTo>
                  <a:cubicBezTo>
                    <a:pt x="3124" y="11750"/>
                    <a:pt x="5422" y="12308"/>
                    <a:pt x="6270" y="12189"/>
                  </a:cubicBezTo>
                  <a:cubicBezTo>
                    <a:pt x="7119" y="12069"/>
                    <a:pt x="7773" y="11634"/>
                    <a:pt x="7447" y="10075"/>
                  </a:cubicBezTo>
                  <a:cubicBezTo>
                    <a:pt x="6147" y="8565"/>
                    <a:pt x="4854" y="6609"/>
                    <a:pt x="5239" y="4682"/>
                  </a:cubicBezTo>
                  <a:cubicBezTo>
                    <a:pt x="5624" y="2756"/>
                    <a:pt x="6917" y="1368"/>
                    <a:pt x="8512" y="603"/>
                  </a:cubicBezTo>
                  <a:cubicBezTo>
                    <a:pt x="10108" y="0"/>
                    <a:pt x="12186" y="258"/>
                    <a:pt x="12963" y="542"/>
                  </a:cubicBezTo>
                </a:path>
              </a:pathLst>
            </a:custGeom>
            <a:grpFill/>
            <a:ln w="38100">
              <a:solidFill>
                <a:schemeClr val="bg1"/>
              </a:solidFill>
              <a:round/>
            </a:ln>
            <a:extLst/>
          </p:spPr>
          <p:txBody>
            <a:bodyPr anchor="ctr"/>
            <a:lstStyle/>
            <a:p>
              <a:endParaRPr altLang="en-US" lang="zh-CN" sz="2400"/>
            </a:p>
          </p:txBody>
        </p:sp>
        <p:sp>
          <p:nvSpPr>
            <p:cNvPr id="23" name="曲线 948"/>
            <p:cNvSpPr/>
            <p:nvPr/>
          </p:nvSpPr>
          <p:spPr bwMode="auto">
            <a:xfrm>
              <a:off x="0" y="0"/>
              <a:ext cx="3885" cy="4606"/>
            </a:xfrm>
            <a:custGeom>
              <a:gdLst>
                <a:gd fmla="*/ 13877 w 21600" name="T0"/>
                <a:gd fmla="*/ 647 h 21600" name="T1"/>
                <a:gd fmla="*/ 16040 w 21600" name="T2"/>
                <a:gd fmla="*/ 2715 h 21600" name="T3"/>
                <a:gd fmla="*/ 16690 w 21600" name="T4"/>
                <a:gd fmla="*/ 5069 h 21600" name="T5"/>
                <a:gd fmla="*/ 14383 w 21600" name="T6"/>
                <a:gd fmla="*/ 10068 h 21600" name="T7"/>
                <a:gd fmla="*/ 15495 w 21600" name="T8"/>
                <a:gd fmla="*/ 11986 h 21600" name="T9"/>
                <a:gd fmla="*/ 18725 w 21600" name="T10"/>
                <a:gd fmla="*/ 12460 h 21600" name="T11"/>
                <a:gd fmla="*/ 20932 w 21600" name="T12"/>
                <a:gd fmla="*/ 14790 h 21600" name="T13"/>
                <a:gd fmla="*/ 16796 w 21600" name="T14"/>
                <a:gd fmla="*/ 15475 h 21600" name="T15"/>
                <a:gd fmla="*/ 12020 w 21600" name="T16"/>
                <a:gd fmla="*/ 21529 h 21600" name="T17"/>
                <a:gd fmla="*/ 394 w 21600" name="T18"/>
                <a:gd fmla="*/ 19836 h 21600" name="T19"/>
                <a:gd fmla="*/ 2429 w 21600" name="T20"/>
                <a:gd fmla="*/ 13290 h 21600" name="T21"/>
                <a:gd fmla="*/ 6549 w 21600" name="T22"/>
                <a:gd fmla="*/ 12244 h 21600" name="T23"/>
                <a:gd fmla="*/ 7739 w 21600" name="T24"/>
                <a:gd fmla="*/ 10110 h 21600" name="T25"/>
                <a:gd fmla="*/ 5504 w 21600" name="T26"/>
                <a:gd fmla="*/ 4670 h 21600" name="T27"/>
                <a:gd fmla="*/ 8817 w 21600" name="T28"/>
                <a:gd fmla="*/ 553 h 21600" name="T29"/>
                <a:gd fmla="*/ 13321 w 21600" name="T30"/>
                <a:gd fmla="*/ 492 h 21600" name="T3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b="b" l="0" r="r" t="0"/>
              <a:pathLst>
                <a:path h="21600" w="21600">
                  <a:moveTo>
                    <a:pt x="13877" y="647"/>
                  </a:moveTo>
                  <a:cubicBezTo>
                    <a:pt x="14867" y="1308"/>
                    <a:pt x="15434" y="1411"/>
                    <a:pt x="16040" y="2715"/>
                  </a:cubicBezTo>
                  <a:cubicBezTo>
                    <a:pt x="16646" y="4018"/>
                    <a:pt x="16640" y="4267"/>
                    <a:pt x="16690" y="5069"/>
                  </a:cubicBezTo>
                  <a:cubicBezTo>
                    <a:pt x="17013" y="8792"/>
                    <a:pt x="14917" y="9229"/>
                    <a:pt x="14383" y="10068"/>
                  </a:cubicBezTo>
                  <a:cubicBezTo>
                    <a:pt x="14355" y="10889"/>
                    <a:pt x="14639" y="11559"/>
                    <a:pt x="15495" y="11986"/>
                  </a:cubicBezTo>
                  <a:cubicBezTo>
                    <a:pt x="16357" y="12408"/>
                    <a:pt x="17902" y="11906"/>
                    <a:pt x="18725" y="12460"/>
                  </a:cubicBezTo>
                  <a:cubicBezTo>
                    <a:pt x="19948" y="13252"/>
                    <a:pt x="20326" y="13205"/>
                    <a:pt x="20932" y="14790"/>
                  </a:cubicBezTo>
                  <a:cubicBezTo>
                    <a:pt x="21600" y="16375"/>
                    <a:pt x="17352" y="14734"/>
                    <a:pt x="16796" y="15475"/>
                  </a:cubicBezTo>
                  <a:cubicBezTo>
                    <a:pt x="13399" y="16328"/>
                    <a:pt x="13365" y="19349"/>
                    <a:pt x="12020" y="21529"/>
                  </a:cubicBezTo>
                  <a:cubicBezTo>
                    <a:pt x="7794" y="21431"/>
                    <a:pt x="1356" y="21600"/>
                    <a:pt x="394" y="19836"/>
                  </a:cubicBezTo>
                  <a:cubicBezTo>
                    <a:pt x="0" y="17651"/>
                    <a:pt x="1495" y="14781"/>
                    <a:pt x="2429" y="13290"/>
                  </a:cubicBezTo>
                  <a:cubicBezTo>
                    <a:pt x="3363" y="11803"/>
                    <a:pt x="5693" y="12366"/>
                    <a:pt x="6549" y="12244"/>
                  </a:cubicBezTo>
                  <a:cubicBezTo>
                    <a:pt x="7405" y="12127"/>
                    <a:pt x="8067" y="11686"/>
                    <a:pt x="7739" y="10110"/>
                  </a:cubicBezTo>
                  <a:cubicBezTo>
                    <a:pt x="6421" y="8591"/>
                    <a:pt x="5115" y="6616"/>
                    <a:pt x="5504" y="4670"/>
                  </a:cubicBezTo>
                  <a:cubicBezTo>
                    <a:pt x="5893" y="2729"/>
                    <a:pt x="7205" y="1327"/>
                    <a:pt x="8817" y="553"/>
                  </a:cubicBezTo>
                  <a:cubicBezTo>
                    <a:pt x="10435" y="0"/>
                    <a:pt x="12537" y="206"/>
                    <a:pt x="13321" y="492"/>
                  </a:cubicBezTo>
                </a:path>
              </a:pathLst>
            </a:custGeom>
            <a:grpFill/>
            <a:ln w="38100">
              <a:solidFill>
                <a:schemeClr val="bg1"/>
              </a:solidFill>
              <a:round/>
            </a:ln>
            <a:extLst/>
          </p:spPr>
          <p:txBody>
            <a:bodyPr anchor="ctr"/>
            <a:lstStyle/>
            <a:p>
              <a:endParaRPr altLang="en-US" lang="zh-CN" sz="2400"/>
            </a:p>
          </p:txBody>
        </p:sp>
        <p:sp>
          <p:nvSpPr>
            <p:cNvPr id="24" name="曲线 950"/>
            <p:cNvSpPr/>
            <p:nvPr/>
          </p:nvSpPr>
          <p:spPr bwMode="auto">
            <a:xfrm>
              <a:off x="6721" y="290"/>
              <a:ext cx="3080" cy="4121"/>
            </a:xfrm>
            <a:custGeom>
              <a:gdLst>
                <a:gd fmla="*/ 2749 w 21600" name="T0"/>
                <a:gd fmla="*/ 9083 h 21600" name="T1"/>
                <a:gd fmla="*/ 4130 w 21600" name="T2"/>
                <a:gd fmla="*/ 2148 h 21600" name="T3"/>
                <a:gd fmla="*/ 10743 w 21600" name="T4"/>
                <a:gd fmla="*/ 15 h 21600" name="T5"/>
                <a:gd fmla="*/ 15989 w 21600" name="T6"/>
                <a:gd fmla="*/ 1839 h 21600" name="T7"/>
                <a:gd fmla="*/ 17686 w 21600" name="T8"/>
                <a:gd fmla="*/ 5309 h 21600" name="T9"/>
                <a:gd fmla="*/ 17897 w 21600" name="T10"/>
                <a:gd fmla="*/ 8611 h 21600" name="T11"/>
                <a:gd fmla="*/ 16564 w 21600" name="T12"/>
                <a:gd fmla="*/ 9764 h 21600" name="T13"/>
                <a:gd fmla="*/ 14250 w 21600" name="T14"/>
                <a:gd fmla="*/ 10393 h 21600" name="T15"/>
                <a:gd fmla="*/ 13198 w 21600" name="T16"/>
                <a:gd fmla="*/ 12385 h 21600" name="T17"/>
                <a:gd fmla="*/ 14811 w 21600" name="T18"/>
                <a:gd fmla="*/ 13643 h 21600" name="T19"/>
                <a:gd fmla="*/ 18738 w 21600" name="T20"/>
                <a:gd fmla="*/ 14010 h 21600" name="T21"/>
                <a:gd fmla="*/ 20520 w 21600" name="T22"/>
                <a:gd fmla="*/ 14953 h 21600" name="T23"/>
                <a:gd fmla="*/ 21263 w 21600" name="T24"/>
                <a:gd fmla="*/ 17207 h 21600" name="T25"/>
                <a:gd fmla="*/ 21123 w 21600" name="T26"/>
                <a:gd fmla="*/ 20247 h 21600" name="T27"/>
                <a:gd fmla="*/ 9481 w 21600" name="T28"/>
                <a:gd fmla="*/ 21400 h 21600" name="T29"/>
                <a:gd fmla="*/ 5273 w 21600" name="T30"/>
                <a:gd fmla="*/ 16159 h 21600" name="T31"/>
                <a:gd fmla="*/ 855 w 21600" name="T32"/>
                <a:gd fmla="*/ 15635 h 21600" name="T33"/>
                <a:gd fmla="*/ 715 w 21600" name="T34"/>
                <a:gd fmla="*/ 14534 h 21600" name="T35"/>
                <a:gd fmla="*/ 3352 w 21600" name="T36"/>
                <a:gd fmla="*/ 13779 h 21600" name="T37"/>
                <a:gd fmla="*/ 6480 w 21600" name="T38"/>
                <a:gd fmla="*/ 13538 h 21600" name="T39"/>
                <a:gd fmla="*/ 7307 w 21600" name="T40"/>
                <a:gd fmla="*/ 11651 h 21600" name="T41"/>
                <a:gd fmla="*/ 6255 w 21600" name="T42"/>
                <a:gd fmla="*/ 11180 h 21600" name="T43"/>
                <a:gd fmla="*/ 5414 w 21600" name="T44"/>
                <a:gd fmla="*/ 9922 h 21600" name="T45"/>
                <a:gd fmla="*/ 3590 w 21600" name="T46"/>
                <a:gd fmla="*/ 9712 h 21600" name="T47"/>
                <a:gd fmla="*/ 3029 w 21600" name="T48"/>
                <a:gd fmla="*/ 9450 h 21600" name="T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b="b" l="0" r="r" t="0"/>
              <a:pathLst>
                <a:path h="21600" w="21600">
                  <a:moveTo>
                    <a:pt x="2749" y="9083"/>
                  </a:moveTo>
                  <a:cubicBezTo>
                    <a:pt x="2959" y="7605"/>
                    <a:pt x="2531" y="3962"/>
                    <a:pt x="4130" y="2148"/>
                  </a:cubicBezTo>
                  <a:cubicBezTo>
                    <a:pt x="5729" y="372"/>
                    <a:pt x="8485" y="0"/>
                    <a:pt x="10743" y="15"/>
                  </a:cubicBezTo>
                  <a:cubicBezTo>
                    <a:pt x="13002" y="36"/>
                    <a:pt x="14601" y="780"/>
                    <a:pt x="15989" y="1839"/>
                  </a:cubicBezTo>
                  <a:cubicBezTo>
                    <a:pt x="17378" y="2898"/>
                    <a:pt x="17280" y="3915"/>
                    <a:pt x="17686" y="5309"/>
                  </a:cubicBezTo>
                  <a:cubicBezTo>
                    <a:pt x="18121" y="6703"/>
                    <a:pt x="18121" y="7720"/>
                    <a:pt x="17897" y="8611"/>
                  </a:cubicBezTo>
                  <a:cubicBezTo>
                    <a:pt x="17672" y="9502"/>
                    <a:pt x="17294" y="9408"/>
                    <a:pt x="16564" y="9764"/>
                  </a:cubicBezTo>
                  <a:cubicBezTo>
                    <a:pt x="15835" y="10121"/>
                    <a:pt x="14923" y="9869"/>
                    <a:pt x="14250" y="10393"/>
                  </a:cubicBezTo>
                  <a:cubicBezTo>
                    <a:pt x="13577" y="10917"/>
                    <a:pt x="13086" y="11735"/>
                    <a:pt x="13198" y="12385"/>
                  </a:cubicBezTo>
                  <a:cubicBezTo>
                    <a:pt x="13310" y="13035"/>
                    <a:pt x="13703" y="13318"/>
                    <a:pt x="14811" y="13643"/>
                  </a:cubicBezTo>
                  <a:cubicBezTo>
                    <a:pt x="15919" y="13968"/>
                    <a:pt x="17609" y="13748"/>
                    <a:pt x="18738" y="14010"/>
                  </a:cubicBezTo>
                  <a:cubicBezTo>
                    <a:pt x="19874" y="14272"/>
                    <a:pt x="19987" y="14314"/>
                    <a:pt x="20520" y="14953"/>
                  </a:cubicBezTo>
                  <a:cubicBezTo>
                    <a:pt x="20996" y="15593"/>
                    <a:pt x="21137" y="16148"/>
                    <a:pt x="21263" y="17207"/>
                  </a:cubicBezTo>
                  <a:cubicBezTo>
                    <a:pt x="21389" y="18266"/>
                    <a:pt x="21600" y="19786"/>
                    <a:pt x="21123" y="20247"/>
                  </a:cubicBezTo>
                  <a:cubicBezTo>
                    <a:pt x="18766" y="21086"/>
                    <a:pt x="13584" y="21600"/>
                    <a:pt x="9481" y="21400"/>
                  </a:cubicBezTo>
                  <a:cubicBezTo>
                    <a:pt x="8738" y="19587"/>
                    <a:pt x="7020" y="17312"/>
                    <a:pt x="5273" y="16159"/>
                  </a:cubicBezTo>
                  <a:cubicBezTo>
                    <a:pt x="3548" y="15006"/>
                    <a:pt x="1767" y="15960"/>
                    <a:pt x="855" y="15635"/>
                  </a:cubicBezTo>
                  <a:cubicBezTo>
                    <a:pt x="0" y="15310"/>
                    <a:pt x="252" y="14922"/>
                    <a:pt x="715" y="14534"/>
                  </a:cubicBezTo>
                  <a:cubicBezTo>
                    <a:pt x="1178" y="14146"/>
                    <a:pt x="2202" y="13978"/>
                    <a:pt x="3352" y="13779"/>
                  </a:cubicBezTo>
                  <a:cubicBezTo>
                    <a:pt x="4502" y="13580"/>
                    <a:pt x="5638" y="13947"/>
                    <a:pt x="6480" y="13538"/>
                  </a:cubicBezTo>
                  <a:cubicBezTo>
                    <a:pt x="7293" y="13129"/>
                    <a:pt x="7349" y="12123"/>
                    <a:pt x="7307" y="11651"/>
                  </a:cubicBezTo>
                  <a:cubicBezTo>
                    <a:pt x="7265" y="11180"/>
                    <a:pt x="6634" y="11525"/>
                    <a:pt x="6255" y="11180"/>
                  </a:cubicBezTo>
                  <a:cubicBezTo>
                    <a:pt x="5876" y="10834"/>
                    <a:pt x="5947" y="10215"/>
                    <a:pt x="5414" y="9922"/>
                  </a:cubicBezTo>
                  <a:cubicBezTo>
                    <a:pt x="4881" y="9628"/>
                    <a:pt x="4067" y="9806"/>
                    <a:pt x="3590" y="9712"/>
                  </a:cubicBezTo>
                  <a:cubicBezTo>
                    <a:pt x="3113" y="9618"/>
                    <a:pt x="3106" y="9497"/>
                    <a:pt x="3029" y="9450"/>
                  </a:cubicBezTo>
                </a:path>
              </a:pathLst>
            </a:custGeom>
            <a:grpFill/>
            <a:ln w="38100">
              <a:solidFill>
                <a:schemeClr val="bg1"/>
              </a:solidFill>
              <a:round/>
            </a:ln>
            <a:extLst/>
          </p:spPr>
          <p:txBody>
            <a:bodyPr anchor="ctr"/>
            <a:lstStyle/>
            <a:p>
              <a:endParaRPr altLang="en-US" lang="zh-CN" sz="2400"/>
            </a:p>
          </p:txBody>
        </p:sp>
      </p:grpSp>
      <p:grpSp>
        <p:nvGrpSpPr>
          <p:cNvPr id="25" name="Group 12"/>
          <p:cNvGrpSpPr/>
          <p:nvPr/>
        </p:nvGrpSpPr>
        <p:grpSpPr>
          <a:xfrm>
            <a:off x="7019175" y="1412777"/>
            <a:ext cx="1923823" cy="1126788"/>
            <a:chExt cx="9801" cy="6692"/>
          </a:xfrm>
          <a:solidFill>
            <a:schemeClr val="accent2"/>
          </a:solidFill>
          <a:effectLst>
            <a:outerShdw algn="tr" blurRad="127000" dir="8100000" dist="38100" rotWithShape="0">
              <a:prstClr val="black">
                <a:alpha val="40000"/>
              </a:prstClr>
            </a:outerShdw>
          </a:effectLst>
        </p:grpSpPr>
        <p:sp>
          <p:nvSpPr>
            <p:cNvPr id="45" name="曲线 948"/>
            <p:cNvSpPr/>
            <p:nvPr/>
          </p:nvSpPr>
          <p:spPr bwMode="auto">
            <a:xfrm>
              <a:off x="2263" y="0"/>
              <a:ext cx="5780" cy="6693"/>
            </a:xfrm>
            <a:custGeom>
              <a:gdLst>
                <a:gd fmla="*/ 13513 w 21600" name="T0"/>
                <a:gd fmla="*/ 693 h 21600" name="T1"/>
                <a:gd fmla="*/ 15646 w 21600" name="T2"/>
                <a:gd fmla="*/ 2743 h 21600" name="T3"/>
                <a:gd fmla="*/ 16293 w 21600" name="T4"/>
                <a:gd fmla="*/ 5076 h 21600" name="T5"/>
                <a:gd fmla="*/ 14013 w 21600" name="T6"/>
                <a:gd fmla="*/ 10033 h 21600" name="T7"/>
                <a:gd fmla="*/ 15000 w 21600" name="T8"/>
                <a:gd fmla="*/ 12047 h 21600" name="T9"/>
                <a:gd fmla="*/ 18939 w 21600" name="T10"/>
                <a:gd fmla="*/ 12550 h 21600" name="T11"/>
                <a:gd fmla="*/ 20878 w 21600" name="T12"/>
                <a:gd fmla="*/ 15742 h 21600" name="T13"/>
                <a:gd fmla="*/ 21054 w 21600" name="T14"/>
                <a:gd fmla="*/ 19957 h 21600" name="T15"/>
                <a:gd fmla="*/ 9652 w 21600" name="T16"/>
                <a:gd fmla="*/ 21374 h 21600" name="T17"/>
                <a:gd fmla="*/ 455 w 21600" name="T18"/>
                <a:gd fmla="*/ 19563 h 21600" name="T19"/>
                <a:gd fmla="*/ 2201 w 21600" name="T20"/>
                <a:gd fmla="*/ 13225 h 21600" name="T21"/>
                <a:gd fmla="*/ 6270 w 21600" name="T22"/>
                <a:gd fmla="*/ 12189 h 21600" name="T23"/>
                <a:gd fmla="*/ 7447 w 21600" name="T24"/>
                <a:gd fmla="*/ 10075 h 21600" name="T25"/>
                <a:gd fmla="*/ 5239 w 21600" name="T26"/>
                <a:gd fmla="*/ 4682 h 21600" name="T27"/>
                <a:gd fmla="*/ 8512 w 21600" name="T28"/>
                <a:gd fmla="*/ 603 h 21600" name="T29"/>
                <a:gd fmla="*/ 12963 w 21600" name="T30"/>
                <a:gd fmla="*/ 542 h 21600" name="T3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b="b" l="0" r="r" t="0"/>
              <a:pathLst>
                <a:path h="21600" w="21600">
                  <a:moveTo>
                    <a:pt x="13513" y="693"/>
                  </a:moveTo>
                  <a:cubicBezTo>
                    <a:pt x="14488" y="1348"/>
                    <a:pt x="15048" y="1452"/>
                    <a:pt x="15646" y="2743"/>
                  </a:cubicBezTo>
                  <a:cubicBezTo>
                    <a:pt x="16244" y="4034"/>
                    <a:pt x="16241" y="4282"/>
                    <a:pt x="16293" y="5076"/>
                  </a:cubicBezTo>
                  <a:cubicBezTo>
                    <a:pt x="16607" y="8768"/>
                    <a:pt x="14540" y="9197"/>
                    <a:pt x="14013" y="10033"/>
                  </a:cubicBezTo>
                  <a:cubicBezTo>
                    <a:pt x="13983" y="10846"/>
                    <a:pt x="14152" y="11627"/>
                    <a:pt x="15000" y="12047"/>
                  </a:cubicBezTo>
                  <a:cubicBezTo>
                    <a:pt x="15852" y="12466"/>
                    <a:pt x="17732" y="11766"/>
                    <a:pt x="18939" y="12550"/>
                  </a:cubicBezTo>
                  <a:cubicBezTo>
                    <a:pt x="20146" y="13335"/>
                    <a:pt x="20280" y="14170"/>
                    <a:pt x="20878" y="15742"/>
                  </a:cubicBezTo>
                  <a:cubicBezTo>
                    <a:pt x="21476" y="17314"/>
                    <a:pt x="21600" y="19224"/>
                    <a:pt x="21054" y="19957"/>
                  </a:cubicBezTo>
                  <a:cubicBezTo>
                    <a:pt x="17698" y="20802"/>
                    <a:pt x="13826" y="21600"/>
                    <a:pt x="9652" y="21374"/>
                  </a:cubicBezTo>
                  <a:cubicBezTo>
                    <a:pt x="5478" y="21309"/>
                    <a:pt x="1401" y="21306"/>
                    <a:pt x="455" y="19563"/>
                  </a:cubicBezTo>
                  <a:cubicBezTo>
                    <a:pt x="0" y="17398"/>
                    <a:pt x="1278" y="14700"/>
                    <a:pt x="2201" y="13225"/>
                  </a:cubicBezTo>
                  <a:cubicBezTo>
                    <a:pt x="3124" y="11750"/>
                    <a:pt x="5422" y="12308"/>
                    <a:pt x="6270" y="12189"/>
                  </a:cubicBezTo>
                  <a:cubicBezTo>
                    <a:pt x="7119" y="12069"/>
                    <a:pt x="7773" y="11634"/>
                    <a:pt x="7447" y="10075"/>
                  </a:cubicBezTo>
                  <a:cubicBezTo>
                    <a:pt x="6147" y="8565"/>
                    <a:pt x="4854" y="6609"/>
                    <a:pt x="5239" y="4682"/>
                  </a:cubicBezTo>
                  <a:cubicBezTo>
                    <a:pt x="5624" y="2756"/>
                    <a:pt x="6917" y="1368"/>
                    <a:pt x="8512" y="603"/>
                  </a:cubicBezTo>
                  <a:cubicBezTo>
                    <a:pt x="10108" y="0"/>
                    <a:pt x="12186" y="258"/>
                    <a:pt x="12963" y="542"/>
                  </a:cubicBezTo>
                </a:path>
              </a:pathLst>
            </a:custGeom>
            <a:grpFill/>
            <a:ln w="38100">
              <a:solidFill>
                <a:schemeClr val="bg1"/>
              </a:solidFill>
              <a:round/>
            </a:ln>
            <a:extLst/>
          </p:spPr>
          <p:txBody>
            <a:bodyPr anchor="ctr"/>
            <a:lstStyle/>
            <a:p>
              <a:pPr algn="ctr"/>
              <a:endParaRPr altLang="en-US" b="1" lang="zh-CN" sz="1867">
                <a:solidFill>
                  <a:srgbClr val="F8F8F8"/>
                </a:solidFill>
                <a:ea charset="-122" pitchFamily="34" typeface="微软雅黑"/>
              </a:endParaRPr>
            </a:p>
          </p:txBody>
        </p:sp>
        <p:sp>
          <p:nvSpPr>
            <p:cNvPr id="46" name="曲线 948"/>
            <p:cNvSpPr/>
            <p:nvPr/>
          </p:nvSpPr>
          <p:spPr bwMode="auto">
            <a:xfrm>
              <a:off x="0" y="0"/>
              <a:ext cx="3885" cy="4606"/>
            </a:xfrm>
            <a:custGeom>
              <a:gdLst>
                <a:gd fmla="*/ 13877 w 21600" name="T0"/>
                <a:gd fmla="*/ 647 h 21600" name="T1"/>
                <a:gd fmla="*/ 16040 w 21600" name="T2"/>
                <a:gd fmla="*/ 2715 h 21600" name="T3"/>
                <a:gd fmla="*/ 16690 w 21600" name="T4"/>
                <a:gd fmla="*/ 5069 h 21600" name="T5"/>
                <a:gd fmla="*/ 14383 w 21600" name="T6"/>
                <a:gd fmla="*/ 10068 h 21600" name="T7"/>
                <a:gd fmla="*/ 15495 w 21600" name="T8"/>
                <a:gd fmla="*/ 11986 h 21600" name="T9"/>
                <a:gd fmla="*/ 18725 w 21600" name="T10"/>
                <a:gd fmla="*/ 12460 h 21600" name="T11"/>
                <a:gd fmla="*/ 20932 w 21600" name="T12"/>
                <a:gd fmla="*/ 14790 h 21600" name="T13"/>
                <a:gd fmla="*/ 16796 w 21600" name="T14"/>
                <a:gd fmla="*/ 15475 h 21600" name="T15"/>
                <a:gd fmla="*/ 12020 w 21600" name="T16"/>
                <a:gd fmla="*/ 21529 h 21600" name="T17"/>
                <a:gd fmla="*/ 394 w 21600" name="T18"/>
                <a:gd fmla="*/ 19836 h 21600" name="T19"/>
                <a:gd fmla="*/ 2429 w 21600" name="T20"/>
                <a:gd fmla="*/ 13290 h 21600" name="T21"/>
                <a:gd fmla="*/ 6549 w 21600" name="T22"/>
                <a:gd fmla="*/ 12244 h 21600" name="T23"/>
                <a:gd fmla="*/ 7739 w 21600" name="T24"/>
                <a:gd fmla="*/ 10110 h 21600" name="T25"/>
                <a:gd fmla="*/ 5504 w 21600" name="T26"/>
                <a:gd fmla="*/ 4670 h 21600" name="T27"/>
                <a:gd fmla="*/ 8817 w 21600" name="T28"/>
                <a:gd fmla="*/ 553 h 21600" name="T29"/>
                <a:gd fmla="*/ 13321 w 21600" name="T30"/>
                <a:gd fmla="*/ 492 h 21600" name="T3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b="b" l="0" r="r" t="0"/>
              <a:pathLst>
                <a:path h="21600" w="21600">
                  <a:moveTo>
                    <a:pt x="13877" y="647"/>
                  </a:moveTo>
                  <a:cubicBezTo>
                    <a:pt x="14867" y="1308"/>
                    <a:pt x="15434" y="1411"/>
                    <a:pt x="16040" y="2715"/>
                  </a:cubicBezTo>
                  <a:cubicBezTo>
                    <a:pt x="16646" y="4018"/>
                    <a:pt x="16640" y="4267"/>
                    <a:pt x="16690" y="5069"/>
                  </a:cubicBezTo>
                  <a:cubicBezTo>
                    <a:pt x="17013" y="8792"/>
                    <a:pt x="14917" y="9229"/>
                    <a:pt x="14383" y="10068"/>
                  </a:cubicBezTo>
                  <a:cubicBezTo>
                    <a:pt x="14355" y="10889"/>
                    <a:pt x="14639" y="11559"/>
                    <a:pt x="15495" y="11986"/>
                  </a:cubicBezTo>
                  <a:cubicBezTo>
                    <a:pt x="16357" y="12408"/>
                    <a:pt x="17902" y="11906"/>
                    <a:pt x="18725" y="12460"/>
                  </a:cubicBezTo>
                  <a:cubicBezTo>
                    <a:pt x="19948" y="13252"/>
                    <a:pt x="20326" y="13205"/>
                    <a:pt x="20932" y="14790"/>
                  </a:cubicBezTo>
                  <a:cubicBezTo>
                    <a:pt x="21600" y="16375"/>
                    <a:pt x="17352" y="14734"/>
                    <a:pt x="16796" y="15475"/>
                  </a:cubicBezTo>
                  <a:cubicBezTo>
                    <a:pt x="13399" y="16328"/>
                    <a:pt x="13365" y="19349"/>
                    <a:pt x="12020" y="21529"/>
                  </a:cubicBezTo>
                  <a:cubicBezTo>
                    <a:pt x="7794" y="21431"/>
                    <a:pt x="1356" y="21600"/>
                    <a:pt x="394" y="19836"/>
                  </a:cubicBezTo>
                  <a:cubicBezTo>
                    <a:pt x="0" y="17651"/>
                    <a:pt x="1495" y="14781"/>
                    <a:pt x="2429" y="13290"/>
                  </a:cubicBezTo>
                  <a:cubicBezTo>
                    <a:pt x="3363" y="11803"/>
                    <a:pt x="5693" y="12366"/>
                    <a:pt x="6549" y="12244"/>
                  </a:cubicBezTo>
                  <a:cubicBezTo>
                    <a:pt x="7405" y="12127"/>
                    <a:pt x="8067" y="11686"/>
                    <a:pt x="7739" y="10110"/>
                  </a:cubicBezTo>
                  <a:cubicBezTo>
                    <a:pt x="6421" y="8591"/>
                    <a:pt x="5115" y="6616"/>
                    <a:pt x="5504" y="4670"/>
                  </a:cubicBezTo>
                  <a:cubicBezTo>
                    <a:pt x="5893" y="2729"/>
                    <a:pt x="7205" y="1327"/>
                    <a:pt x="8817" y="553"/>
                  </a:cubicBezTo>
                  <a:cubicBezTo>
                    <a:pt x="10435" y="0"/>
                    <a:pt x="12537" y="206"/>
                    <a:pt x="13321" y="492"/>
                  </a:cubicBezTo>
                </a:path>
              </a:pathLst>
            </a:custGeom>
            <a:grpFill/>
            <a:ln w="38100">
              <a:solidFill>
                <a:schemeClr val="bg1"/>
              </a:solidFill>
              <a:round/>
            </a:ln>
            <a:extLst/>
          </p:spPr>
          <p:txBody>
            <a:bodyPr anchor="ctr"/>
            <a:lstStyle/>
            <a:p>
              <a:pPr algn="ctr"/>
              <a:endParaRPr altLang="en-US" b="1" lang="zh-CN" sz="1867">
                <a:solidFill>
                  <a:srgbClr val="F8F8F8"/>
                </a:solidFill>
                <a:ea charset="-122" pitchFamily="34" typeface="微软雅黑"/>
              </a:endParaRPr>
            </a:p>
          </p:txBody>
        </p:sp>
        <p:sp>
          <p:nvSpPr>
            <p:cNvPr id="47" name="曲线 950"/>
            <p:cNvSpPr/>
            <p:nvPr/>
          </p:nvSpPr>
          <p:spPr bwMode="auto">
            <a:xfrm>
              <a:off x="6721" y="290"/>
              <a:ext cx="3080" cy="4121"/>
            </a:xfrm>
            <a:custGeom>
              <a:gdLst>
                <a:gd fmla="*/ 2749 w 21600" name="T0"/>
                <a:gd fmla="*/ 9083 h 21600" name="T1"/>
                <a:gd fmla="*/ 4130 w 21600" name="T2"/>
                <a:gd fmla="*/ 2148 h 21600" name="T3"/>
                <a:gd fmla="*/ 10743 w 21600" name="T4"/>
                <a:gd fmla="*/ 15 h 21600" name="T5"/>
                <a:gd fmla="*/ 15989 w 21600" name="T6"/>
                <a:gd fmla="*/ 1839 h 21600" name="T7"/>
                <a:gd fmla="*/ 17686 w 21600" name="T8"/>
                <a:gd fmla="*/ 5309 h 21600" name="T9"/>
                <a:gd fmla="*/ 17897 w 21600" name="T10"/>
                <a:gd fmla="*/ 8611 h 21600" name="T11"/>
                <a:gd fmla="*/ 16564 w 21600" name="T12"/>
                <a:gd fmla="*/ 9764 h 21600" name="T13"/>
                <a:gd fmla="*/ 14250 w 21600" name="T14"/>
                <a:gd fmla="*/ 10393 h 21600" name="T15"/>
                <a:gd fmla="*/ 13198 w 21600" name="T16"/>
                <a:gd fmla="*/ 12385 h 21600" name="T17"/>
                <a:gd fmla="*/ 14811 w 21600" name="T18"/>
                <a:gd fmla="*/ 13643 h 21600" name="T19"/>
                <a:gd fmla="*/ 18738 w 21600" name="T20"/>
                <a:gd fmla="*/ 14010 h 21600" name="T21"/>
                <a:gd fmla="*/ 20520 w 21600" name="T22"/>
                <a:gd fmla="*/ 14953 h 21600" name="T23"/>
                <a:gd fmla="*/ 21263 w 21600" name="T24"/>
                <a:gd fmla="*/ 17207 h 21600" name="T25"/>
                <a:gd fmla="*/ 21123 w 21600" name="T26"/>
                <a:gd fmla="*/ 20247 h 21600" name="T27"/>
                <a:gd fmla="*/ 9481 w 21600" name="T28"/>
                <a:gd fmla="*/ 21400 h 21600" name="T29"/>
                <a:gd fmla="*/ 5273 w 21600" name="T30"/>
                <a:gd fmla="*/ 16159 h 21600" name="T31"/>
                <a:gd fmla="*/ 855 w 21600" name="T32"/>
                <a:gd fmla="*/ 15635 h 21600" name="T33"/>
                <a:gd fmla="*/ 715 w 21600" name="T34"/>
                <a:gd fmla="*/ 14534 h 21600" name="T35"/>
                <a:gd fmla="*/ 3352 w 21600" name="T36"/>
                <a:gd fmla="*/ 13779 h 21600" name="T37"/>
                <a:gd fmla="*/ 6480 w 21600" name="T38"/>
                <a:gd fmla="*/ 13538 h 21600" name="T39"/>
                <a:gd fmla="*/ 7307 w 21600" name="T40"/>
                <a:gd fmla="*/ 11651 h 21600" name="T41"/>
                <a:gd fmla="*/ 6255 w 21600" name="T42"/>
                <a:gd fmla="*/ 11180 h 21600" name="T43"/>
                <a:gd fmla="*/ 5414 w 21600" name="T44"/>
                <a:gd fmla="*/ 9922 h 21600" name="T45"/>
                <a:gd fmla="*/ 3590 w 21600" name="T46"/>
                <a:gd fmla="*/ 9712 h 21600" name="T47"/>
                <a:gd fmla="*/ 3029 w 21600" name="T48"/>
                <a:gd fmla="*/ 9450 h 21600" name="T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b="b" l="0" r="r" t="0"/>
              <a:pathLst>
                <a:path h="21600" w="21600">
                  <a:moveTo>
                    <a:pt x="2749" y="9083"/>
                  </a:moveTo>
                  <a:cubicBezTo>
                    <a:pt x="2959" y="7605"/>
                    <a:pt x="2531" y="3962"/>
                    <a:pt x="4130" y="2148"/>
                  </a:cubicBezTo>
                  <a:cubicBezTo>
                    <a:pt x="5729" y="372"/>
                    <a:pt x="8485" y="0"/>
                    <a:pt x="10743" y="15"/>
                  </a:cubicBezTo>
                  <a:cubicBezTo>
                    <a:pt x="13002" y="36"/>
                    <a:pt x="14601" y="780"/>
                    <a:pt x="15989" y="1839"/>
                  </a:cubicBezTo>
                  <a:cubicBezTo>
                    <a:pt x="17378" y="2898"/>
                    <a:pt x="17280" y="3915"/>
                    <a:pt x="17686" y="5309"/>
                  </a:cubicBezTo>
                  <a:cubicBezTo>
                    <a:pt x="18121" y="6703"/>
                    <a:pt x="18121" y="7720"/>
                    <a:pt x="17897" y="8611"/>
                  </a:cubicBezTo>
                  <a:cubicBezTo>
                    <a:pt x="17672" y="9502"/>
                    <a:pt x="17294" y="9408"/>
                    <a:pt x="16564" y="9764"/>
                  </a:cubicBezTo>
                  <a:cubicBezTo>
                    <a:pt x="15835" y="10121"/>
                    <a:pt x="14923" y="9869"/>
                    <a:pt x="14250" y="10393"/>
                  </a:cubicBezTo>
                  <a:cubicBezTo>
                    <a:pt x="13577" y="10917"/>
                    <a:pt x="13086" y="11735"/>
                    <a:pt x="13198" y="12385"/>
                  </a:cubicBezTo>
                  <a:cubicBezTo>
                    <a:pt x="13310" y="13035"/>
                    <a:pt x="13703" y="13318"/>
                    <a:pt x="14811" y="13643"/>
                  </a:cubicBezTo>
                  <a:cubicBezTo>
                    <a:pt x="15919" y="13968"/>
                    <a:pt x="17609" y="13748"/>
                    <a:pt x="18738" y="14010"/>
                  </a:cubicBezTo>
                  <a:cubicBezTo>
                    <a:pt x="19874" y="14272"/>
                    <a:pt x="19987" y="14314"/>
                    <a:pt x="20520" y="14953"/>
                  </a:cubicBezTo>
                  <a:cubicBezTo>
                    <a:pt x="20996" y="15593"/>
                    <a:pt x="21137" y="16148"/>
                    <a:pt x="21263" y="17207"/>
                  </a:cubicBezTo>
                  <a:cubicBezTo>
                    <a:pt x="21389" y="18266"/>
                    <a:pt x="21600" y="19786"/>
                    <a:pt x="21123" y="20247"/>
                  </a:cubicBezTo>
                  <a:cubicBezTo>
                    <a:pt x="18766" y="21086"/>
                    <a:pt x="13584" y="21600"/>
                    <a:pt x="9481" y="21400"/>
                  </a:cubicBezTo>
                  <a:cubicBezTo>
                    <a:pt x="8738" y="19587"/>
                    <a:pt x="7020" y="17312"/>
                    <a:pt x="5273" y="16159"/>
                  </a:cubicBezTo>
                  <a:cubicBezTo>
                    <a:pt x="3548" y="15006"/>
                    <a:pt x="1767" y="15960"/>
                    <a:pt x="855" y="15635"/>
                  </a:cubicBezTo>
                  <a:cubicBezTo>
                    <a:pt x="0" y="15310"/>
                    <a:pt x="252" y="14922"/>
                    <a:pt x="715" y="14534"/>
                  </a:cubicBezTo>
                  <a:cubicBezTo>
                    <a:pt x="1178" y="14146"/>
                    <a:pt x="2202" y="13978"/>
                    <a:pt x="3352" y="13779"/>
                  </a:cubicBezTo>
                  <a:cubicBezTo>
                    <a:pt x="4502" y="13580"/>
                    <a:pt x="5638" y="13947"/>
                    <a:pt x="6480" y="13538"/>
                  </a:cubicBezTo>
                  <a:cubicBezTo>
                    <a:pt x="7293" y="13129"/>
                    <a:pt x="7349" y="12123"/>
                    <a:pt x="7307" y="11651"/>
                  </a:cubicBezTo>
                  <a:cubicBezTo>
                    <a:pt x="7265" y="11180"/>
                    <a:pt x="6634" y="11525"/>
                    <a:pt x="6255" y="11180"/>
                  </a:cubicBezTo>
                  <a:cubicBezTo>
                    <a:pt x="5876" y="10834"/>
                    <a:pt x="5947" y="10215"/>
                    <a:pt x="5414" y="9922"/>
                  </a:cubicBezTo>
                  <a:cubicBezTo>
                    <a:pt x="4881" y="9628"/>
                    <a:pt x="4067" y="9806"/>
                    <a:pt x="3590" y="9712"/>
                  </a:cubicBezTo>
                  <a:cubicBezTo>
                    <a:pt x="3113" y="9618"/>
                    <a:pt x="3106" y="9497"/>
                    <a:pt x="3029" y="9450"/>
                  </a:cubicBezTo>
                </a:path>
              </a:pathLst>
            </a:custGeom>
            <a:grpFill/>
            <a:ln w="38100">
              <a:solidFill>
                <a:schemeClr val="bg1"/>
              </a:solidFill>
              <a:round/>
            </a:ln>
            <a:extLst/>
          </p:spPr>
          <p:txBody>
            <a:bodyPr anchor="ctr"/>
            <a:lstStyle/>
            <a:p>
              <a:pPr algn="ctr"/>
              <a:endParaRPr altLang="en-US" b="1" lang="zh-CN" sz="1867">
                <a:solidFill>
                  <a:srgbClr val="F8F8F8"/>
                </a:solidFill>
                <a:ea charset="-122" pitchFamily="34" typeface="微软雅黑"/>
              </a:endParaRPr>
            </a:p>
          </p:txBody>
        </p:sp>
      </p:grpSp>
      <p:sp>
        <p:nvSpPr>
          <p:cNvPr id="48" name="Text Box 16"/>
          <p:cNvSpPr txBox="1">
            <a:spLocks noChangeArrowheads="1"/>
          </p:cNvSpPr>
          <p:nvPr/>
        </p:nvSpPr>
        <p:spPr bwMode="auto">
          <a:xfrm>
            <a:off x="3023659" y="2692047"/>
            <a:ext cx="2149165" cy="334792"/>
          </a:xfrm>
          <a:prstGeom prst="rect">
            <a:avLst/>
          </a:prstGeom>
          <a:solidFill>
            <a:schemeClr val="accent1"/>
          </a:solidFill>
          <a:ln cap="flat" cmpd="sng" w="38100">
            <a:solidFill>
              <a:schemeClr val="bg1"/>
            </a:solidFill>
            <a:bevel/>
          </a:ln>
          <a:effectLst>
            <a:outerShdw algn="tr" blurRad="127000" dir="8100000" dist="38100" rotWithShape="0">
              <a:prstClr val="black">
                <a:alpha val="40000"/>
              </a:prstClr>
            </a:outerShdw>
          </a:effectLst>
        </p:spPr>
        <p:txBody>
          <a:bodyPr anchor="ctr" bIns="41411" lIns="82824" rIns="82824" tIns="41411"/>
          <a:lstStyle>
            <a:defPPr>
              <a:defRPr lang="zh-CN"/>
            </a:defPPr>
          </a:lstStyle>
          <a:p>
            <a:pPr algn="ctr">
              <a:lnSpc>
                <a:spcPct val="130000"/>
              </a:lnSpc>
            </a:pPr>
            <a:r>
              <a:rPr altLang="en-US" b="1" lang="zh-CN" sz="1467">
                <a:solidFill>
                  <a:srgbClr val="F8F8F8"/>
                </a:solidFill>
                <a:latin charset="-122" pitchFamily="34" typeface="微软雅黑"/>
                <a:ea charset="-122" pitchFamily="34" typeface="微软雅黑"/>
              </a:rPr>
              <a:t>成绩</a:t>
            </a:r>
          </a:p>
        </p:txBody>
      </p:sp>
      <p:sp>
        <p:nvSpPr>
          <p:cNvPr id="49" name="Rectangle 17"/>
          <p:cNvSpPr>
            <a:spLocks noChangeArrowheads="1"/>
          </p:cNvSpPr>
          <p:nvPr/>
        </p:nvSpPr>
        <p:spPr bwMode="auto">
          <a:xfrm>
            <a:off x="3023661" y="3186365"/>
            <a:ext cx="2150604" cy="1949624"/>
          </a:xfrm>
          <a:prstGeom prst="rect">
            <a:avLst/>
          </a:prstGeom>
          <a:solidFill>
            <a:schemeClr val="accent1"/>
          </a:solidFill>
          <a:ln w="38100">
            <a:solidFill>
              <a:schemeClr val="bg1"/>
            </a:solidFill>
          </a:ln>
          <a:effectLst>
            <a:outerShdw algn="tr" blurRad="127000" dir="8100000" dist="38100" rotWithShape="0">
              <a:prstClr val="black">
                <a:alpha val="40000"/>
              </a:prstClr>
            </a:outerShdw>
          </a:effectLst>
          <a:extLst/>
        </p:spPr>
        <p:txBody>
          <a:bodyPr anchor="ctr" bIns="41411" lIns="82824" rIns="82824" tIns="41411"/>
          <a:lstStyle/>
          <a:p>
            <a:pPr>
              <a:lnSpc>
                <a:spcPct val="130000"/>
              </a:lnSpc>
            </a:pPr>
            <a:endParaRPr altLang="en-US" lang="zh-CN" sz="1333">
              <a:latin charset="-122" pitchFamily="34" typeface="微软雅黑"/>
              <a:ea charset="-122" pitchFamily="34" typeface="微软雅黑"/>
            </a:endParaRPr>
          </a:p>
        </p:txBody>
      </p:sp>
      <p:sp>
        <p:nvSpPr>
          <p:cNvPr id="50" name="Text Box 18"/>
          <p:cNvSpPr txBox="1">
            <a:spLocks noChangeArrowheads="1"/>
          </p:cNvSpPr>
          <p:nvPr/>
        </p:nvSpPr>
        <p:spPr bwMode="auto">
          <a:xfrm>
            <a:off x="7017738" y="2692049"/>
            <a:ext cx="2150604" cy="362692"/>
          </a:xfrm>
          <a:prstGeom prst="rect">
            <a:avLst/>
          </a:prstGeom>
          <a:solidFill>
            <a:schemeClr val="accent2"/>
          </a:solidFill>
          <a:ln cap="flat" cmpd="sng" w="38100">
            <a:solidFill>
              <a:schemeClr val="bg1"/>
            </a:solidFill>
            <a:bevel/>
          </a:ln>
          <a:effectLst>
            <a:outerShdw algn="tr" blurRad="127000" dir="8100000" dist="38100" rotWithShape="0">
              <a:prstClr val="black">
                <a:alpha val="40000"/>
              </a:prstClr>
            </a:outerShdw>
          </a:effectLst>
        </p:spPr>
        <p:txBody>
          <a:bodyPr anchor="ctr" bIns="41411" lIns="82824" rIns="82824" tIns="41411"/>
          <a:lstStyle>
            <a:defPPr>
              <a:defRPr lang="zh-CN"/>
            </a:defPPr>
            <a:lvl1pPr algn="ctr">
              <a:defRPr b="1" sz="2000">
                <a:solidFill>
                  <a:srgbClr val="F8F8F8"/>
                </a:solidFill>
                <a:ea charset="-122" pitchFamily="34" typeface="微软雅黑"/>
              </a:defRPr>
            </a:lvl1pPr>
          </a:lstStyle>
          <a:p>
            <a:pPr>
              <a:lnSpc>
                <a:spcPct val="130000"/>
              </a:lnSpc>
            </a:pPr>
            <a:r>
              <a:rPr altLang="en-US" lang="zh-CN" sz="1467">
                <a:latin charset="-122" pitchFamily="34" typeface="微软雅黑"/>
              </a:rPr>
              <a:t>思考</a:t>
            </a:r>
          </a:p>
        </p:txBody>
      </p:sp>
      <p:sp>
        <p:nvSpPr>
          <p:cNvPr id="51" name="Rectangle 19"/>
          <p:cNvSpPr>
            <a:spLocks noChangeArrowheads="1"/>
          </p:cNvSpPr>
          <p:nvPr/>
        </p:nvSpPr>
        <p:spPr bwMode="auto">
          <a:xfrm>
            <a:off x="7017738" y="3207568"/>
            <a:ext cx="2150604" cy="1949624"/>
          </a:xfrm>
          <a:prstGeom prst="rect">
            <a:avLst/>
          </a:prstGeom>
          <a:solidFill>
            <a:schemeClr val="accent2"/>
          </a:solidFill>
          <a:ln w="38100">
            <a:solidFill>
              <a:schemeClr val="bg1"/>
            </a:solidFill>
          </a:ln>
          <a:effectLst>
            <a:outerShdw algn="tr" blurRad="127000" dir="8100000" dist="38100" rotWithShape="0">
              <a:prstClr val="black">
                <a:alpha val="40000"/>
              </a:prstClr>
            </a:outerShdw>
          </a:effectLst>
          <a:extLst/>
        </p:spPr>
        <p:txBody>
          <a:bodyPr anchor="ctr" bIns="41411" lIns="82824" rIns="82824" tIns="41411"/>
          <a:lstStyle/>
          <a:p>
            <a:pPr>
              <a:lnSpc>
                <a:spcPct val="130000"/>
              </a:lnSpc>
            </a:pPr>
            <a:endParaRPr altLang="en-US" lang="zh-CN" sz="1333">
              <a:latin charset="-122" pitchFamily="34" typeface="微软雅黑"/>
              <a:ea charset="-122" pitchFamily="34" typeface="微软雅黑"/>
            </a:endParaRPr>
          </a:p>
        </p:txBody>
      </p:sp>
      <p:sp>
        <p:nvSpPr>
          <p:cNvPr id="52" name="Text Box 20"/>
          <p:cNvSpPr txBox="1">
            <a:spLocks noChangeArrowheads="1"/>
          </p:cNvSpPr>
          <p:nvPr/>
        </p:nvSpPr>
        <p:spPr bwMode="auto">
          <a:xfrm>
            <a:off x="3183230" y="3315901"/>
            <a:ext cx="1868841" cy="1667782"/>
          </a:xfrm>
          <a:prstGeom prst="rect">
            <a:avLst/>
          </a:prstGeom>
          <a:noFill/>
          <a:ln>
            <a:noFill/>
          </a:ln>
          <a:effectLst/>
          <a:extLst/>
        </p:spPr>
        <p:txBody>
          <a:bodyPr bIns="41411" lIns="82824" rIns="82824" tIns="41411">
            <a:spAutoFit/>
          </a:bodyPr>
          <a:lstStyle/>
          <a:p>
            <a:pPr>
              <a:lnSpc>
                <a:spcPct val="130000"/>
              </a:lnSpc>
            </a:pPr>
            <a:r>
              <a:rPr altLang="en-US" lang="zh-CN" sz="1600">
                <a:solidFill>
                  <a:srgbClr val="F8F8F8"/>
                </a:solidFill>
                <a:latin charset="-122" pitchFamily="34" typeface="微软雅黑"/>
                <a:ea charset="-122" pitchFamily="34" typeface="微软雅黑"/>
              </a:rPr>
              <a:t>您的内容打在这里，或者通过复制您的文本后，在此框中选择粘贴，并选择只保留文字。</a:t>
            </a:r>
          </a:p>
        </p:txBody>
      </p:sp>
      <p:sp>
        <p:nvSpPr>
          <p:cNvPr id="53" name="Text Box 21"/>
          <p:cNvSpPr txBox="1">
            <a:spLocks noChangeArrowheads="1"/>
          </p:cNvSpPr>
          <p:nvPr/>
        </p:nvSpPr>
        <p:spPr bwMode="auto">
          <a:xfrm>
            <a:off x="7178745" y="3315901"/>
            <a:ext cx="1868841" cy="1667782"/>
          </a:xfrm>
          <a:prstGeom prst="rect">
            <a:avLst/>
          </a:prstGeom>
          <a:noFill/>
          <a:ln>
            <a:noFill/>
          </a:ln>
          <a:effectLst/>
          <a:extLst/>
        </p:spPr>
        <p:txBody>
          <a:bodyPr bIns="41411" lIns="82824" rIns="82824" tIns="41411">
            <a:spAutoFit/>
          </a:bodyPr>
          <a:lstStyle/>
          <a:p>
            <a:pPr>
              <a:lnSpc>
                <a:spcPct val="130000"/>
              </a:lnSpc>
            </a:pPr>
            <a:r>
              <a:rPr altLang="en-US" lang="zh-CN" sz="1600">
                <a:solidFill>
                  <a:srgbClr val="F8F8F8"/>
                </a:solidFill>
                <a:latin charset="-122" pitchFamily="34" typeface="微软雅黑"/>
                <a:ea charset="-122" pitchFamily="34" typeface="微软雅黑"/>
              </a:rPr>
              <a:t>您的内容打在这里，或者通过复制您的文本后，在此框中选择粘贴，并选择只保留文字。</a:t>
            </a:r>
          </a:p>
        </p:txBody>
      </p:sp>
      <p:grpSp>
        <p:nvGrpSpPr>
          <p:cNvPr id="54" name="Group 22"/>
          <p:cNvGrpSpPr/>
          <p:nvPr/>
        </p:nvGrpSpPr>
        <p:grpSpPr>
          <a:xfrm>
            <a:off x="5599564" y="2738485"/>
            <a:ext cx="977547" cy="978547"/>
            <a:chExt cx="1700" cy="1700"/>
          </a:xfrm>
          <a:solidFill>
            <a:schemeClr val="bg1">
              <a:lumMod val="65000"/>
            </a:schemeClr>
          </a:solidFill>
        </p:grpSpPr>
        <p:sp>
          <p:nvSpPr>
            <p:cNvPr id="55" name="Oval 23"/>
            <p:cNvSpPr>
              <a:spLocks noChangeArrowheads="1"/>
            </p:cNvSpPr>
            <p:nvPr/>
          </p:nvSpPr>
          <p:spPr bwMode="auto">
            <a:xfrm>
              <a:off x="0" y="0"/>
              <a:ext cx="1700" cy="1700"/>
            </a:xfrm>
            <a:prstGeom prst="ellipse">
              <a:avLst/>
            </a:prstGeom>
            <a:solidFill>
              <a:schemeClr val="accent2"/>
            </a:solidFill>
            <a:ln w="50800">
              <a:solidFill>
                <a:schemeClr val="bg1"/>
              </a:solidFill>
              <a:round/>
            </a:ln>
            <a:effectLst>
              <a:outerShdw algn="tr" blurRad="127000" dir="8100000" dist="38100" rotWithShape="0">
                <a:prstClr val="black">
                  <a:alpha val="40000"/>
                </a:prstClr>
              </a:outerShdw>
            </a:effectLst>
            <a:extLst/>
          </p:spPr>
          <p:txBody>
            <a:bodyPr anchor="ctr"/>
            <a:lstStyle/>
            <a:p>
              <a:pPr>
                <a:lnSpc>
                  <a:spcPct val="130000"/>
                </a:lnSpc>
              </a:pPr>
              <a:endParaRPr altLang="en-US" lang="zh-CN" sz="1333">
                <a:latin charset="-122" pitchFamily="34" typeface="微软雅黑"/>
                <a:ea charset="-122" pitchFamily="34" typeface="微软雅黑"/>
              </a:endParaRPr>
            </a:p>
          </p:txBody>
        </p:sp>
        <p:sp>
          <p:nvSpPr>
            <p:cNvPr id="56" name="WordArt 24"/>
            <p:cNvSpPr>
              <a:spLocks noChangeArrowheads="1" noChangeShapeType="1"/>
            </p:cNvSpPr>
            <p:nvPr/>
          </p:nvSpPr>
          <p:spPr bwMode="auto">
            <a:xfrm>
              <a:off x="269" y="459"/>
              <a:ext cx="1149" cy="877"/>
            </a:xfrm>
            <a:prstGeom prst="rect">
              <a:avLst/>
            </a:prstGeom>
            <a:noFill/>
            <a:extLst>
              <a:ext uri="{91240B29-F687-4F45-9708-019B960494DF}">
                <a14:hiddenLine w="9525">
                  <a:solidFill>
                    <a:srgbClr val="000000"/>
                  </a:solidFill>
                  <a:round/>
                  <a:headEnd/>
                  <a:tailEnd/>
                </a14:hiddenLine>
              </a:ext>
              <a:ext uri="{AF507438-7753-43E0-B8FC-AC1667EBCBE1}">
                <a14:hiddenEffects>
                  <a:effectLst/>
                </a14:hiddenEffects>
              </a:ext>
            </a:extLst>
          </p:spPr>
          <p:txBody>
            <a:bodyPr fromWordArt="1" wrap="none">
              <a:prstTxWarp prst="textPlain">
                <a:avLst>
                  <a:gd fmla="val 50000" name="adj"/>
                </a:avLst>
              </a:prstTxWarp>
            </a:bodyPr>
            <a:lstStyle/>
            <a:p>
              <a:pPr algn="ctr">
                <a:lnSpc>
                  <a:spcPct val="130000"/>
                </a:lnSpc>
              </a:pPr>
              <a:r>
                <a:rPr altLang="zh-CN" b="1" lang="en-US" sz="400">
                  <a:solidFill>
                    <a:srgbClr val="F8F8F8"/>
                  </a:solidFill>
                  <a:latin charset="-122" pitchFamily="34" typeface="微软雅黑"/>
                  <a:ea charset="-122" pitchFamily="34" typeface="微软雅黑"/>
                </a:rPr>
                <a:t>VS</a:t>
              </a:r>
            </a:p>
          </p:txBody>
        </p:sp>
      </p:grpSp>
      <p:sp>
        <p:nvSpPr>
          <p:cNvPr id="57" name="Rectangle 269"/>
          <p:cNvSpPr/>
          <p:nvPr/>
        </p:nvSpPr>
        <p:spPr>
          <a:xfrm>
            <a:off x="1487488" y="5445225"/>
            <a:ext cx="9313035" cy="892188"/>
          </a:xfrm>
          <a:prstGeom prst="rect">
            <a:avLst/>
          </a:prstGeom>
          <a:solidFill>
            <a:schemeClr val="accent3"/>
          </a:solidFill>
          <a:ln w="38100">
            <a:solidFill>
              <a:schemeClr val="bg1"/>
            </a:solidFill>
          </a:ln>
          <a:effectLst>
            <a:outerShdw algn="tr" blurRad="127000" dir="81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bIns="41411" lIns="82824" rIns="82824" rtlCol="0" tIns="41411"/>
          <a:lstStyle/>
          <a:p>
            <a:pPr algn="ctr"/>
            <a:endParaRPr lang="en-US" sz="933">
              <a:solidFill>
                <a:schemeClr val="accent1">
                  <a:lumMod val="75000"/>
                </a:schemeClr>
              </a:solidFill>
              <a:latin charset="-122" pitchFamily="34" typeface="微软雅黑"/>
              <a:ea charset="-122" pitchFamily="34" typeface="微软雅黑"/>
            </a:endParaRPr>
          </a:p>
        </p:txBody>
      </p:sp>
      <p:sp>
        <p:nvSpPr>
          <p:cNvPr id="58" name="Text Box 7"/>
          <p:cNvSpPr txBox="1">
            <a:spLocks noChangeArrowheads="1"/>
          </p:cNvSpPr>
          <p:nvPr/>
        </p:nvSpPr>
        <p:spPr bwMode="auto">
          <a:xfrm>
            <a:off x="2063552" y="5557022"/>
            <a:ext cx="7982189" cy="675398"/>
          </a:xfrm>
          <a:prstGeom prst="rect">
            <a:avLst/>
          </a:prstGeom>
          <a:noFill/>
          <a:ln w="9525">
            <a:noFill/>
            <a:miter lim="800000"/>
          </a:ln>
        </p:spPr>
        <p:txBody>
          <a:bodyPr anchor="ctr" bIns="20707" lIns="41411" rIns="41411" tIns="20707" wrap="square">
            <a:spAutoFit/>
          </a:bodyPr>
          <a:lstStyle/>
          <a:p>
            <a:pPr algn="ctr" defTabSz="985661">
              <a:lnSpc>
                <a:spcPct val="130000"/>
              </a:lnSpc>
            </a:pPr>
            <a:r>
              <a:rPr altLang="en-US" lang="zh-CN" sz="1600">
                <a:solidFill>
                  <a:schemeClr val="bg1"/>
                </a:solidFill>
                <a:latin charset="-122" pitchFamily="34" typeface="微软雅黑"/>
                <a:ea charset="-122" pitchFamily="34" typeface="微软雅黑"/>
                <a:cs charset="0" pitchFamily="34" typeface="Open Sans Semibold"/>
              </a:rPr>
              <a:t>您的内容打在这里，或者通过复制您的文本后，在此框中选择粘贴，并选择只保留文字。在此录入上述图表的综合描述说明，在此录入上述图表的综合描述说明。</a:t>
            </a:r>
          </a:p>
        </p:txBody>
      </p:sp>
      <p:sp>
        <p:nvSpPr>
          <p:cNvPr id="28" name="TextBox 27"/>
          <p:cNvSpPr txBox="1"/>
          <p:nvPr/>
        </p:nvSpPr>
        <p:spPr>
          <a:xfrm>
            <a:off x="5237777" y="386400"/>
            <a:ext cx="1706880" cy="457200"/>
          </a:xfrm>
          <a:prstGeom prst="rect">
            <a:avLst/>
          </a:prstGeom>
          <a:noFill/>
        </p:spPr>
        <p:txBody>
          <a:bodyPr rtlCol="0" wrap="none">
            <a:spAutoFit/>
          </a:bodyPr>
          <a:lstStyle/>
          <a:p>
            <a:r>
              <a:rPr altLang="en-US" lang="zh-CN" sz="2400">
                <a:solidFill>
                  <a:srgbClr val="304860"/>
                </a:solidFill>
                <a:latin charset="-122" pitchFamily="34" typeface="微软雅黑"/>
                <a:ea charset="-122" pitchFamily="34" typeface="微软雅黑"/>
              </a:rPr>
              <a:t>成绩与思考</a:t>
            </a:r>
          </a:p>
        </p:txBody>
      </p:sp>
      <p:sp>
        <p:nvSpPr>
          <p:cNvPr id="31" name="Text Box 2"/>
          <p:cNvSpPr txBox="1">
            <a:spLocks noChangeArrowheads="1"/>
          </p:cNvSpPr>
          <p:nvPr/>
        </p:nvSpPr>
        <p:spPr bwMode="auto">
          <a:xfrm>
            <a:off x="9691565" y="7077405"/>
            <a:ext cx="2527807" cy="375971"/>
          </a:xfrm>
          <a:prstGeom prst="rect">
            <a:avLst/>
          </a:prstGeom>
          <a:noFill/>
          <a:ln w="9525">
            <a:noFill/>
            <a:miter lim="800000"/>
          </a:ln>
        </p:spPr>
        <p:txBody>
          <a:bodyPr wrap="square">
            <a:spAutoFit/>
          </a:bodyPr>
          <a:lstStyle/>
          <a:p>
            <a:pPr algn="ctr"/>
            <a:r>
              <a:rPr altLang="en-US" lang="zh-CN" sz="1867">
                <a:solidFill>
                  <a:srgbClr val="00AEEE"/>
                </a:solidFill>
                <a:latin charset="-122" pitchFamily="34" typeface="微软雅黑"/>
                <a:ea charset="-122" pitchFamily="34" typeface="微软雅黑"/>
              </a:rPr>
              <a:t>延迟符号</a:t>
            </a:r>
          </a:p>
        </p:txBody>
      </p:sp>
    </p:spTree>
    <p:extLst>
      <p:ext uri="{BB962C8B-B14F-4D97-AF65-F5344CB8AC3E}">
        <p14:creationId val="1125324596"/>
      </p:ext>
    </p:extLst>
  </p:cSld>
  <p:clrMapOvr>
    <a:masterClrMapping/>
  </p:clrMapOvr>
  <mc:AlternateContent>
    <mc:Choice Requires="p15">
      <p:transition p14:dur="1250" spd="slow">
        <p15:prstTrans prst="peelOff"/>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 presetSubtype="1">
                                  <p:stCondLst>
                                    <p:cond delay="0"/>
                                  </p:stCondLst>
                                  <p:childTnLst>
                                    <p:set>
                                      <p:cBhvr>
                                        <p:cTn dur="1" fill="hold" id="6">
                                          <p:stCondLst>
                                            <p:cond delay="0"/>
                                          </p:stCondLst>
                                        </p:cTn>
                                        <p:tgtEl>
                                          <p:spTgt spid="21"/>
                                        </p:tgtEl>
                                        <p:attrNameLst>
                                          <p:attrName>style.visibility</p:attrName>
                                        </p:attrNameLst>
                                      </p:cBhvr>
                                      <p:to>
                                        <p:strVal val="visible"/>
                                      </p:to>
                                    </p:set>
                                    <p:anim calcmode="lin" valueType="num">
                                      <p:cBhvr additive="base">
                                        <p:cTn dur="500" fill="hold" id="7"/>
                                        <p:tgtEl>
                                          <p:spTgt spid="21"/>
                                        </p:tgtEl>
                                        <p:attrNameLst>
                                          <p:attrName>ppt_x</p:attrName>
                                        </p:attrNameLst>
                                      </p:cBhvr>
                                      <p:tavLst>
                                        <p:tav tm="0">
                                          <p:val>
                                            <p:strVal val="#ppt_x"/>
                                          </p:val>
                                        </p:tav>
                                        <p:tav tm="100000">
                                          <p:val>
                                            <p:strVal val="#ppt_x"/>
                                          </p:val>
                                        </p:tav>
                                      </p:tavLst>
                                    </p:anim>
                                    <p:anim calcmode="lin" valueType="num">
                                      <p:cBhvr additive="base">
                                        <p:cTn dur="500" fill="hold" id="8"/>
                                        <p:tgtEl>
                                          <p:spTgt spid="21"/>
                                        </p:tgtEl>
                                        <p:attrNameLst>
                                          <p:attrName>ppt_y</p:attrName>
                                        </p:attrNameLst>
                                      </p:cBhvr>
                                      <p:tavLst>
                                        <p:tav tm="0">
                                          <p:val>
                                            <p:strVal val="0-#ppt_h/2"/>
                                          </p:val>
                                        </p:tav>
                                        <p:tav tm="100000">
                                          <p:val>
                                            <p:strVal val="#ppt_y"/>
                                          </p:val>
                                        </p:tav>
                                      </p:tavLst>
                                    </p:anim>
                                  </p:childTnLst>
                                </p:cTn>
                              </p:par>
                              <p:par>
                                <p:cTn fill="hold" grpId="0" id="9" nodeType="withEffect" presetClass="entr" presetID="2" presetSubtype="1">
                                  <p:stCondLst>
                                    <p:cond delay="200"/>
                                  </p:stCondLst>
                                  <p:childTnLst>
                                    <p:set>
                                      <p:cBhvr>
                                        <p:cTn dur="1" fill="hold" id="10">
                                          <p:stCondLst>
                                            <p:cond delay="0"/>
                                          </p:stCondLst>
                                        </p:cTn>
                                        <p:tgtEl>
                                          <p:spTgt spid="48"/>
                                        </p:tgtEl>
                                        <p:attrNameLst>
                                          <p:attrName>style.visibility</p:attrName>
                                        </p:attrNameLst>
                                      </p:cBhvr>
                                      <p:to>
                                        <p:strVal val="visible"/>
                                      </p:to>
                                    </p:set>
                                    <p:anim calcmode="lin" valueType="num">
                                      <p:cBhvr additive="base">
                                        <p:cTn dur="500" fill="hold" id="11"/>
                                        <p:tgtEl>
                                          <p:spTgt spid="48"/>
                                        </p:tgtEl>
                                        <p:attrNameLst>
                                          <p:attrName>ppt_x</p:attrName>
                                        </p:attrNameLst>
                                      </p:cBhvr>
                                      <p:tavLst>
                                        <p:tav tm="0">
                                          <p:val>
                                            <p:strVal val="#ppt_x"/>
                                          </p:val>
                                        </p:tav>
                                        <p:tav tm="100000">
                                          <p:val>
                                            <p:strVal val="#ppt_x"/>
                                          </p:val>
                                        </p:tav>
                                      </p:tavLst>
                                    </p:anim>
                                    <p:anim calcmode="lin" valueType="num">
                                      <p:cBhvr additive="base">
                                        <p:cTn dur="500" fill="hold" id="12"/>
                                        <p:tgtEl>
                                          <p:spTgt spid="48"/>
                                        </p:tgtEl>
                                        <p:attrNameLst>
                                          <p:attrName>ppt_y</p:attrName>
                                        </p:attrNameLst>
                                      </p:cBhvr>
                                      <p:tavLst>
                                        <p:tav tm="0">
                                          <p:val>
                                            <p:strVal val="0-#ppt_h/2"/>
                                          </p:val>
                                        </p:tav>
                                        <p:tav tm="100000">
                                          <p:val>
                                            <p:strVal val="#ppt_y"/>
                                          </p:val>
                                        </p:tav>
                                      </p:tavLst>
                                    </p:anim>
                                  </p:childTnLst>
                                </p:cTn>
                              </p:par>
                            </p:childTnLst>
                          </p:cTn>
                        </p:par>
                        <p:par>
                          <p:cTn fill="hold" id="13" nodeType="afterGroup">
                            <p:stCondLst>
                              <p:cond delay="700"/>
                            </p:stCondLst>
                            <p:childTnLst>
                              <p:par>
                                <p:cTn fill="hold" grpId="0" id="14" nodeType="afterEffect" presetClass="entr" presetID="22" presetSubtype="1">
                                  <p:stCondLst>
                                    <p:cond delay="0"/>
                                  </p:stCondLst>
                                  <p:childTnLst>
                                    <p:set>
                                      <p:cBhvr>
                                        <p:cTn dur="1" fill="hold" id="15">
                                          <p:stCondLst>
                                            <p:cond delay="0"/>
                                          </p:stCondLst>
                                        </p:cTn>
                                        <p:tgtEl>
                                          <p:spTgt spid="49"/>
                                        </p:tgtEl>
                                        <p:attrNameLst>
                                          <p:attrName>style.visibility</p:attrName>
                                        </p:attrNameLst>
                                      </p:cBhvr>
                                      <p:to>
                                        <p:strVal val="visible"/>
                                      </p:to>
                                    </p:set>
                                    <p:animEffect filter="wipe(up)" transition="in">
                                      <p:cBhvr>
                                        <p:cTn dur="500" id="16"/>
                                        <p:tgtEl>
                                          <p:spTgt spid="49"/>
                                        </p:tgtEl>
                                      </p:cBhvr>
                                    </p:animEffect>
                                  </p:childTnLst>
                                </p:cTn>
                              </p:par>
                              <p:par>
                                <p:cTn fill="hold" grpId="0" id="17" nodeType="withEffect" presetClass="entr" presetID="22" presetSubtype="1">
                                  <p:stCondLst>
                                    <p:cond delay="600"/>
                                  </p:stCondLst>
                                  <p:childTnLst>
                                    <p:set>
                                      <p:cBhvr>
                                        <p:cTn dur="1" fill="hold" id="18">
                                          <p:stCondLst>
                                            <p:cond delay="0"/>
                                          </p:stCondLst>
                                        </p:cTn>
                                        <p:tgtEl>
                                          <p:spTgt spid="52"/>
                                        </p:tgtEl>
                                        <p:attrNameLst>
                                          <p:attrName>style.visibility</p:attrName>
                                        </p:attrNameLst>
                                      </p:cBhvr>
                                      <p:to>
                                        <p:strVal val="visible"/>
                                      </p:to>
                                    </p:set>
                                    <p:animEffect filter="wipe(up)" transition="in">
                                      <p:cBhvr>
                                        <p:cTn dur="500" id="19"/>
                                        <p:tgtEl>
                                          <p:spTgt spid="52"/>
                                        </p:tgtEl>
                                      </p:cBhvr>
                                    </p:animEffect>
                                  </p:childTnLst>
                                </p:cTn>
                              </p:par>
                            </p:childTnLst>
                          </p:cTn>
                        </p:par>
                        <p:par>
                          <p:cTn fill="hold" id="20" nodeType="afterGroup">
                            <p:stCondLst>
                              <p:cond delay="1800"/>
                            </p:stCondLst>
                            <p:childTnLst>
                              <p:par>
                                <p:cTn fill="hold" id="21" nodeType="afterEffect" presetClass="entr" presetID="2" presetSubtype="4">
                                  <p:stCondLst>
                                    <p:cond delay="0"/>
                                  </p:stCondLst>
                                  <p:childTnLst>
                                    <p:set>
                                      <p:cBhvr>
                                        <p:cTn dur="1" fill="hold" id="22">
                                          <p:stCondLst>
                                            <p:cond delay="0"/>
                                          </p:stCondLst>
                                        </p:cTn>
                                        <p:tgtEl>
                                          <p:spTgt spid="25"/>
                                        </p:tgtEl>
                                        <p:attrNameLst>
                                          <p:attrName>style.visibility</p:attrName>
                                        </p:attrNameLst>
                                      </p:cBhvr>
                                      <p:to>
                                        <p:strVal val="visible"/>
                                      </p:to>
                                    </p:set>
                                    <p:anim calcmode="lin" valueType="num">
                                      <p:cBhvr additive="base">
                                        <p:cTn dur="500" fill="hold" id="23"/>
                                        <p:tgtEl>
                                          <p:spTgt spid="25"/>
                                        </p:tgtEl>
                                        <p:attrNameLst>
                                          <p:attrName>ppt_x</p:attrName>
                                        </p:attrNameLst>
                                      </p:cBhvr>
                                      <p:tavLst>
                                        <p:tav tm="0">
                                          <p:val>
                                            <p:strVal val="#ppt_x"/>
                                          </p:val>
                                        </p:tav>
                                        <p:tav tm="100000">
                                          <p:val>
                                            <p:strVal val="#ppt_x"/>
                                          </p:val>
                                        </p:tav>
                                      </p:tavLst>
                                    </p:anim>
                                    <p:anim calcmode="lin" valueType="num">
                                      <p:cBhvr additive="base">
                                        <p:cTn dur="500" fill="hold" id="24"/>
                                        <p:tgtEl>
                                          <p:spTgt spid="25"/>
                                        </p:tgtEl>
                                        <p:attrNameLst>
                                          <p:attrName>ppt_y</p:attrName>
                                        </p:attrNameLst>
                                      </p:cBhvr>
                                      <p:tavLst>
                                        <p:tav tm="0">
                                          <p:val>
                                            <p:strVal val="1+#ppt_h/2"/>
                                          </p:val>
                                        </p:tav>
                                        <p:tav tm="100000">
                                          <p:val>
                                            <p:strVal val="#ppt_y"/>
                                          </p:val>
                                        </p:tav>
                                      </p:tavLst>
                                    </p:anim>
                                  </p:childTnLst>
                                </p:cTn>
                              </p:par>
                              <p:par>
                                <p:cTn fill="hold" grpId="0" id="25" nodeType="withEffect" presetClass="entr" presetID="2" presetSubtype="4">
                                  <p:stCondLst>
                                    <p:cond delay="200"/>
                                  </p:stCondLst>
                                  <p:childTnLst>
                                    <p:set>
                                      <p:cBhvr>
                                        <p:cTn dur="1" fill="hold" id="26">
                                          <p:stCondLst>
                                            <p:cond delay="0"/>
                                          </p:stCondLst>
                                        </p:cTn>
                                        <p:tgtEl>
                                          <p:spTgt spid="50"/>
                                        </p:tgtEl>
                                        <p:attrNameLst>
                                          <p:attrName>style.visibility</p:attrName>
                                        </p:attrNameLst>
                                      </p:cBhvr>
                                      <p:to>
                                        <p:strVal val="visible"/>
                                      </p:to>
                                    </p:set>
                                    <p:anim calcmode="lin" valueType="num">
                                      <p:cBhvr additive="base">
                                        <p:cTn dur="500" fill="hold" id="27"/>
                                        <p:tgtEl>
                                          <p:spTgt spid="50"/>
                                        </p:tgtEl>
                                        <p:attrNameLst>
                                          <p:attrName>ppt_x</p:attrName>
                                        </p:attrNameLst>
                                      </p:cBhvr>
                                      <p:tavLst>
                                        <p:tav tm="0">
                                          <p:val>
                                            <p:strVal val="#ppt_x"/>
                                          </p:val>
                                        </p:tav>
                                        <p:tav tm="100000">
                                          <p:val>
                                            <p:strVal val="#ppt_x"/>
                                          </p:val>
                                        </p:tav>
                                      </p:tavLst>
                                    </p:anim>
                                    <p:anim calcmode="lin" valueType="num">
                                      <p:cBhvr additive="base">
                                        <p:cTn dur="500" fill="hold" id="28"/>
                                        <p:tgtEl>
                                          <p:spTgt spid="50"/>
                                        </p:tgtEl>
                                        <p:attrNameLst>
                                          <p:attrName>ppt_y</p:attrName>
                                        </p:attrNameLst>
                                      </p:cBhvr>
                                      <p:tavLst>
                                        <p:tav tm="0">
                                          <p:val>
                                            <p:strVal val="1+#ppt_h/2"/>
                                          </p:val>
                                        </p:tav>
                                        <p:tav tm="100000">
                                          <p:val>
                                            <p:strVal val="#ppt_y"/>
                                          </p:val>
                                        </p:tav>
                                      </p:tavLst>
                                    </p:anim>
                                  </p:childTnLst>
                                </p:cTn>
                              </p:par>
                            </p:childTnLst>
                          </p:cTn>
                        </p:par>
                        <p:par>
                          <p:cTn fill="hold" id="29" nodeType="afterGroup">
                            <p:stCondLst>
                              <p:cond delay="2500"/>
                            </p:stCondLst>
                            <p:childTnLst>
                              <p:par>
                                <p:cTn fill="hold" grpId="0" id="30" nodeType="afterEffect" presetClass="entr" presetID="22" presetSubtype="1">
                                  <p:stCondLst>
                                    <p:cond delay="0"/>
                                  </p:stCondLst>
                                  <p:childTnLst>
                                    <p:set>
                                      <p:cBhvr>
                                        <p:cTn dur="1" fill="hold" id="31">
                                          <p:stCondLst>
                                            <p:cond delay="0"/>
                                          </p:stCondLst>
                                        </p:cTn>
                                        <p:tgtEl>
                                          <p:spTgt spid="51"/>
                                        </p:tgtEl>
                                        <p:attrNameLst>
                                          <p:attrName>style.visibility</p:attrName>
                                        </p:attrNameLst>
                                      </p:cBhvr>
                                      <p:to>
                                        <p:strVal val="visible"/>
                                      </p:to>
                                    </p:set>
                                    <p:animEffect filter="wipe(up)" transition="in">
                                      <p:cBhvr>
                                        <p:cTn dur="500" id="32"/>
                                        <p:tgtEl>
                                          <p:spTgt spid="51"/>
                                        </p:tgtEl>
                                      </p:cBhvr>
                                    </p:animEffect>
                                  </p:childTnLst>
                                </p:cTn>
                              </p:par>
                            </p:childTnLst>
                          </p:cTn>
                        </p:par>
                        <p:par>
                          <p:cTn fill="hold" id="33" nodeType="afterGroup">
                            <p:stCondLst>
                              <p:cond delay="3000"/>
                            </p:stCondLst>
                            <p:childTnLst>
                              <p:par>
                                <p:cTn fill="hold" grpId="0" id="34" nodeType="afterEffect" presetClass="entr" presetID="22" presetSubtype="1">
                                  <p:stCondLst>
                                    <p:cond delay="0"/>
                                  </p:stCondLst>
                                  <p:childTnLst>
                                    <p:set>
                                      <p:cBhvr>
                                        <p:cTn dur="1" fill="hold" id="35">
                                          <p:stCondLst>
                                            <p:cond delay="0"/>
                                          </p:stCondLst>
                                        </p:cTn>
                                        <p:tgtEl>
                                          <p:spTgt spid="53"/>
                                        </p:tgtEl>
                                        <p:attrNameLst>
                                          <p:attrName>style.visibility</p:attrName>
                                        </p:attrNameLst>
                                      </p:cBhvr>
                                      <p:to>
                                        <p:strVal val="visible"/>
                                      </p:to>
                                    </p:set>
                                    <p:animEffect filter="wipe(up)" transition="in">
                                      <p:cBhvr>
                                        <p:cTn dur="500" id="36"/>
                                        <p:tgtEl>
                                          <p:spTgt spid="53"/>
                                        </p:tgtEl>
                                      </p:cBhvr>
                                    </p:animEffect>
                                  </p:childTnLst>
                                </p:cTn>
                              </p:par>
                            </p:childTnLst>
                          </p:cTn>
                        </p:par>
                        <p:par>
                          <p:cTn fill="hold" id="37" nodeType="afterGroup">
                            <p:stCondLst>
                              <p:cond delay="3500"/>
                            </p:stCondLst>
                            <p:childTnLst>
                              <p:par>
                                <p:cTn fill="hold" id="38" nodeType="afterEffect" presetClass="entr" presetID="53" presetSubtype="0">
                                  <p:stCondLst>
                                    <p:cond delay="0"/>
                                  </p:stCondLst>
                                  <p:childTnLst>
                                    <p:set>
                                      <p:cBhvr>
                                        <p:cTn dur="1" fill="hold" id="39">
                                          <p:stCondLst>
                                            <p:cond delay="0"/>
                                          </p:stCondLst>
                                        </p:cTn>
                                        <p:tgtEl>
                                          <p:spTgt spid="54"/>
                                        </p:tgtEl>
                                        <p:attrNameLst>
                                          <p:attrName>style.visibility</p:attrName>
                                        </p:attrNameLst>
                                      </p:cBhvr>
                                      <p:to>
                                        <p:strVal val="visible"/>
                                      </p:to>
                                    </p:set>
                                    <p:anim calcmode="lin" valueType="num">
                                      <p:cBhvr>
                                        <p:cTn dur="500" fill="hold" id="40"/>
                                        <p:tgtEl>
                                          <p:spTgt spid="54"/>
                                        </p:tgtEl>
                                        <p:attrNameLst>
                                          <p:attrName>ppt_w</p:attrName>
                                        </p:attrNameLst>
                                      </p:cBhvr>
                                      <p:tavLst>
                                        <p:tav tm="0">
                                          <p:val>
                                            <p:fltVal val="0"/>
                                          </p:val>
                                        </p:tav>
                                        <p:tav tm="100000">
                                          <p:val>
                                            <p:strVal val="#ppt_w"/>
                                          </p:val>
                                        </p:tav>
                                      </p:tavLst>
                                    </p:anim>
                                    <p:anim calcmode="lin" valueType="num">
                                      <p:cBhvr>
                                        <p:cTn dur="500" fill="hold" id="41"/>
                                        <p:tgtEl>
                                          <p:spTgt spid="54"/>
                                        </p:tgtEl>
                                        <p:attrNameLst>
                                          <p:attrName>ppt_h</p:attrName>
                                        </p:attrNameLst>
                                      </p:cBhvr>
                                      <p:tavLst>
                                        <p:tav tm="0">
                                          <p:val>
                                            <p:fltVal val="0"/>
                                          </p:val>
                                        </p:tav>
                                        <p:tav tm="100000">
                                          <p:val>
                                            <p:strVal val="#ppt_h"/>
                                          </p:val>
                                        </p:tav>
                                      </p:tavLst>
                                    </p:anim>
                                    <p:animEffect filter="fade" transition="in">
                                      <p:cBhvr>
                                        <p:cTn dur="500" id="42"/>
                                        <p:tgtEl>
                                          <p:spTgt spid="54"/>
                                        </p:tgtEl>
                                      </p:cBhvr>
                                    </p:animEffect>
                                  </p:childTnLst>
                                </p:cTn>
                              </p:par>
                            </p:childTnLst>
                          </p:cTn>
                        </p:par>
                        <p:par>
                          <p:cTn fill="hold" id="43" nodeType="afterGroup">
                            <p:stCondLst>
                              <p:cond delay="4000"/>
                            </p:stCondLst>
                            <p:childTnLst>
                              <p:par>
                                <p:cTn fill="hold" grpId="0" id="44" nodeType="afterEffect" presetClass="entr" presetID="2" presetSubtype="4">
                                  <p:stCondLst>
                                    <p:cond delay="0"/>
                                  </p:stCondLst>
                                  <p:childTnLst>
                                    <p:set>
                                      <p:cBhvr>
                                        <p:cTn dur="1" fill="hold" id="45">
                                          <p:stCondLst>
                                            <p:cond delay="0"/>
                                          </p:stCondLst>
                                        </p:cTn>
                                        <p:tgtEl>
                                          <p:spTgt spid="57"/>
                                        </p:tgtEl>
                                        <p:attrNameLst>
                                          <p:attrName>style.visibility</p:attrName>
                                        </p:attrNameLst>
                                      </p:cBhvr>
                                      <p:to>
                                        <p:strVal val="visible"/>
                                      </p:to>
                                    </p:set>
                                    <p:anim calcmode="lin" valueType="num">
                                      <p:cBhvr additive="base">
                                        <p:cTn dur="250" fill="hold" id="46"/>
                                        <p:tgtEl>
                                          <p:spTgt spid="57"/>
                                        </p:tgtEl>
                                        <p:attrNameLst>
                                          <p:attrName>ppt_x</p:attrName>
                                        </p:attrNameLst>
                                      </p:cBhvr>
                                      <p:tavLst>
                                        <p:tav tm="0">
                                          <p:val>
                                            <p:strVal val="#ppt_x"/>
                                          </p:val>
                                        </p:tav>
                                        <p:tav tm="100000">
                                          <p:val>
                                            <p:strVal val="#ppt_x"/>
                                          </p:val>
                                        </p:tav>
                                      </p:tavLst>
                                    </p:anim>
                                    <p:anim calcmode="lin" valueType="num">
                                      <p:cBhvr additive="base">
                                        <p:cTn dur="250" fill="hold" id="47"/>
                                        <p:tgtEl>
                                          <p:spTgt spid="57"/>
                                        </p:tgtEl>
                                        <p:attrNameLst>
                                          <p:attrName>ppt_y</p:attrName>
                                        </p:attrNameLst>
                                      </p:cBhvr>
                                      <p:tavLst>
                                        <p:tav tm="0">
                                          <p:val>
                                            <p:strVal val="1+#ppt_h/2"/>
                                          </p:val>
                                        </p:tav>
                                        <p:tav tm="100000">
                                          <p:val>
                                            <p:strVal val="#ppt_y"/>
                                          </p:val>
                                        </p:tav>
                                      </p:tavLst>
                                    </p:anim>
                                  </p:childTnLst>
                                </p:cTn>
                              </p:par>
                            </p:childTnLst>
                          </p:cTn>
                        </p:par>
                        <p:par>
                          <p:cTn fill="hold" id="48" nodeType="afterGroup">
                            <p:stCondLst>
                              <p:cond delay="4250"/>
                            </p:stCondLst>
                            <p:childTnLst>
                              <p:par>
                                <p:cTn fill="hold" grpId="0" id="49" nodeType="afterEffect" presetClass="entr" presetID="2" presetSubtype="4">
                                  <p:stCondLst>
                                    <p:cond delay="0"/>
                                  </p:stCondLst>
                                  <p:childTnLst>
                                    <p:set>
                                      <p:cBhvr>
                                        <p:cTn dur="1" fill="hold" id="50">
                                          <p:stCondLst>
                                            <p:cond delay="0"/>
                                          </p:stCondLst>
                                        </p:cTn>
                                        <p:tgtEl>
                                          <p:spTgt spid="58"/>
                                        </p:tgtEl>
                                        <p:attrNameLst>
                                          <p:attrName>style.visibility</p:attrName>
                                        </p:attrNameLst>
                                      </p:cBhvr>
                                      <p:to>
                                        <p:strVal val="visible"/>
                                      </p:to>
                                    </p:set>
                                    <p:anim calcmode="lin" valueType="num">
                                      <p:cBhvr additive="base">
                                        <p:cTn dur="250" fill="hold" id="51"/>
                                        <p:tgtEl>
                                          <p:spTgt spid="58"/>
                                        </p:tgtEl>
                                        <p:attrNameLst>
                                          <p:attrName>ppt_x</p:attrName>
                                        </p:attrNameLst>
                                      </p:cBhvr>
                                      <p:tavLst>
                                        <p:tav tm="0">
                                          <p:val>
                                            <p:strVal val="#ppt_x"/>
                                          </p:val>
                                        </p:tav>
                                        <p:tav tm="100000">
                                          <p:val>
                                            <p:strVal val="#ppt_x"/>
                                          </p:val>
                                        </p:tav>
                                      </p:tavLst>
                                    </p:anim>
                                    <p:anim calcmode="lin" valueType="num">
                                      <p:cBhvr additive="base">
                                        <p:cTn dur="250" fill="hold" id="52"/>
                                        <p:tgtEl>
                                          <p:spTgt spid="58"/>
                                        </p:tgtEl>
                                        <p:attrNameLst>
                                          <p:attrName>ppt_y</p:attrName>
                                        </p:attrNameLst>
                                      </p:cBhvr>
                                      <p:tavLst>
                                        <p:tav tm="0">
                                          <p:val>
                                            <p:strVal val="1+#ppt_h/2"/>
                                          </p:val>
                                        </p:tav>
                                        <p:tav tm="100000">
                                          <p:val>
                                            <p:strVal val="#ppt_y"/>
                                          </p:val>
                                        </p:tav>
                                      </p:tavLst>
                                    </p:anim>
                                  </p:childTnLst>
                                </p:cTn>
                              </p:par>
                            </p:childTnLst>
                          </p:cTn>
                        </p:par>
                        <p:par>
                          <p:cTn fill="hold" id="53" nodeType="afterGroup">
                            <p:stCondLst>
                              <p:cond delay="4500"/>
                            </p:stCondLst>
                            <p:childTnLst>
                              <p:par>
                                <p:cTn fill="hold" grpId="0" id="54" nodeType="afterEffect" presetClass="entr" presetID="53" presetSubtype="0">
                                  <p:stCondLst>
                                    <p:cond delay="0"/>
                                  </p:stCondLst>
                                  <p:iterate type="lt">
                                    <p:tmPct val="10000"/>
                                  </p:iterate>
                                  <p:childTnLst>
                                    <p:set>
                                      <p:cBhvr>
                                        <p:cTn dur="1" fill="hold" id="55">
                                          <p:stCondLst>
                                            <p:cond delay="0"/>
                                          </p:stCondLst>
                                        </p:cTn>
                                        <p:tgtEl>
                                          <p:spTgt spid="31"/>
                                        </p:tgtEl>
                                        <p:attrNameLst>
                                          <p:attrName>style.visibility</p:attrName>
                                        </p:attrNameLst>
                                      </p:cBhvr>
                                      <p:to>
                                        <p:strVal val="visible"/>
                                      </p:to>
                                    </p:set>
                                    <p:anim calcmode="lin" valueType="num">
                                      <p:cBhvr>
                                        <p:cTn dur="650" fill="hold" id="56"/>
                                        <p:tgtEl>
                                          <p:spTgt spid="31"/>
                                        </p:tgtEl>
                                        <p:attrNameLst>
                                          <p:attrName>ppt_w</p:attrName>
                                        </p:attrNameLst>
                                      </p:cBhvr>
                                      <p:tavLst>
                                        <p:tav tm="0">
                                          <p:val>
                                            <p:fltVal val="0"/>
                                          </p:val>
                                        </p:tav>
                                        <p:tav tm="100000">
                                          <p:val>
                                            <p:strVal val="#ppt_w"/>
                                          </p:val>
                                        </p:tav>
                                      </p:tavLst>
                                    </p:anim>
                                    <p:anim calcmode="lin" valueType="num">
                                      <p:cBhvr>
                                        <p:cTn dur="650" fill="hold" id="57"/>
                                        <p:tgtEl>
                                          <p:spTgt spid="31"/>
                                        </p:tgtEl>
                                        <p:attrNameLst>
                                          <p:attrName>ppt_h</p:attrName>
                                        </p:attrNameLst>
                                      </p:cBhvr>
                                      <p:tavLst>
                                        <p:tav tm="0">
                                          <p:val>
                                            <p:fltVal val="0"/>
                                          </p:val>
                                        </p:tav>
                                        <p:tav tm="100000">
                                          <p:val>
                                            <p:strVal val="#ppt_h"/>
                                          </p:val>
                                        </p:tav>
                                      </p:tavLst>
                                    </p:anim>
                                    <p:animEffect filter="fade" transition="in">
                                      <p:cBhvr>
                                        <p:cTn dur="650" id="58"/>
                                        <p:tgtEl>
                                          <p:spTgt spid="3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8"/>
      <p:bldP grpId="0" spid="49"/>
      <p:bldP grpId="0" spid="50"/>
      <p:bldP grpId="0" spid="51"/>
      <p:bldP grpId="0" spid="52"/>
      <p:bldP grpId="0" spid="53"/>
      <p:bldP grpId="0" spid="57"/>
      <p:bldP grpId="0" spid="58"/>
      <p:bldP grpId="0" spid="31"/>
    </p:bldLst>
  </p:timing>
</p:sld>
</file>

<file path=ppt/slides/slide2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4" name="圆角矩形 43"/>
          <p:cNvSpPr/>
          <p:nvPr/>
        </p:nvSpPr>
        <p:spPr bwMode="auto">
          <a:xfrm>
            <a:off x="4175787" y="1597219"/>
            <a:ext cx="6240693" cy="1167651"/>
          </a:xfrm>
          <a:prstGeom prst="roundRect">
            <a:avLst>
              <a:gd fmla="val 9992" name="adj"/>
            </a:avLst>
          </a:prstGeom>
          <a:solidFill>
            <a:schemeClr val="bg1">
              <a:lumMod val="95000"/>
            </a:schemeClr>
          </a:solidFill>
          <a:ln cap="flat" cmpd="sng" w="3175">
            <a:solidFill>
              <a:schemeClr val="bg1">
                <a:lumMod val="50000"/>
              </a:schemeClr>
            </a:solidFill>
            <a:bevel/>
          </a:ln>
        </p:spPr>
        <p:txBody>
          <a:bodyPr anchor="ctr" bIns="41411" lIns="82824" rIns="82824" tIns="41411"/>
          <a:lstStyle/>
          <a:p>
            <a:pPr lvl="2"/>
            <a:endParaRPr altLang="en-US" lang="zh-CN" sz="1333">
              <a:solidFill>
                <a:schemeClr val="accent2">
                  <a:lumMod val="75000"/>
                </a:schemeClr>
              </a:solidFill>
              <a:latin charset="0" panose="020b0604020202020204" pitchFamily="34" typeface="Arial"/>
              <a:ea charset="-122" pitchFamily="2" typeface="宋体"/>
            </a:endParaRPr>
          </a:p>
        </p:txBody>
      </p:sp>
      <p:sp>
        <p:nvSpPr>
          <p:cNvPr id="42" name="圆角矩形 41"/>
          <p:cNvSpPr/>
          <p:nvPr/>
        </p:nvSpPr>
        <p:spPr bwMode="auto">
          <a:xfrm>
            <a:off x="4175787" y="3217391"/>
            <a:ext cx="6240693" cy="1167651"/>
          </a:xfrm>
          <a:prstGeom prst="roundRect">
            <a:avLst>
              <a:gd fmla="val 9992" name="adj"/>
            </a:avLst>
          </a:prstGeom>
          <a:solidFill>
            <a:schemeClr val="bg1">
              <a:lumMod val="95000"/>
            </a:schemeClr>
          </a:solidFill>
          <a:ln cap="flat" cmpd="sng" w="3175">
            <a:solidFill>
              <a:schemeClr val="bg1">
                <a:lumMod val="50000"/>
              </a:schemeClr>
            </a:solidFill>
            <a:bevel/>
          </a:ln>
        </p:spPr>
        <p:txBody>
          <a:bodyPr anchor="ctr" bIns="41411" lIns="82824" rIns="82824" tIns="41411"/>
          <a:lstStyle/>
          <a:p>
            <a:pPr lvl="2"/>
            <a:endParaRPr altLang="en-US" lang="zh-CN" sz="1333">
              <a:solidFill>
                <a:schemeClr val="accent2">
                  <a:lumMod val="75000"/>
                </a:schemeClr>
              </a:solidFill>
            </a:endParaRPr>
          </a:p>
        </p:txBody>
      </p:sp>
      <p:sp>
        <p:nvSpPr>
          <p:cNvPr id="43" name="圆角矩形 42"/>
          <p:cNvSpPr/>
          <p:nvPr/>
        </p:nvSpPr>
        <p:spPr bwMode="auto">
          <a:xfrm>
            <a:off x="4175787" y="4853637"/>
            <a:ext cx="6240693" cy="1167651"/>
          </a:xfrm>
          <a:prstGeom prst="roundRect">
            <a:avLst>
              <a:gd fmla="val 9992" name="adj"/>
            </a:avLst>
          </a:prstGeom>
          <a:solidFill>
            <a:schemeClr val="bg1">
              <a:lumMod val="95000"/>
            </a:schemeClr>
          </a:solidFill>
          <a:ln cap="flat" cmpd="sng" w="3175">
            <a:solidFill>
              <a:schemeClr val="bg1">
                <a:lumMod val="50000"/>
              </a:schemeClr>
            </a:solidFill>
            <a:bevel/>
          </a:ln>
        </p:spPr>
        <p:txBody>
          <a:bodyPr anchor="ctr" bIns="41411" lIns="82824" rIns="82824" tIns="41411"/>
          <a:lstStyle/>
          <a:p>
            <a:pPr lvl="2"/>
            <a:endParaRPr altLang="en-US" lang="zh-CN" sz="1333">
              <a:solidFill>
                <a:schemeClr val="accent2">
                  <a:lumMod val="75000"/>
                </a:schemeClr>
              </a:solidFill>
              <a:latin charset="0" panose="020b0604020202020204" pitchFamily="34" typeface="Arial"/>
              <a:ea charset="-122" pitchFamily="2" typeface="宋体"/>
            </a:endParaRPr>
          </a:p>
        </p:txBody>
      </p:sp>
      <p:sp>
        <p:nvSpPr>
          <p:cNvPr id="26" name="五边形 25"/>
          <p:cNvSpPr/>
          <p:nvPr/>
        </p:nvSpPr>
        <p:spPr bwMode="auto">
          <a:xfrm>
            <a:off x="2783915" y="1930464"/>
            <a:ext cx="1677380" cy="515317"/>
          </a:xfrm>
          <a:prstGeom prst="homePlate">
            <a:avLst/>
          </a:prstGeom>
          <a:solidFill>
            <a:schemeClr val="accent2"/>
          </a:solidFill>
          <a:ln cap="flat" cmpd="sng" w="38100">
            <a:solidFill>
              <a:srgbClr val="FFFFFF"/>
            </a:solidFill>
            <a:bevel/>
          </a:ln>
          <a:effectLst>
            <a:outerShdw algn="tr" blurRad="127000" dir="8100000" dist="38100" rotWithShape="0">
              <a:prstClr val="black">
                <a:alpha val="40000"/>
              </a:prstClr>
            </a:outerShdw>
          </a:effectLst>
        </p:spPr>
        <p:txBody>
          <a:bodyPr anchor="ctr" bIns="41411" lIns="82824" rIns="82824" tIns="41411"/>
          <a:lstStyle/>
          <a:p>
            <a:pPr algn="ctr"/>
            <a:endParaRPr altLang="en-US" b="1" lang="zh-CN" sz="1867">
              <a:solidFill>
                <a:srgbClr val="F8F8F8"/>
              </a:solidFill>
              <a:latin charset="0" panose="020b0604020202020204" pitchFamily="34" typeface="Arial"/>
              <a:ea charset="-122" pitchFamily="34" typeface="微软雅黑"/>
            </a:endParaRPr>
          </a:p>
        </p:txBody>
      </p:sp>
      <p:sp>
        <p:nvSpPr>
          <p:cNvPr id="27" name="TextBox 22"/>
          <p:cNvSpPr txBox="1">
            <a:spLocks noChangeArrowheads="1"/>
          </p:cNvSpPr>
          <p:nvPr/>
        </p:nvSpPr>
        <p:spPr bwMode="auto">
          <a:xfrm>
            <a:off x="2965676" y="2012701"/>
            <a:ext cx="1408616" cy="334792"/>
          </a:xfrm>
          <a:prstGeom prst="rect">
            <a:avLst/>
          </a:prstGeom>
          <a:noFill/>
          <a:ln cap="flat" cmpd="sng" w="3175">
            <a:noFill/>
            <a:bevel/>
          </a:ln>
        </p:spPr>
        <p:txBody>
          <a:bodyPr anchor="ctr" bIns="41411" lIns="82824" rIns="82824" tIns="41411"/>
          <a:lstStyle>
            <a:defPPr>
              <a:defRPr lang="zh-CN"/>
            </a:defPPr>
            <a:lvl1pPr algn="ctr">
              <a:defRPr b="1" sz="2000">
                <a:solidFill>
                  <a:srgbClr val="F8F8F8"/>
                </a:solidFill>
                <a:ea charset="-122" pitchFamily="34" typeface="微软雅黑"/>
              </a:defRPr>
            </a:lvl1pPr>
          </a:lstStyle>
          <a:p>
            <a:pPr algn="l"/>
            <a:r>
              <a:rPr altLang="en-US" lang="zh-CN" sz="1600"/>
              <a:t>添加标题</a:t>
            </a:r>
          </a:p>
        </p:txBody>
      </p:sp>
      <p:sp>
        <p:nvSpPr>
          <p:cNvPr id="28" name="五边形 27"/>
          <p:cNvSpPr/>
          <p:nvPr/>
        </p:nvSpPr>
        <p:spPr bwMode="auto">
          <a:xfrm>
            <a:off x="2783914" y="3517434"/>
            <a:ext cx="1677381" cy="515317"/>
          </a:xfrm>
          <a:prstGeom prst="homePlate">
            <a:avLst/>
          </a:prstGeom>
          <a:solidFill>
            <a:schemeClr val="accent3"/>
          </a:solidFill>
          <a:ln cap="flat" cmpd="sng" w="38100">
            <a:solidFill>
              <a:srgbClr val="FFFFFF"/>
            </a:solidFill>
            <a:bevel/>
          </a:ln>
          <a:effectLst>
            <a:outerShdw algn="tr" blurRad="127000" dir="8100000" dist="38100" rotWithShape="0">
              <a:prstClr val="black">
                <a:alpha val="40000"/>
              </a:prstClr>
            </a:outerShdw>
          </a:effectLst>
        </p:spPr>
        <p:txBody>
          <a:bodyPr anchor="ctr" bIns="41411" lIns="82824" rIns="82824" tIns="41411"/>
          <a:lstStyle/>
          <a:p>
            <a:pPr algn="ctr"/>
            <a:endParaRPr altLang="en-US" b="1" lang="zh-CN" sz="1867">
              <a:solidFill>
                <a:srgbClr val="F8F8F8"/>
              </a:solidFill>
              <a:latin charset="0" panose="020b0604020202020204" pitchFamily="34" typeface="Arial"/>
              <a:ea charset="-122" pitchFamily="34" typeface="微软雅黑"/>
            </a:endParaRPr>
          </a:p>
        </p:txBody>
      </p:sp>
      <p:sp>
        <p:nvSpPr>
          <p:cNvPr id="29" name="TextBox 22"/>
          <p:cNvSpPr txBox="1">
            <a:spLocks noChangeArrowheads="1"/>
          </p:cNvSpPr>
          <p:nvPr/>
        </p:nvSpPr>
        <p:spPr bwMode="auto">
          <a:xfrm>
            <a:off x="2973238" y="3619036"/>
            <a:ext cx="1401052" cy="334792"/>
          </a:xfrm>
          <a:prstGeom prst="rect">
            <a:avLst/>
          </a:prstGeom>
          <a:noFill/>
          <a:ln cap="flat" cmpd="sng" w="3175">
            <a:noFill/>
            <a:bevel/>
          </a:ln>
        </p:spPr>
        <p:txBody>
          <a:bodyPr anchor="ctr" bIns="41411" lIns="82824" rIns="82824" tIns="41411"/>
          <a:lstStyle>
            <a:defPPr>
              <a:defRPr lang="zh-CN"/>
            </a:defPPr>
            <a:lvl1pPr algn="ctr">
              <a:defRPr b="1" sz="2000">
                <a:solidFill>
                  <a:srgbClr val="F8F8F8"/>
                </a:solidFill>
                <a:ea charset="-122" pitchFamily="34" typeface="微软雅黑"/>
              </a:defRPr>
            </a:lvl1pPr>
          </a:lstStyle>
          <a:p>
            <a:pPr algn="l"/>
            <a:r>
              <a:rPr altLang="en-US" lang="zh-CN" sz="1600"/>
              <a:t>添加标题</a:t>
            </a:r>
          </a:p>
        </p:txBody>
      </p:sp>
      <p:sp>
        <p:nvSpPr>
          <p:cNvPr id="30" name="五边形 29"/>
          <p:cNvSpPr/>
          <p:nvPr/>
        </p:nvSpPr>
        <p:spPr bwMode="auto">
          <a:xfrm>
            <a:off x="2783914" y="5180008"/>
            <a:ext cx="1677381" cy="515317"/>
          </a:xfrm>
          <a:prstGeom prst="homePlate">
            <a:avLst/>
          </a:prstGeom>
          <a:solidFill>
            <a:schemeClr val="accent4"/>
          </a:solidFill>
          <a:ln cap="flat" cmpd="sng" w="38100">
            <a:solidFill>
              <a:srgbClr val="FFFFFF"/>
            </a:solidFill>
            <a:bevel/>
          </a:ln>
          <a:effectLst>
            <a:outerShdw algn="tr" blurRad="127000" dir="8100000" dist="38100" rotWithShape="0">
              <a:prstClr val="black">
                <a:alpha val="40000"/>
              </a:prstClr>
            </a:outerShdw>
          </a:effectLst>
        </p:spPr>
        <p:txBody>
          <a:bodyPr anchor="ctr" bIns="41411" lIns="82824" rIns="82824" tIns="41411"/>
          <a:lstStyle/>
          <a:p>
            <a:pPr algn="ctr"/>
            <a:endParaRPr altLang="en-US" b="1" lang="zh-CN" sz="1867">
              <a:solidFill>
                <a:srgbClr val="F8F8F8"/>
              </a:solidFill>
              <a:latin charset="0" panose="020b0604020202020204" pitchFamily="34" typeface="Arial"/>
              <a:ea charset="-122" pitchFamily="34" typeface="微软雅黑"/>
            </a:endParaRPr>
          </a:p>
        </p:txBody>
      </p:sp>
      <p:sp>
        <p:nvSpPr>
          <p:cNvPr id="31" name="TextBox 22"/>
          <p:cNvSpPr txBox="1">
            <a:spLocks noChangeArrowheads="1"/>
          </p:cNvSpPr>
          <p:nvPr/>
        </p:nvSpPr>
        <p:spPr bwMode="auto">
          <a:xfrm>
            <a:off x="2973238" y="5263349"/>
            <a:ext cx="1401052" cy="334792"/>
          </a:xfrm>
          <a:prstGeom prst="rect">
            <a:avLst/>
          </a:prstGeom>
          <a:noFill/>
          <a:ln cap="flat" cmpd="sng" w="3175">
            <a:noFill/>
            <a:bevel/>
          </a:ln>
        </p:spPr>
        <p:txBody>
          <a:bodyPr anchor="ctr" bIns="41411" lIns="82824" rIns="82824" tIns="41411"/>
          <a:lstStyle>
            <a:defPPr>
              <a:defRPr lang="zh-CN"/>
            </a:defPPr>
            <a:lvl1pPr algn="ctr">
              <a:defRPr b="1" sz="2000">
                <a:solidFill>
                  <a:srgbClr val="F8F8F8"/>
                </a:solidFill>
                <a:ea charset="-122" pitchFamily="34" typeface="微软雅黑"/>
              </a:defRPr>
            </a:lvl1pPr>
          </a:lstStyle>
          <a:p>
            <a:pPr algn="l"/>
            <a:r>
              <a:rPr altLang="en-US" lang="zh-CN" sz="1600"/>
              <a:t>添加标题</a:t>
            </a:r>
          </a:p>
        </p:txBody>
      </p:sp>
      <p:sp>
        <p:nvSpPr>
          <p:cNvPr id="32" name="任意多边形 31"/>
          <p:cNvSpPr/>
          <p:nvPr/>
        </p:nvSpPr>
        <p:spPr bwMode="auto">
          <a:xfrm>
            <a:off x="1621071" y="2172282"/>
            <a:ext cx="1140927" cy="1606332"/>
          </a:xfrm>
          <a:custGeom>
            <a:gdLst>
              <a:gd fmla="*/ 0 w 1092530" name="connsiteX0"/>
              <a:gd fmla="*/ 1068780 h 1068780" name="connsiteY0"/>
              <a:gd fmla="*/ 1092530 w 1092530" name="connsiteX1"/>
              <a:gd fmla="*/ 0 h 1068780" name="connsiteY1"/>
            </a:gdLst>
            <a:cxnLst>
              <a:cxn ang="0">
                <a:pos x="connsiteX0" y="connsiteY0"/>
              </a:cxn>
              <a:cxn ang="0">
                <a:pos x="connsiteX1" y="connsiteY1"/>
              </a:cxn>
            </a:cxnLst>
            <a:rect b="b" l="l" r="r" t="t"/>
            <a:pathLst>
              <a:path h="1068780" w="1092530">
                <a:moveTo>
                  <a:pt x="0" y="1068780"/>
                </a:moveTo>
                <a:lnTo>
                  <a:pt x="1092530" y="0"/>
                </a:lnTo>
              </a:path>
            </a:pathLst>
          </a:custGeom>
          <a:ln>
            <a:solidFill>
              <a:schemeClr val="tx1">
                <a:lumMod val="65000"/>
                <a:lumOff val="35000"/>
              </a:schemeClr>
            </a:solidFill>
            <a:headEnd type="oval"/>
            <a:tailEnd type="oval"/>
          </a:ln>
        </p:spPr>
        <p:style>
          <a:lnRef idx="1">
            <a:schemeClr val="dk1"/>
          </a:lnRef>
          <a:fillRef idx="0">
            <a:schemeClr val="dk1"/>
          </a:fillRef>
          <a:effectRef idx="0">
            <a:schemeClr val="dk1"/>
          </a:effectRef>
          <a:fontRef idx="minor">
            <a:schemeClr val="tx1"/>
          </a:fontRef>
        </p:style>
        <p:txBody>
          <a:bodyPr anchor="ctr" bIns="41411" lIns="82824" rIns="82824" tIns="41411">
            <a:sp3d/>
          </a:bodyPr>
          <a:lstStyle/>
          <a:p>
            <a:pPr algn="ctr" eaLnBrk="0" fontAlgn="ctr" hangingPunct="0">
              <a:buClr>
                <a:srgbClr val="FF0000"/>
              </a:buClr>
              <a:buSzPct val="70000"/>
              <a:defRPr/>
            </a:pPr>
            <a:endParaRPr altLang="en-US" b="1" lang="zh-CN" sz="1467">
              <a:solidFill>
                <a:schemeClr val="bg1"/>
              </a:solidFill>
              <a:latin charset="-122" pitchFamily="34" typeface="微软雅黑"/>
              <a:ea charset="-122" pitchFamily="34" typeface="微软雅黑"/>
            </a:endParaRPr>
          </a:p>
        </p:txBody>
      </p:sp>
      <p:sp>
        <p:nvSpPr>
          <p:cNvPr id="33" name="任意多边形 32"/>
          <p:cNvSpPr/>
          <p:nvPr/>
        </p:nvSpPr>
        <p:spPr bwMode="auto">
          <a:xfrm flipV="1">
            <a:off x="1621074" y="3801216"/>
            <a:ext cx="1140927" cy="1636451"/>
          </a:xfrm>
          <a:custGeom>
            <a:gdLst>
              <a:gd fmla="*/ 0 w 1092530" name="connsiteX0"/>
              <a:gd fmla="*/ 1068780 h 1068780" name="connsiteY0"/>
              <a:gd fmla="*/ 1092530 w 1092530" name="connsiteX1"/>
              <a:gd fmla="*/ 0 h 1068780" name="connsiteY1"/>
            </a:gdLst>
            <a:cxnLst>
              <a:cxn ang="0">
                <a:pos x="connsiteX0" y="connsiteY0"/>
              </a:cxn>
              <a:cxn ang="0">
                <a:pos x="connsiteX1" y="connsiteY1"/>
              </a:cxn>
            </a:cxnLst>
            <a:rect b="b" l="l" r="r" t="t"/>
            <a:pathLst>
              <a:path h="1068780" w="1092530">
                <a:moveTo>
                  <a:pt x="0" y="1068780"/>
                </a:moveTo>
                <a:lnTo>
                  <a:pt x="1092530" y="0"/>
                </a:lnTo>
              </a:path>
            </a:pathLst>
          </a:custGeom>
          <a:ln>
            <a:solidFill>
              <a:schemeClr val="tx1">
                <a:lumMod val="65000"/>
                <a:lumOff val="35000"/>
              </a:schemeClr>
            </a:solidFill>
            <a:headEnd type="oval"/>
            <a:tailEnd type="oval"/>
          </a:ln>
        </p:spPr>
        <p:style>
          <a:lnRef idx="1">
            <a:schemeClr val="dk1"/>
          </a:lnRef>
          <a:fillRef idx="0">
            <a:schemeClr val="dk1"/>
          </a:fillRef>
          <a:effectRef idx="0">
            <a:schemeClr val="dk1"/>
          </a:effectRef>
          <a:fontRef idx="minor">
            <a:schemeClr val="tx1"/>
          </a:fontRef>
        </p:style>
        <p:txBody>
          <a:bodyPr anchor="ctr" bIns="41411" lIns="82824" rIns="82824" tIns="41411">
            <a:sp3d/>
          </a:bodyPr>
          <a:lstStyle/>
          <a:p>
            <a:pPr algn="ctr" eaLnBrk="0" fontAlgn="ctr" hangingPunct="0">
              <a:buClr>
                <a:srgbClr val="FF0000"/>
              </a:buClr>
              <a:buSzPct val="70000"/>
              <a:defRPr/>
            </a:pPr>
            <a:endParaRPr altLang="en-US" b="1" lang="zh-CN" sz="1467">
              <a:solidFill>
                <a:schemeClr val="bg1"/>
              </a:solidFill>
              <a:latin charset="-122" pitchFamily="34" typeface="微软雅黑"/>
              <a:ea charset="-122" pitchFamily="34" typeface="微软雅黑"/>
            </a:endParaRPr>
          </a:p>
        </p:txBody>
      </p:sp>
      <p:cxnSp>
        <p:nvCxnSpPr>
          <p:cNvPr id="34" name="直接连接符 33"/>
          <p:cNvCxnSpPr/>
          <p:nvPr/>
        </p:nvCxnSpPr>
        <p:spPr bwMode="auto">
          <a:xfrm>
            <a:off x="1621071" y="3801211"/>
            <a:ext cx="1140927" cy="3"/>
          </a:xfrm>
          <a:prstGeom prst="line">
            <a:avLst/>
          </a:prstGeom>
          <a:ln>
            <a:solidFill>
              <a:schemeClr val="tx1">
                <a:lumMod val="65000"/>
                <a:lumOff val="35000"/>
              </a:schemeClr>
            </a:solidFill>
            <a:headEnd type="oval"/>
            <a:tailEnd type="oval"/>
          </a:ln>
          <a:extLst/>
        </p:spPr>
        <p:style>
          <a:lnRef idx="1">
            <a:schemeClr val="dk1"/>
          </a:lnRef>
          <a:fillRef idx="0">
            <a:schemeClr val="dk1"/>
          </a:fillRef>
          <a:effectRef idx="0">
            <a:schemeClr val="dk1"/>
          </a:effectRef>
          <a:fontRef idx="minor">
            <a:schemeClr val="tx1"/>
          </a:fontRef>
        </p:style>
      </p:cxnSp>
      <p:sp>
        <p:nvSpPr>
          <p:cNvPr id="35" name="椭圆 34"/>
          <p:cNvSpPr>
            <a:spLocks noChangeArrowheads="1"/>
          </p:cNvSpPr>
          <p:nvPr/>
        </p:nvSpPr>
        <p:spPr bwMode="auto">
          <a:xfrm>
            <a:off x="911425" y="3173076"/>
            <a:ext cx="1257340" cy="1256272"/>
          </a:xfrm>
          <a:prstGeom prst="ellipse">
            <a:avLst/>
          </a:prstGeom>
          <a:solidFill>
            <a:schemeClr val="accent1"/>
          </a:solidFill>
          <a:ln cap="flat" cmpd="sng" w="76200">
            <a:solidFill>
              <a:srgbClr val="FFFFFF"/>
            </a:solidFill>
            <a:bevel/>
          </a:ln>
          <a:effectLst>
            <a:outerShdw algn="tr" blurRad="127000" dir="8100000" dist="38100" rotWithShape="0">
              <a:prstClr val="black">
                <a:alpha val="40000"/>
              </a:prstClr>
            </a:outerShdw>
          </a:effectLst>
          <a:extLst/>
        </p:spPr>
        <p:txBody>
          <a:bodyPr anchor="ctr" bIns="41411" lIns="82824" rIns="82824" tIns="41411"/>
          <a:lstStyle/>
          <a:p>
            <a:pPr algn="ctr"/>
            <a:r>
              <a:rPr altLang="en-US" b="1" lang="zh-CN" sz="1867">
                <a:solidFill>
                  <a:srgbClr val="F8F8F8"/>
                </a:solidFill>
                <a:ea charset="-122" pitchFamily="34" typeface="微软雅黑"/>
              </a:rPr>
              <a:t>添加</a:t>
            </a:r>
          </a:p>
          <a:p>
            <a:pPr algn="ctr"/>
            <a:r>
              <a:rPr altLang="en-US" b="1" lang="zh-CN" sz="1867">
                <a:solidFill>
                  <a:srgbClr val="F8F8F8"/>
                </a:solidFill>
                <a:ea charset="-122" pitchFamily="34" typeface="微软雅黑"/>
              </a:rPr>
              <a:t>标题</a:t>
            </a:r>
          </a:p>
        </p:txBody>
      </p:sp>
      <p:sp>
        <p:nvSpPr>
          <p:cNvPr id="45" name="TextBox 32"/>
          <p:cNvSpPr txBox="1">
            <a:spLocks noChangeArrowheads="1"/>
          </p:cNvSpPr>
          <p:nvPr/>
        </p:nvSpPr>
        <p:spPr bwMode="auto">
          <a:xfrm>
            <a:off x="4431330" y="5146376"/>
            <a:ext cx="3543985" cy="628163"/>
          </a:xfrm>
          <a:prstGeom prst="rect">
            <a:avLst/>
          </a:prstGeom>
          <a:noFill/>
          <a:ln cap="flat" cmpd="sng" w="3175">
            <a:noFill/>
            <a:bevel/>
          </a:ln>
        </p:spPr>
        <p:txBody>
          <a:bodyPr anchor="ctr" bIns="41411" lIns="82824" rIns="82824" tIns="41411"/>
          <a:lstStyle>
            <a:defPPr>
              <a:defRPr lang="zh-CN"/>
            </a:defPPr>
            <a:lvl1pPr algn="ctr">
              <a:defRPr>
                <a:solidFill>
                  <a:srgbClr val="FFFFFF"/>
                </a:solidFill>
                <a:ea charset="-122" pitchFamily="34" typeface="微软雅黑"/>
              </a:defRPr>
            </a:lvl1pPr>
          </a:lstStyle>
          <a:p>
            <a:pPr algn="l"/>
            <a:r>
              <a:rPr altLang="en-US" lang="zh-CN" sz="1600">
                <a:solidFill>
                  <a:schemeClr val="tx1">
                    <a:lumMod val="75000"/>
                    <a:lumOff val="25000"/>
                  </a:schemeClr>
                </a:solidFill>
              </a:rPr>
              <a:t>您的内容打在这里，或者通过复制您的文本后，在此框中选择粘贴，并选择只保留文字。</a:t>
            </a:r>
          </a:p>
        </p:txBody>
      </p:sp>
      <p:sp>
        <p:nvSpPr>
          <p:cNvPr id="46" name="TextBox 32"/>
          <p:cNvSpPr txBox="1">
            <a:spLocks noChangeArrowheads="1"/>
          </p:cNvSpPr>
          <p:nvPr/>
        </p:nvSpPr>
        <p:spPr bwMode="auto">
          <a:xfrm>
            <a:off x="4415833" y="3422873"/>
            <a:ext cx="3543985" cy="628163"/>
          </a:xfrm>
          <a:prstGeom prst="rect">
            <a:avLst/>
          </a:prstGeom>
          <a:noFill/>
          <a:ln cap="flat" cmpd="sng" w="3175">
            <a:noFill/>
            <a:bevel/>
          </a:ln>
        </p:spPr>
        <p:txBody>
          <a:bodyPr anchor="ctr" bIns="41411" lIns="82824" rIns="82824" tIns="41411"/>
          <a:lstStyle>
            <a:defPPr>
              <a:defRPr lang="zh-CN"/>
            </a:defPPr>
            <a:lvl1pPr algn="ctr">
              <a:defRPr>
                <a:solidFill>
                  <a:srgbClr val="FFFFFF"/>
                </a:solidFill>
                <a:ea charset="-122" pitchFamily="34" typeface="微软雅黑"/>
              </a:defRPr>
            </a:lvl1pPr>
          </a:lstStyle>
          <a:p>
            <a:pPr algn="l"/>
            <a:r>
              <a:rPr altLang="en-US" lang="zh-CN" sz="1600">
                <a:solidFill>
                  <a:schemeClr val="tx1">
                    <a:lumMod val="75000"/>
                    <a:lumOff val="25000"/>
                  </a:schemeClr>
                </a:solidFill>
              </a:rPr>
              <a:t>您的内容打在这里，或者通过复制您的文本后，在此框中选择粘贴，并选择只保留文字。</a:t>
            </a:r>
          </a:p>
        </p:txBody>
      </p:sp>
      <p:sp>
        <p:nvSpPr>
          <p:cNvPr id="47" name="TextBox 32"/>
          <p:cNvSpPr txBox="1">
            <a:spLocks noChangeArrowheads="1"/>
          </p:cNvSpPr>
          <p:nvPr/>
        </p:nvSpPr>
        <p:spPr bwMode="auto">
          <a:xfrm>
            <a:off x="4421096" y="1858313"/>
            <a:ext cx="3543985" cy="628163"/>
          </a:xfrm>
          <a:prstGeom prst="rect">
            <a:avLst/>
          </a:prstGeom>
          <a:noFill/>
          <a:ln cap="flat" cmpd="sng" w="3175">
            <a:noFill/>
            <a:bevel/>
          </a:ln>
        </p:spPr>
        <p:txBody>
          <a:bodyPr anchor="ctr" bIns="41411" lIns="82824" rIns="82824" tIns="41411"/>
          <a:lstStyle>
            <a:defPPr>
              <a:defRPr lang="zh-CN"/>
            </a:defPPr>
            <a:lvl1pPr algn="ctr">
              <a:defRPr>
                <a:solidFill>
                  <a:srgbClr val="FFFFFF"/>
                </a:solidFill>
                <a:ea charset="-122" pitchFamily="34" typeface="微软雅黑"/>
              </a:defRPr>
            </a:lvl1pPr>
          </a:lstStyle>
          <a:p>
            <a:pPr algn="l"/>
            <a:r>
              <a:rPr altLang="en-US" lang="zh-CN" sz="1600">
                <a:solidFill>
                  <a:schemeClr val="tx1">
                    <a:lumMod val="75000"/>
                    <a:lumOff val="25000"/>
                  </a:schemeClr>
                </a:solidFill>
              </a:rPr>
              <a:t>您的内容打在这里，或者通过复制您的文本后，在此框中选择粘贴，并选择只保留文字。</a:t>
            </a:r>
          </a:p>
        </p:txBody>
      </p:sp>
      <p:sp>
        <p:nvSpPr>
          <p:cNvPr id="48" name="TextBox 47"/>
          <p:cNvSpPr txBox="1"/>
          <p:nvPr/>
        </p:nvSpPr>
        <p:spPr>
          <a:xfrm>
            <a:off x="1097763" y="274165"/>
            <a:ext cx="1535430" cy="497891"/>
          </a:xfrm>
          <a:prstGeom prst="rect">
            <a:avLst/>
          </a:prstGeom>
          <a:noFill/>
        </p:spPr>
        <p:txBody>
          <a:bodyPr rtlCol="0" wrap="none">
            <a:spAutoFit/>
          </a:bodyPr>
          <a:lstStyle/>
          <a:p>
            <a:r>
              <a:rPr altLang="en-US" b="1" lang="zh-CN" sz="2667">
                <a:solidFill>
                  <a:schemeClr val="tx1">
                    <a:lumMod val="75000"/>
                    <a:lumOff val="25000"/>
                  </a:schemeClr>
                </a:solidFill>
                <a:latin charset="-122" pitchFamily="34" typeface="微软雅黑"/>
                <a:ea charset="-122" pitchFamily="34" typeface="微软雅黑"/>
              </a:rPr>
              <a:t>参考文献</a:t>
            </a:r>
          </a:p>
        </p:txBody>
      </p:sp>
      <p:sp>
        <p:nvSpPr>
          <p:cNvPr id="23" name="Text Box 2"/>
          <p:cNvSpPr txBox="1">
            <a:spLocks noChangeArrowheads="1"/>
          </p:cNvSpPr>
          <p:nvPr/>
        </p:nvSpPr>
        <p:spPr bwMode="auto">
          <a:xfrm>
            <a:off x="9691565" y="7077405"/>
            <a:ext cx="2527807" cy="375971"/>
          </a:xfrm>
          <a:prstGeom prst="rect">
            <a:avLst/>
          </a:prstGeom>
          <a:noFill/>
          <a:ln w="9525">
            <a:noFill/>
            <a:miter lim="800000"/>
          </a:ln>
        </p:spPr>
        <p:txBody>
          <a:bodyPr wrap="square">
            <a:spAutoFit/>
          </a:bodyPr>
          <a:lstStyle/>
          <a:p>
            <a:pPr algn="ctr"/>
            <a:r>
              <a:rPr altLang="en-US" lang="zh-CN" sz="1867">
                <a:solidFill>
                  <a:srgbClr val="00AEEE"/>
                </a:solidFill>
                <a:latin charset="-122" pitchFamily="34" typeface="微软雅黑"/>
                <a:ea charset="-122" pitchFamily="34" typeface="微软雅黑"/>
              </a:rPr>
              <a:t>延迟符号</a:t>
            </a:r>
          </a:p>
        </p:txBody>
      </p:sp>
    </p:spTree>
    <p:extLst>
      <p:ext uri="{BB962C8B-B14F-4D97-AF65-F5344CB8AC3E}">
        <p14:creationId val="3601768193"/>
      </p:ext>
    </p:extLst>
  </p:cSld>
  <p:clrMapOvr>
    <a:masterClrMapping/>
  </p:clrMapOvr>
  <mc:AlternateContent>
    <mc:Choice Requires="p15">
      <p:transition p14:dur="1250" spd="slow">
        <p15:prstTrans prst="peelOff"/>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1" presetSubtype="1">
                                  <p:stCondLst>
                                    <p:cond delay="0"/>
                                  </p:stCondLst>
                                  <p:childTnLst>
                                    <p:set>
                                      <p:cBhvr>
                                        <p:cTn dur="1" fill="hold" id="6">
                                          <p:stCondLst>
                                            <p:cond delay="0"/>
                                          </p:stCondLst>
                                        </p:cTn>
                                        <p:tgtEl>
                                          <p:spTgt spid="35"/>
                                        </p:tgtEl>
                                        <p:attrNameLst>
                                          <p:attrName>style.visibility</p:attrName>
                                        </p:attrNameLst>
                                      </p:cBhvr>
                                      <p:to>
                                        <p:strVal val="visible"/>
                                      </p:to>
                                    </p:set>
                                    <p:animEffect filter="wheel(1)" transition="in">
                                      <p:cBhvr>
                                        <p:cTn dur="500" id="7"/>
                                        <p:tgtEl>
                                          <p:spTgt spid="35"/>
                                        </p:tgtEl>
                                      </p:cBhvr>
                                    </p:animEffect>
                                  </p:childTnLst>
                                </p:cTn>
                              </p:par>
                            </p:childTnLst>
                          </p:cTn>
                        </p:par>
                        <p:par>
                          <p:cTn fill="hold" id="8" nodeType="afterGroup">
                            <p:stCondLst>
                              <p:cond delay="500"/>
                            </p:stCondLst>
                            <p:childTnLst>
                              <p:par>
                                <p:cTn fill="hold" grpId="0" id="9" nodeType="afterEffect" presetClass="entr" presetID="22" presetSubtype="4">
                                  <p:stCondLst>
                                    <p:cond delay="0"/>
                                  </p:stCondLst>
                                  <p:childTnLst>
                                    <p:set>
                                      <p:cBhvr>
                                        <p:cTn dur="1" fill="hold" id="10">
                                          <p:stCondLst>
                                            <p:cond delay="0"/>
                                          </p:stCondLst>
                                        </p:cTn>
                                        <p:tgtEl>
                                          <p:spTgt spid="32"/>
                                        </p:tgtEl>
                                        <p:attrNameLst>
                                          <p:attrName>style.visibility</p:attrName>
                                        </p:attrNameLst>
                                      </p:cBhvr>
                                      <p:to>
                                        <p:strVal val="visible"/>
                                      </p:to>
                                    </p:set>
                                    <p:animEffect filter="wipe(down)" transition="in">
                                      <p:cBhvr>
                                        <p:cTn dur="500" id="11"/>
                                        <p:tgtEl>
                                          <p:spTgt spid="32"/>
                                        </p:tgtEl>
                                      </p:cBhvr>
                                    </p:animEffect>
                                  </p:childTnLst>
                                </p:cTn>
                              </p:par>
                            </p:childTnLst>
                          </p:cTn>
                        </p:par>
                        <p:par>
                          <p:cTn fill="hold" id="12" nodeType="afterGroup">
                            <p:stCondLst>
                              <p:cond delay="1000"/>
                            </p:stCondLst>
                            <p:childTnLst>
                              <p:par>
                                <p:cTn fill="hold" grpId="0" id="13" nodeType="afterEffect" presetClass="entr" presetID="31" presetSubtype="0">
                                  <p:stCondLst>
                                    <p:cond delay="0"/>
                                  </p:stCondLst>
                                  <p:childTnLst>
                                    <p:set>
                                      <p:cBhvr>
                                        <p:cTn dur="1" fill="hold" id="14">
                                          <p:stCondLst>
                                            <p:cond delay="0"/>
                                          </p:stCondLst>
                                        </p:cTn>
                                        <p:tgtEl>
                                          <p:spTgt spid="26"/>
                                        </p:tgtEl>
                                        <p:attrNameLst>
                                          <p:attrName>style.visibility</p:attrName>
                                        </p:attrNameLst>
                                      </p:cBhvr>
                                      <p:to>
                                        <p:strVal val="visible"/>
                                      </p:to>
                                    </p:set>
                                    <p:anim calcmode="lin" valueType="num">
                                      <p:cBhvr>
                                        <p:cTn dur="300" fill="hold" id="15"/>
                                        <p:tgtEl>
                                          <p:spTgt spid="26"/>
                                        </p:tgtEl>
                                        <p:attrNameLst>
                                          <p:attrName>ppt_w</p:attrName>
                                        </p:attrNameLst>
                                      </p:cBhvr>
                                      <p:tavLst>
                                        <p:tav tm="0">
                                          <p:val>
                                            <p:fltVal val="0"/>
                                          </p:val>
                                        </p:tav>
                                        <p:tav tm="100000">
                                          <p:val>
                                            <p:strVal val="#ppt_w"/>
                                          </p:val>
                                        </p:tav>
                                      </p:tavLst>
                                    </p:anim>
                                    <p:anim calcmode="lin" valueType="num">
                                      <p:cBhvr>
                                        <p:cTn dur="300" fill="hold" id="16"/>
                                        <p:tgtEl>
                                          <p:spTgt spid="26"/>
                                        </p:tgtEl>
                                        <p:attrNameLst>
                                          <p:attrName>ppt_h</p:attrName>
                                        </p:attrNameLst>
                                      </p:cBhvr>
                                      <p:tavLst>
                                        <p:tav tm="0">
                                          <p:val>
                                            <p:fltVal val="0"/>
                                          </p:val>
                                        </p:tav>
                                        <p:tav tm="100000">
                                          <p:val>
                                            <p:strVal val="#ppt_h"/>
                                          </p:val>
                                        </p:tav>
                                      </p:tavLst>
                                    </p:anim>
                                    <p:anim calcmode="lin" valueType="num">
                                      <p:cBhvr>
                                        <p:cTn dur="300" fill="hold" id="17"/>
                                        <p:tgtEl>
                                          <p:spTgt spid="26"/>
                                        </p:tgtEl>
                                        <p:attrNameLst>
                                          <p:attrName>style.rotation</p:attrName>
                                        </p:attrNameLst>
                                      </p:cBhvr>
                                      <p:tavLst>
                                        <p:tav tm="0">
                                          <p:val>
                                            <p:fltVal val="90"/>
                                          </p:val>
                                        </p:tav>
                                        <p:tav tm="100000">
                                          <p:val>
                                            <p:fltVal val="0"/>
                                          </p:val>
                                        </p:tav>
                                      </p:tavLst>
                                    </p:anim>
                                    <p:animEffect filter="fade" transition="in">
                                      <p:cBhvr>
                                        <p:cTn dur="300" id="18"/>
                                        <p:tgtEl>
                                          <p:spTgt spid="26"/>
                                        </p:tgtEl>
                                      </p:cBhvr>
                                    </p:animEffect>
                                  </p:childTnLst>
                                </p:cTn>
                              </p:par>
                              <p:par>
                                <p:cTn fill="hold" grpId="0" id="19" nodeType="withEffect" presetClass="entr" presetID="31" presetSubtype="0">
                                  <p:stCondLst>
                                    <p:cond delay="0"/>
                                  </p:stCondLst>
                                  <p:childTnLst>
                                    <p:set>
                                      <p:cBhvr>
                                        <p:cTn dur="1" fill="hold" id="20">
                                          <p:stCondLst>
                                            <p:cond delay="0"/>
                                          </p:stCondLst>
                                        </p:cTn>
                                        <p:tgtEl>
                                          <p:spTgt spid="27"/>
                                        </p:tgtEl>
                                        <p:attrNameLst>
                                          <p:attrName>style.visibility</p:attrName>
                                        </p:attrNameLst>
                                      </p:cBhvr>
                                      <p:to>
                                        <p:strVal val="visible"/>
                                      </p:to>
                                    </p:set>
                                    <p:anim calcmode="lin" valueType="num">
                                      <p:cBhvr>
                                        <p:cTn dur="300" fill="hold" id="21"/>
                                        <p:tgtEl>
                                          <p:spTgt spid="27"/>
                                        </p:tgtEl>
                                        <p:attrNameLst>
                                          <p:attrName>ppt_w</p:attrName>
                                        </p:attrNameLst>
                                      </p:cBhvr>
                                      <p:tavLst>
                                        <p:tav tm="0">
                                          <p:val>
                                            <p:fltVal val="0"/>
                                          </p:val>
                                        </p:tav>
                                        <p:tav tm="100000">
                                          <p:val>
                                            <p:strVal val="#ppt_w"/>
                                          </p:val>
                                        </p:tav>
                                      </p:tavLst>
                                    </p:anim>
                                    <p:anim calcmode="lin" valueType="num">
                                      <p:cBhvr>
                                        <p:cTn dur="300" fill="hold" id="22"/>
                                        <p:tgtEl>
                                          <p:spTgt spid="27"/>
                                        </p:tgtEl>
                                        <p:attrNameLst>
                                          <p:attrName>ppt_h</p:attrName>
                                        </p:attrNameLst>
                                      </p:cBhvr>
                                      <p:tavLst>
                                        <p:tav tm="0">
                                          <p:val>
                                            <p:fltVal val="0"/>
                                          </p:val>
                                        </p:tav>
                                        <p:tav tm="100000">
                                          <p:val>
                                            <p:strVal val="#ppt_h"/>
                                          </p:val>
                                        </p:tav>
                                      </p:tavLst>
                                    </p:anim>
                                    <p:anim calcmode="lin" valueType="num">
                                      <p:cBhvr>
                                        <p:cTn dur="300" fill="hold" id="23"/>
                                        <p:tgtEl>
                                          <p:spTgt spid="27"/>
                                        </p:tgtEl>
                                        <p:attrNameLst>
                                          <p:attrName>style.rotation</p:attrName>
                                        </p:attrNameLst>
                                      </p:cBhvr>
                                      <p:tavLst>
                                        <p:tav tm="0">
                                          <p:val>
                                            <p:fltVal val="90"/>
                                          </p:val>
                                        </p:tav>
                                        <p:tav tm="100000">
                                          <p:val>
                                            <p:fltVal val="0"/>
                                          </p:val>
                                        </p:tav>
                                      </p:tavLst>
                                    </p:anim>
                                    <p:animEffect filter="fade" transition="in">
                                      <p:cBhvr>
                                        <p:cTn dur="300" id="24"/>
                                        <p:tgtEl>
                                          <p:spTgt spid="27"/>
                                        </p:tgtEl>
                                      </p:cBhvr>
                                    </p:animEffect>
                                  </p:childTnLst>
                                </p:cTn>
                              </p:par>
                            </p:childTnLst>
                          </p:cTn>
                        </p:par>
                        <p:par>
                          <p:cTn fill="hold" id="25" nodeType="afterGroup">
                            <p:stCondLst>
                              <p:cond delay="1300"/>
                            </p:stCondLst>
                            <p:childTnLst>
                              <p:par>
                                <p:cTn fill="hold" grpId="0" id="26" nodeType="afterEffect" presetClass="entr" presetID="22" presetSubtype="8">
                                  <p:stCondLst>
                                    <p:cond delay="0"/>
                                  </p:stCondLst>
                                  <p:childTnLst>
                                    <p:set>
                                      <p:cBhvr>
                                        <p:cTn dur="1" fill="hold" id="27">
                                          <p:stCondLst>
                                            <p:cond delay="0"/>
                                          </p:stCondLst>
                                        </p:cTn>
                                        <p:tgtEl>
                                          <p:spTgt spid="47"/>
                                        </p:tgtEl>
                                        <p:attrNameLst>
                                          <p:attrName>style.visibility</p:attrName>
                                        </p:attrNameLst>
                                      </p:cBhvr>
                                      <p:to>
                                        <p:strVal val="visible"/>
                                      </p:to>
                                    </p:set>
                                    <p:animEffect filter="wipe(left)" transition="in">
                                      <p:cBhvr>
                                        <p:cTn dur="500" id="28"/>
                                        <p:tgtEl>
                                          <p:spTgt spid="47"/>
                                        </p:tgtEl>
                                      </p:cBhvr>
                                    </p:animEffect>
                                  </p:childTnLst>
                                </p:cTn>
                              </p:par>
                              <p:par>
                                <p:cTn fill="hold" grpId="0" id="29" nodeType="withEffect" presetClass="entr" presetID="22" presetSubtype="8">
                                  <p:stCondLst>
                                    <p:cond delay="0"/>
                                  </p:stCondLst>
                                  <p:childTnLst>
                                    <p:set>
                                      <p:cBhvr>
                                        <p:cTn dur="1" fill="hold" id="30">
                                          <p:stCondLst>
                                            <p:cond delay="0"/>
                                          </p:stCondLst>
                                        </p:cTn>
                                        <p:tgtEl>
                                          <p:spTgt spid="44"/>
                                        </p:tgtEl>
                                        <p:attrNameLst>
                                          <p:attrName>style.visibility</p:attrName>
                                        </p:attrNameLst>
                                      </p:cBhvr>
                                      <p:to>
                                        <p:strVal val="visible"/>
                                      </p:to>
                                    </p:set>
                                    <p:animEffect filter="wipe(left)" transition="in">
                                      <p:cBhvr>
                                        <p:cTn dur="500" id="31"/>
                                        <p:tgtEl>
                                          <p:spTgt spid="44"/>
                                        </p:tgtEl>
                                      </p:cBhvr>
                                    </p:animEffect>
                                  </p:childTnLst>
                                </p:cTn>
                              </p:par>
                            </p:childTnLst>
                          </p:cTn>
                        </p:par>
                        <p:par>
                          <p:cTn fill="hold" id="32" nodeType="afterGroup">
                            <p:stCondLst>
                              <p:cond delay="1800"/>
                            </p:stCondLst>
                            <p:childTnLst>
                              <p:par>
                                <p:cTn fill="hold" id="33" nodeType="afterEffect" presetClass="entr" presetID="22" presetSubtype="8">
                                  <p:stCondLst>
                                    <p:cond delay="0"/>
                                  </p:stCondLst>
                                  <p:childTnLst>
                                    <p:set>
                                      <p:cBhvr>
                                        <p:cTn dur="1" fill="hold" id="34">
                                          <p:stCondLst>
                                            <p:cond delay="0"/>
                                          </p:stCondLst>
                                        </p:cTn>
                                        <p:tgtEl>
                                          <p:spTgt spid="34"/>
                                        </p:tgtEl>
                                        <p:attrNameLst>
                                          <p:attrName>style.visibility</p:attrName>
                                        </p:attrNameLst>
                                      </p:cBhvr>
                                      <p:to>
                                        <p:strVal val="visible"/>
                                      </p:to>
                                    </p:set>
                                    <p:animEffect filter="wipe(left)" transition="in">
                                      <p:cBhvr>
                                        <p:cTn dur="500" id="35"/>
                                        <p:tgtEl>
                                          <p:spTgt spid="34"/>
                                        </p:tgtEl>
                                      </p:cBhvr>
                                    </p:animEffect>
                                  </p:childTnLst>
                                </p:cTn>
                              </p:par>
                            </p:childTnLst>
                          </p:cTn>
                        </p:par>
                        <p:par>
                          <p:cTn fill="hold" id="36" nodeType="afterGroup">
                            <p:stCondLst>
                              <p:cond delay="2300"/>
                            </p:stCondLst>
                            <p:childTnLst>
                              <p:par>
                                <p:cTn fill="hold" grpId="0" id="37" nodeType="afterEffect" presetClass="entr" presetID="31" presetSubtype="0">
                                  <p:stCondLst>
                                    <p:cond delay="0"/>
                                  </p:stCondLst>
                                  <p:childTnLst>
                                    <p:set>
                                      <p:cBhvr>
                                        <p:cTn dur="1" fill="hold" id="38">
                                          <p:stCondLst>
                                            <p:cond delay="0"/>
                                          </p:stCondLst>
                                        </p:cTn>
                                        <p:tgtEl>
                                          <p:spTgt spid="28"/>
                                        </p:tgtEl>
                                        <p:attrNameLst>
                                          <p:attrName>style.visibility</p:attrName>
                                        </p:attrNameLst>
                                      </p:cBhvr>
                                      <p:to>
                                        <p:strVal val="visible"/>
                                      </p:to>
                                    </p:set>
                                    <p:anim calcmode="lin" valueType="num">
                                      <p:cBhvr>
                                        <p:cTn dur="300" fill="hold" id="39"/>
                                        <p:tgtEl>
                                          <p:spTgt spid="28"/>
                                        </p:tgtEl>
                                        <p:attrNameLst>
                                          <p:attrName>ppt_w</p:attrName>
                                        </p:attrNameLst>
                                      </p:cBhvr>
                                      <p:tavLst>
                                        <p:tav tm="0">
                                          <p:val>
                                            <p:fltVal val="0"/>
                                          </p:val>
                                        </p:tav>
                                        <p:tav tm="100000">
                                          <p:val>
                                            <p:strVal val="#ppt_w"/>
                                          </p:val>
                                        </p:tav>
                                      </p:tavLst>
                                    </p:anim>
                                    <p:anim calcmode="lin" valueType="num">
                                      <p:cBhvr>
                                        <p:cTn dur="300" fill="hold" id="40"/>
                                        <p:tgtEl>
                                          <p:spTgt spid="28"/>
                                        </p:tgtEl>
                                        <p:attrNameLst>
                                          <p:attrName>ppt_h</p:attrName>
                                        </p:attrNameLst>
                                      </p:cBhvr>
                                      <p:tavLst>
                                        <p:tav tm="0">
                                          <p:val>
                                            <p:fltVal val="0"/>
                                          </p:val>
                                        </p:tav>
                                        <p:tav tm="100000">
                                          <p:val>
                                            <p:strVal val="#ppt_h"/>
                                          </p:val>
                                        </p:tav>
                                      </p:tavLst>
                                    </p:anim>
                                    <p:anim calcmode="lin" valueType="num">
                                      <p:cBhvr>
                                        <p:cTn dur="300" fill="hold" id="41"/>
                                        <p:tgtEl>
                                          <p:spTgt spid="28"/>
                                        </p:tgtEl>
                                        <p:attrNameLst>
                                          <p:attrName>style.rotation</p:attrName>
                                        </p:attrNameLst>
                                      </p:cBhvr>
                                      <p:tavLst>
                                        <p:tav tm="0">
                                          <p:val>
                                            <p:fltVal val="90"/>
                                          </p:val>
                                        </p:tav>
                                        <p:tav tm="100000">
                                          <p:val>
                                            <p:fltVal val="0"/>
                                          </p:val>
                                        </p:tav>
                                      </p:tavLst>
                                    </p:anim>
                                    <p:animEffect filter="fade" transition="in">
                                      <p:cBhvr>
                                        <p:cTn dur="300" id="42"/>
                                        <p:tgtEl>
                                          <p:spTgt spid="28"/>
                                        </p:tgtEl>
                                      </p:cBhvr>
                                    </p:animEffect>
                                  </p:childTnLst>
                                </p:cTn>
                              </p:par>
                              <p:par>
                                <p:cTn fill="hold" grpId="0" id="43" nodeType="withEffect" presetClass="entr" presetID="31" presetSubtype="0">
                                  <p:stCondLst>
                                    <p:cond delay="0"/>
                                  </p:stCondLst>
                                  <p:childTnLst>
                                    <p:set>
                                      <p:cBhvr>
                                        <p:cTn dur="1" fill="hold" id="44">
                                          <p:stCondLst>
                                            <p:cond delay="0"/>
                                          </p:stCondLst>
                                        </p:cTn>
                                        <p:tgtEl>
                                          <p:spTgt spid="29"/>
                                        </p:tgtEl>
                                        <p:attrNameLst>
                                          <p:attrName>style.visibility</p:attrName>
                                        </p:attrNameLst>
                                      </p:cBhvr>
                                      <p:to>
                                        <p:strVal val="visible"/>
                                      </p:to>
                                    </p:set>
                                    <p:anim calcmode="lin" valueType="num">
                                      <p:cBhvr>
                                        <p:cTn dur="300" fill="hold" id="45"/>
                                        <p:tgtEl>
                                          <p:spTgt spid="29"/>
                                        </p:tgtEl>
                                        <p:attrNameLst>
                                          <p:attrName>ppt_w</p:attrName>
                                        </p:attrNameLst>
                                      </p:cBhvr>
                                      <p:tavLst>
                                        <p:tav tm="0">
                                          <p:val>
                                            <p:fltVal val="0"/>
                                          </p:val>
                                        </p:tav>
                                        <p:tav tm="100000">
                                          <p:val>
                                            <p:strVal val="#ppt_w"/>
                                          </p:val>
                                        </p:tav>
                                      </p:tavLst>
                                    </p:anim>
                                    <p:anim calcmode="lin" valueType="num">
                                      <p:cBhvr>
                                        <p:cTn dur="300" fill="hold" id="46"/>
                                        <p:tgtEl>
                                          <p:spTgt spid="29"/>
                                        </p:tgtEl>
                                        <p:attrNameLst>
                                          <p:attrName>ppt_h</p:attrName>
                                        </p:attrNameLst>
                                      </p:cBhvr>
                                      <p:tavLst>
                                        <p:tav tm="0">
                                          <p:val>
                                            <p:fltVal val="0"/>
                                          </p:val>
                                        </p:tav>
                                        <p:tav tm="100000">
                                          <p:val>
                                            <p:strVal val="#ppt_h"/>
                                          </p:val>
                                        </p:tav>
                                      </p:tavLst>
                                    </p:anim>
                                    <p:anim calcmode="lin" valueType="num">
                                      <p:cBhvr>
                                        <p:cTn dur="300" fill="hold" id="47"/>
                                        <p:tgtEl>
                                          <p:spTgt spid="29"/>
                                        </p:tgtEl>
                                        <p:attrNameLst>
                                          <p:attrName>style.rotation</p:attrName>
                                        </p:attrNameLst>
                                      </p:cBhvr>
                                      <p:tavLst>
                                        <p:tav tm="0">
                                          <p:val>
                                            <p:fltVal val="90"/>
                                          </p:val>
                                        </p:tav>
                                        <p:tav tm="100000">
                                          <p:val>
                                            <p:fltVal val="0"/>
                                          </p:val>
                                        </p:tav>
                                      </p:tavLst>
                                    </p:anim>
                                    <p:animEffect filter="fade" transition="in">
                                      <p:cBhvr>
                                        <p:cTn dur="300" id="48"/>
                                        <p:tgtEl>
                                          <p:spTgt spid="29"/>
                                        </p:tgtEl>
                                      </p:cBhvr>
                                    </p:animEffect>
                                  </p:childTnLst>
                                </p:cTn>
                              </p:par>
                            </p:childTnLst>
                          </p:cTn>
                        </p:par>
                        <p:par>
                          <p:cTn fill="hold" id="49" nodeType="afterGroup">
                            <p:stCondLst>
                              <p:cond delay="2600"/>
                            </p:stCondLst>
                            <p:childTnLst>
                              <p:par>
                                <p:cTn fill="hold" grpId="0" id="50" nodeType="afterEffect" presetClass="entr" presetID="22" presetSubtype="8">
                                  <p:stCondLst>
                                    <p:cond delay="0"/>
                                  </p:stCondLst>
                                  <p:childTnLst>
                                    <p:set>
                                      <p:cBhvr>
                                        <p:cTn dur="1" fill="hold" id="51">
                                          <p:stCondLst>
                                            <p:cond delay="0"/>
                                          </p:stCondLst>
                                        </p:cTn>
                                        <p:tgtEl>
                                          <p:spTgt spid="42"/>
                                        </p:tgtEl>
                                        <p:attrNameLst>
                                          <p:attrName>style.visibility</p:attrName>
                                        </p:attrNameLst>
                                      </p:cBhvr>
                                      <p:to>
                                        <p:strVal val="visible"/>
                                      </p:to>
                                    </p:set>
                                    <p:animEffect filter="wipe(left)" transition="in">
                                      <p:cBhvr>
                                        <p:cTn dur="500" id="52"/>
                                        <p:tgtEl>
                                          <p:spTgt spid="42"/>
                                        </p:tgtEl>
                                      </p:cBhvr>
                                    </p:animEffect>
                                  </p:childTnLst>
                                </p:cTn>
                              </p:par>
                              <p:par>
                                <p:cTn fill="hold" grpId="0" id="53" nodeType="withEffect" presetClass="entr" presetID="22" presetSubtype="8">
                                  <p:stCondLst>
                                    <p:cond delay="0"/>
                                  </p:stCondLst>
                                  <p:childTnLst>
                                    <p:set>
                                      <p:cBhvr>
                                        <p:cTn dur="1" fill="hold" id="54">
                                          <p:stCondLst>
                                            <p:cond delay="0"/>
                                          </p:stCondLst>
                                        </p:cTn>
                                        <p:tgtEl>
                                          <p:spTgt spid="46"/>
                                        </p:tgtEl>
                                        <p:attrNameLst>
                                          <p:attrName>style.visibility</p:attrName>
                                        </p:attrNameLst>
                                      </p:cBhvr>
                                      <p:to>
                                        <p:strVal val="visible"/>
                                      </p:to>
                                    </p:set>
                                    <p:animEffect filter="wipe(left)" transition="in">
                                      <p:cBhvr>
                                        <p:cTn dur="500" id="55"/>
                                        <p:tgtEl>
                                          <p:spTgt spid="46"/>
                                        </p:tgtEl>
                                      </p:cBhvr>
                                    </p:animEffect>
                                  </p:childTnLst>
                                </p:cTn>
                              </p:par>
                            </p:childTnLst>
                          </p:cTn>
                        </p:par>
                        <p:par>
                          <p:cTn fill="hold" id="56" nodeType="afterGroup">
                            <p:stCondLst>
                              <p:cond delay="3100"/>
                            </p:stCondLst>
                            <p:childTnLst>
                              <p:par>
                                <p:cTn fill="hold" grpId="0" id="57" nodeType="afterEffect" presetClass="entr" presetID="22" presetSubtype="8">
                                  <p:stCondLst>
                                    <p:cond delay="0"/>
                                  </p:stCondLst>
                                  <p:childTnLst>
                                    <p:set>
                                      <p:cBhvr>
                                        <p:cTn dur="1" fill="hold" id="58">
                                          <p:stCondLst>
                                            <p:cond delay="0"/>
                                          </p:stCondLst>
                                        </p:cTn>
                                        <p:tgtEl>
                                          <p:spTgt spid="33"/>
                                        </p:tgtEl>
                                        <p:attrNameLst>
                                          <p:attrName>style.visibility</p:attrName>
                                        </p:attrNameLst>
                                      </p:cBhvr>
                                      <p:to>
                                        <p:strVal val="visible"/>
                                      </p:to>
                                    </p:set>
                                    <p:animEffect filter="wipe(left)" transition="in">
                                      <p:cBhvr>
                                        <p:cTn dur="500" id="59"/>
                                        <p:tgtEl>
                                          <p:spTgt spid="33"/>
                                        </p:tgtEl>
                                      </p:cBhvr>
                                    </p:animEffect>
                                  </p:childTnLst>
                                </p:cTn>
                              </p:par>
                            </p:childTnLst>
                          </p:cTn>
                        </p:par>
                        <p:par>
                          <p:cTn fill="hold" id="60" nodeType="afterGroup">
                            <p:stCondLst>
                              <p:cond delay="3600"/>
                            </p:stCondLst>
                            <p:childTnLst>
                              <p:par>
                                <p:cTn fill="hold" grpId="0" id="61" nodeType="afterEffect" presetClass="entr" presetID="31" presetSubtype="0">
                                  <p:stCondLst>
                                    <p:cond delay="0"/>
                                  </p:stCondLst>
                                  <p:childTnLst>
                                    <p:set>
                                      <p:cBhvr>
                                        <p:cTn dur="1" fill="hold" id="62">
                                          <p:stCondLst>
                                            <p:cond delay="0"/>
                                          </p:stCondLst>
                                        </p:cTn>
                                        <p:tgtEl>
                                          <p:spTgt spid="30"/>
                                        </p:tgtEl>
                                        <p:attrNameLst>
                                          <p:attrName>style.visibility</p:attrName>
                                        </p:attrNameLst>
                                      </p:cBhvr>
                                      <p:to>
                                        <p:strVal val="visible"/>
                                      </p:to>
                                    </p:set>
                                    <p:anim calcmode="lin" valueType="num">
                                      <p:cBhvr>
                                        <p:cTn dur="300" fill="hold" id="63"/>
                                        <p:tgtEl>
                                          <p:spTgt spid="30"/>
                                        </p:tgtEl>
                                        <p:attrNameLst>
                                          <p:attrName>ppt_w</p:attrName>
                                        </p:attrNameLst>
                                      </p:cBhvr>
                                      <p:tavLst>
                                        <p:tav tm="0">
                                          <p:val>
                                            <p:fltVal val="0"/>
                                          </p:val>
                                        </p:tav>
                                        <p:tav tm="100000">
                                          <p:val>
                                            <p:strVal val="#ppt_w"/>
                                          </p:val>
                                        </p:tav>
                                      </p:tavLst>
                                    </p:anim>
                                    <p:anim calcmode="lin" valueType="num">
                                      <p:cBhvr>
                                        <p:cTn dur="300" fill="hold" id="64"/>
                                        <p:tgtEl>
                                          <p:spTgt spid="30"/>
                                        </p:tgtEl>
                                        <p:attrNameLst>
                                          <p:attrName>ppt_h</p:attrName>
                                        </p:attrNameLst>
                                      </p:cBhvr>
                                      <p:tavLst>
                                        <p:tav tm="0">
                                          <p:val>
                                            <p:fltVal val="0"/>
                                          </p:val>
                                        </p:tav>
                                        <p:tav tm="100000">
                                          <p:val>
                                            <p:strVal val="#ppt_h"/>
                                          </p:val>
                                        </p:tav>
                                      </p:tavLst>
                                    </p:anim>
                                    <p:anim calcmode="lin" valueType="num">
                                      <p:cBhvr>
                                        <p:cTn dur="300" fill="hold" id="65"/>
                                        <p:tgtEl>
                                          <p:spTgt spid="30"/>
                                        </p:tgtEl>
                                        <p:attrNameLst>
                                          <p:attrName>style.rotation</p:attrName>
                                        </p:attrNameLst>
                                      </p:cBhvr>
                                      <p:tavLst>
                                        <p:tav tm="0">
                                          <p:val>
                                            <p:fltVal val="90"/>
                                          </p:val>
                                        </p:tav>
                                        <p:tav tm="100000">
                                          <p:val>
                                            <p:fltVal val="0"/>
                                          </p:val>
                                        </p:tav>
                                      </p:tavLst>
                                    </p:anim>
                                    <p:animEffect filter="fade" transition="in">
                                      <p:cBhvr>
                                        <p:cTn dur="300" id="66"/>
                                        <p:tgtEl>
                                          <p:spTgt spid="30"/>
                                        </p:tgtEl>
                                      </p:cBhvr>
                                    </p:animEffect>
                                  </p:childTnLst>
                                </p:cTn>
                              </p:par>
                              <p:par>
                                <p:cTn fill="hold" grpId="0" id="67" nodeType="withEffect" presetClass="entr" presetID="31" presetSubtype="0">
                                  <p:stCondLst>
                                    <p:cond delay="0"/>
                                  </p:stCondLst>
                                  <p:childTnLst>
                                    <p:set>
                                      <p:cBhvr>
                                        <p:cTn dur="1" fill="hold" id="68">
                                          <p:stCondLst>
                                            <p:cond delay="0"/>
                                          </p:stCondLst>
                                        </p:cTn>
                                        <p:tgtEl>
                                          <p:spTgt spid="31"/>
                                        </p:tgtEl>
                                        <p:attrNameLst>
                                          <p:attrName>style.visibility</p:attrName>
                                        </p:attrNameLst>
                                      </p:cBhvr>
                                      <p:to>
                                        <p:strVal val="visible"/>
                                      </p:to>
                                    </p:set>
                                    <p:anim calcmode="lin" valueType="num">
                                      <p:cBhvr>
                                        <p:cTn dur="300" fill="hold" id="69"/>
                                        <p:tgtEl>
                                          <p:spTgt spid="31"/>
                                        </p:tgtEl>
                                        <p:attrNameLst>
                                          <p:attrName>ppt_w</p:attrName>
                                        </p:attrNameLst>
                                      </p:cBhvr>
                                      <p:tavLst>
                                        <p:tav tm="0">
                                          <p:val>
                                            <p:fltVal val="0"/>
                                          </p:val>
                                        </p:tav>
                                        <p:tav tm="100000">
                                          <p:val>
                                            <p:strVal val="#ppt_w"/>
                                          </p:val>
                                        </p:tav>
                                      </p:tavLst>
                                    </p:anim>
                                    <p:anim calcmode="lin" valueType="num">
                                      <p:cBhvr>
                                        <p:cTn dur="300" fill="hold" id="70"/>
                                        <p:tgtEl>
                                          <p:spTgt spid="31"/>
                                        </p:tgtEl>
                                        <p:attrNameLst>
                                          <p:attrName>ppt_h</p:attrName>
                                        </p:attrNameLst>
                                      </p:cBhvr>
                                      <p:tavLst>
                                        <p:tav tm="0">
                                          <p:val>
                                            <p:fltVal val="0"/>
                                          </p:val>
                                        </p:tav>
                                        <p:tav tm="100000">
                                          <p:val>
                                            <p:strVal val="#ppt_h"/>
                                          </p:val>
                                        </p:tav>
                                      </p:tavLst>
                                    </p:anim>
                                    <p:anim calcmode="lin" valueType="num">
                                      <p:cBhvr>
                                        <p:cTn dur="300" fill="hold" id="71"/>
                                        <p:tgtEl>
                                          <p:spTgt spid="31"/>
                                        </p:tgtEl>
                                        <p:attrNameLst>
                                          <p:attrName>style.rotation</p:attrName>
                                        </p:attrNameLst>
                                      </p:cBhvr>
                                      <p:tavLst>
                                        <p:tav tm="0">
                                          <p:val>
                                            <p:fltVal val="90"/>
                                          </p:val>
                                        </p:tav>
                                        <p:tav tm="100000">
                                          <p:val>
                                            <p:fltVal val="0"/>
                                          </p:val>
                                        </p:tav>
                                      </p:tavLst>
                                    </p:anim>
                                    <p:animEffect filter="fade" transition="in">
                                      <p:cBhvr>
                                        <p:cTn dur="300" id="72"/>
                                        <p:tgtEl>
                                          <p:spTgt spid="31"/>
                                        </p:tgtEl>
                                      </p:cBhvr>
                                    </p:animEffect>
                                  </p:childTnLst>
                                </p:cTn>
                              </p:par>
                            </p:childTnLst>
                          </p:cTn>
                        </p:par>
                        <p:par>
                          <p:cTn fill="hold" id="73" nodeType="afterGroup">
                            <p:stCondLst>
                              <p:cond delay="3900"/>
                            </p:stCondLst>
                            <p:childTnLst>
                              <p:par>
                                <p:cTn fill="hold" grpId="0" id="74" nodeType="afterEffect" presetClass="entr" presetID="22" presetSubtype="8">
                                  <p:stCondLst>
                                    <p:cond delay="0"/>
                                  </p:stCondLst>
                                  <p:childTnLst>
                                    <p:set>
                                      <p:cBhvr>
                                        <p:cTn dur="1" fill="hold" id="75">
                                          <p:stCondLst>
                                            <p:cond delay="0"/>
                                          </p:stCondLst>
                                        </p:cTn>
                                        <p:tgtEl>
                                          <p:spTgt spid="43"/>
                                        </p:tgtEl>
                                        <p:attrNameLst>
                                          <p:attrName>style.visibility</p:attrName>
                                        </p:attrNameLst>
                                      </p:cBhvr>
                                      <p:to>
                                        <p:strVal val="visible"/>
                                      </p:to>
                                    </p:set>
                                    <p:animEffect filter="wipe(left)" transition="in">
                                      <p:cBhvr>
                                        <p:cTn dur="500" id="76"/>
                                        <p:tgtEl>
                                          <p:spTgt spid="43"/>
                                        </p:tgtEl>
                                      </p:cBhvr>
                                    </p:animEffect>
                                  </p:childTnLst>
                                </p:cTn>
                              </p:par>
                              <p:par>
                                <p:cTn fill="hold" grpId="0" id="77" nodeType="withEffect" presetClass="entr" presetID="22" presetSubtype="8">
                                  <p:stCondLst>
                                    <p:cond delay="0"/>
                                  </p:stCondLst>
                                  <p:childTnLst>
                                    <p:set>
                                      <p:cBhvr>
                                        <p:cTn dur="1" fill="hold" id="78">
                                          <p:stCondLst>
                                            <p:cond delay="0"/>
                                          </p:stCondLst>
                                        </p:cTn>
                                        <p:tgtEl>
                                          <p:spTgt spid="45"/>
                                        </p:tgtEl>
                                        <p:attrNameLst>
                                          <p:attrName>style.visibility</p:attrName>
                                        </p:attrNameLst>
                                      </p:cBhvr>
                                      <p:to>
                                        <p:strVal val="visible"/>
                                      </p:to>
                                    </p:set>
                                    <p:animEffect filter="wipe(left)" transition="in">
                                      <p:cBhvr>
                                        <p:cTn dur="500" id="79"/>
                                        <p:tgtEl>
                                          <p:spTgt spid="45"/>
                                        </p:tgtEl>
                                      </p:cBhvr>
                                    </p:animEffect>
                                  </p:childTnLst>
                                </p:cTn>
                              </p:par>
                            </p:childTnLst>
                          </p:cTn>
                        </p:par>
                        <p:par>
                          <p:cTn fill="hold" id="80" nodeType="afterGroup">
                            <p:stCondLst>
                              <p:cond delay="4400"/>
                            </p:stCondLst>
                            <p:childTnLst>
                              <p:par>
                                <p:cTn fill="hold" grpId="0" id="81" nodeType="afterEffect" presetClass="entr" presetID="53" presetSubtype="0">
                                  <p:stCondLst>
                                    <p:cond delay="0"/>
                                  </p:stCondLst>
                                  <p:iterate type="lt">
                                    <p:tmPct val="10000"/>
                                  </p:iterate>
                                  <p:childTnLst>
                                    <p:set>
                                      <p:cBhvr>
                                        <p:cTn dur="1" fill="hold" id="82">
                                          <p:stCondLst>
                                            <p:cond delay="0"/>
                                          </p:stCondLst>
                                        </p:cTn>
                                        <p:tgtEl>
                                          <p:spTgt spid="23"/>
                                        </p:tgtEl>
                                        <p:attrNameLst>
                                          <p:attrName>style.visibility</p:attrName>
                                        </p:attrNameLst>
                                      </p:cBhvr>
                                      <p:to>
                                        <p:strVal val="visible"/>
                                      </p:to>
                                    </p:set>
                                    <p:anim calcmode="lin" valueType="num">
                                      <p:cBhvr>
                                        <p:cTn dur="650" fill="hold" id="83"/>
                                        <p:tgtEl>
                                          <p:spTgt spid="23"/>
                                        </p:tgtEl>
                                        <p:attrNameLst>
                                          <p:attrName>ppt_w</p:attrName>
                                        </p:attrNameLst>
                                      </p:cBhvr>
                                      <p:tavLst>
                                        <p:tav tm="0">
                                          <p:val>
                                            <p:fltVal val="0"/>
                                          </p:val>
                                        </p:tav>
                                        <p:tav tm="100000">
                                          <p:val>
                                            <p:strVal val="#ppt_w"/>
                                          </p:val>
                                        </p:tav>
                                      </p:tavLst>
                                    </p:anim>
                                    <p:anim calcmode="lin" valueType="num">
                                      <p:cBhvr>
                                        <p:cTn dur="650" fill="hold" id="84"/>
                                        <p:tgtEl>
                                          <p:spTgt spid="23"/>
                                        </p:tgtEl>
                                        <p:attrNameLst>
                                          <p:attrName>ppt_h</p:attrName>
                                        </p:attrNameLst>
                                      </p:cBhvr>
                                      <p:tavLst>
                                        <p:tav tm="0">
                                          <p:val>
                                            <p:fltVal val="0"/>
                                          </p:val>
                                        </p:tav>
                                        <p:tav tm="100000">
                                          <p:val>
                                            <p:strVal val="#ppt_h"/>
                                          </p:val>
                                        </p:tav>
                                      </p:tavLst>
                                    </p:anim>
                                    <p:animEffect filter="fade" transition="in">
                                      <p:cBhvr>
                                        <p:cTn dur="650" id="85"/>
                                        <p:tgtEl>
                                          <p:spTgt spid="2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4"/>
      <p:bldP grpId="0" spid="42"/>
      <p:bldP grpId="0" spid="43"/>
      <p:bldP grpId="0" spid="26"/>
      <p:bldP grpId="0" spid="27"/>
      <p:bldP grpId="0" spid="28"/>
      <p:bldP grpId="0" spid="29"/>
      <p:bldP grpId="0" spid="30"/>
      <p:bldP grpId="0" spid="31"/>
      <p:bldP grpId="0" spid="32"/>
      <p:bldP grpId="0" spid="33"/>
      <p:bldP grpId="0" spid="35"/>
      <p:bldP grpId="0" spid="45"/>
      <p:bldP grpId="0" spid="46"/>
      <p:bldP grpId="0" spid="47"/>
      <p:bldP grpId="0" spid="23"/>
    </p:bldLst>
  </p:timing>
</p:sld>
</file>

<file path=ppt/slides/slide2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6" name="五边形 25"/>
          <p:cNvSpPr/>
          <p:nvPr/>
        </p:nvSpPr>
        <p:spPr bwMode="auto">
          <a:xfrm>
            <a:off x="2783915" y="1930464"/>
            <a:ext cx="1677380" cy="515317"/>
          </a:xfrm>
          <a:prstGeom prst="homePlate">
            <a:avLst/>
          </a:prstGeom>
          <a:solidFill>
            <a:schemeClr val="accent2"/>
          </a:solidFill>
          <a:ln cap="flat" cmpd="sng" w="38100">
            <a:solidFill>
              <a:srgbClr val="FFFFFF"/>
            </a:solidFill>
            <a:bevel/>
          </a:ln>
          <a:effectLst>
            <a:outerShdw algn="tr" blurRad="127000" dir="8100000" dist="38100" rotWithShape="0">
              <a:prstClr val="black">
                <a:alpha val="40000"/>
              </a:prstClr>
            </a:outerShdw>
          </a:effectLst>
        </p:spPr>
        <p:txBody>
          <a:bodyPr anchor="ctr" bIns="41411" lIns="82824" rIns="82824" tIns="41411"/>
          <a:lstStyle/>
          <a:p>
            <a:pPr algn="ctr"/>
            <a:endParaRPr altLang="en-US" b="1" lang="zh-CN" sz="1867">
              <a:solidFill>
                <a:srgbClr val="F8F8F8"/>
              </a:solidFill>
              <a:latin charset="0" panose="020b0604020202020204" pitchFamily="34" typeface="Arial"/>
              <a:ea charset="-122" pitchFamily="34" typeface="微软雅黑"/>
            </a:endParaRPr>
          </a:p>
        </p:txBody>
      </p:sp>
      <p:sp>
        <p:nvSpPr>
          <p:cNvPr id="27" name="TextBox 22"/>
          <p:cNvSpPr txBox="1">
            <a:spLocks noChangeArrowheads="1"/>
          </p:cNvSpPr>
          <p:nvPr/>
        </p:nvSpPr>
        <p:spPr bwMode="auto">
          <a:xfrm>
            <a:off x="2965676" y="2012701"/>
            <a:ext cx="1408616" cy="334792"/>
          </a:xfrm>
          <a:prstGeom prst="rect">
            <a:avLst/>
          </a:prstGeom>
          <a:noFill/>
          <a:ln cap="flat" cmpd="sng" w="3175">
            <a:noFill/>
            <a:bevel/>
          </a:ln>
        </p:spPr>
        <p:txBody>
          <a:bodyPr anchor="ctr" bIns="41411" lIns="82824" rIns="82824" tIns="41411"/>
          <a:lstStyle>
            <a:defPPr>
              <a:defRPr lang="zh-CN"/>
            </a:defPPr>
            <a:lvl1pPr algn="ctr">
              <a:defRPr b="1" sz="2000">
                <a:solidFill>
                  <a:srgbClr val="F8F8F8"/>
                </a:solidFill>
                <a:ea charset="-122" pitchFamily="34" typeface="微软雅黑"/>
              </a:defRPr>
            </a:lvl1pPr>
          </a:lstStyle>
          <a:p>
            <a:pPr algn="l"/>
            <a:r>
              <a:rPr altLang="en-US" lang="zh-CN" sz="1600"/>
              <a:t>添加标题</a:t>
            </a:r>
          </a:p>
        </p:txBody>
      </p:sp>
      <p:sp>
        <p:nvSpPr>
          <p:cNvPr id="28" name="五边形 27"/>
          <p:cNvSpPr/>
          <p:nvPr/>
        </p:nvSpPr>
        <p:spPr bwMode="auto">
          <a:xfrm>
            <a:off x="2783914" y="3517434"/>
            <a:ext cx="1677381" cy="515317"/>
          </a:xfrm>
          <a:prstGeom prst="homePlate">
            <a:avLst/>
          </a:prstGeom>
          <a:solidFill>
            <a:schemeClr val="accent3"/>
          </a:solidFill>
          <a:ln cap="flat" cmpd="sng" w="38100">
            <a:solidFill>
              <a:srgbClr val="FFFFFF"/>
            </a:solidFill>
            <a:bevel/>
          </a:ln>
          <a:effectLst>
            <a:outerShdw algn="tr" blurRad="127000" dir="8100000" dist="38100" rotWithShape="0">
              <a:prstClr val="black">
                <a:alpha val="40000"/>
              </a:prstClr>
            </a:outerShdw>
          </a:effectLst>
        </p:spPr>
        <p:txBody>
          <a:bodyPr anchor="ctr" bIns="41411" lIns="82824" rIns="82824" tIns="41411"/>
          <a:lstStyle/>
          <a:p>
            <a:pPr algn="ctr"/>
            <a:endParaRPr altLang="en-US" b="1" lang="zh-CN" sz="1867">
              <a:solidFill>
                <a:srgbClr val="F8F8F8"/>
              </a:solidFill>
              <a:latin charset="0" panose="020b0604020202020204" pitchFamily="34" typeface="Arial"/>
              <a:ea charset="-122" pitchFamily="34" typeface="微软雅黑"/>
            </a:endParaRPr>
          </a:p>
        </p:txBody>
      </p:sp>
      <p:sp>
        <p:nvSpPr>
          <p:cNvPr id="29" name="TextBox 22"/>
          <p:cNvSpPr txBox="1">
            <a:spLocks noChangeArrowheads="1"/>
          </p:cNvSpPr>
          <p:nvPr/>
        </p:nvSpPr>
        <p:spPr bwMode="auto">
          <a:xfrm>
            <a:off x="2973238" y="3619036"/>
            <a:ext cx="1401052" cy="334792"/>
          </a:xfrm>
          <a:prstGeom prst="rect">
            <a:avLst/>
          </a:prstGeom>
          <a:noFill/>
          <a:ln cap="flat" cmpd="sng" w="3175">
            <a:noFill/>
            <a:bevel/>
          </a:ln>
        </p:spPr>
        <p:txBody>
          <a:bodyPr anchor="ctr" bIns="41411" lIns="82824" rIns="82824" tIns="41411"/>
          <a:lstStyle>
            <a:defPPr>
              <a:defRPr lang="zh-CN"/>
            </a:defPPr>
            <a:lvl1pPr algn="ctr">
              <a:defRPr b="1" sz="2000">
                <a:solidFill>
                  <a:srgbClr val="F8F8F8"/>
                </a:solidFill>
                <a:ea charset="-122" pitchFamily="34" typeface="微软雅黑"/>
              </a:defRPr>
            </a:lvl1pPr>
          </a:lstStyle>
          <a:p>
            <a:pPr algn="l"/>
            <a:r>
              <a:rPr altLang="en-US" lang="zh-CN" sz="1600"/>
              <a:t>添加标题</a:t>
            </a:r>
          </a:p>
        </p:txBody>
      </p:sp>
      <p:sp>
        <p:nvSpPr>
          <p:cNvPr id="30" name="五边形 29"/>
          <p:cNvSpPr/>
          <p:nvPr/>
        </p:nvSpPr>
        <p:spPr bwMode="auto">
          <a:xfrm>
            <a:off x="2783914" y="5180008"/>
            <a:ext cx="1677381" cy="515317"/>
          </a:xfrm>
          <a:prstGeom prst="homePlate">
            <a:avLst/>
          </a:prstGeom>
          <a:solidFill>
            <a:schemeClr val="accent4"/>
          </a:solidFill>
          <a:ln cap="flat" cmpd="sng" w="38100">
            <a:solidFill>
              <a:srgbClr val="FFFFFF"/>
            </a:solidFill>
            <a:bevel/>
          </a:ln>
          <a:effectLst>
            <a:outerShdw algn="tr" blurRad="127000" dir="8100000" dist="38100" rotWithShape="0">
              <a:prstClr val="black">
                <a:alpha val="40000"/>
              </a:prstClr>
            </a:outerShdw>
          </a:effectLst>
        </p:spPr>
        <p:txBody>
          <a:bodyPr anchor="ctr" bIns="41411" lIns="82824" rIns="82824" tIns="41411"/>
          <a:lstStyle/>
          <a:p>
            <a:pPr algn="ctr"/>
            <a:endParaRPr altLang="en-US" b="1" lang="zh-CN" sz="1867">
              <a:solidFill>
                <a:srgbClr val="F8F8F8"/>
              </a:solidFill>
              <a:latin charset="0" panose="020b0604020202020204" pitchFamily="34" typeface="Arial"/>
              <a:ea charset="-122" pitchFamily="34" typeface="微软雅黑"/>
            </a:endParaRPr>
          </a:p>
        </p:txBody>
      </p:sp>
      <p:sp>
        <p:nvSpPr>
          <p:cNvPr id="31" name="TextBox 22"/>
          <p:cNvSpPr txBox="1">
            <a:spLocks noChangeArrowheads="1"/>
          </p:cNvSpPr>
          <p:nvPr/>
        </p:nvSpPr>
        <p:spPr bwMode="auto">
          <a:xfrm>
            <a:off x="2973238" y="5263349"/>
            <a:ext cx="1401052" cy="334792"/>
          </a:xfrm>
          <a:prstGeom prst="rect">
            <a:avLst/>
          </a:prstGeom>
          <a:noFill/>
          <a:ln cap="flat" cmpd="sng" w="3175">
            <a:noFill/>
            <a:bevel/>
          </a:ln>
        </p:spPr>
        <p:txBody>
          <a:bodyPr anchor="ctr" bIns="41411" lIns="82824" rIns="82824" tIns="41411"/>
          <a:lstStyle>
            <a:defPPr>
              <a:defRPr lang="zh-CN"/>
            </a:defPPr>
            <a:lvl1pPr algn="ctr">
              <a:defRPr b="1" sz="2000">
                <a:solidFill>
                  <a:srgbClr val="F8F8F8"/>
                </a:solidFill>
                <a:ea charset="-122" pitchFamily="34" typeface="微软雅黑"/>
              </a:defRPr>
            </a:lvl1pPr>
          </a:lstStyle>
          <a:p>
            <a:pPr algn="l"/>
            <a:r>
              <a:rPr altLang="en-US" lang="zh-CN" sz="1600"/>
              <a:t>添加标题</a:t>
            </a:r>
          </a:p>
        </p:txBody>
      </p:sp>
      <p:sp>
        <p:nvSpPr>
          <p:cNvPr id="32" name="任意多边形 31"/>
          <p:cNvSpPr/>
          <p:nvPr/>
        </p:nvSpPr>
        <p:spPr bwMode="auto">
          <a:xfrm>
            <a:off x="1621071" y="2172282"/>
            <a:ext cx="1140927" cy="1606332"/>
          </a:xfrm>
          <a:custGeom>
            <a:gdLst>
              <a:gd fmla="*/ 0 w 1092530" name="connsiteX0"/>
              <a:gd fmla="*/ 1068780 h 1068780" name="connsiteY0"/>
              <a:gd fmla="*/ 1092530 w 1092530" name="connsiteX1"/>
              <a:gd fmla="*/ 0 h 1068780" name="connsiteY1"/>
            </a:gdLst>
            <a:cxnLst>
              <a:cxn ang="0">
                <a:pos x="connsiteX0" y="connsiteY0"/>
              </a:cxn>
              <a:cxn ang="0">
                <a:pos x="connsiteX1" y="connsiteY1"/>
              </a:cxn>
            </a:cxnLst>
            <a:rect b="b" l="l" r="r" t="t"/>
            <a:pathLst>
              <a:path h="1068780" w="1092530">
                <a:moveTo>
                  <a:pt x="0" y="1068780"/>
                </a:moveTo>
                <a:lnTo>
                  <a:pt x="1092530" y="0"/>
                </a:lnTo>
              </a:path>
            </a:pathLst>
          </a:custGeom>
          <a:ln>
            <a:solidFill>
              <a:schemeClr val="tx1">
                <a:lumMod val="65000"/>
                <a:lumOff val="35000"/>
              </a:schemeClr>
            </a:solidFill>
            <a:headEnd type="oval"/>
            <a:tailEnd type="oval"/>
          </a:ln>
        </p:spPr>
        <p:style>
          <a:lnRef idx="1">
            <a:schemeClr val="dk1"/>
          </a:lnRef>
          <a:fillRef idx="0">
            <a:schemeClr val="dk1"/>
          </a:fillRef>
          <a:effectRef idx="0">
            <a:schemeClr val="dk1"/>
          </a:effectRef>
          <a:fontRef idx="minor">
            <a:schemeClr val="tx1"/>
          </a:fontRef>
        </p:style>
        <p:txBody>
          <a:bodyPr anchor="ctr" bIns="41411" lIns="82824" rIns="82824" tIns="41411">
            <a:sp3d/>
          </a:bodyPr>
          <a:lstStyle/>
          <a:p>
            <a:pPr algn="ctr" eaLnBrk="0" fontAlgn="ctr" hangingPunct="0">
              <a:buClr>
                <a:srgbClr val="FF0000"/>
              </a:buClr>
              <a:buSzPct val="70000"/>
              <a:defRPr/>
            </a:pPr>
            <a:endParaRPr altLang="en-US" b="1" lang="zh-CN" sz="1467">
              <a:solidFill>
                <a:schemeClr val="bg1"/>
              </a:solidFill>
              <a:latin charset="-122" pitchFamily="34" typeface="微软雅黑"/>
              <a:ea charset="-122" pitchFamily="34" typeface="微软雅黑"/>
            </a:endParaRPr>
          </a:p>
        </p:txBody>
      </p:sp>
      <p:sp>
        <p:nvSpPr>
          <p:cNvPr id="33" name="任意多边形 32"/>
          <p:cNvSpPr/>
          <p:nvPr/>
        </p:nvSpPr>
        <p:spPr bwMode="auto">
          <a:xfrm flipV="1">
            <a:off x="1621074" y="3801216"/>
            <a:ext cx="1140927" cy="1636451"/>
          </a:xfrm>
          <a:custGeom>
            <a:gdLst>
              <a:gd fmla="*/ 0 w 1092530" name="connsiteX0"/>
              <a:gd fmla="*/ 1068780 h 1068780" name="connsiteY0"/>
              <a:gd fmla="*/ 1092530 w 1092530" name="connsiteX1"/>
              <a:gd fmla="*/ 0 h 1068780" name="connsiteY1"/>
            </a:gdLst>
            <a:cxnLst>
              <a:cxn ang="0">
                <a:pos x="connsiteX0" y="connsiteY0"/>
              </a:cxn>
              <a:cxn ang="0">
                <a:pos x="connsiteX1" y="connsiteY1"/>
              </a:cxn>
            </a:cxnLst>
            <a:rect b="b" l="l" r="r" t="t"/>
            <a:pathLst>
              <a:path h="1068780" w="1092530">
                <a:moveTo>
                  <a:pt x="0" y="1068780"/>
                </a:moveTo>
                <a:lnTo>
                  <a:pt x="1092530" y="0"/>
                </a:lnTo>
              </a:path>
            </a:pathLst>
          </a:custGeom>
          <a:ln>
            <a:solidFill>
              <a:schemeClr val="tx1">
                <a:lumMod val="65000"/>
                <a:lumOff val="35000"/>
              </a:schemeClr>
            </a:solidFill>
            <a:headEnd type="oval"/>
            <a:tailEnd type="oval"/>
          </a:ln>
        </p:spPr>
        <p:style>
          <a:lnRef idx="1">
            <a:schemeClr val="dk1"/>
          </a:lnRef>
          <a:fillRef idx="0">
            <a:schemeClr val="dk1"/>
          </a:fillRef>
          <a:effectRef idx="0">
            <a:schemeClr val="dk1"/>
          </a:effectRef>
          <a:fontRef idx="minor">
            <a:schemeClr val="tx1"/>
          </a:fontRef>
        </p:style>
        <p:txBody>
          <a:bodyPr anchor="ctr" bIns="41411" lIns="82824" rIns="82824" tIns="41411">
            <a:sp3d/>
          </a:bodyPr>
          <a:lstStyle/>
          <a:p>
            <a:pPr algn="ctr" eaLnBrk="0" fontAlgn="ctr" hangingPunct="0">
              <a:buClr>
                <a:srgbClr val="FF0000"/>
              </a:buClr>
              <a:buSzPct val="70000"/>
              <a:defRPr/>
            </a:pPr>
            <a:endParaRPr altLang="en-US" b="1" lang="zh-CN" sz="1467">
              <a:solidFill>
                <a:schemeClr val="bg1"/>
              </a:solidFill>
              <a:latin charset="-122" pitchFamily="34" typeface="微软雅黑"/>
              <a:ea charset="-122" pitchFamily="34" typeface="微软雅黑"/>
            </a:endParaRPr>
          </a:p>
        </p:txBody>
      </p:sp>
      <p:cxnSp>
        <p:nvCxnSpPr>
          <p:cNvPr id="34" name="直接连接符 33"/>
          <p:cNvCxnSpPr/>
          <p:nvPr/>
        </p:nvCxnSpPr>
        <p:spPr bwMode="auto">
          <a:xfrm>
            <a:off x="1621071" y="3801211"/>
            <a:ext cx="1140927" cy="3"/>
          </a:xfrm>
          <a:prstGeom prst="line">
            <a:avLst/>
          </a:prstGeom>
          <a:ln>
            <a:solidFill>
              <a:schemeClr val="tx1">
                <a:lumMod val="65000"/>
                <a:lumOff val="35000"/>
              </a:schemeClr>
            </a:solidFill>
            <a:headEnd type="oval"/>
            <a:tailEnd type="oval"/>
          </a:ln>
          <a:extLst/>
        </p:spPr>
        <p:style>
          <a:lnRef idx="1">
            <a:schemeClr val="dk1"/>
          </a:lnRef>
          <a:fillRef idx="0">
            <a:schemeClr val="dk1"/>
          </a:fillRef>
          <a:effectRef idx="0">
            <a:schemeClr val="dk1"/>
          </a:effectRef>
          <a:fontRef idx="minor">
            <a:schemeClr val="tx1"/>
          </a:fontRef>
        </p:style>
      </p:cxnSp>
      <p:sp>
        <p:nvSpPr>
          <p:cNvPr id="35" name="椭圆 34"/>
          <p:cNvSpPr>
            <a:spLocks noChangeArrowheads="1"/>
          </p:cNvSpPr>
          <p:nvPr/>
        </p:nvSpPr>
        <p:spPr bwMode="auto">
          <a:xfrm>
            <a:off x="911425" y="3173076"/>
            <a:ext cx="1257340" cy="1256272"/>
          </a:xfrm>
          <a:prstGeom prst="ellipse">
            <a:avLst/>
          </a:prstGeom>
          <a:solidFill>
            <a:schemeClr val="accent1"/>
          </a:solidFill>
          <a:ln cap="flat" cmpd="sng" w="76200">
            <a:solidFill>
              <a:srgbClr val="FFFFFF"/>
            </a:solidFill>
            <a:bevel/>
          </a:ln>
          <a:effectLst>
            <a:outerShdw algn="tr" blurRad="127000" dir="8100000" dist="38100" rotWithShape="0">
              <a:prstClr val="black">
                <a:alpha val="40000"/>
              </a:prstClr>
            </a:outerShdw>
          </a:effectLst>
          <a:extLst/>
        </p:spPr>
        <p:txBody>
          <a:bodyPr anchor="ctr" bIns="41411" lIns="82824" rIns="82824" tIns="41411"/>
          <a:lstStyle/>
          <a:p>
            <a:pPr algn="ctr"/>
            <a:r>
              <a:rPr altLang="en-US" b="1" lang="zh-CN" sz="1867">
                <a:solidFill>
                  <a:srgbClr val="F8F8F8"/>
                </a:solidFill>
                <a:ea charset="-122" pitchFamily="34" typeface="微软雅黑"/>
              </a:rPr>
              <a:t>添加</a:t>
            </a:r>
          </a:p>
          <a:p>
            <a:pPr algn="ctr"/>
            <a:r>
              <a:rPr altLang="en-US" b="1" lang="zh-CN" sz="1867">
                <a:solidFill>
                  <a:srgbClr val="F8F8F8"/>
                </a:solidFill>
                <a:ea charset="-122" pitchFamily="34" typeface="微软雅黑"/>
              </a:rPr>
              <a:t>标题</a:t>
            </a:r>
          </a:p>
        </p:txBody>
      </p:sp>
      <p:sp>
        <p:nvSpPr>
          <p:cNvPr id="38" name="右弧形箭头 37"/>
          <p:cNvSpPr/>
          <p:nvPr/>
        </p:nvSpPr>
        <p:spPr>
          <a:xfrm flipH="1" rot="10800000">
            <a:off x="8363901" y="2262487"/>
            <a:ext cx="1027240" cy="3047895"/>
          </a:xfrm>
          <a:prstGeom prst="curvedLeftArrow">
            <a:avLst/>
          </a:prstGeom>
          <a:solidFill>
            <a:schemeClr val="accent3"/>
          </a:solidFill>
          <a:ln w="19050">
            <a:noFill/>
          </a:ln>
        </p:spPr>
        <p:txBody>
          <a:bodyPr anchor="t" anchorCtr="0" bIns="37271" compatLnSpc="1" lIns="74540" numCol="1" rIns="74540" tIns="37271" vert="horz" wrap="square">
            <a:prstTxWarp prst="textNoShape">
              <a:avLst/>
            </a:prstTxWarp>
          </a:bodyPr>
          <a:lstStyle/>
          <a:p>
            <a:endParaRPr altLang="en-US" kern="0" lang="zh-CN" sz="1467">
              <a:solidFill>
                <a:schemeClr val="bg2">
                  <a:lumMod val="10000"/>
                </a:schemeClr>
              </a:solidFill>
              <a:latin panose="020f0502020204030204" typeface="Calibri"/>
              <a:ea typeface="微软雅黑"/>
            </a:endParaRPr>
          </a:p>
        </p:txBody>
      </p:sp>
      <p:sp>
        <p:nvSpPr>
          <p:cNvPr id="42" name="圆角矩形 41"/>
          <p:cNvSpPr/>
          <p:nvPr/>
        </p:nvSpPr>
        <p:spPr bwMode="auto">
          <a:xfrm>
            <a:off x="4175787" y="3217391"/>
            <a:ext cx="4065536" cy="1167651"/>
          </a:xfrm>
          <a:prstGeom prst="roundRect">
            <a:avLst>
              <a:gd fmla="val 9992" name="adj"/>
            </a:avLst>
          </a:prstGeom>
          <a:solidFill>
            <a:schemeClr val="bg1">
              <a:lumMod val="95000"/>
            </a:schemeClr>
          </a:solidFill>
          <a:ln cap="flat" cmpd="sng" w="3175">
            <a:solidFill>
              <a:schemeClr val="bg1">
                <a:lumMod val="50000"/>
              </a:schemeClr>
            </a:solidFill>
            <a:bevel/>
          </a:ln>
        </p:spPr>
        <p:txBody>
          <a:bodyPr anchor="ctr" bIns="41411" lIns="82824" rIns="82824" tIns="41411"/>
          <a:lstStyle/>
          <a:p>
            <a:pPr lvl="2"/>
            <a:endParaRPr altLang="en-US" lang="zh-CN" sz="1333">
              <a:solidFill>
                <a:schemeClr val="accent2">
                  <a:lumMod val="75000"/>
                </a:schemeClr>
              </a:solidFill>
            </a:endParaRPr>
          </a:p>
        </p:txBody>
      </p:sp>
      <p:sp>
        <p:nvSpPr>
          <p:cNvPr id="43" name="圆角矩形 42"/>
          <p:cNvSpPr/>
          <p:nvPr/>
        </p:nvSpPr>
        <p:spPr bwMode="auto">
          <a:xfrm>
            <a:off x="4175787" y="4853637"/>
            <a:ext cx="4065536" cy="1167651"/>
          </a:xfrm>
          <a:prstGeom prst="roundRect">
            <a:avLst>
              <a:gd fmla="val 9992" name="adj"/>
            </a:avLst>
          </a:prstGeom>
          <a:solidFill>
            <a:schemeClr val="bg1">
              <a:lumMod val="95000"/>
            </a:schemeClr>
          </a:solidFill>
          <a:ln cap="flat" cmpd="sng" w="3175">
            <a:solidFill>
              <a:schemeClr val="bg1">
                <a:lumMod val="50000"/>
              </a:schemeClr>
            </a:solidFill>
            <a:bevel/>
          </a:ln>
        </p:spPr>
        <p:txBody>
          <a:bodyPr anchor="ctr" bIns="41411" lIns="82824" rIns="82824" tIns="41411"/>
          <a:lstStyle/>
          <a:p>
            <a:pPr lvl="2"/>
            <a:endParaRPr altLang="en-US" lang="zh-CN" sz="1333">
              <a:solidFill>
                <a:schemeClr val="accent2">
                  <a:lumMod val="75000"/>
                </a:schemeClr>
              </a:solidFill>
              <a:latin charset="0" panose="020b0604020202020204" pitchFamily="34" typeface="Arial"/>
              <a:ea charset="-122" pitchFamily="2" typeface="宋体"/>
            </a:endParaRPr>
          </a:p>
        </p:txBody>
      </p:sp>
      <p:sp>
        <p:nvSpPr>
          <p:cNvPr id="44" name="圆角矩形 43"/>
          <p:cNvSpPr/>
          <p:nvPr/>
        </p:nvSpPr>
        <p:spPr bwMode="auto">
          <a:xfrm>
            <a:off x="4175787" y="1597219"/>
            <a:ext cx="4065536" cy="1167651"/>
          </a:xfrm>
          <a:prstGeom prst="roundRect">
            <a:avLst>
              <a:gd fmla="val 9992" name="adj"/>
            </a:avLst>
          </a:prstGeom>
          <a:solidFill>
            <a:schemeClr val="bg1">
              <a:lumMod val="95000"/>
            </a:schemeClr>
          </a:solidFill>
          <a:ln cap="flat" cmpd="sng" w="3175">
            <a:solidFill>
              <a:schemeClr val="bg1">
                <a:lumMod val="50000"/>
              </a:schemeClr>
            </a:solidFill>
            <a:bevel/>
          </a:ln>
        </p:spPr>
        <p:txBody>
          <a:bodyPr anchor="ctr" bIns="41411" lIns="82824" rIns="82824" tIns="41411"/>
          <a:lstStyle/>
          <a:p>
            <a:pPr lvl="2"/>
            <a:endParaRPr altLang="en-US" lang="zh-CN" sz="1333">
              <a:solidFill>
                <a:schemeClr val="accent2">
                  <a:lumMod val="75000"/>
                </a:schemeClr>
              </a:solidFill>
              <a:latin charset="0" panose="020b0604020202020204" pitchFamily="34" typeface="Arial"/>
              <a:ea charset="-122" pitchFamily="2" typeface="宋体"/>
            </a:endParaRPr>
          </a:p>
        </p:txBody>
      </p:sp>
      <p:sp>
        <p:nvSpPr>
          <p:cNvPr id="45" name="TextBox 32"/>
          <p:cNvSpPr txBox="1">
            <a:spLocks noChangeArrowheads="1"/>
          </p:cNvSpPr>
          <p:nvPr/>
        </p:nvSpPr>
        <p:spPr bwMode="auto">
          <a:xfrm>
            <a:off x="4431330" y="5146376"/>
            <a:ext cx="3543985" cy="628163"/>
          </a:xfrm>
          <a:prstGeom prst="rect">
            <a:avLst/>
          </a:prstGeom>
          <a:noFill/>
          <a:ln cap="flat" cmpd="sng" w="3175">
            <a:noFill/>
            <a:bevel/>
          </a:ln>
        </p:spPr>
        <p:txBody>
          <a:bodyPr anchor="ctr" bIns="41411" lIns="82824" rIns="82824" tIns="41411"/>
          <a:lstStyle>
            <a:defPPr>
              <a:defRPr lang="zh-CN"/>
            </a:defPPr>
            <a:lvl1pPr algn="ctr">
              <a:defRPr>
                <a:solidFill>
                  <a:srgbClr val="FFFFFF"/>
                </a:solidFill>
                <a:ea charset="-122" pitchFamily="34" typeface="微软雅黑"/>
              </a:defRPr>
            </a:lvl1pPr>
          </a:lstStyle>
          <a:p>
            <a:pPr algn="l"/>
            <a:r>
              <a:rPr altLang="en-US" lang="zh-CN" sz="1600">
                <a:solidFill>
                  <a:schemeClr val="tx1">
                    <a:lumMod val="75000"/>
                    <a:lumOff val="25000"/>
                  </a:schemeClr>
                </a:solidFill>
              </a:rPr>
              <a:t>您的内容打在这里，或者通过复制您的文本后，在此框中选择粘贴，并选择只保留文字。</a:t>
            </a:r>
          </a:p>
        </p:txBody>
      </p:sp>
      <p:sp>
        <p:nvSpPr>
          <p:cNvPr id="46" name="TextBox 32"/>
          <p:cNvSpPr txBox="1">
            <a:spLocks noChangeArrowheads="1"/>
          </p:cNvSpPr>
          <p:nvPr/>
        </p:nvSpPr>
        <p:spPr bwMode="auto">
          <a:xfrm>
            <a:off x="4415833" y="3422873"/>
            <a:ext cx="3543985" cy="628163"/>
          </a:xfrm>
          <a:prstGeom prst="rect">
            <a:avLst/>
          </a:prstGeom>
          <a:noFill/>
          <a:ln cap="flat" cmpd="sng" w="3175">
            <a:noFill/>
            <a:bevel/>
          </a:ln>
        </p:spPr>
        <p:txBody>
          <a:bodyPr anchor="ctr" bIns="41411" lIns="82824" rIns="82824" tIns="41411"/>
          <a:lstStyle>
            <a:defPPr>
              <a:defRPr lang="zh-CN"/>
            </a:defPPr>
            <a:lvl1pPr algn="ctr">
              <a:defRPr>
                <a:solidFill>
                  <a:srgbClr val="FFFFFF"/>
                </a:solidFill>
                <a:ea charset="-122" pitchFamily="34" typeface="微软雅黑"/>
              </a:defRPr>
            </a:lvl1pPr>
          </a:lstStyle>
          <a:p>
            <a:pPr algn="l"/>
            <a:r>
              <a:rPr altLang="en-US" lang="zh-CN" sz="1600">
                <a:solidFill>
                  <a:schemeClr val="tx1">
                    <a:lumMod val="75000"/>
                    <a:lumOff val="25000"/>
                  </a:schemeClr>
                </a:solidFill>
              </a:rPr>
              <a:t>您的内容打在这里，或者通过复制您的文本后，在此框中选择粘贴，并选择只保留文字。</a:t>
            </a:r>
          </a:p>
        </p:txBody>
      </p:sp>
      <p:sp>
        <p:nvSpPr>
          <p:cNvPr id="47" name="TextBox 32"/>
          <p:cNvSpPr txBox="1">
            <a:spLocks noChangeArrowheads="1"/>
          </p:cNvSpPr>
          <p:nvPr/>
        </p:nvSpPr>
        <p:spPr bwMode="auto">
          <a:xfrm>
            <a:off x="4421096" y="1858313"/>
            <a:ext cx="3543985" cy="628163"/>
          </a:xfrm>
          <a:prstGeom prst="rect">
            <a:avLst/>
          </a:prstGeom>
          <a:noFill/>
          <a:ln cap="flat" cmpd="sng" w="3175">
            <a:noFill/>
            <a:bevel/>
          </a:ln>
        </p:spPr>
        <p:txBody>
          <a:bodyPr anchor="ctr" bIns="41411" lIns="82824" rIns="82824" tIns="41411"/>
          <a:lstStyle>
            <a:defPPr>
              <a:defRPr lang="zh-CN"/>
            </a:defPPr>
            <a:lvl1pPr algn="ctr">
              <a:defRPr>
                <a:solidFill>
                  <a:srgbClr val="FFFFFF"/>
                </a:solidFill>
                <a:ea charset="-122" pitchFamily="34" typeface="微软雅黑"/>
              </a:defRPr>
            </a:lvl1pPr>
          </a:lstStyle>
          <a:p>
            <a:pPr algn="l"/>
            <a:r>
              <a:rPr altLang="en-US" lang="zh-CN" sz="1600">
                <a:solidFill>
                  <a:schemeClr val="tx1">
                    <a:lumMod val="75000"/>
                    <a:lumOff val="25000"/>
                  </a:schemeClr>
                </a:solidFill>
              </a:rPr>
              <a:t>您的内容打在这里，或者通过复制您的文本后，在此框中选择粘贴，并选择只保留文字。</a:t>
            </a:r>
          </a:p>
        </p:txBody>
      </p:sp>
      <p:sp>
        <p:nvSpPr>
          <p:cNvPr id="48" name="TextBox 47"/>
          <p:cNvSpPr txBox="1"/>
          <p:nvPr/>
        </p:nvSpPr>
        <p:spPr>
          <a:xfrm>
            <a:off x="5491507" y="355445"/>
            <a:ext cx="1197292" cy="497891"/>
          </a:xfrm>
          <a:prstGeom prst="rect">
            <a:avLst/>
          </a:prstGeom>
          <a:noFill/>
        </p:spPr>
        <p:txBody>
          <a:bodyPr rtlCol="0" wrap="none">
            <a:spAutoFit/>
          </a:bodyPr>
          <a:lstStyle/>
          <a:p>
            <a:r>
              <a:rPr altLang="en-US" lang="zh-CN" sz="2667">
                <a:solidFill>
                  <a:srgbClr val="304860"/>
                </a:solidFill>
                <a:latin charset="-122" pitchFamily="34" typeface="微软雅黑"/>
                <a:ea charset="-122" pitchFamily="34" typeface="微软雅黑"/>
              </a:rPr>
              <a:t>总结篇</a:t>
            </a:r>
          </a:p>
        </p:txBody>
      </p:sp>
      <p:sp>
        <p:nvSpPr>
          <p:cNvPr id="24" name="Text Box 2"/>
          <p:cNvSpPr txBox="1">
            <a:spLocks noChangeArrowheads="1"/>
          </p:cNvSpPr>
          <p:nvPr/>
        </p:nvSpPr>
        <p:spPr bwMode="auto">
          <a:xfrm>
            <a:off x="9691565" y="7077405"/>
            <a:ext cx="2527807" cy="375971"/>
          </a:xfrm>
          <a:prstGeom prst="rect">
            <a:avLst/>
          </a:prstGeom>
          <a:noFill/>
          <a:ln w="9525">
            <a:noFill/>
            <a:miter lim="800000"/>
          </a:ln>
        </p:spPr>
        <p:txBody>
          <a:bodyPr wrap="square">
            <a:spAutoFit/>
          </a:bodyPr>
          <a:lstStyle/>
          <a:p>
            <a:pPr algn="ctr"/>
            <a:r>
              <a:rPr altLang="en-US" lang="zh-CN" sz="1867">
                <a:solidFill>
                  <a:srgbClr val="00AEEE"/>
                </a:solidFill>
                <a:latin charset="-122" pitchFamily="34" typeface="微软雅黑"/>
                <a:ea charset="-122" pitchFamily="34" typeface="微软雅黑"/>
              </a:rPr>
              <a:t>延迟符号</a:t>
            </a:r>
          </a:p>
        </p:txBody>
      </p:sp>
    </p:spTree>
    <p:extLst>
      <p:ext uri="{BB962C8B-B14F-4D97-AF65-F5344CB8AC3E}">
        <p14:creationId val="4066202282"/>
      </p:ext>
    </p:extLst>
  </p:cSld>
  <p:clrMapOvr>
    <a:masterClrMapping/>
  </p:clrMapOvr>
  <mc:AlternateContent>
    <mc:Choice Requires="p15">
      <p:transition p14:dur="1250" spd="slow">
        <p15:prstTrans prst="peelOff"/>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1" presetSubtype="1">
                                  <p:stCondLst>
                                    <p:cond delay="0"/>
                                  </p:stCondLst>
                                  <p:childTnLst>
                                    <p:set>
                                      <p:cBhvr>
                                        <p:cTn dur="1" fill="hold" id="6">
                                          <p:stCondLst>
                                            <p:cond delay="0"/>
                                          </p:stCondLst>
                                        </p:cTn>
                                        <p:tgtEl>
                                          <p:spTgt spid="35"/>
                                        </p:tgtEl>
                                        <p:attrNameLst>
                                          <p:attrName>style.visibility</p:attrName>
                                        </p:attrNameLst>
                                      </p:cBhvr>
                                      <p:to>
                                        <p:strVal val="visible"/>
                                      </p:to>
                                    </p:set>
                                    <p:animEffect filter="wheel(1)" transition="in">
                                      <p:cBhvr>
                                        <p:cTn dur="500" id="7"/>
                                        <p:tgtEl>
                                          <p:spTgt spid="35"/>
                                        </p:tgtEl>
                                      </p:cBhvr>
                                    </p:animEffect>
                                  </p:childTnLst>
                                </p:cTn>
                              </p:par>
                            </p:childTnLst>
                          </p:cTn>
                        </p:par>
                        <p:par>
                          <p:cTn fill="hold" id="8" nodeType="afterGroup">
                            <p:stCondLst>
                              <p:cond delay="500"/>
                            </p:stCondLst>
                            <p:childTnLst>
                              <p:par>
                                <p:cTn fill="hold" grpId="0" id="9" nodeType="afterEffect" presetClass="entr" presetID="22" presetSubtype="4">
                                  <p:stCondLst>
                                    <p:cond delay="0"/>
                                  </p:stCondLst>
                                  <p:childTnLst>
                                    <p:set>
                                      <p:cBhvr>
                                        <p:cTn dur="1" fill="hold" id="10">
                                          <p:stCondLst>
                                            <p:cond delay="0"/>
                                          </p:stCondLst>
                                        </p:cTn>
                                        <p:tgtEl>
                                          <p:spTgt spid="32"/>
                                        </p:tgtEl>
                                        <p:attrNameLst>
                                          <p:attrName>style.visibility</p:attrName>
                                        </p:attrNameLst>
                                      </p:cBhvr>
                                      <p:to>
                                        <p:strVal val="visible"/>
                                      </p:to>
                                    </p:set>
                                    <p:animEffect filter="wipe(down)" transition="in">
                                      <p:cBhvr>
                                        <p:cTn dur="500" id="11"/>
                                        <p:tgtEl>
                                          <p:spTgt spid="32"/>
                                        </p:tgtEl>
                                      </p:cBhvr>
                                    </p:animEffect>
                                  </p:childTnLst>
                                </p:cTn>
                              </p:par>
                            </p:childTnLst>
                          </p:cTn>
                        </p:par>
                        <p:par>
                          <p:cTn fill="hold" id="12" nodeType="afterGroup">
                            <p:stCondLst>
                              <p:cond delay="1000"/>
                            </p:stCondLst>
                            <p:childTnLst>
                              <p:par>
                                <p:cTn fill="hold" grpId="0" id="13" nodeType="afterEffect" presetClass="entr" presetID="31" presetSubtype="0">
                                  <p:stCondLst>
                                    <p:cond delay="0"/>
                                  </p:stCondLst>
                                  <p:childTnLst>
                                    <p:set>
                                      <p:cBhvr>
                                        <p:cTn dur="1" fill="hold" id="14">
                                          <p:stCondLst>
                                            <p:cond delay="0"/>
                                          </p:stCondLst>
                                        </p:cTn>
                                        <p:tgtEl>
                                          <p:spTgt spid="26"/>
                                        </p:tgtEl>
                                        <p:attrNameLst>
                                          <p:attrName>style.visibility</p:attrName>
                                        </p:attrNameLst>
                                      </p:cBhvr>
                                      <p:to>
                                        <p:strVal val="visible"/>
                                      </p:to>
                                    </p:set>
                                    <p:anim calcmode="lin" valueType="num">
                                      <p:cBhvr>
                                        <p:cTn dur="300" fill="hold" id="15"/>
                                        <p:tgtEl>
                                          <p:spTgt spid="26"/>
                                        </p:tgtEl>
                                        <p:attrNameLst>
                                          <p:attrName>ppt_w</p:attrName>
                                        </p:attrNameLst>
                                      </p:cBhvr>
                                      <p:tavLst>
                                        <p:tav tm="0">
                                          <p:val>
                                            <p:fltVal val="0"/>
                                          </p:val>
                                        </p:tav>
                                        <p:tav tm="100000">
                                          <p:val>
                                            <p:strVal val="#ppt_w"/>
                                          </p:val>
                                        </p:tav>
                                      </p:tavLst>
                                    </p:anim>
                                    <p:anim calcmode="lin" valueType="num">
                                      <p:cBhvr>
                                        <p:cTn dur="300" fill="hold" id="16"/>
                                        <p:tgtEl>
                                          <p:spTgt spid="26"/>
                                        </p:tgtEl>
                                        <p:attrNameLst>
                                          <p:attrName>ppt_h</p:attrName>
                                        </p:attrNameLst>
                                      </p:cBhvr>
                                      <p:tavLst>
                                        <p:tav tm="0">
                                          <p:val>
                                            <p:fltVal val="0"/>
                                          </p:val>
                                        </p:tav>
                                        <p:tav tm="100000">
                                          <p:val>
                                            <p:strVal val="#ppt_h"/>
                                          </p:val>
                                        </p:tav>
                                      </p:tavLst>
                                    </p:anim>
                                    <p:anim calcmode="lin" valueType="num">
                                      <p:cBhvr>
                                        <p:cTn dur="300" fill="hold" id="17"/>
                                        <p:tgtEl>
                                          <p:spTgt spid="26"/>
                                        </p:tgtEl>
                                        <p:attrNameLst>
                                          <p:attrName>style.rotation</p:attrName>
                                        </p:attrNameLst>
                                      </p:cBhvr>
                                      <p:tavLst>
                                        <p:tav tm="0">
                                          <p:val>
                                            <p:fltVal val="90"/>
                                          </p:val>
                                        </p:tav>
                                        <p:tav tm="100000">
                                          <p:val>
                                            <p:fltVal val="0"/>
                                          </p:val>
                                        </p:tav>
                                      </p:tavLst>
                                    </p:anim>
                                    <p:animEffect filter="fade" transition="in">
                                      <p:cBhvr>
                                        <p:cTn dur="300" id="18"/>
                                        <p:tgtEl>
                                          <p:spTgt spid="26"/>
                                        </p:tgtEl>
                                      </p:cBhvr>
                                    </p:animEffect>
                                  </p:childTnLst>
                                </p:cTn>
                              </p:par>
                              <p:par>
                                <p:cTn fill="hold" grpId="0" id="19" nodeType="withEffect" presetClass="entr" presetID="31" presetSubtype="0">
                                  <p:stCondLst>
                                    <p:cond delay="0"/>
                                  </p:stCondLst>
                                  <p:childTnLst>
                                    <p:set>
                                      <p:cBhvr>
                                        <p:cTn dur="1" fill="hold" id="20">
                                          <p:stCondLst>
                                            <p:cond delay="0"/>
                                          </p:stCondLst>
                                        </p:cTn>
                                        <p:tgtEl>
                                          <p:spTgt spid="27"/>
                                        </p:tgtEl>
                                        <p:attrNameLst>
                                          <p:attrName>style.visibility</p:attrName>
                                        </p:attrNameLst>
                                      </p:cBhvr>
                                      <p:to>
                                        <p:strVal val="visible"/>
                                      </p:to>
                                    </p:set>
                                    <p:anim calcmode="lin" valueType="num">
                                      <p:cBhvr>
                                        <p:cTn dur="300" fill="hold" id="21"/>
                                        <p:tgtEl>
                                          <p:spTgt spid="27"/>
                                        </p:tgtEl>
                                        <p:attrNameLst>
                                          <p:attrName>ppt_w</p:attrName>
                                        </p:attrNameLst>
                                      </p:cBhvr>
                                      <p:tavLst>
                                        <p:tav tm="0">
                                          <p:val>
                                            <p:fltVal val="0"/>
                                          </p:val>
                                        </p:tav>
                                        <p:tav tm="100000">
                                          <p:val>
                                            <p:strVal val="#ppt_w"/>
                                          </p:val>
                                        </p:tav>
                                      </p:tavLst>
                                    </p:anim>
                                    <p:anim calcmode="lin" valueType="num">
                                      <p:cBhvr>
                                        <p:cTn dur="300" fill="hold" id="22"/>
                                        <p:tgtEl>
                                          <p:spTgt spid="27"/>
                                        </p:tgtEl>
                                        <p:attrNameLst>
                                          <p:attrName>ppt_h</p:attrName>
                                        </p:attrNameLst>
                                      </p:cBhvr>
                                      <p:tavLst>
                                        <p:tav tm="0">
                                          <p:val>
                                            <p:fltVal val="0"/>
                                          </p:val>
                                        </p:tav>
                                        <p:tav tm="100000">
                                          <p:val>
                                            <p:strVal val="#ppt_h"/>
                                          </p:val>
                                        </p:tav>
                                      </p:tavLst>
                                    </p:anim>
                                    <p:anim calcmode="lin" valueType="num">
                                      <p:cBhvr>
                                        <p:cTn dur="300" fill="hold" id="23"/>
                                        <p:tgtEl>
                                          <p:spTgt spid="27"/>
                                        </p:tgtEl>
                                        <p:attrNameLst>
                                          <p:attrName>style.rotation</p:attrName>
                                        </p:attrNameLst>
                                      </p:cBhvr>
                                      <p:tavLst>
                                        <p:tav tm="0">
                                          <p:val>
                                            <p:fltVal val="90"/>
                                          </p:val>
                                        </p:tav>
                                        <p:tav tm="100000">
                                          <p:val>
                                            <p:fltVal val="0"/>
                                          </p:val>
                                        </p:tav>
                                      </p:tavLst>
                                    </p:anim>
                                    <p:animEffect filter="fade" transition="in">
                                      <p:cBhvr>
                                        <p:cTn dur="300" id="24"/>
                                        <p:tgtEl>
                                          <p:spTgt spid="27"/>
                                        </p:tgtEl>
                                      </p:cBhvr>
                                    </p:animEffect>
                                  </p:childTnLst>
                                </p:cTn>
                              </p:par>
                            </p:childTnLst>
                          </p:cTn>
                        </p:par>
                        <p:par>
                          <p:cTn fill="hold" id="25" nodeType="afterGroup">
                            <p:stCondLst>
                              <p:cond delay="1300"/>
                            </p:stCondLst>
                            <p:childTnLst>
                              <p:par>
                                <p:cTn fill="hold" grpId="0" id="26" nodeType="afterEffect" presetClass="entr" presetID="22" presetSubtype="8">
                                  <p:stCondLst>
                                    <p:cond delay="0"/>
                                  </p:stCondLst>
                                  <p:childTnLst>
                                    <p:set>
                                      <p:cBhvr>
                                        <p:cTn dur="1" fill="hold" id="27">
                                          <p:stCondLst>
                                            <p:cond delay="0"/>
                                          </p:stCondLst>
                                        </p:cTn>
                                        <p:tgtEl>
                                          <p:spTgt spid="47"/>
                                        </p:tgtEl>
                                        <p:attrNameLst>
                                          <p:attrName>style.visibility</p:attrName>
                                        </p:attrNameLst>
                                      </p:cBhvr>
                                      <p:to>
                                        <p:strVal val="visible"/>
                                      </p:to>
                                    </p:set>
                                    <p:animEffect filter="wipe(left)" transition="in">
                                      <p:cBhvr>
                                        <p:cTn dur="500" id="28"/>
                                        <p:tgtEl>
                                          <p:spTgt spid="47"/>
                                        </p:tgtEl>
                                      </p:cBhvr>
                                    </p:animEffect>
                                  </p:childTnLst>
                                </p:cTn>
                              </p:par>
                              <p:par>
                                <p:cTn fill="hold" grpId="0" id="29" nodeType="withEffect" presetClass="entr" presetID="22" presetSubtype="8">
                                  <p:stCondLst>
                                    <p:cond delay="0"/>
                                  </p:stCondLst>
                                  <p:childTnLst>
                                    <p:set>
                                      <p:cBhvr>
                                        <p:cTn dur="1" fill="hold" id="30">
                                          <p:stCondLst>
                                            <p:cond delay="0"/>
                                          </p:stCondLst>
                                        </p:cTn>
                                        <p:tgtEl>
                                          <p:spTgt spid="44"/>
                                        </p:tgtEl>
                                        <p:attrNameLst>
                                          <p:attrName>style.visibility</p:attrName>
                                        </p:attrNameLst>
                                      </p:cBhvr>
                                      <p:to>
                                        <p:strVal val="visible"/>
                                      </p:to>
                                    </p:set>
                                    <p:animEffect filter="wipe(left)" transition="in">
                                      <p:cBhvr>
                                        <p:cTn dur="500" id="31"/>
                                        <p:tgtEl>
                                          <p:spTgt spid="44"/>
                                        </p:tgtEl>
                                      </p:cBhvr>
                                    </p:animEffect>
                                  </p:childTnLst>
                                </p:cTn>
                              </p:par>
                            </p:childTnLst>
                          </p:cTn>
                        </p:par>
                        <p:par>
                          <p:cTn fill="hold" id="32" nodeType="afterGroup">
                            <p:stCondLst>
                              <p:cond delay="1800"/>
                            </p:stCondLst>
                            <p:childTnLst>
                              <p:par>
                                <p:cTn fill="hold" id="33" nodeType="afterEffect" presetClass="entr" presetID="22" presetSubtype="8">
                                  <p:stCondLst>
                                    <p:cond delay="0"/>
                                  </p:stCondLst>
                                  <p:childTnLst>
                                    <p:set>
                                      <p:cBhvr>
                                        <p:cTn dur="1" fill="hold" id="34">
                                          <p:stCondLst>
                                            <p:cond delay="0"/>
                                          </p:stCondLst>
                                        </p:cTn>
                                        <p:tgtEl>
                                          <p:spTgt spid="34"/>
                                        </p:tgtEl>
                                        <p:attrNameLst>
                                          <p:attrName>style.visibility</p:attrName>
                                        </p:attrNameLst>
                                      </p:cBhvr>
                                      <p:to>
                                        <p:strVal val="visible"/>
                                      </p:to>
                                    </p:set>
                                    <p:animEffect filter="wipe(left)" transition="in">
                                      <p:cBhvr>
                                        <p:cTn dur="500" id="35"/>
                                        <p:tgtEl>
                                          <p:spTgt spid="34"/>
                                        </p:tgtEl>
                                      </p:cBhvr>
                                    </p:animEffect>
                                  </p:childTnLst>
                                </p:cTn>
                              </p:par>
                            </p:childTnLst>
                          </p:cTn>
                        </p:par>
                        <p:par>
                          <p:cTn fill="hold" id="36" nodeType="afterGroup">
                            <p:stCondLst>
                              <p:cond delay="2300"/>
                            </p:stCondLst>
                            <p:childTnLst>
                              <p:par>
                                <p:cTn fill="hold" grpId="0" id="37" nodeType="afterEffect" presetClass="entr" presetID="31" presetSubtype="0">
                                  <p:stCondLst>
                                    <p:cond delay="0"/>
                                  </p:stCondLst>
                                  <p:childTnLst>
                                    <p:set>
                                      <p:cBhvr>
                                        <p:cTn dur="1" fill="hold" id="38">
                                          <p:stCondLst>
                                            <p:cond delay="0"/>
                                          </p:stCondLst>
                                        </p:cTn>
                                        <p:tgtEl>
                                          <p:spTgt spid="28"/>
                                        </p:tgtEl>
                                        <p:attrNameLst>
                                          <p:attrName>style.visibility</p:attrName>
                                        </p:attrNameLst>
                                      </p:cBhvr>
                                      <p:to>
                                        <p:strVal val="visible"/>
                                      </p:to>
                                    </p:set>
                                    <p:anim calcmode="lin" valueType="num">
                                      <p:cBhvr>
                                        <p:cTn dur="300" fill="hold" id="39"/>
                                        <p:tgtEl>
                                          <p:spTgt spid="28"/>
                                        </p:tgtEl>
                                        <p:attrNameLst>
                                          <p:attrName>ppt_w</p:attrName>
                                        </p:attrNameLst>
                                      </p:cBhvr>
                                      <p:tavLst>
                                        <p:tav tm="0">
                                          <p:val>
                                            <p:fltVal val="0"/>
                                          </p:val>
                                        </p:tav>
                                        <p:tav tm="100000">
                                          <p:val>
                                            <p:strVal val="#ppt_w"/>
                                          </p:val>
                                        </p:tav>
                                      </p:tavLst>
                                    </p:anim>
                                    <p:anim calcmode="lin" valueType="num">
                                      <p:cBhvr>
                                        <p:cTn dur="300" fill="hold" id="40"/>
                                        <p:tgtEl>
                                          <p:spTgt spid="28"/>
                                        </p:tgtEl>
                                        <p:attrNameLst>
                                          <p:attrName>ppt_h</p:attrName>
                                        </p:attrNameLst>
                                      </p:cBhvr>
                                      <p:tavLst>
                                        <p:tav tm="0">
                                          <p:val>
                                            <p:fltVal val="0"/>
                                          </p:val>
                                        </p:tav>
                                        <p:tav tm="100000">
                                          <p:val>
                                            <p:strVal val="#ppt_h"/>
                                          </p:val>
                                        </p:tav>
                                      </p:tavLst>
                                    </p:anim>
                                    <p:anim calcmode="lin" valueType="num">
                                      <p:cBhvr>
                                        <p:cTn dur="300" fill="hold" id="41"/>
                                        <p:tgtEl>
                                          <p:spTgt spid="28"/>
                                        </p:tgtEl>
                                        <p:attrNameLst>
                                          <p:attrName>style.rotation</p:attrName>
                                        </p:attrNameLst>
                                      </p:cBhvr>
                                      <p:tavLst>
                                        <p:tav tm="0">
                                          <p:val>
                                            <p:fltVal val="90"/>
                                          </p:val>
                                        </p:tav>
                                        <p:tav tm="100000">
                                          <p:val>
                                            <p:fltVal val="0"/>
                                          </p:val>
                                        </p:tav>
                                      </p:tavLst>
                                    </p:anim>
                                    <p:animEffect filter="fade" transition="in">
                                      <p:cBhvr>
                                        <p:cTn dur="300" id="42"/>
                                        <p:tgtEl>
                                          <p:spTgt spid="28"/>
                                        </p:tgtEl>
                                      </p:cBhvr>
                                    </p:animEffect>
                                  </p:childTnLst>
                                </p:cTn>
                              </p:par>
                              <p:par>
                                <p:cTn fill="hold" grpId="0" id="43" nodeType="withEffect" presetClass="entr" presetID="31" presetSubtype="0">
                                  <p:stCondLst>
                                    <p:cond delay="0"/>
                                  </p:stCondLst>
                                  <p:childTnLst>
                                    <p:set>
                                      <p:cBhvr>
                                        <p:cTn dur="1" fill="hold" id="44">
                                          <p:stCondLst>
                                            <p:cond delay="0"/>
                                          </p:stCondLst>
                                        </p:cTn>
                                        <p:tgtEl>
                                          <p:spTgt spid="29"/>
                                        </p:tgtEl>
                                        <p:attrNameLst>
                                          <p:attrName>style.visibility</p:attrName>
                                        </p:attrNameLst>
                                      </p:cBhvr>
                                      <p:to>
                                        <p:strVal val="visible"/>
                                      </p:to>
                                    </p:set>
                                    <p:anim calcmode="lin" valueType="num">
                                      <p:cBhvr>
                                        <p:cTn dur="300" fill="hold" id="45"/>
                                        <p:tgtEl>
                                          <p:spTgt spid="29"/>
                                        </p:tgtEl>
                                        <p:attrNameLst>
                                          <p:attrName>ppt_w</p:attrName>
                                        </p:attrNameLst>
                                      </p:cBhvr>
                                      <p:tavLst>
                                        <p:tav tm="0">
                                          <p:val>
                                            <p:fltVal val="0"/>
                                          </p:val>
                                        </p:tav>
                                        <p:tav tm="100000">
                                          <p:val>
                                            <p:strVal val="#ppt_w"/>
                                          </p:val>
                                        </p:tav>
                                      </p:tavLst>
                                    </p:anim>
                                    <p:anim calcmode="lin" valueType="num">
                                      <p:cBhvr>
                                        <p:cTn dur="300" fill="hold" id="46"/>
                                        <p:tgtEl>
                                          <p:spTgt spid="29"/>
                                        </p:tgtEl>
                                        <p:attrNameLst>
                                          <p:attrName>ppt_h</p:attrName>
                                        </p:attrNameLst>
                                      </p:cBhvr>
                                      <p:tavLst>
                                        <p:tav tm="0">
                                          <p:val>
                                            <p:fltVal val="0"/>
                                          </p:val>
                                        </p:tav>
                                        <p:tav tm="100000">
                                          <p:val>
                                            <p:strVal val="#ppt_h"/>
                                          </p:val>
                                        </p:tav>
                                      </p:tavLst>
                                    </p:anim>
                                    <p:anim calcmode="lin" valueType="num">
                                      <p:cBhvr>
                                        <p:cTn dur="300" fill="hold" id="47"/>
                                        <p:tgtEl>
                                          <p:spTgt spid="29"/>
                                        </p:tgtEl>
                                        <p:attrNameLst>
                                          <p:attrName>style.rotation</p:attrName>
                                        </p:attrNameLst>
                                      </p:cBhvr>
                                      <p:tavLst>
                                        <p:tav tm="0">
                                          <p:val>
                                            <p:fltVal val="90"/>
                                          </p:val>
                                        </p:tav>
                                        <p:tav tm="100000">
                                          <p:val>
                                            <p:fltVal val="0"/>
                                          </p:val>
                                        </p:tav>
                                      </p:tavLst>
                                    </p:anim>
                                    <p:animEffect filter="fade" transition="in">
                                      <p:cBhvr>
                                        <p:cTn dur="300" id="48"/>
                                        <p:tgtEl>
                                          <p:spTgt spid="29"/>
                                        </p:tgtEl>
                                      </p:cBhvr>
                                    </p:animEffect>
                                  </p:childTnLst>
                                </p:cTn>
                              </p:par>
                            </p:childTnLst>
                          </p:cTn>
                        </p:par>
                        <p:par>
                          <p:cTn fill="hold" id="49" nodeType="afterGroup">
                            <p:stCondLst>
                              <p:cond delay="2600"/>
                            </p:stCondLst>
                            <p:childTnLst>
                              <p:par>
                                <p:cTn fill="hold" grpId="0" id="50" nodeType="afterEffect" presetClass="entr" presetID="22" presetSubtype="8">
                                  <p:stCondLst>
                                    <p:cond delay="0"/>
                                  </p:stCondLst>
                                  <p:childTnLst>
                                    <p:set>
                                      <p:cBhvr>
                                        <p:cTn dur="1" fill="hold" id="51">
                                          <p:stCondLst>
                                            <p:cond delay="0"/>
                                          </p:stCondLst>
                                        </p:cTn>
                                        <p:tgtEl>
                                          <p:spTgt spid="42"/>
                                        </p:tgtEl>
                                        <p:attrNameLst>
                                          <p:attrName>style.visibility</p:attrName>
                                        </p:attrNameLst>
                                      </p:cBhvr>
                                      <p:to>
                                        <p:strVal val="visible"/>
                                      </p:to>
                                    </p:set>
                                    <p:animEffect filter="wipe(left)" transition="in">
                                      <p:cBhvr>
                                        <p:cTn dur="500" id="52"/>
                                        <p:tgtEl>
                                          <p:spTgt spid="42"/>
                                        </p:tgtEl>
                                      </p:cBhvr>
                                    </p:animEffect>
                                  </p:childTnLst>
                                </p:cTn>
                              </p:par>
                              <p:par>
                                <p:cTn fill="hold" grpId="0" id="53" nodeType="withEffect" presetClass="entr" presetID="22" presetSubtype="8">
                                  <p:stCondLst>
                                    <p:cond delay="0"/>
                                  </p:stCondLst>
                                  <p:childTnLst>
                                    <p:set>
                                      <p:cBhvr>
                                        <p:cTn dur="1" fill="hold" id="54">
                                          <p:stCondLst>
                                            <p:cond delay="0"/>
                                          </p:stCondLst>
                                        </p:cTn>
                                        <p:tgtEl>
                                          <p:spTgt spid="46"/>
                                        </p:tgtEl>
                                        <p:attrNameLst>
                                          <p:attrName>style.visibility</p:attrName>
                                        </p:attrNameLst>
                                      </p:cBhvr>
                                      <p:to>
                                        <p:strVal val="visible"/>
                                      </p:to>
                                    </p:set>
                                    <p:animEffect filter="wipe(left)" transition="in">
                                      <p:cBhvr>
                                        <p:cTn dur="500" id="55"/>
                                        <p:tgtEl>
                                          <p:spTgt spid="46"/>
                                        </p:tgtEl>
                                      </p:cBhvr>
                                    </p:animEffect>
                                  </p:childTnLst>
                                </p:cTn>
                              </p:par>
                            </p:childTnLst>
                          </p:cTn>
                        </p:par>
                        <p:par>
                          <p:cTn fill="hold" id="56" nodeType="afterGroup">
                            <p:stCondLst>
                              <p:cond delay="3100"/>
                            </p:stCondLst>
                            <p:childTnLst>
                              <p:par>
                                <p:cTn fill="hold" grpId="0" id="57" nodeType="afterEffect" presetClass="entr" presetID="22" presetSubtype="8">
                                  <p:stCondLst>
                                    <p:cond delay="0"/>
                                  </p:stCondLst>
                                  <p:childTnLst>
                                    <p:set>
                                      <p:cBhvr>
                                        <p:cTn dur="1" fill="hold" id="58">
                                          <p:stCondLst>
                                            <p:cond delay="0"/>
                                          </p:stCondLst>
                                        </p:cTn>
                                        <p:tgtEl>
                                          <p:spTgt spid="33"/>
                                        </p:tgtEl>
                                        <p:attrNameLst>
                                          <p:attrName>style.visibility</p:attrName>
                                        </p:attrNameLst>
                                      </p:cBhvr>
                                      <p:to>
                                        <p:strVal val="visible"/>
                                      </p:to>
                                    </p:set>
                                    <p:animEffect filter="wipe(left)" transition="in">
                                      <p:cBhvr>
                                        <p:cTn dur="500" id="59"/>
                                        <p:tgtEl>
                                          <p:spTgt spid="33"/>
                                        </p:tgtEl>
                                      </p:cBhvr>
                                    </p:animEffect>
                                  </p:childTnLst>
                                </p:cTn>
                              </p:par>
                            </p:childTnLst>
                          </p:cTn>
                        </p:par>
                        <p:par>
                          <p:cTn fill="hold" id="60" nodeType="afterGroup">
                            <p:stCondLst>
                              <p:cond delay="3600"/>
                            </p:stCondLst>
                            <p:childTnLst>
                              <p:par>
                                <p:cTn fill="hold" grpId="0" id="61" nodeType="afterEffect" presetClass="entr" presetID="31" presetSubtype="0">
                                  <p:stCondLst>
                                    <p:cond delay="0"/>
                                  </p:stCondLst>
                                  <p:childTnLst>
                                    <p:set>
                                      <p:cBhvr>
                                        <p:cTn dur="1" fill="hold" id="62">
                                          <p:stCondLst>
                                            <p:cond delay="0"/>
                                          </p:stCondLst>
                                        </p:cTn>
                                        <p:tgtEl>
                                          <p:spTgt spid="30"/>
                                        </p:tgtEl>
                                        <p:attrNameLst>
                                          <p:attrName>style.visibility</p:attrName>
                                        </p:attrNameLst>
                                      </p:cBhvr>
                                      <p:to>
                                        <p:strVal val="visible"/>
                                      </p:to>
                                    </p:set>
                                    <p:anim calcmode="lin" valueType="num">
                                      <p:cBhvr>
                                        <p:cTn dur="300" fill="hold" id="63"/>
                                        <p:tgtEl>
                                          <p:spTgt spid="30"/>
                                        </p:tgtEl>
                                        <p:attrNameLst>
                                          <p:attrName>ppt_w</p:attrName>
                                        </p:attrNameLst>
                                      </p:cBhvr>
                                      <p:tavLst>
                                        <p:tav tm="0">
                                          <p:val>
                                            <p:fltVal val="0"/>
                                          </p:val>
                                        </p:tav>
                                        <p:tav tm="100000">
                                          <p:val>
                                            <p:strVal val="#ppt_w"/>
                                          </p:val>
                                        </p:tav>
                                      </p:tavLst>
                                    </p:anim>
                                    <p:anim calcmode="lin" valueType="num">
                                      <p:cBhvr>
                                        <p:cTn dur="300" fill="hold" id="64"/>
                                        <p:tgtEl>
                                          <p:spTgt spid="30"/>
                                        </p:tgtEl>
                                        <p:attrNameLst>
                                          <p:attrName>ppt_h</p:attrName>
                                        </p:attrNameLst>
                                      </p:cBhvr>
                                      <p:tavLst>
                                        <p:tav tm="0">
                                          <p:val>
                                            <p:fltVal val="0"/>
                                          </p:val>
                                        </p:tav>
                                        <p:tav tm="100000">
                                          <p:val>
                                            <p:strVal val="#ppt_h"/>
                                          </p:val>
                                        </p:tav>
                                      </p:tavLst>
                                    </p:anim>
                                    <p:anim calcmode="lin" valueType="num">
                                      <p:cBhvr>
                                        <p:cTn dur="300" fill="hold" id="65"/>
                                        <p:tgtEl>
                                          <p:spTgt spid="30"/>
                                        </p:tgtEl>
                                        <p:attrNameLst>
                                          <p:attrName>style.rotation</p:attrName>
                                        </p:attrNameLst>
                                      </p:cBhvr>
                                      <p:tavLst>
                                        <p:tav tm="0">
                                          <p:val>
                                            <p:fltVal val="90"/>
                                          </p:val>
                                        </p:tav>
                                        <p:tav tm="100000">
                                          <p:val>
                                            <p:fltVal val="0"/>
                                          </p:val>
                                        </p:tav>
                                      </p:tavLst>
                                    </p:anim>
                                    <p:animEffect filter="fade" transition="in">
                                      <p:cBhvr>
                                        <p:cTn dur="300" id="66"/>
                                        <p:tgtEl>
                                          <p:spTgt spid="30"/>
                                        </p:tgtEl>
                                      </p:cBhvr>
                                    </p:animEffect>
                                  </p:childTnLst>
                                </p:cTn>
                              </p:par>
                              <p:par>
                                <p:cTn fill="hold" grpId="0" id="67" nodeType="withEffect" presetClass="entr" presetID="31" presetSubtype="0">
                                  <p:stCondLst>
                                    <p:cond delay="0"/>
                                  </p:stCondLst>
                                  <p:childTnLst>
                                    <p:set>
                                      <p:cBhvr>
                                        <p:cTn dur="1" fill="hold" id="68">
                                          <p:stCondLst>
                                            <p:cond delay="0"/>
                                          </p:stCondLst>
                                        </p:cTn>
                                        <p:tgtEl>
                                          <p:spTgt spid="31"/>
                                        </p:tgtEl>
                                        <p:attrNameLst>
                                          <p:attrName>style.visibility</p:attrName>
                                        </p:attrNameLst>
                                      </p:cBhvr>
                                      <p:to>
                                        <p:strVal val="visible"/>
                                      </p:to>
                                    </p:set>
                                    <p:anim calcmode="lin" valueType="num">
                                      <p:cBhvr>
                                        <p:cTn dur="300" fill="hold" id="69"/>
                                        <p:tgtEl>
                                          <p:spTgt spid="31"/>
                                        </p:tgtEl>
                                        <p:attrNameLst>
                                          <p:attrName>ppt_w</p:attrName>
                                        </p:attrNameLst>
                                      </p:cBhvr>
                                      <p:tavLst>
                                        <p:tav tm="0">
                                          <p:val>
                                            <p:fltVal val="0"/>
                                          </p:val>
                                        </p:tav>
                                        <p:tav tm="100000">
                                          <p:val>
                                            <p:strVal val="#ppt_w"/>
                                          </p:val>
                                        </p:tav>
                                      </p:tavLst>
                                    </p:anim>
                                    <p:anim calcmode="lin" valueType="num">
                                      <p:cBhvr>
                                        <p:cTn dur="300" fill="hold" id="70"/>
                                        <p:tgtEl>
                                          <p:spTgt spid="31"/>
                                        </p:tgtEl>
                                        <p:attrNameLst>
                                          <p:attrName>ppt_h</p:attrName>
                                        </p:attrNameLst>
                                      </p:cBhvr>
                                      <p:tavLst>
                                        <p:tav tm="0">
                                          <p:val>
                                            <p:fltVal val="0"/>
                                          </p:val>
                                        </p:tav>
                                        <p:tav tm="100000">
                                          <p:val>
                                            <p:strVal val="#ppt_h"/>
                                          </p:val>
                                        </p:tav>
                                      </p:tavLst>
                                    </p:anim>
                                    <p:anim calcmode="lin" valueType="num">
                                      <p:cBhvr>
                                        <p:cTn dur="300" fill="hold" id="71"/>
                                        <p:tgtEl>
                                          <p:spTgt spid="31"/>
                                        </p:tgtEl>
                                        <p:attrNameLst>
                                          <p:attrName>style.rotation</p:attrName>
                                        </p:attrNameLst>
                                      </p:cBhvr>
                                      <p:tavLst>
                                        <p:tav tm="0">
                                          <p:val>
                                            <p:fltVal val="90"/>
                                          </p:val>
                                        </p:tav>
                                        <p:tav tm="100000">
                                          <p:val>
                                            <p:fltVal val="0"/>
                                          </p:val>
                                        </p:tav>
                                      </p:tavLst>
                                    </p:anim>
                                    <p:animEffect filter="fade" transition="in">
                                      <p:cBhvr>
                                        <p:cTn dur="300" id="72"/>
                                        <p:tgtEl>
                                          <p:spTgt spid="31"/>
                                        </p:tgtEl>
                                      </p:cBhvr>
                                    </p:animEffect>
                                  </p:childTnLst>
                                </p:cTn>
                              </p:par>
                            </p:childTnLst>
                          </p:cTn>
                        </p:par>
                        <p:par>
                          <p:cTn fill="hold" id="73" nodeType="afterGroup">
                            <p:stCondLst>
                              <p:cond delay="3900"/>
                            </p:stCondLst>
                            <p:childTnLst>
                              <p:par>
                                <p:cTn fill="hold" grpId="0" id="74" nodeType="afterEffect" presetClass="entr" presetID="22" presetSubtype="8">
                                  <p:stCondLst>
                                    <p:cond delay="0"/>
                                  </p:stCondLst>
                                  <p:childTnLst>
                                    <p:set>
                                      <p:cBhvr>
                                        <p:cTn dur="1" fill="hold" id="75">
                                          <p:stCondLst>
                                            <p:cond delay="0"/>
                                          </p:stCondLst>
                                        </p:cTn>
                                        <p:tgtEl>
                                          <p:spTgt spid="43"/>
                                        </p:tgtEl>
                                        <p:attrNameLst>
                                          <p:attrName>style.visibility</p:attrName>
                                        </p:attrNameLst>
                                      </p:cBhvr>
                                      <p:to>
                                        <p:strVal val="visible"/>
                                      </p:to>
                                    </p:set>
                                    <p:animEffect filter="wipe(left)" transition="in">
                                      <p:cBhvr>
                                        <p:cTn dur="500" id="76"/>
                                        <p:tgtEl>
                                          <p:spTgt spid="43"/>
                                        </p:tgtEl>
                                      </p:cBhvr>
                                    </p:animEffect>
                                  </p:childTnLst>
                                </p:cTn>
                              </p:par>
                              <p:par>
                                <p:cTn fill="hold" grpId="0" id="77" nodeType="withEffect" presetClass="entr" presetID="22" presetSubtype="8">
                                  <p:stCondLst>
                                    <p:cond delay="0"/>
                                  </p:stCondLst>
                                  <p:childTnLst>
                                    <p:set>
                                      <p:cBhvr>
                                        <p:cTn dur="1" fill="hold" id="78">
                                          <p:stCondLst>
                                            <p:cond delay="0"/>
                                          </p:stCondLst>
                                        </p:cTn>
                                        <p:tgtEl>
                                          <p:spTgt spid="45"/>
                                        </p:tgtEl>
                                        <p:attrNameLst>
                                          <p:attrName>style.visibility</p:attrName>
                                        </p:attrNameLst>
                                      </p:cBhvr>
                                      <p:to>
                                        <p:strVal val="visible"/>
                                      </p:to>
                                    </p:set>
                                    <p:animEffect filter="wipe(left)" transition="in">
                                      <p:cBhvr>
                                        <p:cTn dur="500" id="79"/>
                                        <p:tgtEl>
                                          <p:spTgt spid="45"/>
                                        </p:tgtEl>
                                      </p:cBhvr>
                                    </p:animEffect>
                                  </p:childTnLst>
                                </p:cTn>
                              </p:par>
                            </p:childTnLst>
                          </p:cTn>
                        </p:par>
                        <p:par>
                          <p:cTn fill="hold" id="80" nodeType="afterGroup">
                            <p:stCondLst>
                              <p:cond delay="4400"/>
                            </p:stCondLst>
                            <p:childTnLst>
                              <p:par>
                                <p:cTn fill="hold" grpId="0" id="81" nodeType="afterEffect" presetClass="entr" presetID="22" presetSubtype="4">
                                  <p:stCondLst>
                                    <p:cond delay="0"/>
                                  </p:stCondLst>
                                  <p:childTnLst>
                                    <p:set>
                                      <p:cBhvr>
                                        <p:cTn dur="1" fill="hold" id="82">
                                          <p:stCondLst>
                                            <p:cond delay="0"/>
                                          </p:stCondLst>
                                        </p:cTn>
                                        <p:tgtEl>
                                          <p:spTgt spid="38"/>
                                        </p:tgtEl>
                                        <p:attrNameLst>
                                          <p:attrName>style.visibility</p:attrName>
                                        </p:attrNameLst>
                                      </p:cBhvr>
                                      <p:to>
                                        <p:strVal val="visible"/>
                                      </p:to>
                                    </p:set>
                                    <p:animEffect filter="wipe(down)" transition="in">
                                      <p:cBhvr>
                                        <p:cTn dur="500" id="83"/>
                                        <p:tgtEl>
                                          <p:spTgt spid="38"/>
                                        </p:tgtEl>
                                      </p:cBhvr>
                                    </p:animEffect>
                                  </p:childTnLst>
                                </p:cTn>
                              </p:par>
                            </p:childTnLst>
                          </p:cTn>
                        </p:par>
                        <p:par>
                          <p:cTn fill="hold" id="84" nodeType="afterGroup">
                            <p:stCondLst>
                              <p:cond delay="4900"/>
                            </p:stCondLst>
                            <p:childTnLst>
                              <p:par>
                                <p:cTn fill="hold" grpId="0" id="85" nodeType="afterEffect" presetClass="entr" presetID="53" presetSubtype="0">
                                  <p:stCondLst>
                                    <p:cond delay="0"/>
                                  </p:stCondLst>
                                  <p:iterate type="lt">
                                    <p:tmPct val="10000"/>
                                  </p:iterate>
                                  <p:childTnLst>
                                    <p:set>
                                      <p:cBhvr>
                                        <p:cTn dur="1" fill="hold" id="86">
                                          <p:stCondLst>
                                            <p:cond delay="0"/>
                                          </p:stCondLst>
                                        </p:cTn>
                                        <p:tgtEl>
                                          <p:spTgt spid="24"/>
                                        </p:tgtEl>
                                        <p:attrNameLst>
                                          <p:attrName>style.visibility</p:attrName>
                                        </p:attrNameLst>
                                      </p:cBhvr>
                                      <p:to>
                                        <p:strVal val="visible"/>
                                      </p:to>
                                    </p:set>
                                    <p:anim calcmode="lin" valueType="num">
                                      <p:cBhvr>
                                        <p:cTn dur="650" fill="hold" id="87"/>
                                        <p:tgtEl>
                                          <p:spTgt spid="24"/>
                                        </p:tgtEl>
                                        <p:attrNameLst>
                                          <p:attrName>ppt_w</p:attrName>
                                        </p:attrNameLst>
                                      </p:cBhvr>
                                      <p:tavLst>
                                        <p:tav tm="0">
                                          <p:val>
                                            <p:fltVal val="0"/>
                                          </p:val>
                                        </p:tav>
                                        <p:tav tm="100000">
                                          <p:val>
                                            <p:strVal val="#ppt_w"/>
                                          </p:val>
                                        </p:tav>
                                      </p:tavLst>
                                    </p:anim>
                                    <p:anim calcmode="lin" valueType="num">
                                      <p:cBhvr>
                                        <p:cTn dur="650" fill="hold" id="88"/>
                                        <p:tgtEl>
                                          <p:spTgt spid="24"/>
                                        </p:tgtEl>
                                        <p:attrNameLst>
                                          <p:attrName>ppt_h</p:attrName>
                                        </p:attrNameLst>
                                      </p:cBhvr>
                                      <p:tavLst>
                                        <p:tav tm="0">
                                          <p:val>
                                            <p:fltVal val="0"/>
                                          </p:val>
                                        </p:tav>
                                        <p:tav tm="100000">
                                          <p:val>
                                            <p:strVal val="#ppt_h"/>
                                          </p:val>
                                        </p:tav>
                                      </p:tavLst>
                                    </p:anim>
                                    <p:animEffect filter="fade" transition="in">
                                      <p:cBhvr>
                                        <p:cTn dur="650" id="89"/>
                                        <p:tgtEl>
                                          <p:spTgt spid="2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6"/>
      <p:bldP grpId="0" spid="27"/>
      <p:bldP grpId="0" spid="28"/>
      <p:bldP grpId="0" spid="29"/>
      <p:bldP grpId="0" spid="30"/>
      <p:bldP grpId="0" spid="31"/>
      <p:bldP grpId="0" spid="32"/>
      <p:bldP grpId="0" spid="33"/>
      <p:bldP grpId="0" spid="35"/>
      <p:bldP grpId="0" spid="38"/>
      <p:bldP grpId="0" spid="42"/>
      <p:bldP grpId="0" spid="43"/>
      <p:bldP grpId="0" spid="44"/>
      <p:bldP grpId="0" spid="45"/>
      <p:bldP grpId="0" spid="46"/>
      <p:bldP grpId="0" spid="47"/>
      <p:bldP grpId="0" spid="24"/>
    </p:bldLst>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4" name="组合 13"/>
          <p:cNvGrpSpPr/>
          <p:nvPr/>
        </p:nvGrpSpPr>
        <p:grpSpPr>
          <a:xfrm>
            <a:off x="3281934" y="2387870"/>
            <a:ext cx="8910066" cy="2087737"/>
            <a:chOff x="3281934" y="2387870"/>
            <a:chExt cx="8910066" cy="2087737"/>
          </a:xfrm>
        </p:grpSpPr>
        <p:sp>
          <p:nvSpPr>
            <p:cNvPr id="4" name="椭圆 3"/>
            <p:cNvSpPr/>
            <p:nvPr/>
          </p:nvSpPr>
          <p:spPr>
            <a:xfrm>
              <a:off x="3281934" y="2387870"/>
              <a:ext cx="2001012" cy="2082260"/>
            </a:xfrm>
            <a:prstGeom prst="ellipse">
              <a:avLst/>
            </a:prstGeom>
            <a:solidFill>
              <a:srgbClr val="3048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 name="矩形 4"/>
            <p:cNvSpPr/>
            <p:nvPr/>
          </p:nvSpPr>
          <p:spPr>
            <a:xfrm>
              <a:off x="4251960" y="2397633"/>
              <a:ext cx="7940040" cy="2077974"/>
            </a:xfrm>
            <a:prstGeom prst="rect">
              <a:avLst/>
            </a:prstGeom>
            <a:solidFill>
              <a:srgbClr val="3048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6" name="组合 5"/>
          <p:cNvGrpSpPr/>
          <p:nvPr/>
        </p:nvGrpSpPr>
        <p:grpSpPr>
          <a:xfrm>
            <a:off x="3735280" y="2544697"/>
            <a:ext cx="1783846" cy="1783846"/>
            <a:chOff x="5735754" y="1140916"/>
            <a:chExt cx="720495" cy="720495"/>
          </a:xfrm>
        </p:grpSpPr>
        <p:sp>
          <p:nvSpPr>
            <p:cNvPr id="7" name="椭圆 6"/>
            <p:cNvSpPr/>
            <p:nvPr/>
          </p:nvSpPr>
          <p:spPr>
            <a:xfrm>
              <a:off x="5735754" y="1140916"/>
              <a:ext cx="720495" cy="720495"/>
            </a:xfrm>
            <a:prstGeom prst="ellipse">
              <a:avLst/>
            </a:prstGeom>
            <a:solidFill>
              <a:srgbClr val="4C5E74"/>
            </a:solidFill>
            <a:ln w="28575">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 name="Freeform 42"/>
            <p:cNvSpPr>
              <a:spLocks noEditPoints="1"/>
            </p:cNvSpPr>
            <p:nvPr/>
          </p:nvSpPr>
          <p:spPr bwMode="auto">
            <a:xfrm>
              <a:off x="5894624" y="1311296"/>
              <a:ext cx="402752" cy="394719"/>
            </a:xfrm>
            <a:custGeom>
              <a:gdLst>
                <a:gd fmla="*/ 25 w 596" name="T0"/>
                <a:gd fmla="*/ 345 h 583" name="T1"/>
                <a:gd fmla="*/ 25 w 596" name="T2"/>
                <a:gd fmla="*/ 62 h 583" name="T3"/>
                <a:gd fmla="*/ 61 w 596" name="T4"/>
                <a:gd fmla="*/ 26 h 583" name="T5"/>
                <a:gd fmla="*/ 534 w 596" name="T6"/>
                <a:gd fmla="*/ 26 h 583" name="T7"/>
                <a:gd fmla="*/ 570 w 596" name="T8"/>
                <a:gd fmla="*/ 62 h 583" name="T9"/>
                <a:gd fmla="*/ 570 w 596" name="T10"/>
                <a:gd fmla="*/ 345 h 583" name="T11"/>
                <a:gd fmla="*/ 534 w 596" name="T12"/>
                <a:gd fmla="*/ 381 h 583" name="T13"/>
                <a:gd fmla="*/ 61 w 596" name="T14"/>
                <a:gd fmla="*/ 381 h 583" name="T15"/>
                <a:gd fmla="*/ 25 w 596" name="T16"/>
                <a:gd fmla="*/ 345 h 583" name="T17"/>
                <a:gd fmla="*/ 534 w 596" name="T18"/>
                <a:gd fmla="*/ 406 h 583" name="T19"/>
                <a:gd fmla="*/ 596 w 596" name="T20"/>
                <a:gd fmla="*/ 345 h 583" name="T21"/>
                <a:gd fmla="*/ 596 w 596" name="T22"/>
                <a:gd fmla="*/ 62 h 583" name="T23"/>
                <a:gd fmla="*/ 534 w 596" name="T24"/>
                <a:gd fmla="*/ 0 h 583" name="T25"/>
                <a:gd fmla="*/ 61 w 596" name="T26"/>
                <a:gd fmla="*/ 0 h 583" name="T27"/>
                <a:gd fmla="*/ 0 w 596" name="T28"/>
                <a:gd fmla="*/ 62 h 583" name="T29"/>
                <a:gd fmla="*/ 0 w 596" name="T30"/>
                <a:gd fmla="*/ 345 h 583" name="T31"/>
                <a:gd fmla="*/ 61 w 596" name="T32"/>
                <a:gd fmla="*/ 406 h 583" name="T33"/>
                <a:gd fmla="*/ 245 w 596" name="T34"/>
                <a:gd fmla="*/ 406 h 583" name="T35"/>
                <a:gd fmla="*/ 245 w 596" name="T36"/>
                <a:gd fmla="*/ 462 h 583" name="T37"/>
                <a:gd fmla="*/ 61 w 596" name="T38"/>
                <a:gd fmla="*/ 462 h 583" name="T39"/>
                <a:gd fmla="*/ 0 w 596" name="T40"/>
                <a:gd fmla="*/ 524 h 583" name="T41"/>
                <a:gd fmla="*/ 0 w 596" name="T42"/>
                <a:gd fmla="*/ 570 h 583" name="T43"/>
                <a:gd fmla="*/ 12 w 596" name="T44"/>
                <a:gd fmla="*/ 583 h 583" name="T45"/>
                <a:gd fmla="*/ 583 w 596" name="T46"/>
                <a:gd fmla="*/ 583 h 583" name="T47"/>
                <a:gd fmla="*/ 596 w 596" name="T48"/>
                <a:gd fmla="*/ 570 h 583" name="T49"/>
                <a:gd fmla="*/ 596 w 596" name="T50"/>
                <a:gd fmla="*/ 524 h 583" name="T51"/>
                <a:gd fmla="*/ 534 w 596" name="T52"/>
                <a:gd fmla="*/ 462 h 583" name="T53"/>
                <a:gd fmla="*/ 351 w 596" name="T54"/>
                <a:gd fmla="*/ 462 h 583" name="T55"/>
                <a:gd fmla="*/ 351 w 596" name="T56"/>
                <a:gd fmla="*/ 406 h 583" name="T57"/>
                <a:gd fmla="*/ 534 w 596" name="T58"/>
                <a:gd fmla="*/ 406 h 583" name="T59"/>
                <a:gd fmla="*/ 544 w 596" name="T60"/>
                <a:gd fmla="*/ 345 h 583" name="T61"/>
                <a:gd fmla="*/ 544 w 596" name="T62"/>
                <a:gd fmla="*/ 62 h 583" name="T63"/>
                <a:gd fmla="*/ 534 w 596" name="T64"/>
                <a:gd fmla="*/ 52 h 583" name="T65"/>
                <a:gd fmla="*/ 61 w 596" name="T66"/>
                <a:gd fmla="*/ 52 h 583" name="T67"/>
                <a:gd fmla="*/ 51 w 596" name="T68"/>
                <a:gd fmla="*/ 62 h 583" name="T69"/>
                <a:gd fmla="*/ 51 w 596" name="T70"/>
                <a:gd fmla="*/ 345 h 583" name="T71"/>
                <a:gd fmla="*/ 61 w 596" name="T72"/>
                <a:gd fmla="*/ 355 h 583" name="T73"/>
                <a:gd fmla="*/ 534 w 596" name="T74"/>
                <a:gd fmla="*/ 355 h 583" name="T75"/>
                <a:gd fmla="*/ 544 w 596" name="T76"/>
                <a:gd fmla="*/ 345 h 583" name="T7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b="b" l="0" r="r" t="0"/>
              <a:pathLst>
                <a:path h="583" w="596">
                  <a:moveTo>
                    <a:pt x="25" y="345"/>
                  </a:moveTo>
                  <a:lnTo>
                    <a:pt x="25" y="62"/>
                  </a:lnTo>
                  <a:cubicBezTo>
                    <a:pt x="25" y="42"/>
                    <a:pt x="41" y="26"/>
                    <a:pt x="61" y="26"/>
                  </a:cubicBezTo>
                  <a:lnTo>
                    <a:pt x="534" y="26"/>
                  </a:lnTo>
                  <a:cubicBezTo>
                    <a:pt x="554" y="26"/>
                    <a:pt x="570" y="42"/>
                    <a:pt x="570" y="62"/>
                  </a:cubicBezTo>
                  <a:lnTo>
                    <a:pt x="570" y="345"/>
                  </a:lnTo>
                  <a:cubicBezTo>
                    <a:pt x="570" y="365"/>
                    <a:pt x="554" y="381"/>
                    <a:pt x="534" y="381"/>
                  </a:cubicBezTo>
                  <a:lnTo>
                    <a:pt x="61" y="381"/>
                  </a:lnTo>
                  <a:cubicBezTo>
                    <a:pt x="41" y="381"/>
                    <a:pt x="25" y="365"/>
                    <a:pt x="25" y="345"/>
                  </a:cubicBezTo>
                  <a:close/>
                  <a:moveTo>
                    <a:pt x="534" y="406"/>
                  </a:moveTo>
                  <a:cubicBezTo>
                    <a:pt x="568" y="406"/>
                    <a:pt x="596" y="379"/>
                    <a:pt x="596" y="345"/>
                  </a:cubicBezTo>
                  <a:lnTo>
                    <a:pt x="596" y="62"/>
                  </a:lnTo>
                  <a:cubicBezTo>
                    <a:pt x="596" y="28"/>
                    <a:pt x="568" y="0"/>
                    <a:pt x="534" y="0"/>
                  </a:cubicBezTo>
                  <a:lnTo>
                    <a:pt x="61" y="0"/>
                  </a:lnTo>
                  <a:cubicBezTo>
                    <a:pt x="27" y="0"/>
                    <a:pt x="0" y="28"/>
                    <a:pt x="0" y="62"/>
                  </a:cubicBezTo>
                  <a:lnTo>
                    <a:pt x="0" y="345"/>
                  </a:lnTo>
                  <a:cubicBezTo>
                    <a:pt x="0" y="379"/>
                    <a:pt x="27" y="406"/>
                    <a:pt x="61" y="406"/>
                  </a:cubicBezTo>
                  <a:lnTo>
                    <a:pt x="245" y="406"/>
                  </a:lnTo>
                  <a:lnTo>
                    <a:pt x="245" y="462"/>
                  </a:lnTo>
                  <a:lnTo>
                    <a:pt x="61" y="462"/>
                  </a:lnTo>
                  <a:cubicBezTo>
                    <a:pt x="27" y="462"/>
                    <a:pt x="0" y="490"/>
                    <a:pt x="0" y="524"/>
                  </a:cubicBezTo>
                  <a:lnTo>
                    <a:pt x="0" y="570"/>
                  </a:lnTo>
                  <a:cubicBezTo>
                    <a:pt x="0" y="577"/>
                    <a:pt x="5" y="583"/>
                    <a:pt x="12" y="583"/>
                  </a:cubicBezTo>
                  <a:lnTo>
                    <a:pt x="583" y="583"/>
                  </a:lnTo>
                  <a:cubicBezTo>
                    <a:pt x="590" y="583"/>
                    <a:pt x="596" y="577"/>
                    <a:pt x="596" y="570"/>
                  </a:cubicBezTo>
                  <a:lnTo>
                    <a:pt x="596" y="524"/>
                  </a:lnTo>
                  <a:cubicBezTo>
                    <a:pt x="596" y="490"/>
                    <a:pt x="568" y="462"/>
                    <a:pt x="534" y="462"/>
                  </a:cubicBezTo>
                  <a:lnTo>
                    <a:pt x="351" y="462"/>
                  </a:lnTo>
                  <a:lnTo>
                    <a:pt x="351" y="406"/>
                  </a:lnTo>
                  <a:lnTo>
                    <a:pt x="534" y="406"/>
                  </a:lnTo>
                  <a:close/>
                  <a:moveTo>
                    <a:pt x="544" y="345"/>
                  </a:moveTo>
                  <a:lnTo>
                    <a:pt x="544" y="62"/>
                  </a:lnTo>
                  <a:cubicBezTo>
                    <a:pt x="544" y="56"/>
                    <a:pt x="540" y="52"/>
                    <a:pt x="534" y="52"/>
                  </a:cubicBezTo>
                  <a:lnTo>
                    <a:pt x="61" y="52"/>
                  </a:lnTo>
                  <a:cubicBezTo>
                    <a:pt x="56" y="52"/>
                    <a:pt x="51" y="56"/>
                    <a:pt x="51" y="62"/>
                  </a:cubicBezTo>
                  <a:lnTo>
                    <a:pt x="51" y="345"/>
                  </a:lnTo>
                  <a:cubicBezTo>
                    <a:pt x="51" y="350"/>
                    <a:pt x="56" y="355"/>
                    <a:pt x="61" y="355"/>
                  </a:cubicBezTo>
                  <a:lnTo>
                    <a:pt x="534" y="355"/>
                  </a:lnTo>
                  <a:cubicBezTo>
                    <a:pt x="540" y="355"/>
                    <a:pt x="544" y="350"/>
                    <a:pt x="544" y="345"/>
                  </a:cubicBezTo>
                  <a:close/>
                </a:path>
              </a:pathLst>
            </a:custGeom>
            <a:solidFill>
              <a:schemeClr val="bg1"/>
            </a:solidFill>
            <a:ln>
              <a:noFill/>
            </a:ln>
            <a:extLst/>
          </p:spPr>
          <p:txBody>
            <a:bodyPr anchor="t" anchorCtr="0" bIns="45700" compatLnSpc="1" lIns="91400" numCol="1" rIns="91400" tIns="45700" vert="horz" wrap="square">
              <a:prstTxWarp prst="textNoShape">
                <a:avLst/>
              </a:prstTxWarp>
            </a:bodyPr>
            <a:lstStyle/>
            <a:p>
              <a:endParaRPr altLang="en-US" lang="zh-CN" sz="2400"/>
            </a:p>
          </p:txBody>
        </p:sp>
      </p:grpSp>
      <p:sp>
        <p:nvSpPr>
          <p:cNvPr id="9" name="文本框 9"/>
          <p:cNvSpPr txBox="1"/>
          <p:nvPr/>
        </p:nvSpPr>
        <p:spPr>
          <a:xfrm>
            <a:off x="6313052" y="3070357"/>
            <a:ext cx="2705853" cy="274320"/>
          </a:xfrm>
          <a:prstGeom prst="rect">
            <a:avLst/>
          </a:prstGeom>
          <a:noFill/>
        </p:spPr>
        <p:txBody>
          <a:bodyPr bIns="0" lIns="0" rIns="0" rtlCol="0" tIns="0" wrap="square">
            <a:spAutoFit/>
          </a:bodyPr>
          <a:lstStyle/>
          <a:p>
            <a:pPr lvl="1" marL="0"/>
            <a:r>
              <a:rPr altLang="en-US" lang="zh-CN">
                <a:solidFill>
                  <a:schemeClr val="bg1">
                    <a:lumMod val="85000"/>
                  </a:schemeClr>
                </a:solidFill>
                <a:latin charset="-122" pitchFamily="34" typeface="微软雅黑"/>
                <a:ea charset="-122" pitchFamily="34" typeface="微软雅黑"/>
              </a:rPr>
              <a:t>选题背景</a:t>
            </a:r>
          </a:p>
        </p:txBody>
      </p:sp>
      <p:sp>
        <p:nvSpPr>
          <p:cNvPr id="10" name="文本框 9"/>
          <p:cNvSpPr txBox="1"/>
          <p:nvPr/>
        </p:nvSpPr>
        <p:spPr>
          <a:xfrm>
            <a:off x="6313052" y="3400155"/>
            <a:ext cx="2705853" cy="274320"/>
          </a:xfrm>
          <a:prstGeom prst="rect">
            <a:avLst/>
          </a:prstGeom>
          <a:noFill/>
        </p:spPr>
        <p:txBody>
          <a:bodyPr bIns="0" lIns="0" rIns="0" rtlCol="0" tIns="0" wrap="square">
            <a:spAutoFit/>
          </a:bodyPr>
          <a:lstStyle/>
          <a:p>
            <a:pPr lvl="1" marL="0"/>
            <a:r>
              <a:rPr altLang="en-US" lang="zh-CN">
                <a:solidFill>
                  <a:schemeClr val="bg1">
                    <a:lumMod val="85000"/>
                  </a:schemeClr>
                </a:solidFill>
                <a:latin charset="-122" pitchFamily="34" typeface="微软雅黑"/>
                <a:ea charset="-122" pitchFamily="34" typeface="微软雅黑"/>
              </a:rPr>
              <a:t>研究意义</a:t>
            </a:r>
          </a:p>
        </p:txBody>
      </p:sp>
      <p:sp>
        <p:nvSpPr>
          <p:cNvPr id="11" name="文本框 9"/>
          <p:cNvSpPr txBox="1"/>
          <p:nvPr/>
        </p:nvSpPr>
        <p:spPr>
          <a:xfrm>
            <a:off x="6313051" y="3820906"/>
            <a:ext cx="3477060" cy="274320"/>
          </a:xfrm>
          <a:prstGeom prst="rect">
            <a:avLst/>
          </a:prstGeom>
          <a:noFill/>
        </p:spPr>
        <p:txBody>
          <a:bodyPr bIns="0" lIns="0" rIns="0" rtlCol="0" tIns="0" wrap="square">
            <a:spAutoFit/>
          </a:bodyPr>
          <a:lstStyle/>
          <a:p>
            <a:pPr lvl="1" marL="0"/>
            <a:r>
              <a:rPr altLang="en-US" lang="zh-CN">
                <a:solidFill>
                  <a:schemeClr val="bg1">
                    <a:lumMod val="85000"/>
                  </a:schemeClr>
                </a:solidFill>
                <a:latin charset="-122" pitchFamily="34" typeface="微软雅黑"/>
                <a:ea charset="-122" pitchFamily="34" typeface="微软雅黑"/>
              </a:rPr>
              <a:t>国内相关研究综述</a:t>
            </a:r>
          </a:p>
        </p:txBody>
      </p:sp>
      <p:sp>
        <p:nvSpPr>
          <p:cNvPr id="12" name="文本框 9"/>
          <p:cNvSpPr txBox="1"/>
          <p:nvPr/>
        </p:nvSpPr>
        <p:spPr>
          <a:xfrm>
            <a:off x="6313051" y="4193131"/>
            <a:ext cx="2705853" cy="274320"/>
          </a:xfrm>
          <a:prstGeom prst="rect">
            <a:avLst/>
          </a:prstGeom>
          <a:noFill/>
        </p:spPr>
        <p:txBody>
          <a:bodyPr bIns="0" lIns="0" rIns="0" rtlCol="0" tIns="0" wrap="square">
            <a:spAutoFit/>
          </a:bodyPr>
          <a:lstStyle/>
          <a:p>
            <a:pPr lvl="1" marL="0"/>
            <a:r>
              <a:rPr altLang="en-US" lang="zh-CN">
                <a:solidFill>
                  <a:schemeClr val="bg1">
                    <a:lumMod val="85000"/>
                  </a:schemeClr>
                </a:solidFill>
                <a:latin charset="-122" pitchFamily="34" typeface="微软雅黑"/>
                <a:ea charset="-122" pitchFamily="34" typeface="微软雅黑"/>
              </a:rPr>
              <a:t>伦理基础文献</a:t>
            </a:r>
          </a:p>
        </p:txBody>
      </p:sp>
      <p:sp>
        <p:nvSpPr>
          <p:cNvPr id="13" name="TextBox 31"/>
          <p:cNvSpPr txBox="1"/>
          <p:nvPr/>
        </p:nvSpPr>
        <p:spPr>
          <a:xfrm>
            <a:off x="6252972" y="2449669"/>
            <a:ext cx="1389721" cy="579120"/>
          </a:xfrm>
          <a:prstGeom prst="rect">
            <a:avLst/>
          </a:prstGeom>
          <a:noFill/>
        </p:spPr>
        <p:txBody>
          <a:bodyPr rtlCol="0" wrap="square">
            <a:spAutoFit/>
          </a:bodyPr>
          <a:lstStyle/>
          <a:p>
            <a:r>
              <a:rPr altLang="en-US" b="1" lang="zh-CN" sz="3200">
                <a:solidFill>
                  <a:schemeClr val="bg1"/>
                </a:solidFill>
                <a:latin charset="-122" pitchFamily="34" typeface="微软雅黑"/>
                <a:ea charset="-122" pitchFamily="34" typeface="微软雅黑"/>
              </a:rPr>
              <a:t>轮序</a:t>
            </a:r>
          </a:p>
        </p:txBody>
      </p:sp>
      <p:sp>
        <p:nvSpPr>
          <p:cNvPr id="15" name="Text Box 2"/>
          <p:cNvSpPr txBox="1">
            <a:spLocks noChangeArrowheads="1"/>
          </p:cNvSpPr>
          <p:nvPr/>
        </p:nvSpPr>
        <p:spPr bwMode="auto">
          <a:xfrm>
            <a:off x="9691565" y="7077405"/>
            <a:ext cx="2527807" cy="375971"/>
          </a:xfrm>
          <a:prstGeom prst="rect">
            <a:avLst/>
          </a:prstGeom>
          <a:noFill/>
          <a:ln w="9525">
            <a:noFill/>
            <a:miter lim="800000"/>
          </a:ln>
        </p:spPr>
        <p:txBody>
          <a:bodyPr wrap="square">
            <a:spAutoFit/>
          </a:bodyPr>
          <a:lstStyle/>
          <a:p>
            <a:pPr algn="ctr"/>
            <a:r>
              <a:rPr altLang="en-US" lang="zh-CN" sz="1867">
                <a:solidFill>
                  <a:srgbClr val="00AEEE"/>
                </a:solidFill>
                <a:latin charset="-122" pitchFamily="34" typeface="微软雅黑"/>
                <a:ea charset="-122" pitchFamily="34" typeface="微软雅黑"/>
              </a:rPr>
              <a:t>延迟符号</a:t>
            </a:r>
          </a:p>
        </p:txBody>
      </p:sp>
    </p:spTree>
    <p:extLst>
      <p:ext uri="{BB962C8B-B14F-4D97-AF65-F5344CB8AC3E}">
        <p14:creationId val="3815794506"/>
      </p:ext>
    </p:extLst>
  </p:cSld>
  <p:clrMapOvr>
    <a:masterClrMapping/>
  </p:clrMapOvr>
  <mc:AlternateContent>
    <mc:Choice Requires="p15">
      <p:transition p14:dur="3250" spd="slow">
        <p15:prstTrans prst="origami"/>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2" presetSubtype="8">
                                  <p:stCondLst>
                                    <p:cond delay="0"/>
                                  </p:stCondLst>
                                  <p:childTnLst>
                                    <p:set>
                                      <p:cBhvr>
                                        <p:cTn dur="1" fill="hold" id="6">
                                          <p:stCondLst>
                                            <p:cond delay="0"/>
                                          </p:stCondLst>
                                        </p:cTn>
                                        <p:tgtEl>
                                          <p:spTgt spid="14"/>
                                        </p:tgtEl>
                                        <p:attrNameLst>
                                          <p:attrName>style.visibility</p:attrName>
                                        </p:attrNameLst>
                                      </p:cBhvr>
                                      <p:to>
                                        <p:strVal val="visible"/>
                                      </p:to>
                                    </p:set>
                                    <p:animEffect filter="wipe(left)" transition="in">
                                      <p:cBhvr>
                                        <p:cTn dur="1100" id="7"/>
                                        <p:tgtEl>
                                          <p:spTgt spid="14"/>
                                        </p:tgtEl>
                                      </p:cBhvr>
                                    </p:animEffect>
                                  </p:childTnLst>
                                </p:cTn>
                              </p:par>
                            </p:childTnLst>
                          </p:cTn>
                        </p:par>
                        <p:par>
                          <p:cTn fill="hold" id="8" nodeType="afterGroup">
                            <p:stCondLst>
                              <p:cond delay="1100"/>
                            </p:stCondLst>
                            <p:childTnLst>
                              <p:par>
                                <p:cTn fill="hold" id="9" nodeType="afterEffect" presetClass="entr" presetID="21" presetSubtype="1">
                                  <p:stCondLst>
                                    <p:cond delay="0"/>
                                  </p:stCondLst>
                                  <p:childTnLst>
                                    <p:set>
                                      <p:cBhvr>
                                        <p:cTn dur="1" fill="hold" id="10">
                                          <p:stCondLst>
                                            <p:cond delay="0"/>
                                          </p:stCondLst>
                                        </p:cTn>
                                        <p:tgtEl>
                                          <p:spTgt spid="6"/>
                                        </p:tgtEl>
                                        <p:attrNameLst>
                                          <p:attrName>style.visibility</p:attrName>
                                        </p:attrNameLst>
                                      </p:cBhvr>
                                      <p:to>
                                        <p:strVal val="visible"/>
                                      </p:to>
                                    </p:set>
                                    <p:animEffect filter="wheel(1)" transition="in">
                                      <p:cBhvr>
                                        <p:cTn dur="1000" id="11"/>
                                        <p:tgtEl>
                                          <p:spTgt spid="6"/>
                                        </p:tgtEl>
                                      </p:cBhvr>
                                    </p:animEffect>
                                  </p:childTnLst>
                                </p:cTn>
                              </p:par>
                            </p:childTnLst>
                          </p:cTn>
                        </p:par>
                        <p:par>
                          <p:cTn fill="hold" id="12" nodeType="afterGroup">
                            <p:stCondLst>
                              <p:cond delay="2100"/>
                            </p:stCondLst>
                            <p:childTnLst>
                              <p:par>
                                <p:cTn fill="hold" grpId="0" id="13" nodeType="afterEffect" presetClass="entr" presetID="22" presetSubtype="8">
                                  <p:stCondLst>
                                    <p:cond delay="0"/>
                                  </p:stCondLst>
                                  <p:childTnLst>
                                    <p:set>
                                      <p:cBhvr>
                                        <p:cTn dur="1" fill="hold" id="14">
                                          <p:stCondLst>
                                            <p:cond delay="0"/>
                                          </p:stCondLst>
                                        </p:cTn>
                                        <p:tgtEl>
                                          <p:spTgt spid="13"/>
                                        </p:tgtEl>
                                        <p:attrNameLst>
                                          <p:attrName>style.visibility</p:attrName>
                                        </p:attrNameLst>
                                      </p:cBhvr>
                                      <p:to>
                                        <p:strVal val="visible"/>
                                      </p:to>
                                    </p:set>
                                    <p:animEffect filter="wipe(left)" transition="in">
                                      <p:cBhvr>
                                        <p:cTn dur="500" id="15"/>
                                        <p:tgtEl>
                                          <p:spTgt spid="13"/>
                                        </p:tgtEl>
                                      </p:cBhvr>
                                    </p:animEffect>
                                  </p:childTnLst>
                                </p:cTn>
                              </p:par>
                            </p:childTnLst>
                          </p:cTn>
                        </p:par>
                        <p:par>
                          <p:cTn fill="hold" id="16" nodeType="afterGroup">
                            <p:stCondLst>
                              <p:cond delay="2600"/>
                            </p:stCondLst>
                            <p:childTnLst>
                              <p:par>
                                <p:cTn fill="hold" grpId="0" id="17" nodeType="afterEffect" presetClass="entr" presetID="2" presetSubtype="4">
                                  <p:stCondLst>
                                    <p:cond delay="0"/>
                                  </p:stCondLst>
                                  <p:childTnLst>
                                    <p:set>
                                      <p:cBhvr>
                                        <p:cTn dur="1" fill="hold" id="18">
                                          <p:stCondLst>
                                            <p:cond delay="0"/>
                                          </p:stCondLst>
                                        </p:cTn>
                                        <p:tgtEl>
                                          <p:spTgt spid="9"/>
                                        </p:tgtEl>
                                        <p:attrNameLst>
                                          <p:attrName>style.visibility</p:attrName>
                                        </p:attrNameLst>
                                      </p:cBhvr>
                                      <p:to>
                                        <p:strVal val="visible"/>
                                      </p:to>
                                    </p:set>
                                    <p:anim calcmode="lin" valueType="num">
                                      <p:cBhvr additive="base">
                                        <p:cTn dur="500" fill="hold" id="19"/>
                                        <p:tgtEl>
                                          <p:spTgt spid="9"/>
                                        </p:tgtEl>
                                        <p:attrNameLst>
                                          <p:attrName>ppt_x</p:attrName>
                                        </p:attrNameLst>
                                      </p:cBhvr>
                                      <p:tavLst>
                                        <p:tav tm="0">
                                          <p:val>
                                            <p:strVal val="#ppt_x"/>
                                          </p:val>
                                        </p:tav>
                                        <p:tav tm="100000">
                                          <p:val>
                                            <p:strVal val="#ppt_x"/>
                                          </p:val>
                                        </p:tav>
                                      </p:tavLst>
                                    </p:anim>
                                    <p:anim calcmode="lin" valueType="num">
                                      <p:cBhvr additive="base">
                                        <p:cTn dur="500" fill="hold" id="20"/>
                                        <p:tgtEl>
                                          <p:spTgt spid="9"/>
                                        </p:tgtEl>
                                        <p:attrNameLst>
                                          <p:attrName>ppt_y</p:attrName>
                                        </p:attrNameLst>
                                      </p:cBhvr>
                                      <p:tavLst>
                                        <p:tav tm="0">
                                          <p:val>
                                            <p:strVal val="1+#ppt_h/2"/>
                                          </p:val>
                                        </p:tav>
                                        <p:tav tm="100000">
                                          <p:val>
                                            <p:strVal val="#ppt_y"/>
                                          </p:val>
                                        </p:tav>
                                      </p:tavLst>
                                    </p:anim>
                                  </p:childTnLst>
                                </p:cTn>
                              </p:par>
                            </p:childTnLst>
                          </p:cTn>
                        </p:par>
                        <p:par>
                          <p:cTn fill="hold" id="21" nodeType="afterGroup">
                            <p:stCondLst>
                              <p:cond delay="3100"/>
                            </p:stCondLst>
                            <p:childTnLst>
                              <p:par>
                                <p:cTn fill="hold" grpId="0" id="22" nodeType="afterEffect" presetClass="entr" presetID="2" presetSubtype="4">
                                  <p:stCondLst>
                                    <p:cond delay="0"/>
                                  </p:stCondLst>
                                  <p:childTnLst>
                                    <p:set>
                                      <p:cBhvr>
                                        <p:cTn dur="1" fill="hold" id="23">
                                          <p:stCondLst>
                                            <p:cond delay="0"/>
                                          </p:stCondLst>
                                        </p:cTn>
                                        <p:tgtEl>
                                          <p:spTgt spid="10"/>
                                        </p:tgtEl>
                                        <p:attrNameLst>
                                          <p:attrName>style.visibility</p:attrName>
                                        </p:attrNameLst>
                                      </p:cBhvr>
                                      <p:to>
                                        <p:strVal val="visible"/>
                                      </p:to>
                                    </p:set>
                                    <p:anim calcmode="lin" valueType="num">
                                      <p:cBhvr additive="base">
                                        <p:cTn dur="500" fill="hold" id="24"/>
                                        <p:tgtEl>
                                          <p:spTgt spid="10"/>
                                        </p:tgtEl>
                                        <p:attrNameLst>
                                          <p:attrName>ppt_x</p:attrName>
                                        </p:attrNameLst>
                                      </p:cBhvr>
                                      <p:tavLst>
                                        <p:tav tm="0">
                                          <p:val>
                                            <p:strVal val="#ppt_x"/>
                                          </p:val>
                                        </p:tav>
                                        <p:tav tm="100000">
                                          <p:val>
                                            <p:strVal val="#ppt_x"/>
                                          </p:val>
                                        </p:tav>
                                      </p:tavLst>
                                    </p:anim>
                                    <p:anim calcmode="lin" valueType="num">
                                      <p:cBhvr additive="base">
                                        <p:cTn dur="500" fill="hold" id="25"/>
                                        <p:tgtEl>
                                          <p:spTgt spid="10"/>
                                        </p:tgtEl>
                                        <p:attrNameLst>
                                          <p:attrName>ppt_y</p:attrName>
                                        </p:attrNameLst>
                                      </p:cBhvr>
                                      <p:tavLst>
                                        <p:tav tm="0">
                                          <p:val>
                                            <p:strVal val="1+#ppt_h/2"/>
                                          </p:val>
                                        </p:tav>
                                        <p:tav tm="100000">
                                          <p:val>
                                            <p:strVal val="#ppt_y"/>
                                          </p:val>
                                        </p:tav>
                                      </p:tavLst>
                                    </p:anim>
                                  </p:childTnLst>
                                </p:cTn>
                              </p:par>
                            </p:childTnLst>
                          </p:cTn>
                        </p:par>
                        <p:par>
                          <p:cTn fill="hold" id="26" nodeType="afterGroup">
                            <p:stCondLst>
                              <p:cond delay="3600"/>
                            </p:stCondLst>
                            <p:childTnLst>
                              <p:par>
                                <p:cTn fill="hold" grpId="0" id="27" nodeType="afterEffect" presetClass="entr" presetID="2" presetSubtype="4">
                                  <p:stCondLst>
                                    <p:cond delay="0"/>
                                  </p:stCondLst>
                                  <p:childTnLst>
                                    <p:set>
                                      <p:cBhvr>
                                        <p:cTn dur="1" fill="hold" id="28">
                                          <p:stCondLst>
                                            <p:cond delay="0"/>
                                          </p:stCondLst>
                                        </p:cTn>
                                        <p:tgtEl>
                                          <p:spTgt spid="11"/>
                                        </p:tgtEl>
                                        <p:attrNameLst>
                                          <p:attrName>style.visibility</p:attrName>
                                        </p:attrNameLst>
                                      </p:cBhvr>
                                      <p:to>
                                        <p:strVal val="visible"/>
                                      </p:to>
                                    </p:set>
                                    <p:anim calcmode="lin" valueType="num">
                                      <p:cBhvr additive="base">
                                        <p:cTn dur="500" fill="hold" id="29"/>
                                        <p:tgtEl>
                                          <p:spTgt spid="11"/>
                                        </p:tgtEl>
                                        <p:attrNameLst>
                                          <p:attrName>ppt_x</p:attrName>
                                        </p:attrNameLst>
                                      </p:cBhvr>
                                      <p:tavLst>
                                        <p:tav tm="0">
                                          <p:val>
                                            <p:strVal val="#ppt_x"/>
                                          </p:val>
                                        </p:tav>
                                        <p:tav tm="100000">
                                          <p:val>
                                            <p:strVal val="#ppt_x"/>
                                          </p:val>
                                        </p:tav>
                                      </p:tavLst>
                                    </p:anim>
                                    <p:anim calcmode="lin" valueType="num">
                                      <p:cBhvr additive="base">
                                        <p:cTn dur="500" fill="hold" id="30"/>
                                        <p:tgtEl>
                                          <p:spTgt spid="11"/>
                                        </p:tgtEl>
                                        <p:attrNameLst>
                                          <p:attrName>ppt_y</p:attrName>
                                        </p:attrNameLst>
                                      </p:cBhvr>
                                      <p:tavLst>
                                        <p:tav tm="0">
                                          <p:val>
                                            <p:strVal val="1+#ppt_h/2"/>
                                          </p:val>
                                        </p:tav>
                                        <p:tav tm="100000">
                                          <p:val>
                                            <p:strVal val="#ppt_y"/>
                                          </p:val>
                                        </p:tav>
                                      </p:tavLst>
                                    </p:anim>
                                  </p:childTnLst>
                                </p:cTn>
                              </p:par>
                            </p:childTnLst>
                          </p:cTn>
                        </p:par>
                        <p:par>
                          <p:cTn fill="hold" id="31" nodeType="afterGroup">
                            <p:stCondLst>
                              <p:cond delay="4100"/>
                            </p:stCondLst>
                            <p:childTnLst>
                              <p:par>
                                <p:cTn fill="hold" grpId="0" id="32" nodeType="afterEffect" presetClass="entr" presetID="2" presetSubtype="4">
                                  <p:stCondLst>
                                    <p:cond delay="0"/>
                                  </p:stCondLst>
                                  <p:childTnLst>
                                    <p:set>
                                      <p:cBhvr>
                                        <p:cTn dur="1" fill="hold" id="33">
                                          <p:stCondLst>
                                            <p:cond delay="0"/>
                                          </p:stCondLst>
                                        </p:cTn>
                                        <p:tgtEl>
                                          <p:spTgt spid="12"/>
                                        </p:tgtEl>
                                        <p:attrNameLst>
                                          <p:attrName>style.visibility</p:attrName>
                                        </p:attrNameLst>
                                      </p:cBhvr>
                                      <p:to>
                                        <p:strVal val="visible"/>
                                      </p:to>
                                    </p:set>
                                    <p:anim calcmode="lin" valueType="num">
                                      <p:cBhvr additive="base">
                                        <p:cTn dur="500" fill="hold" id="34"/>
                                        <p:tgtEl>
                                          <p:spTgt spid="12"/>
                                        </p:tgtEl>
                                        <p:attrNameLst>
                                          <p:attrName>ppt_x</p:attrName>
                                        </p:attrNameLst>
                                      </p:cBhvr>
                                      <p:tavLst>
                                        <p:tav tm="0">
                                          <p:val>
                                            <p:strVal val="#ppt_x"/>
                                          </p:val>
                                        </p:tav>
                                        <p:tav tm="100000">
                                          <p:val>
                                            <p:strVal val="#ppt_x"/>
                                          </p:val>
                                        </p:tav>
                                      </p:tavLst>
                                    </p:anim>
                                    <p:anim calcmode="lin" valueType="num">
                                      <p:cBhvr additive="base">
                                        <p:cTn dur="500" fill="hold" id="35"/>
                                        <p:tgtEl>
                                          <p:spTgt spid="12"/>
                                        </p:tgtEl>
                                        <p:attrNameLst>
                                          <p:attrName>ppt_y</p:attrName>
                                        </p:attrNameLst>
                                      </p:cBhvr>
                                      <p:tavLst>
                                        <p:tav tm="0">
                                          <p:val>
                                            <p:strVal val="1+#ppt_h/2"/>
                                          </p:val>
                                        </p:tav>
                                        <p:tav tm="100000">
                                          <p:val>
                                            <p:strVal val="#ppt_y"/>
                                          </p:val>
                                        </p:tav>
                                      </p:tavLst>
                                    </p:anim>
                                  </p:childTnLst>
                                </p:cTn>
                              </p:par>
                            </p:childTnLst>
                          </p:cTn>
                        </p:par>
                        <p:par>
                          <p:cTn fill="hold" id="36" nodeType="afterGroup">
                            <p:stCondLst>
                              <p:cond delay="4600"/>
                            </p:stCondLst>
                            <p:childTnLst>
                              <p:par>
                                <p:cTn fill="hold" grpId="0" id="37" nodeType="afterEffect" presetClass="entr" presetID="53" presetSubtype="0">
                                  <p:stCondLst>
                                    <p:cond delay="0"/>
                                  </p:stCondLst>
                                  <p:iterate type="lt">
                                    <p:tmPct val="10000"/>
                                  </p:iterate>
                                  <p:childTnLst>
                                    <p:set>
                                      <p:cBhvr>
                                        <p:cTn dur="1" fill="hold" id="38">
                                          <p:stCondLst>
                                            <p:cond delay="0"/>
                                          </p:stCondLst>
                                        </p:cTn>
                                        <p:tgtEl>
                                          <p:spTgt spid="15"/>
                                        </p:tgtEl>
                                        <p:attrNameLst>
                                          <p:attrName>style.visibility</p:attrName>
                                        </p:attrNameLst>
                                      </p:cBhvr>
                                      <p:to>
                                        <p:strVal val="visible"/>
                                      </p:to>
                                    </p:set>
                                    <p:anim calcmode="lin" valueType="num">
                                      <p:cBhvr>
                                        <p:cTn dur="650" fill="hold" id="39"/>
                                        <p:tgtEl>
                                          <p:spTgt spid="15"/>
                                        </p:tgtEl>
                                        <p:attrNameLst>
                                          <p:attrName>ppt_w</p:attrName>
                                        </p:attrNameLst>
                                      </p:cBhvr>
                                      <p:tavLst>
                                        <p:tav tm="0">
                                          <p:val>
                                            <p:fltVal val="0"/>
                                          </p:val>
                                        </p:tav>
                                        <p:tav tm="100000">
                                          <p:val>
                                            <p:strVal val="#ppt_w"/>
                                          </p:val>
                                        </p:tav>
                                      </p:tavLst>
                                    </p:anim>
                                    <p:anim calcmode="lin" valueType="num">
                                      <p:cBhvr>
                                        <p:cTn dur="650" fill="hold" id="40"/>
                                        <p:tgtEl>
                                          <p:spTgt spid="15"/>
                                        </p:tgtEl>
                                        <p:attrNameLst>
                                          <p:attrName>ppt_h</p:attrName>
                                        </p:attrNameLst>
                                      </p:cBhvr>
                                      <p:tavLst>
                                        <p:tav tm="0">
                                          <p:val>
                                            <p:fltVal val="0"/>
                                          </p:val>
                                        </p:tav>
                                        <p:tav tm="100000">
                                          <p:val>
                                            <p:strVal val="#ppt_h"/>
                                          </p:val>
                                        </p:tav>
                                      </p:tavLst>
                                    </p:anim>
                                    <p:animEffect filter="fade" transition="in">
                                      <p:cBhvr>
                                        <p:cTn dur="650" id="41"/>
                                        <p:tgtEl>
                                          <p:spTgt spid="1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9"/>
      <p:bldP grpId="0" spid="10"/>
      <p:bldP grpId="0" spid="11"/>
      <p:bldP grpId="0" spid="12"/>
      <p:bldP grpId="0" spid="13"/>
      <p:bldP grpId="0" spid="15"/>
    </p:bldLst>
  </p:timing>
</p:sld>
</file>

<file path=ppt/slides/slide3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 name="矩形 4"/>
          <p:cNvSpPr/>
          <p:nvPr/>
        </p:nvSpPr>
        <p:spPr>
          <a:xfrm>
            <a:off x="3804668" y="3348646"/>
            <a:ext cx="4627856" cy="853426"/>
          </a:xfrm>
          <a:prstGeom prst="rect">
            <a:avLst/>
          </a:prstGeom>
        </p:spPr>
        <p:txBody>
          <a:bodyPr bIns="45713" lIns="91428" rIns="91428" tIns="45713" wrap="none">
            <a:spAutoFit/>
          </a:bodyPr>
          <a:lstStyle/>
          <a:p>
            <a:pPr algn="r"/>
            <a:r>
              <a:rPr altLang="en-US" lang="zh-CN" sz="5000">
                <a:solidFill>
                  <a:srgbClr val="4B6075"/>
                </a:solidFill>
                <a:latin charset="-122" pitchFamily="34" typeface="微软雅黑"/>
                <a:ea charset="-122" pitchFamily="34" typeface="微软雅黑"/>
              </a:rPr>
              <a:t>感谢老师的指导</a:t>
            </a:r>
          </a:p>
        </p:txBody>
      </p:sp>
      <p:cxnSp>
        <p:nvCxnSpPr>
          <p:cNvPr id="7" name="直接连接符 6"/>
          <p:cNvCxnSpPr/>
          <p:nvPr/>
        </p:nvCxnSpPr>
        <p:spPr>
          <a:xfrm>
            <a:off x="3665495" y="4500880"/>
            <a:ext cx="4861010" cy="0"/>
          </a:xfrm>
          <a:prstGeom prst="line">
            <a:avLst/>
          </a:prstGeom>
          <a:ln w="28575">
            <a:solidFill>
              <a:srgbClr val="4B6075"/>
            </a:solidFill>
          </a:ln>
        </p:spPr>
        <p:style>
          <a:lnRef idx="1">
            <a:schemeClr val="accent1"/>
          </a:lnRef>
          <a:fillRef idx="0">
            <a:schemeClr val="accent1"/>
          </a:fillRef>
          <a:effectRef idx="0">
            <a:schemeClr val="accent1"/>
          </a:effectRef>
          <a:fontRef idx="minor">
            <a:schemeClr val="tx1"/>
          </a:fontRef>
        </p:style>
      </p:cxnSp>
      <p:grpSp>
        <p:nvGrpSpPr>
          <p:cNvPr id="9" name="组合 8"/>
          <p:cNvGrpSpPr/>
          <p:nvPr/>
        </p:nvGrpSpPr>
        <p:grpSpPr>
          <a:xfrm>
            <a:off x="5364480" y="1371600"/>
            <a:ext cx="1513840" cy="1513840"/>
            <a:chOff x="5364480" y="1371600"/>
            <a:chExt cx="1513840" cy="1513840"/>
          </a:xfrm>
        </p:grpSpPr>
        <p:sp>
          <p:nvSpPr>
            <p:cNvPr id="4" name="椭圆 3"/>
            <p:cNvSpPr/>
            <p:nvPr/>
          </p:nvSpPr>
          <p:spPr>
            <a:xfrm>
              <a:off x="5364480" y="1371600"/>
              <a:ext cx="1513840" cy="1513840"/>
            </a:xfrm>
            <a:prstGeom prst="ellipse">
              <a:avLst/>
            </a:prstGeom>
            <a:solidFill>
              <a:srgbClr val="4A5F7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 name="Freeform 101"/>
            <p:cNvSpPr>
              <a:spLocks noChangeArrowheads="1"/>
            </p:cNvSpPr>
            <p:nvPr/>
          </p:nvSpPr>
          <p:spPr bwMode="auto">
            <a:xfrm>
              <a:off x="5576862" y="1726886"/>
              <a:ext cx="1048435" cy="803267"/>
            </a:xfrm>
            <a:custGeom>
              <a:gdLst>
                <a:gd fmla="*/ 80 w 497" name="T0"/>
                <a:gd fmla="*/ 248 h 382" name="T1"/>
                <a:gd fmla="*/ 80 w 497" name="T2"/>
                <a:gd fmla="*/ 248 h 382" name="T3"/>
                <a:gd fmla="*/ 159 w 497" name="T4"/>
                <a:gd fmla="*/ 328 h 382" name="T5"/>
                <a:gd fmla="*/ 248 w 497" name="T6"/>
                <a:gd fmla="*/ 381 h 382" name="T7"/>
                <a:gd fmla="*/ 337 w 497" name="T8"/>
                <a:gd fmla="*/ 337 h 382" name="T9"/>
                <a:gd fmla="*/ 390 w 497" name="T10"/>
                <a:gd fmla="*/ 258 h 382" name="T11"/>
                <a:gd fmla="*/ 248 w 497" name="T12"/>
                <a:gd fmla="*/ 328 h 382" name="T13"/>
                <a:gd fmla="*/ 80 w 497" name="T14"/>
                <a:gd fmla="*/ 248 h 382" name="T15"/>
                <a:gd fmla="*/ 487 w 497" name="T16"/>
                <a:gd fmla="*/ 124 h 382" name="T17"/>
                <a:gd fmla="*/ 487 w 497" name="T18"/>
                <a:gd fmla="*/ 124 h 382" name="T19"/>
                <a:gd fmla="*/ 274 w 497" name="T20"/>
                <a:gd fmla="*/ 9 h 382" name="T21"/>
                <a:gd fmla="*/ 221 w 497" name="T22"/>
                <a:gd fmla="*/ 9 h 382" name="T23"/>
                <a:gd fmla="*/ 9 w 497" name="T24"/>
                <a:gd fmla="*/ 124 h 382" name="T25"/>
                <a:gd fmla="*/ 9 w 497" name="T26"/>
                <a:gd fmla="*/ 160 h 382" name="T27"/>
                <a:gd fmla="*/ 221 w 497" name="T28"/>
                <a:gd fmla="*/ 275 h 382" name="T29"/>
                <a:gd fmla="*/ 274 w 497" name="T30"/>
                <a:gd fmla="*/ 275 h 382" name="T31"/>
                <a:gd fmla="*/ 408 w 497" name="T32"/>
                <a:gd fmla="*/ 195 h 382" name="T33"/>
                <a:gd fmla="*/ 266 w 497" name="T34"/>
                <a:gd fmla="*/ 160 h 382" name="T35"/>
                <a:gd fmla="*/ 248 w 497" name="T36"/>
                <a:gd fmla="*/ 168 h 382" name="T37"/>
                <a:gd fmla="*/ 203 w 497" name="T38"/>
                <a:gd fmla="*/ 133 h 382" name="T39"/>
                <a:gd fmla="*/ 248 w 497" name="T40"/>
                <a:gd fmla="*/ 107 h 382" name="T41"/>
                <a:gd fmla="*/ 293 w 497" name="T42"/>
                <a:gd fmla="*/ 124 h 382" name="T43"/>
                <a:gd fmla="*/ 443 w 497" name="T44"/>
                <a:gd fmla="*/ 177 h 382" name="T45"/>
                <a:gd fmla="*/ 487 w 497" name="T46"/>
                <a:gd fmla="*/ 160 h 382" name="T47"/>
                <a:gd fmla="*/ 487 w 497" name="T48"/>
                <a:gd fmla="*/ 124 h 382" name="T49"/>
                <a:gd fmla="*/ 425 w 497" name="T50"/>
                <a:gd fmla="*/ 346 h 382" name="T51"/>
                <a:gd fmla="*/ 425 w 497" name="T52"/>
                <a:gd fmla="*/ 346 h 382" name="T53"/>
                <a:gd fmla="*/ 461 w 497" name="T54"/>
                <a:gd fmla="*/ 337 h 382" name="T55"/>
                <a:gd fmla="*/ 443 w 497" name="T56"/>
                <a:gd fmla="*/ 177 h 382" name="T57"/>
                <a:gd fmla="*/ 408 w 497" name="T58"/>
                <a:gd fmla="*/ 195 h 382" name="T59"/>
                <a:gd fmla="*/ 425 w 497" name="T60"/>
                <a:gd fmla="*/ 346 h 382" name="T6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b="b" l="0" r="r" t="0"/>
              <a:pathLst>
                <a:path h="382" w="497">
                  <a:moveTo>
                    <a:pt x="80" y="248"/>
                  </a:moveTo>
                  <a:lnTo>
                    <a:pt x="80" y="248"/>
                  </a:lnTo>
                  <a:cubicBezTo>
                    <a:pt x="97" y="293"/>
                    <a:pt x="106" y="311"/>
                    <a:pt x="159" y="328"/>
                  </a:cubicBezTo>
                  <a:cubicBezTo>
                    <a:pt x="203" y="355"/>
                    <a:pt x="230" y="381"/>
                    <a:pt x="248" y="381"/>
                  </a:cubicBezTo>
                  <a:cubicBezTo>
                    <a:pt x="266" y="381"/>
                    <a:pt x="293" y="355"/>
                    <a:pt x="337" y="337"/>
                  </a:cubicBezTo>
                  <a:cubicBezTo>
                    <a:pt x="390" y="311"/>
                    <a:pt x="372" y="311"/>
                    <a:pt x="390" y="258"/>
                  </a:cubicBezTo>
                  <a:cubicBezTo>
                    <a:pt x="248" y="328"/>
                    <a:pt x="248" y="328"/>
                    <a:pt x="248" y="328"/>
                  </a:cubicBezTo>
                  <a:lnTo>
                    <a:pt x="80" y="248"/>
                  </a:lnTo>
                  <a:close/>
                  <a:moveTo>
                    <a:pt x="487" y="124"/>
                  </a:moveTo>
                  <a:lnTo>
                    <a:pt x="487" y="124"/>
                  </a:lnTo>
                  <a:cubicBezTo>
                    <a:pt x="274" y="9"/>
                    <a:pt x="274" y="9"/>
                    <a:pt x="274" y="9"/>
                  </a:cubicBezTo>
                  <a:cubicBezTo>
                    <a:pt x="266" y="0"/>
                    <a:pt x="239" y="0"/>
                    <a:pt x="221" y="9"/>
                  </a:cubicBezTo>
                  <a:cubicBezTo>
                    <a:pt x="9" y="124"/>
                    <a:pt x="9" y="124"/>
                    <a:pt x="9" y="124"/>
                  </a:cubicBezTo>
                  <a:cubicBezTo>
                    <a:pt x="0" y="133"/>
                    <a:pt x="0" y="142"/>
                    <a:pt x="9" y="160"/>
                  </a:cubicBezTo>
                  <a:cubicBezTo>
                    <a:pt x="221" y="275"/>
                    <a:pt x="221" y="275"/>
                    <a:pt x="221" y="275"/>
                  </a:cubicBezTo>
                  <a:cubicBezTo>
                    <a:pt x="239" y="284"/>
                    <a:pt x="266" y="284"/>
                    <a:pt x="274" y="275"/>
                  </a:cubicBezTo>
                  <a:cubicBezTo>
                    <a:pt x="408" y="195"/>
                    <a:pt x="408" y="195"/>
                    <a:pt x="408" y="195"/>
                  </a:cubicBezTo>
                  <a:cubicBezTo>
                    <a:pt x="266" y="160"/>
                    <a:pt x="266" y="160"/>
                    <a:pt x="266" y="160"/>
                  </a:cubicBezTo>
                  <a:cubicBezTo>
                    <a:pt x="257" y="160"/>
                    <a:pt x="257" y="168"/>
                    <a:pt x="248" y="168"/>
                  </a:cubicBezTo>
                  <a:cubicBezTo>
                    <a:pt x="221" y="168"/>
                    <a:pt x="203" y="151"/>
                    <a:pt x="203" y="133"/>
                  </a:cubicBezTo>
                  <a:cubicBezTo>
                    <a:pt x="203" y="124"/>
                    <a:pt x="221" y="107"/>
                    <a:pt x="248" y="107"/>
                  </a:cubicBezTo>
                  <a:cubicBezTo>
                    <a:pt x="266" y="107"/>
                    <a:pt x="284" y="115"/>
                    <a:pt x="293" y="124"/>
                  </a:cubicBezTo>
                  <a:cubicBezTo>
                    <a:pt x="443" y="177"/>
                    <a:pt x="443" y="177"/>
                    <a:pt x="443" y="177"/>
                  </a:cubicBezTo>
                  <a:cubicBezTo>
                    <a:pt x="487" y="160"/>
                    <a:pt x="487" y="160"/>
                    <a:pt x="487" y="160"/>
                  </a:cubicBezTo>
                  <a:cubicBezTo>
                    <a:pt x="496" y="142"/>
                    <a:pt x="496" y="133"/>
                    <a:pt x="487" y="124"/>
                  </a:cubicBezTo>
                  <a:close/>
                  <a:moveTo>
                    <a:pt x="425" y="346"/>
                  </a:moveTo>
                  <a:lnTo>
                    <a:pt x="425" y="346"/>
                  </a:lnTo>
                  <a:cubicBezTo>
                    <a:pt x="416" y="355"/>
                    <a:pt x="452" y="364"/>
                    <a:pt x="461" y="337"/>
                  </a:cubicBezTo>
                  <a:cubicBezTo>
                    <a:pt x="469" y="213"/>
                    <a:pt x="443" y="177"/>
                    <a:pt x="443" y="177"/>
                  </a:cubicBezTo>
                  <a:cubicBezTo>
                    <a:pt x="408" y="195"/>
                    <a:pt x="408" y="195"/>
                    <a:pt x="408" y="195"/>
                  </a:cubicBezTo>
                  <a:cubicBezTo>
                    <a:pt x="408" y="195"/>
                    <a:pt x="443" y="222"/>
                    <a:pt x="425" y="346"/>
                  </a:cubicBezTo>
                  <a:close/>
                </a:path>
              </a:pathLst>
            </a:custGeom>
            <a:solidFill>
              <a:schemeClr val="bg1"/>
            </a:solidFill>
            <a:ln>
              <a:noFill/>
            </a:ln>
            <a:effectLst/>
            <a:extLst>
              <a:ext uri="{91240B29-F687-4f45-9708-019B960494DF}">
                <a14:hiddenLine cap="flat" w="9525">
                  <a:solidFill>
                    <a:srgbClr val="808080"/>
                  </a:solidFill>
                  <a:bevel/>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22856" lIns="45712" rIns="45712" tIns="22856" wrap="none"/>
            <a:lstStyle/>
            <a:p>
              <a:pPr>
                <a:defRPr/>
              </a:pPr>
              <a:endParaRPr lang="en-US" sz="900"/>
            </a:p>
          </p:txBody>
        </p:sp>
      </p:grpSp>
      <p:grpSp>
        <p:nvGrpSpPr>
          <p:cNvPr id="14" name="组合 13"/>
          <p:cNvGrpSpPr/>
          <p:nvPr/>
        </p:nvGrpSpPr>
        <p:grpSpPr>
          <a:xfrm>
            <a:off x="4039450" y="5571667"/>
            <a:ext cx="309030" cy="309030"/>
            <a:chOff x="3785450" y="3161055"/>
            <a:chExt cx="504762" cy="504762"/>
          </a:xfrm>
        </p:grpSpPr>
        <p:sp>
          <p:nvSpPr>
            <p:cNvPr id="11" name="椭圆 10"/>
            <p:cNvSpPr/>
            <p:nvPr/>
          </p:nvSpPr>
          <p:spPr>
            <a:xfrm>
              <a:off x="3785450" y="3161055"/>
              <a:ext cx="504762" cy="504762"/>
            </a:xfrm>
            <a:prstGeom prst="ellipse">
              <a:avLst/>
            </a:prstGeom>
            <a:solidFill>
              <a:srgbClr val="4A5F7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Freeform 96"/>
            <p:cNvSpPr>
              <a:spLocks noChangeArrowheads="1"/>
            </p:cNvSpPr>
            <p:nvPr/>
          </p:nvSpPr>
          <p:spPr bwMode="auto">
            <a:xfrm>
              <a:off x="3892876" y="3261557"/>
              <a:ext cx="289909" cy="279400"/>
            </a:xfrm>
            <a:custGeom>
              <a:gdLst>
                <a:gd fmla="*/ 78442719 w 602" name="T0"/>
                <a:gd fmla="*/ 71923702 h 580" name="T1"/>
                <a:gd fmla="*/ 78442719 w 602" name="T2"/>
                <a:gd fmla="*/ 71923702 h 580" name="T3"/>
                <a:gd fmla="*/ 78442719 w 602" name="T4"/>
                <a:gd fmla="*/ 71923702 h 580" name="T5"/>
                <a:gd fmla="*/ 74657633 w 602" name="T6"/>
                <a:gd fmla="*/ 75578543 h 580" name="T7"/>
                <a:gd fmla="*/ 3654665 w 602" name="T8"/>
                <a:gd fmla="*/ 75578543 h 580" name="T9"/>
                <a:gd fmla="*/ 0 w 602" name="T10"/>
                <a:gd fmla="*/ 71923702 h 580" name="T11"/>
                <a:gd fmla="*/ 0 w 602" name="T12"/>
                <a:gd fmla="*/ 71923702 h 580" name="T13"/>
                <a:gd fmla="*/ 0 w 602" name="T14"/>
                <a:gd fmla="*/ 71923702 h 580" name="T15"/>
                <a:gd fmla="*/ 10180751 w 602" name="T16"/>
                <a:gd fmla="*/ 53518347 h 580" name="T17"/>
                <a:gd fmla="*/ 21274806 w 602" name="T18"/>
                <a:gd fmla="*/ 49733080 h 580" name="T19"/>
                <a:gd fmla="*/ 30411109 w 602" name="T20"/>
                <a:gd fmla="*/ 46077877 h 580" name="T21"/>
                <a:gd fmla="*/ 30411109 w 602" name="T22"/>
                <a:gd fmla="*/ 38637768 h 580" name="T23"/>
                <a:gd fmla="*/ 26756804 w 602" name="T24"/>
                <a:gd fmla="*/ 29500304 h 580" name="T25"/>
                <a:gd fmla="*/ 24929472 w 602" name="T26"/>
                <a:gd fmla="*/ 25845463 h 580" name="T27"/>
                <a:gd fmla="*/ 25843138 w 602" name="T28"/>
                <a:gd fmla="*/ 19318704 h 580" name="T29"/>
                <a:gd fmla="*/ 24929472 w 602" name="T30"/>
                <a:gd fmla="*/ 12009021 h 580" name="T31"/>
                <a:gd fmla="*/ 39678193 w 602" name="T32"/>
                <a:gd fmla="*/ 0 h 580" name="T33"/>
                <a:gd fmla="*/ 53513248 w 602" name="T34"/>
                <a:gd fmla="*/ 12009021 h 580" name="T35"/>
                <a:gd fmla="*/ 52599581 w 602" name="T36"/>
                <a:gd fmla="*/ 19318704 h 580" name="T37"/>
                <a:gd fmla="*/ 54426914 w 602" name="T38"/>
                <a:gd fmla="*/ 25845463 h 580" name="T39"/>
                <a:gd fmla="*/ 51685915 w 602" name="T40"/>
                <a:gd fmla="*/ 29500304 h 580" name="T41"/>
                <a:gd fmla="*/ 48031249 w 602" name="T42"/>
                <a:gd fmla="*/ 38637768 h 580" name="T43"/>
                <a:gd fmla="*/ 48031249 w 602" name="T44"/>
                <a:gd fmla="*/ 46077877 h 580" name="T45"/>
                <a:gd fmla="*/ 57167913 w 602" name="T46"/>
                <a:gd fmla="*/ 49733080 h 580" name="T47"/>
                <a:gd fmla="*/ 69175635 w 602" name="T48"/>
                <a:gd fmla="*/ 53518347 h 580" name="T49"/>
                <a:gd fmla="*/ 78442719 w 602" name="T50"/>
                <a:gd fmla="*/ 71923702 h 580" name="T51"/>
                <a:gd fmla="*/ 0 60000 65536" name="T52"/>
                <a:gd fmla="*/ 0 60000 65536" name="T53"/>
                <a:gd fmla="*/ 0 60000 65536" name="T54"/>
                <a:gd fmla="*/ 0 60000 65536" name="T55"/>
                <a:gd fmla="*/ 0 60000 65536" name="T56"/>
                <a:gd fmla="*/ 0 60000 65536" name="T57"/>
                <a:gd fmla="*/ 0 60000 65536" name="T58"/>
                <a:gd fmla="*/ 0 60000 65536" name="T59"/>
                <a:gd fmla="*/ 0 60000 65536" name="T60"/>
                <a:gd fmla="*/ 0 60000 65536"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b="b" l="0" r="r" t="0"/>
              <a:pathLst>
                <a:path h="580" w="602">
                  <a:moveTo>
                    <a:pt x="601" y="551"/>
                  </a:moveTo>
                  <a:lnTo>
                    <a:pt x="601" y="551"/>
                  </a:lnTo>
                  <a:cubicBezTo>
                    <a:pt x="601" y="572"/>
                    <a:pt x="594" y="579"/>
                    <a:pt x="572" y="579"/>
                  </a:cubicBezTo>
                  <a:cubicBezTo>
                    <a:pt x="28" y="579"/>
                    <a:pt x="28" y="579"/>
                    <a:pt x="28" y="579"/>
                  </a:cubicBezTo>
                  <a:cubicBezTo>
                    <a:pt x="14" y="579"/>
                    <a:pt x="0" y="572"/>
                    <a:pt x="0" y="551"/>
                  </a:cubicBezTo>
                  <a:cubicBezTo>
                    <a:pt x="0" y="551"/>
                    <a:pt x="0" y="452"/>
                    <a:pt x="78" y="410"/>
                  </a:cubicBezTo>
                  <a:cubicBezTo>
                    <a:pt x="120" y="388"/>
                    <a:pt x="106" y="410"/>
                    <a:pt x="163" y="381"/>
                  </a:cubicBezTo>
                  <a:cubicBezTo>
                    <a:pt x="219" y="360"/>
                    <a:pt x="233" y="353"/>
                    <a:pt x="233" y="353"/>
                  </a:cubicBezTo>
                  <a:cubicBezTo>
                    <a:pt x="233" y="296"/>
                    <a:pt x="233" y="296"/>
                    <a:pt x="233" y="296"/>
                  </a:cubicBezTo>
                  <a:cubicBezTo>
                    <a:pt x="233" y="296"/>
                    <a:pt x="212" y="275"/>
                    <a:pt x="205" y="226"/>
                  </a:cubicBezTo>
                  <a:cubicBezTo>
                    <a:pt x="191" y="233"/>
                    <a:pt x="191" y="212"/>
                    <a:pt x="191" y="198"/>
                  </a:cubicBezTo>
                  <a:cubicBezTo>
                    <a:pt x="191" y="183"/>
                    <a:pt x="184" y="148"/>
                    <a:pt x="198" y="148"/>
                  </a:cubicBezTo>
                  <a:cubicBezTo>
                    <a:pt x="191" y="127"/>
                    <a:pt x="191" y="99"/>
                    <a:pt x="191" y="92"/>
                  </a:cubicBezTo>
                  <a:cubicBezTo>
                    <a:pt x="198" y="49"/>
                    <a:pt x="240" y="0"/>
                    <a:pt x="304" y="0"/>
                  </a:cubicBezTo>
                  <a:cubicBezTo>
                    <a:pt x="375" y="0"/>
                    <a:pt x="410" y="49"/>
                    <a:pt x="410" y="92"/>
                  </a:cubicBezTo>
                  <a:cubicBezTo>
                    <a:pt x="410" y="99"/>
                    <a:pt x="410" y="127"/>
                    <a:pt x="403" y="148"/>
                  </a:cubicBezTo>
                  <a:cubicBezTo>
                    <a:pt x="424" y="148"/>
                    <a:pt x="417" y="183"/>
                    <a:pt x="417" y="198"/>
                  </a:cubicBezTo>
                  <a:cubicBezTo>
                    <a:pt x="417" y="212"/>
                    <a:pt x="410" y="233"/>
                    <a:pt x="396" y="226"/>
                  </a:cubicBezTo>
                  <a:cubicBezTo>
                    <a:pt x="389" y="275"/>
                    <a:pt x="368" y="296"/>
                    <a:pt x="368" y="296"/>
                  </a:cubicBezTo>
                  <a:cubicBezTo>
                    <a:pt x="368" y="353"/>
                    <a:pt x="368" y="353"/>
                    <a:pt x="368" y="353"/>
                  </a:cubicBezTo>
                  <a:cubicBezTo>
                    <a:pt x="368" y="353"/>
                    <a:pt x="382" y="360"/>
                    <a:pt x="438" y="381"/>
                  </a:cubicBezTo>
                  <a:cubicBezTo>
                    <a:pt x="502" y="410"/>
                    <a:pt x="481" y="388"/>
                    <a:pt x="530" y="410"/>
                  </a:cubicBezTo>
                  <a:cubicBezTo>
                    <a:pt x="601" y="452"/>
                    <a:pt x="601" y="551"/>
                    <a:pt x="601" y="551"/>
                  </a:cubicBezTo>
                </a:path>
              </a:pathLst>
            </a:custGeom>
            <a:solidFill>
              <a:schemeClr val="bg1"/>
            </a:solidFill>
            <a:ln>
              <a:noFill/>
            </a:ln>
            <a:extLst>
              <a:ext uri="{91240B29-F687-4f45-9708-019B960494DF}">
                <a14:hiddenLine w="9525">
                  <a:solidFill>
                    <a:srgbClr val="000000"/>
                  </a:solidFill>
                  <a:round/>
                  <a:headEnd/>
                  <a:tailEnd/>
                </a14:hiddenLine>
              </a:ext>
            </a:extLst>
          </p:spPr>
          <p:txBody>
            <a:bodyPr anchor="ctr" wrap="none"/>
            <a:lstStyle/>
            <a:p>
              <a:endParaRPr lang="en-US" sz="900"/>
            </a:p>
          </p:txBody>
        </p:sp>
      </p:grpSp>
      <p:grpSp>
        <p:nvGrpSpPr>
          <p:cNvPr id="19" name="组合 18"/>
          <p:cNvGrpSpPr/>
          <p:nvPr/>
        </p:nvGrpSpPr>
        <p:grpSpPr>
          <a:xfrm>
            <a:off x="6389502" y="5571667"/>
            <a:ext cx="309030" cy="309030"/>
            <a:chOff x="6389502" y="5571667"/>
            <a:chExt cx="309030" cy="309030"/>
          </a:xfrm>
        </p:grpSpPr>
        <p:sp>
          <p:nvSpPr>
            <p:cNvPr id="16" name="椭圆 15"/>
            <p:cNvSpPr/>
            <p:nvPr/>
          </p:nvSpPr>
          <p:spPr>
            <a:xfrm>
              <a:off x="6389502" y="5571667"/>
              <a:ext cx="309030" cy="309030"/>
            </a:xfrm>
            <a:prstGeom prst="ellipse">
              <a:avLst/>
            </a:prstGeom>
            <a:solidFill>
              <a:srgbClr val="4A5F7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Freeform 45"/>
            <p:cNvSpPr>
              <a:spLocks noChangeArrowheads="1"/>
            </p:cNvSpPr>
            <p:nvPr/>
          </p:nvSpPr>
          <p:spPr bwMode="auto">
            <a:xfrm>
              <a:off x="6455779" y="5631258"/>
              <a:ext cx="176475" cy="174932"/>
            </a:xfrm>
            <a:custGeom>
              <a:gdLst>
                <a:gd fmla="*/ 354 w 391" name="T0"/>
                <a:gd fmla="*/ 35 h 391" name="T1"/>
                <a:gd fmla="*/ 354 w 391" name="T2"/>
                <a:gd fmla="*/ 35 h 391" name="T3"/>
                <a:gd fmla="*/ 292 w 391" name="T4"/>
                <a:gd fmla="*/ 0 h 391" name="T5"/>
                <a:gd fmla="*/ 169 w 391" name="T6"/>
                <a:gd fmla="*/ 133 h 391" name="T7"/>
                <a:gd fmla="*/ 26 w 391" name="T8"/>
                <a:gd fmla="*/ 275 h 391" name="T9"/>
                <a:gd fmla="*/ 0 w 391" name="T10"/>
                <a:gd fmla="*/ 390 h 391" name="T11"/>
                <a:gd fmla="*/ 116 w 391" name="T12"/>
                <a:gd fmla="*/ 363 h 391" name="T13"/>
                <a:gd fmla="*/ 266 w 391" name="T14"/>
                <a:gd fmla="*/ 222 h 391" name="T15"/>
                <a:gd fmla="*/ 390 w 391" name="T16"/>
                <a:gd fmla="*/ 97 h 391" name="T17"/>
                <a:gd fmla="*/ 354 w 391" name="T18"/>
                <a:gd fmla="*/ 35 h 391" name="T19"/>
                <a:gd fmla="*/ 116 w 391" name="T20"/>
                <a:gd fmla="*/ 354 h 391" name="T21"/>
                <a:gd fmla="*/ 116 w 391" name="T22"/>
                <a:gd fmla="*/ 354 h 391" name="T23"/>
                <a:gd fmla="*/ 71 w 391" name="T24"/>
                <a:gd fmla="*/ 363 h 391" name="T25"/>
                <a:gd fmla="*/ 54 w 391" name="T26"/>
                <a:gd fmla="*/ 337 h 391" name="T27"/>
                <a:gd fmla="*/ 35 w 391" name="T28"/>
                <a:gd fmla="*/ 319 h 391" name="T29"/>
                <a:gd fmla="*/ 44 w 391" name="T30"/>
                <a:gd fmla="*/ 284 h 391" name="T31"/>
                <a:gd fmla="*/ 54 w 391" name="T32"/>
                <a:gd fmla="*/ 266 h 391" name="T33"/>
                <a:gd fmla="*/ 98 w 391" name="T34"/>
                <a:gd fmla="*/ 292 h 391" name="T35"/>
                <a:gd fmla="*/ 124 w 391" name="T36"/>
                <a:gd fmla="*/ 337 h 391" name="T37"/>
                <a:gd fmla="*/ 116 w 391" name="T38"/>
                <a:gd fmla="*/ 354 h 391"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391" w="391">
                  <a:moveTo>
                    <a:pt x="354" y="35"/>
                  </a:moveTo>
                  <a:lnTo>
                    <a:pt x="354" y="35"/>
                  </a:lnTo>
                  <a:cubicBezTo>
                    <a:pt x="319" y="0"/>
                    <a:pt x="292" y="0"/>
                    <a:pt x="292" y="0"/>
                  </a:cubicBezTo>
                  <a:cubicBezTo>
                    <a:pt x="169" y="133"/>
                    <a:pt x="169" y="133"/>
                    <a:pt x="169" y="133"/>
                  </a:cubicBezTo>
                  <a:cubicBezTo>
                    <a:pt x="26" y="275"/>
                    <a:pt x="26" y="275"/>
                    <a:pt x="26" y="275"/>
                  </a:cubicBezTo>
                  <a:cubicBezTo>
                    <a:pt x="0" y="390"/>
                    <a:pt x="0" y="390"/>
                    <a:pt x="0" y="390"/>
                  </a:cubicBezTo>
                  <a:cubicBezTo>
                    <a:pt x="116" y="363"/>
                    <a:pt x="116" y="363"/>
                    <a:pt x="116" y="363"/>
                  </a:cubicBezTo>
                  <a:cubicBezTo>
                    <a:pt x="266" y="222"/>
                    <a:pt x="266" y="222"/>
                    <a:pt x="266" y="222"/>
                  </a:cubicBezTo>
                  <a:cubicBezTo>
                    <a:pt x="390" y="97"/>
                    <a:pt x="390" y="97"/>
                    <a:pt x="390" y="97"/>
                  </a:cubicBezTo>
                  <a:cubicBezTo>
                    <a:pt x="390" y="97"/>
                    <a:pt x="390" y="71"/>
                    <a:pt x="354" y="35"/>
                  </a:cubicBezTo>
                  <a:close/>
                  <a:moveTo>
                    <a:pt x="116" y="354"/>
                  </a:moveTo>
                  <a:lnTo>
                    <a:pt x="116" y="354"/>
                  </a:lnTo>
                  <a:cubicBezTo>
                    <a:pt x="71" y="363"/>
                    <a:pt x="71" y="363"/>
                    <a:pt x="71" y="363"/>
                  </a:cubicBezTo>
                  <a:cubicBezTo>
                    <a:pt x="71" y="354"/>
                    <a:pt x="63" y="346"/>
                    <a:pt x="54" y="337"/>
                  </a:cubicBezTo>
                  <a:cubicBezTo>
                    <a:pt x="44" y="328"/>
                    <a:pt x="35" y="328"/>
                    <a:pt x="35" y="319"/>
                  </a:cubicBezTo>
                  <a:cubicBezTo>
                    <a:pt x="44" y="284"/>
                    <a:pt x="44" y="284"/>
                    <a:pt x="44" y="284"/>
                  </a:cubicBezTo>
                  <a:cubicBezTo>
                    <a:pt x="54" y="266"/>
                    <a:pt x="54" y="266"/>
                    <a:pt x="54" y="266"/>
                  </a:cubicBezTo>
                  <a:cubicBezTo>
                    <a:pt x="54" y="266"/>
                    <a:pt x="71" y="266"/>
                    <a:pt x="98" y="292"/>
                  </a:cubicBezTo>
                  <a:cubicBezTo>
                    <a:pt x="124" y="319"/>
                    <a:pt x="124" y="337"/>
                    <a:pt x="124" y="337"/>
                  </a:cubicBezTo>
                  <a:lnTo>
                    <a:pt x="116" y="354"/>
                  </a:lnTo>
                  <a:close/>
                </a:path>
              </a:pathLst>
            </a:custGeom>
            <a:solidFill>
              <a:schemeClr val="bg1"/>
            </a:solidFill>
            <a:ln>
              <a:noFill/>
            </a:ln>
            <a:effectLst/>
            <a:extLst>
              <a:ext uri="{91240B29-F687-4f45-9708-019B960494DF}">
                <a14:hiddenLine cap="flat" w="9525">
                  <a:solidFill>
                    <a:srgbClr val="808080"/>
                  </a:solidFill>
                  <a:bevel/>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22856" lIns="45712" rIns="45712" tIns="22856" wrap="none"/>
            <a:lstStyle/>
            <a:p>
              <a:pPr>
                <a:defRPr/>
              </a:pPr>
              <a:endParaRPr lang="en-US" sz="900"/>
            </a:p>
          </p:txBody>
        </p:sp>
      </p:grpSp>
      <p:sp>
        <p:nvSpPr>
          <p:cNvPr id="20" name="TextBox 10"/>
          <p:cNvSpPr txBox="1"/>
          <p:nvPr/>
        </p:nvSpPr>
        <p:spPr>
          <a:xfrm>
            <a:off x="6764808" y="5534058"/>
            <a:ext cx="1390967" cy="335280"/>
          </a:xfrm>
          <a:prstGeom prst="rect">
            <a:avLst/>
          </a:prstGeom>
          <a:noFill/>
        </p:spPr>
        <p:txBody>
          <a:bodyPr rtlCol="0" wrap="none">
            <a:spAutoFit/>
          </a:bodyPr>
          <a:lstStyle/>
          <a:p>
            <a:r>
              <a:rPr altLang="en-US" lang="zh-CN" sz="1600">
                <a:solidFill>
                  <a:srgbClr val="4B6075"/>
                </a:solidFill>
                <a:latin charset="-122" pitchFamily="34" typeface="微软雅黑"/>
                <a:ea charset="-122" pitchFamily="34" typeface="微软雅黑"/>
              </a:rPr>
              <a:t>答辩人：XXX</a:t>
            </a:r>
          </a:p>
        </p:txBody>
      </p:sp>
      <p:sp>
        <p:nvSpPr>
          <p:cNvPr id="21" name="TextBox 11"/>
          <p:cNvSpPr txBox="1"/>
          <p:nvPr/>
        </p:nvSpPr>
        <p:spPr>
          <a:xfrm>
            <a:off x="4320908" y="5541516"/>
            <a:ext cx="1968817" cy="335280"/>
          </a:xfrm>
          <a:prstGeom prst="rect">
            <a:avLst/>
          </a:prstGeom>
          <a:noFill/>
        </p:spPr>
        <p:txBody>
          <a:bodyPr rtlCol="0" wrap="none">
            <a:spAutoFit/>
          </a:bodyPr>
          <a:lstStyle/>
          <a:p>
            <a:r>
              <a:rPr altLang="en-US" lang="zh-CN" sz="1600">
                <a:solidFill>
                  <a:srgbClr val="4B6075"/>
                </a:solidFill>
                <a:latin charset="-122" pitchFamily="34" typeface="微软雅黑"/>
                <a:ea charset="-122" pitchFamily="34" typeface="微软雅黑"/>
              </a:rPr>
              <a:t>指导老师：优页PPT</a:t>
            </a:r>
          </a:p>
        </p:txBody>
      </p:sp>
      <p:sp>
        <p:nvSpPr>
          <p:cNvPr id="22" name="矩形 21"/>
          <p:cNvSpPr/>
          <p:nvPr/>
        </p:nvSpPr>
        <p:spPr>
          <a:xfrm>
            <a:off x="3756101" y="4560472"/>
            <a:ext cx="4932656" cy="396226"/>
          </a:xfrm>
          <a:prstGeom prst="rect">
            <a:avLst/>
          </a:prstGeom>
        </p:spPr>
        <p:txBody>
          <a:bodyPr bIns="45713" lIns="91428" rIns="91428" tIns="45713" wrap="none">
            <a:spAutoFit/>
          </a:bodyPr>
          <a:lstStyle/>
          <a:p>
            <a:pPr algn="r"/>
            <a:r>
              <a:rPr altLang="en-US" lang="zh-CN" sz="2000">
                <a:solidFill>
                  <a:srgbClr val="4B6075"/>
                </a:solidFill>
                <a:latin charset="-122" pitchFamily="34" typeface="微软雅黑"/>
                <a:ea charset="-122" pitchFamily="34" typeface="微软雅黑"/>
              </a:rPr>
              <a:t>您的大学美术与艺术设计学院  1103103班</a:t>
            </a:r>
          </a:p>
        </p:txBody>
      </p:sp>
    </p:spTree>
    <p:extLst>
      <p:ext uri="{BB962C8B-B14F-4D97-AF65-F5344CB8AC3E}">
        <p14:creationId val="1948655044"/>
      </p:ext>
    </p:extLst>
  </p:cSld>
  <p:clrMapOvr>
    <a:masterClrMapping/>
  </p:clrMapOvr>
  <mc:AlternateContent>
    <mc:Choice Requires="p15">
      <p:transition p14:dur="6000" spd="slow">
        <p15:prstTrans prst="curtains"/>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42" presetSubtype="0">
                                  <p:stCondLst>
                                    <p:cond delay="0"/>
                                  </p:stCondLst>
                                  <p:childTnLst>
                                    <p:set>
                                      <p:cBhvr>
                                        <p:cTn dur="1" fill="hold" id="6">
                                          <p:stCondLst>
                                            <p:cond delay="0"/>
                                          </p:stCondLst>
                                        </p:cTn>
                                        <p:tgtEl>
                                          <p:spTgt spid="9"/>
                                        </p:tgtEl>
                                        <p:attrNameLst>
                                          <p:attrName>style.visibility</p:attrName>
                                        </p:attrNameLst>
                                      </p:cBhvr>
                                      <p:to>
                                        <p:strVal val="visible"/>
                                      </p:to>
                                    </p:set>
                                    <p:animEffect filter="fade" transition="in">
                                      <p:cBhvr>
                                        <p:cTn dur="1000" id="7"/>
                                        <p:tgtEl>
                                          <p:spTgt spid="9"/>
                                        </p:tgtEl>
                                      </p:cBhvr>
                                    </p:animEffect>
                                    <p:anim calcmode="lin" valueType="num">
                                      <p:cBhvr>
                                        <p:cTn dur="1000" fill="hold" id="8"/>
                                        <p:tgtEl>
                                          <p:spTgt spid="9"/>
                                        </p:tgtEl>
                                        <p:attrNameLst>
                                          <p:attrName>ppt_x</p:attrName>
                                        </p:attrNameLst>
                                      </p:cBhvr>
                                      <p:tavLst>
                                        <p:tav tm="0">
                                          <p:val>
                                            <p:strVal val="#ppt_x"/>
                                          </p:val>
                                        </p:tav>
                                        <p:tav tm="100000">
                                          <p:val>
                                            <p:strVal val="#ppt_x"/>
                                          </p:val>
                                        </p:tav>
                                      </p:tavLst>
                                    </p:anim>
                                    <p:anim calcmode="lin" valueType="num">
                                      <p:cBhvr>
                                        <p:cTn dur="1000" fill="hold" id="9"/>
                                        <p:tgtEl>
                                          <p:spTgt spid="9"/>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1000"/>
                            </p:stCondLst>
                            <p:childTnLst>
                              <p:par>
                                <p:cTn fill="hold" grpId="0" id="11" nodeType="afterEffect" presetClass="entr" presetID="41" presetSubtype="0">
                                  <p:stCondLst>
                                    <p:cond delay="0"/>
                                  </p:stCondLst>
                                  <p:iterate type="lt">
                                    <p:tmPct val="10000"/>
                                  </p:iterate>
                                  <p:childTnLst>
                                    <p:set>
                                      <p:cBhvr>
                                        <p:cTn dur="1" fill="hold" id="12">
                                          <p:stCondLst>
                                            <p:cond delay="0"/>
                                          </p:stCondLst>
                                        </p:cTn>
                                        <p:tgtEl>
                                          <p:spTgt spid="5"/>
                                        </p:tgtEl>
                                        <p:attrNameLst>
                                          <p:attrName>style.visibility</p:attrName>
                                        </p:attrNameLst>
                                      </p:cBhvr>
                                      <p:to>
                                        <p:strVal val="visible"/>
                                      </p:to>
                                    </p:set>
                                    <p:anim calcmode="lin" valueType="num">
                                      <p:cBhvr>
                                        <p:cTn dur="700" fill="hold" id="13"/>
                                        <p:tgtEl>
                                          <p:spTgt spid="5"/>
                                        </p:tgtEl>
                                        <p:attrNameLst>
                                          <p:attrName>ppt_x</p:attrName>
                                        </p:attrNameLst>
                                      </p:cBhvr>
                                      <p:tavLst>
                                        <p:tav tm="0">
                                          <p:val>
                                            <p:strVal val="#ppt_x"/>
                                          </p:val>
                                        </p:tav>
                                        <p:tav tm="50000">
                                          <p:val>
                                            <p:strVal val="#ppt_x+.1"/>
                                          </p:val>
                                        </p:tav>
                                        <p:tav tm="100000">
                                          <p:val>
                                            <p:strVal val="#ppt_x"/>
                                          </p:val>
                                        </p:tav>
                                      </p:tavLst>
                                    </p:anim>
                                    <p:anim calcmode="lin" valueType="num">
                                      <p:cBhvr>
                                        <p:cTn dur="700" fill="hold" id="14"/>
                                        <p:tgtEl>
                                          <p:spTgt spid="5"/>
                                        </p:tgtEl>
                                        <p:attrNameLst>
                                          <p:attrName>ppt_y</p:attrName>
                                        </p:attrNameLst>
                                      </p:cBhvr>
                                      <p:tavLst>
                                        <p:tav tm="0">
                                          <p:val>
                                            <p:strVal val="#ppt_y"/>
                                          </p:val>
                                        </p:tav>
                                        <p:tav tm="100000">
                                          <p:val>
                                            <p:strVal val="#ppt_y"/>
                                          </p:val>
                                        </p:tav>
                                      </p:tavLst>
                                    </p:anim>
                                    <p:anim calcmode="lin" valueType="num">
                                      <p:cBhvr>
                                        <p:cTn dur="700" fill="hold" id="15"/>
                                        <p:tgtEl>
                                          <p:spTgt spid="5"/>
                                        </p:tgtEl>
                                        <p:attrNameLst>
                                          <p:attrName>ppt_h</p:attrName>
                                        </p:attrNameLst>
                                      </p:cBhvr>
                                      <p:tavLst>
                                        <p:tav tm="0">
                                          <p:val>
                                            <p:strVal val="#ppt_h/10"/>
                                          </p:val>
                                        </p:tav>
                                        <p:tav tm="50000">
                                          <p:val>
                                            <p:strVal val="#ppt_h+.01"/>
                                          </p:val>
                                        </p:tav>
                                        <p:tav tm="100000">
                                          <p:val>
                                            <p:strVal val="#ppt_h"/>
                                          </p:val>
                                        </p:tav>
                                      </p:tavLst>
                                    </p:anim>
                                    <p:anim calcmode="lin" valueType="num">
                                      <p:cBhvr>
                                        <p:cTn dur="700" fill="hold" id="16"/>
                                        <p:tgtEl>
                                          <p:spTgt spid="5"/>
                                        </p:tgtEl>
                                        <p:attrNameLst>
                                          <p:attrName>ppt_w</p:attrName>
                                        </p:attrNameLst>
                                      </p:cBhvr>
                                      <p:tavLst>
                                        <p:tav tm="0">
                                          <p:val>
                                            <p:strVal val="#ppt_w/10"/>
                                          </p:val>
                                        </p:tav>
                                        <p:tav tm="50000">
                                          <p:val>
                                            <p:strVal val="#ppt_w+.01"/>
                                          </p:val>
                                        </p:tav>
                                        <p:tav tm="100000">
                                          <p:val>
                                            <p:strVal val="#ppt_w"/>
                                          </p:val>
                                        </p:tav>
                                      </p:tavLst>
                                    </p:anim>
                                    <p:animEffect filter="fade" transition="in">
                                      <p:cBhvr>
                                        <p:cTn dur="700" id="17" tmFilter="0,0; .5, 1; 1, 1"/>
                                        <p:tgtEl>
                                          <p:spTgt spid="5"/>
                                        </p:tgtEl>
                                      </p:cBhvr>
                                    </p:animEffect>
                                  </p:childTnLst>
                                </p:cTn>
                              </p:par>
                            </p:childTnLst>
                          </p:cTn>
                        </p:par>
                        <p:par>
                          <p:cTn fill="hold" id="18" nodeType="afterGroup">
                            <p:stCondLst>
                              <p:cond delay="1700"/>
                            </p:stCondLst>
                            <p:childTnLst>
                              <p:par>
                                <p:cTn fill="hold" id="19" nodeType="afterEffect" presetClass="entr" presetID="22" presetSubtype="8">
                                  <p:stCondLst>
                                    <p:cond delay="0"/>
                                  </p:stCondLst>
                                  <p:childTnLst>
                                    <p:set>
                                      <p:cBhvr>
                                        <p:cTn dur="1" fill="hold" id="20">
                                          <p:stCondLst>
                                            <p:cond delay="0"/>
                                          </p:stCondLst>
                                        </p:cTn>
                                        <p:tgtEl>
                                          <p:spTgt spid="7"/>
                                        </p:tgtEl>
                                        <p:attrNameLst>
                                          <p:attrName>style.visibility</p:attrName>
                                        </p:attrNameLst>
                                      </p:cBhvr>
                                      <p:to>
                                        <p:strVal val="visible"/>
                                      </p:to>
                                    </p:set>
                                    <p:animEffect filter="wipe(left)" transition="in">
                                      <p:cBhvr>
                                        <p:cTn dur="500" id="21"/>
                                        <p:tgtEl>
                                          <p:spTgt spid="7"/>
                                        </p:tgtEl>
                                      </p:cBhvr>
                                    </p:animEffect>
                                  </p:childTnLst>
                                </p:cTn>
                              </p:par>
                            </p:childTnLst>
                          </p:cTn>
                        </p:par>
                        <p:par>
                          <p:cTn fill="hold" id="22" nodeType="afterGroup">
                            <p:stCondLst>
                              <p:cond delay="2200"/>
                            </p:stCondLst>
                            <p:childTnLst>
                              <p:par>
                                <p:cTn fill="hold" grpId="0" id="23" nodeType="afterEffect" presetClass="entr" presetID="22" presetSubtype="8">
                                  <p:stCondLst>
                                    <p:cond delay="0"/>
                                  </p:stCondLst>
                                  <p:childTnLst>
                                    <p:set>
                                      <p:cBhvr>
                                        <p:cTn dur="1" fill="hold" id="24">
                                          <p:stCondLst>
                                            <p:cond delay="0"/>
                                          </p:stCondLst>
                                        </p:cTn>
                                        <p:tgtEl>
                                          <p:spTgt spid="20"/>
                                        </p:tgtEl>
                                        <p:attrNameLst>
                                          <p:attrName>style.visibility</p:attrName>
                                        </p:attrNameLst>
                                      </p:cBhvr>
                                      <p:to>
                                        <p:strVal val="visible"/>
                                      </p:to>
                                    </p:set>
                                    <p:animEffect filter="wipe(left)" transition="in">
                                      <p:cBhvr>
                                        <p:cTn dur="500" id="25"/>
                                        <p:tgtEl>
                                          <p:spTgt spid="20"/>
                                        </p:tgtEl>
                                      </p:cBhvr>
                                    </p:animEffect>
                                  </p:childTnLst>
                                </p:cTn>
                              </p:par>
                            </p:childTnLst>
                          </p:cTn>
                        </p:par>
                        <p:par>
                          <p:cTn fill="hold" id="26" nodeType="afterGroup">
                            <p:stCondLst>
                              <p:cond delay="2700"/>
                            </p:stCondLst>
                            <p:childTnLst>
                              <p:par>
                                <p:cTn fill="hold" grpId="0" id="27" nodeType="afterEffect" presetClass="entr" presetID="22" presetSubtype="8">
                                  <p:stCondLst>
                                    <p:cond delay="0"/>
                                  </p:stCondLst>
                                  <p:childTnLst>
                                    <p:set>
                                      <p:cBhvr>
                                        <p:cTn dur="1" fill="hold" id="28">
                                          <p:stCondLst>
                                            <p:cond delay="0"/>
                                          </p:stCondLst>
                                        </p:cTn>
                                        <p:tgtEl>
                                          <p:spTgt spid="21"/>
                                        </p:tgtEl>
                                        <p:attrNameLst>
                                          <p:attrName>style.visibility</p:attrName>
                                        </p:attrNameLst>
                                      </p:cBhvr>
                                      <p:to>
                                        <p:strVal val="visible"/>
                                      </p:to>
                                    </p:set>
                                    <p:animEffect filter="wipe(left)" transition="in">
                                      <p:cBhvr>
                                        <p:cTn dur="500" id="29"/>
                                        <p:tgtEl>
                                          <p:spTgt spid="21"/>
                                        </p:tgtEl>
                                      </p:cBhvr>
                                    </p:animEffect>
                                  </p:childTnLst>
                                </p:cTn>
                              </p:par>
                            </p:childTnLst>
                          </p:cTn>
                        </p:par>
                        <p:par>
                          <p:cTn fill="hold" id="30" nodeType="afterGroup">
                            <p:stCondLst>
                              <p:cond delay="3200"/>
                            </p:stCondLst>
                            <p:childTnLst>
                              <p:par>
                                <p:cTn fill="hold" grpId="0" id="31" nodeType="afterEffect" presetClass="entr" presetID="22" presetSubtype="8">
                                  <p:stCondLst>
                                    <p:cond delay="0"/>
                                  </p:stCondLst>
                                  <p:childTnLst>
                                    <p:set>
                                      <p:cBhvr>
                                        <p:cTn dur="1" fill="hold" id="32">
                                          <p:stCondLst>
                                            <p:cond delay="0"/>
                                          </p:stCondLst>
                                        </p:cTn>
                                        <p:tgtEl>
                                          <p:spTgt spid="22"/>
                                        </p:tgtEl>
                                        <p:attrNameLst>
                                          <p:attrName>style.visibility</p:attrName>
                                        </p:attrNameLst>
                                      </p:cBhvr>
                                      <p:to>
                                        <p:strVal val="visible"/>
                                      </p:to>
                                    </p:set>
                                    <p:animEffect filter="wipe(left)" transition="in">
                                      <p:cBhvr>
                                        <p:cTn dur="500" id="33"/>
                                        <p:tgtEl>
                                          <p:spTgt spid="2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
      <p:bldP grpId="0" spid="20"/>
      <p:bldP grpId="0" spid="21"/>
      <p:bldP grpId="0" spid="22"/>
    </p:bldLst>
  </p:timing>
</p:sld>
</file>

<file path=ppt/slides/slide3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3" name="矩形 3"/>
          <p:cNvSpPr>
            <a:spLocks noChangeArrowheads="1"/>
          </p:cNvSpPr>
          <p:nvPr/>
        </p:nvSpPr>
        <p:spPr bwMode="auto">
          <a:xfrm>
            <a:off x="1526992" y="266687"/>
            <a:ext cx="1939194" cy="62982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60936" lIns="121872" rIns="121872" tIns="60936" wrap="none">
            <a:spAutoFit/>
          </a:bodyPr>
          <a:lstStyle>
            <a:lvl1pPr>
              <a:spcBef>
                <a:spcPct val="20000"/>
              </a:spcBef>
              <a:buFont typeface="Arial"/>
              <a:buChar char="•"/>
              <a:defRPr sz="3200">
                <a:solidFill>
                  <a:schemeClr val="tx1"/>
                </a:solidFill>
                <a:latin charset="-122" pitchFamily="34" typeface="微软雅黑"/>
                <a:ea charset="-122" pitchFamily="34" typeface="微软雅黑"/>
                <a:sym charset="0" pitchFamily="34" typeface="Calibri"/>
              </a:defRPr>
            </a:lvl1pPr>
            <a:lvl2pPr indent="-285750" marL="742950">
              <a:spcBef>
                <a:spcPct val="20000"/>
              </a:spcBef>
              <a:buFont typeface="Arial"/>
              <a:buChar char="–"/>
              <a:defRPr sz="2800">
                <a:solidFill>
                  <a:schemeClr val="tx1"/>
                </a:solidFill>
                <a:latin charset="-122" pitchFamily="34" typeface="微软雅黑"/>
                <a:ea charset="-122" pitchFamily="34" typeface="微软雅黑"/>
                <a:sym charset="0" pitchFamily="34" typeface="Calibri"/>
              </a:defRPr>
            </a:lvl2pPr>
            <a:lvl3pPr indent="-228600" marL="1143000">
              <a:spcBef>
                <a:spcPct val="20000"/>
              </a:spcBef>
              <a:buFont typeface="Arial"/>
              <a:buChar char="•"/>
              <a:defRPr sz="2400">
                <a:solidFill>
                  <a:schemeClr val="tx1"/>
                </a:solidFill>
                <a:latin charset="-122" pitchFamily="34" typeface="微软雅黑"/>
                <a:ea charset="-122" pitchFamily="34" typeface="微软雅黑"/>
                <a:sym charset="0" pitchFamily="34" typeface="Calibri"/>
              </a:defRPr>
            </a:lvl3pPr>
            <a:lvl4pPr indent="-228600" marL="1600200">
              <a:spcBef>
                <a:spcPct val="20000"/>
              </a:spcBef>
              <a:buFont typeface="Arial"/>
              <a:buChar char="–"/>
              <a:defRPr sz="2000">
                <a:solidFill>
                  <a:schemeClr val="tx1"/>
                </a:solidFill>
                <a:latin charset="-122" pitchFamily="34" typeface="微软雅黑"/>
                <a:ea charset="-122" pitchFamily="34" typeface="微软雅黑"/>
                <a:sym charset="0" pitchFamily="34" typeface="Calibri"/>
              </a:defRPr>
            </a:lvl4pPr>
            <a:lvl5pPr indent="-228600" marL="2057400">
              <a:spcBef>
                <a:spcPct val="20000"/>
              </a:spcBef>
              <a:buFont typeface="Arial"/>
              <a:buChar char="»"/>
              <a:defRPr sz="2000">
                <a:solidFill>
                  <a:schemeClr val="tx1"/>
                </a:solidFill>
                <a:latin charset="-122" pitchFamily="34" typeface="微软雅黑"/>
                <a:ea charset="-122" pitchFamily="34" typeface="微软雅黑"/>
                <a:sym charset="0" pitchFamily="34" typeface="Calibri"/>
              </a:defRPr>
            </a:lvl5pPr>
            <a:lvl6pPr eaLnBrk="0" fontAlgn="base" hangingPunct="0" indent="-228600" marL="25146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6pPr>
            <a:lvl7pPr eaLnBrk="0" fontAlgn="base" hangingPunct="0" indent="-228600" marL="29718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7pPr>
            <a:lvl8pPr eaLnBrk="0" fontAlgn="base" hangingPunct="0" indent="-228600" marL="34290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8pPr>
            <a:lvl9pPr eaLnBrk="0" fontAlgn="base" hangingPunct="0" indent="-228600" marL="38862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9pPr>
          </a:lstStyle>
          <a:p>
            <a:pPr algn="l">
              <a:spcBef>
                <a:spcPct val="0"/>
              </a:spcBef>
              <a:buNone/>
            </a:pPr>
            <a:r>
              <a:rPr altLang="en-US" lang="zh-CN" sz="3333">
                <a:solidFill>
                  <a:srgbClr val="081F65"/>
                </a:solidFill>
                <a:latin charset="0" panose="020b0604020202020204" pitchFamily="34" typeface="Arial"/>
                <a:cs charset="0" panose="020b0604020202020204" pitchFamily="34" typeface="Arial"/>
              </a:rPr>
              <a:t>备用图标</a:t>
            </a:r>
          </a:p>
        </p:txBody>
      </p:sp>
      <p:grpSp>
        <p:nvGrpSpPr>
          <p:cNvPr id="14" name="组合 13"/>
          <p:cNvGrpSpPr/>
          <p:nvPr/>
        </p:nvGrpSpPr>
        <p:grpSpPr>
          <a:xfrm>
            <a:off x="767406" y="339722"/>
            <a:ext cx="351060" cy="526521"/>
            <a:chOff x="5284519" y="1508166"/>
            <a:chExt cx="213756" cy="427512"/>
          </a:xfrm>
        </p:grpSpPr>
        <p:cxnSp>
          <p:nvCxnSpPr>
            <p:cNvPr id="15" name="直接连接符 14"/>
            <p:cNvCxnSpPr/>
            <p:nvPr/>
          </p:nvCxnSpPr>
          <p:spPr>
            <a:xfrm>
              <a:off x="5284519" y="1508166"/>
              <a:ext cx="213756" cy="213756"/>
            </a:xfrm>
            <a:prstGeom prst="line">
              <a:avLst/>
            </a:prstGeom>
            <a:ln w="19050">
              <a:solidFill>
                <a:srgbClr val="081F65"/>
              </a:solidFill>
              <a:headEnd len="med" type="oval" w="med"/>
              <a:tailEnd len="lg" type="oval" w="lg"/>
            </a:ln>
          </p:spPr>
          <p:style>
            <a:lnRef idx="1">
              <a:schemeClr val="accent1"/>
            </a:lnRef>
            <a:fillRef idx="0">
              <a:schemeClr val="accent1"/>
            </a:fillRef>
            <a:effectRef idx="0">
              <a:schemeClr val="accent1"/>
            </a:effectRef>
            <a:fontRef idx="minor">
              <a:schemeClr val="tx1"/>
            </a:fontRef>
          </p:style>
        </p:cxnSp>
        <p:cxnSp>
          <p:nvCxnSpPr>
            <p:cNvPr id="16" name="直接连接符 15"/>
            <p:cNvCxnSpPr/>
            <p:nvPr/>
          </p:nvCxnSpPr>
          <p:spPr>
            <a:xfrm flipH="1">
              <a:off x="5284519" y="1721922"/>
              <a:ext cx="213756" cy="213756"/>
            </a:xfrm>
            <a:prstGeom prst="line">
              <a:avLst/>
            </a:prstGeom>
            <a:ln w="19050">
              <a:solidFill>
                <a:srgbClr val="081F65"/>
              </a:solidFill>
              <a:headEnd len="med" type="oval" w="med"/>
              <a:tailEnd len="lg" type="oval" w="lg"/>
            </a:ln>
          </p:spPr>
          <p:style>
            <a:lnRef idx="1">
              <a:schemeClr val="accent1"/>
            </a:lnRef>
            <a:fillRef idx="0">
              <a:schemeClr val="accent1"/>
            </a:fillRef>
            <a:effectRef idx="0">
              <a:schemeClr val="accent1"/>
            </a:effectRef>
            <a:fontRef idx="minor">
              <a:schemeClr val="tx1"/>
            </a:fontRef>
          </p:style>
        </p:cxnSp>
      </p:grpSp>
      <p:cxnSp>
        <p:nvCxnSpPr>
          <p:cNvPr id="17" name="直接连接符 16"/>
          <p:cNvCxnSpPr/>
          <p:nvPr/>
        </p:nvCxnSpPr>
        <p:spPr>
          <a:xfrm>
            <a:off x="1442136" y="991352"/>
            <a:ext cx="10749864" cy="0"/>
          </a:xfrm>
          <a:prstGeom prst="line">
            <a:avLst/>
          </a:prstGeom>
          <a:ln w="12700">
            <a:solidFill>
              <a:srgbClr val="0067B4"/>
            </a:solidFill>
          </a:ln>
        </p:spPr>
        <p:style>
          <a:lnRef idx="1">
            <a:schemeClr val="accent1"/>
          </a:lnRef>
          <a:fillRef idx="0">
            <a:schemeClr val="accent1"/>
          </a:fillRef>
          <a:effectRef idx="0">
            <a:schemeClr val="accent1"/>
          </a:effectRef>
          <a:fontRef idx="minor">
            <a:schemeClr val="tx1"/>
          </a:fontRef>
        </p:style>
      </p:cxnSp>
      <p:grpSp>
        <p:nvGrpSpPr>
          <p:cNvPr id="18" name="组合 17"/>
          <p:cNvGrpSpPr/>
          <p:nvPr/>
        </p:nvGrpSpPr>
        <p:grpSpPr>
          <a:xfrm>
            <a:off x="10870372" y="246751"/>
            <a:ext cx="851515" cy="664678"/>
            <a:chOff x="217336" y="185120"/>
            <a:chExt cx="638747" cy="498663"/>
          </a:xfrm>
        </p:grpSpPr>
        <p:sp>
          <p:nvSpPr>
            <p:cNvPr id="19" name="矩形 18"/>
            <p:cNvSpPr/>
            <p:nvPr/>
          </p:nvSpPr>
          <p:spPr>
            <a:xfrm>
              <a:off x="235092" y="185120"/>
              <a:ext cx="596956" cy="343006"/>
            </a:xfrm>
            <a:prstGeom prst="rect">
              <a:avLst/>
            </a:prstGeom>
          </p:spPr>
          <p:txBody>
            <a:bodyPr wrap="none">
              <a:spAutoFit/>
            </a:bodyPr>
            <a:lstStyle/>
            <a:p>
              <a:r>
                <a:rPr altLang="zh-CN" lang="en-US" sz="2400">
                  <a:solidFill>
                    <a:srgbClr val="081F65"/>
                  </a:solidFill>
                  <a:latin charset="0" pitchFamily="34" typeface="Impact"/>
                </a:rPr>
                <a:t>LOGO</a:t>
              </a:r>
            </a:p>
          </p:txBody>
        </p:sp>
        <p:sp>
          <p:nvSpPr>
            <p:cNvPr id="20" name="矩形 19"/>
            <p:cNvSpPr/>
            <p:nvPr/>
          </p:nvSpPr>
          <p:spPr>
            <a:xfrm>
              <a:off x="217336" y="460623"/>
              <a:ext cx="632570" cy="221010"/>
            </a:xfrm>
            <a:prstGeom prst="rect">
              <a:avLst/>
            </a:prstGeom>
          </p:spPr>
          <p:txBody>
            <a:bodyPr wrap="none">
              <a:spAutoFit/>
            </a:bodyPr>
            <a:lstStyle/>
            <a:p>
              <a:r>
                <a:rPr altLang="zh-CN" lang="en-US" sz="1333">
                  <a:solidFill>
                    <a:srgbClr val="081F65"/>
                  </a:solidFill>
                  <a:latin charset="0" pitchFamily="34" typeface="Impact"/>
                  <a:ea charset="-122" pitchFamily="34" typeface="微软雅黑"/>
                </a:rPr>
                <a:t>TEXT HERE</a:t>
              </a:r>
            </a:p>
          </p:txBody>
        </p:sp>
      </p:grpSp>
      <p:sp>
        <p:nvSpPr>
          <p:cNvPr id="21" name="Freeform 5"/>
          <p:cNvSpPr/>
          <p:nvPr/>
        </p:nvSpPr>
        <p:spPr bwMode="auto">
          <a:xfrm>
            <a:off x="4430632" y="4479150"/>
            <a:ext cx="640723" cy="651525"/>
          </a:xfrm>
          <a:custGeom>
            <a:gdLst>
              <a:gd fmla="*/ 222 w 589" name="T0"/>
              <a:gd fmla="*/ 0 h 596" name="T1"/>
              <a:gd fmla="*/ 222 w 589" name="T2"/>
              <a:gd fmla="*/ 22 h 596" name="T3"/>
              <a:gd fmla="*/ 222 w 589" name="T4"/>
              <a:gd fmla="*/ 87 h 596" name="T5"/>
              <a:gd fmla="*/ 222 w 589" name="T6"/>
              <a:gd fmla="*/ 378 h 596" name="T7"/>
              <a:gd fmla="*/ 124 w 589" name="T8"/>
              <a:gd fmla="*/ 347 h 596" name="T9"/>
              <a:gd fmla="*/ 0 w 589" name="T10"/>
              <a:gd fmla="*/ 425 h 596" name="T11"/>
              <a:gd fmla="*/ 124 w 589" name="T12"/>
              <a:gd fmla="*/ 504 h 596" name="T13"/>
              <a:gd fmla="*/ 247 w 589" name="T14"/>
              <a:gd fmla="*/ 434 h 596" name="T15"/>
              <a:gd fmla="*/ 247 w 589" name="T16"/>
              <a:gd fmla="*/ 434 h 596" name="T17"/>
              <a:gd fmla="*/ 247 w 589" name="T18"/>
              <a:gd fmla="*/ 92 h 596" name="T19"/>
              <a:gd fmla="*/ 564 w 589" name="T20"/>
              <a:gd fmla="*/ 150 h 596" name="T21"/>
              <a:gd fmla="*/ 564 w 589" name="T22"/>
              <a:gd fmla="*/ 470 h 596" name="T23"/>
              <a:gd fmla="*/ 466 w 589" name="T24"/>
              <a:gd fmla="*/ 439 h 596" name="T25"/>
              <a:gd fmla="*/ 342 w 589" name="T26"/>
              <a:gd fmla="*/ 518 h 596" name="T27"/>
              <a:gd fmla="*/ 466 w 589" name="T28"/>
              <a:gd fmla="*/ 596 h 596" name="T29"/>
              <a:gd fmla="*/ 589 w 589" name="T30"/>
              <a:gd fmla="*/ 518 h 596" name="T31"/>
              <a:gd fmla="*/ 589 w 589" name="T32"/>
              <a:gd fmla="*/ 518 h 596" name="T33"/>
              <a:gd fmla="*/ 589 w 589" name="T34"/>
              <a:gd fmla="*/ 155 h 596" name="T35"/>
              <a:gd fmla="*/ 589 w 589" name="T36"/>
              <a:gd fmla="*/ 107 h 596" name="T37"/>
              <a:gd fmla="*/ 589 w 589" name="T38"/>
              <a:gd fmla="*/ 68 h 596" name="T39"/>
              <a:gd fmla="*/ 222 w 589" name="T40"/>
              <a:gd fmla="*/ 0 h 596" name="T4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b="b" l="0" r="r" t="0"/>
            <a:pathLst>
              <a:path h="596" w="589">
                <a:moveTo>
                  <a:pt x="222" y="0"/>
                </a:moveTo>
                <a:lnTo>
                  <a:pt x="222" y="22"/>
                </a:lnTo>
                <a:lnTo>
                  <a:pt x="222" y="87"/>
                </a:lnTo>
                <a:lnTo>
                  <a:pt x="222" y="378"/>
                </a:lnTo>
                <a:cubicBezTo>
                  <a:pt x="199" y="359"/>
                  <a:pt x="164" y="347"/>
                  <a:pt x="124" y="347"/>
                </a:cubicBezTo>
                <a:cubicBezTo>
                  <a:pt x="55" y="347"/>
                  <a:pt x="0" y="382"/>
                  <a:pt x="0" y="425"/>
                </a:cubicBezTo>
                <a:cubicBezTo>
                  <a:pt x="0" y="469"/>
                  <a:pt x="55" y="504"/>
                  <a:pt x="124" y="504"/>
                </a:cubicBezTo>
                <a:cubicBezTo>
                  <a:pt x="188" y="504"/>
                  <a:pt x="240" y="473"/>
                  <a:pt x="247" y="434"/>
                </a:cubicBezTo>
                <a:lnTo>
                  <a:pt x="247" y="434"/>
                </a:lnTo>
                <a:lnTo>
                  <a:pt x="247" y="92"/>
                </a:lnTo>
                <a:lnTo>
                  <a:pt x="564" y="150"/>
                </a:lnTo>
                <a:lnTo>
                  <a:pt x="564" y="470"/>
                </a:lnTo>
                <a:cubicBezTo>
                  <a:pt x="541" y="451"/>
                  <a:pt x="506" y="439"/>
                  <a:pt x="466" y="439"/>
                </a:cubicBezTo>
                <a:cubicBezTo>
                  <a:pt x="397" y="439"/>
                  <a:pt x="342" y="474"/>
                  <a:pt x="342" y="518"/>
                </a:cubicBezTo>
                <a:cubicBezTo>
                  <a:pt x="342" y="561"/>
                  <a:pt x="397" y="596"/>
                  <a:pt x="466" y="596"/>
                </a:cubicBezTo>
                <a:cubicBezTo>
                  <a:pt x="534" y="596"/>
                  <a:pt x="589" y="561"/>
                  <a:pt x="589" y="518"/>
                </a:cubicBezTo>
                <a:lnTo>
                  <a:pt x="589" y="518"/>
                </a:lnTo>
                <a:lnTo>
                  <a:pt x="589" y="155"/>
                </a:lnTo>
                <a:lnTo>
                  <a:pt x="589" y="107"/>
                </a:lnTo>
                <a:lnTo>
                  <a:pt x="589" y="68"/>
                </a:lnTo>
                <a:lnTo>
                  <a:pt x="222" y="0"/>
                </a:lnTo>
                <a:close/>
              </a:path>
            </a:pathLst>
          </a:custGeom>
          <a:solidFill>
            <a:schemeClr val="accent1"/>
          </a:solidFill>
          <a:ln>
            <a:noFill/>
          </a:ln>
          <a:extLst/>
        </p:spPr>
        <p:txBody>
          <a:bodyPr anchor="t" anchorCtr="0" bIns="45700" compatLnSpc="1" lIns="91400" numCol="1" rIns="91400" tIns="45700" vert="horz" wrap="square">
            <a:prstTxWarp prst="textNoShape">
              <a:avLst/>
            </a:prstTxWarp>
          </a:bodyPr>
          <a:lstStyle/>
          <a:p>
            <a:endParaRPr altLang="en-US" lang="zh-CN" sz="2400"/>
          </a:p>
        </p:txBody>
      </p:sp>
      <p:sp>
        <p:nvSpPr>
          <p:cNvPr id="22" name="Freeform 6"/>
          <p:cNvSpPr>
            <a:spLocks noEditPoints="1"/>
          </p:cNvSpPr>
          <p:nvPr/>
        </p:nvSpPr>
        <p:spPr bwMode="auto">
          <a:xfrm>
            <a:off x="5798350" y="4458049"/>
            <a:ext cx="680273" cy="680540"/>
          </a:xfrm>
          <a:custGeom>
            <a:gdLst>
              <a:gd fmla="*/ 554 w 624" name="T0"/>
              <a:gd fmla="*/ 326 h 625" name="T1"/>
              <a:gd fmla="*/ 554 w 624" name="T2"/>
              <a:gd fmla="*/ 71 h 625" name="T3"/>
              <a:gd fmla="*/ 298 w 624" name="T4"/>
              <a:gd fmla="*/ 71 h 625" name="T5"/>
              <a:gd fmla="*/ 265 w 624" name="T6"/>
              <a:gd fmla="*/ 281 h 625" name="T7"/>
              <a:gd fmla="*/ 260 w 624" name="T8"/>
              <a:gd fmla="*/ 284 h 625" name="T9"/>
              <a:gd fmla="*/ 9 w 624" name="T10"/>
              <a:gd fmla="*/ 535 h 625" name="T11"/>
              <a:gd fmla="*/ 14 w 624" name="T12"/>
              <a:gd fmla="*/ 575 h 625" name="T13"/>
              <a:gd fmla="*/ 49 w 624" name="T14"/>
              <a:gd fmla="*/ 610 h 625" name="T15"/>
              <a:gd fmla="*/ 89 w 624" name="T16"/>
              <a:gd fmla="*/ 615 h 625" name="T17"/>
              <a:gd fmla="*/ 340 w 624" name="T18"/>
              <a:gd fmla="*/ 364 h 625" name="T19"/>
              <a:gd fmla="*/ 343 w 624" name="T20"/>
              <a:gd fmla="*/ 359 h 625" name="T21"/>
              <a:gd fmla="*/ 554 w 624" name="T22"/>
              <a:gd fmla="*/ 326 h 625" name="T23"/>
              <a:gd fmla="*/ 96 w 624" name="T24"/>
              <a:gd fmla="*/ 566 h 625" name="T25"/>
              <a:gd fmla="*/ 96 w 624" name="T26"/>
              <a:gd fmla="*/ 566 h 625" name="T27"/>
              <a:gd fmla="*/ 77 w 624" name="T28"/>
              <a:gd fmla="*/ 564 h 625" name="T29"/>
              <a:gd fmla="*/ 60 w 624" name="T30"/>
              <a:gd fmla="*/ 547 h 625" name="T31"/>
              <a:gd fmla="*/ 58 w 624" name="T32"/>
              <a:gd fmla="*/ 528 h 625" name="T33"/>
              <a:gd fmla="*/ 179 w 624" name="T34"/>
              <a:gd fmla="*/ 407 h 625" name="T35"/>
              <a:gd fmla="*/ 198 w 624" name="T36"/>
              <a:gd fmla="*/ 410 h 625" name="T37"/>
              <a:gd fmla="*/ 214 w 624" name="T38"/>
              <a:gd fmla="*/ 427 h 625" name="T39"/>
              <a:gd fmla="*/ 217 w 624" name="T40"/>
              <a:gd fmla="*/ 446 h 625" name="T41"/>
              <a:gd fmla="*/ 96 w 624" name="T42"/>
              <a:gd fmla="*/ 566 h 625" name="T43"/>
              <a:gd fmla="*/ 321 w 624" name="T44"/>
              <a:gd fmla="*/ 303 h 625" name="T45"/>
              <a:gd fmla="*/ 321 w 624" name="T46"/>
              <a:gd fmla="*/ 303 h 625" name="T47"/>
              <a:gd fmla="*/ 321 w 624" name="T48"/>
              <a:gd fmla="*/ 94 h 625" name="T49"/>
              <a:gd fmla="*/ 530 w 624" name="T50"/>
              <a:gd fmla="*/ 94 h 625" name="T51"/>
              <a:gd fmla="*/ 530 w 624" name="T52"/>
              <a:gd fmla="*/ 303 h 625" name="T53"/>
              <a:gd fmla="*/ 321 w 624" name="T54"/>
              <a:gd fmla="*/ 303 h 625" name="T5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b="b" l="0" r="r" t="0"/>
            <a:pathLst>
              <a:path h="625" w="624">
                <a:moveTo>
                  <a:pt x="554" y="326"/>
                </a:moveTo>
                <a:cubicBezTo>
                  <a:pt x="624" y="256"/>
                  <a:pt x="624" y="141"/>
                  <a:pt x="554" y="71"/>
                </a:cubicBezTo>
                <a:cubicBezTo>
                  <a:pt x="483" y="0"/>
                  <a:pt x="368" y="0"/>
                  <a:pt x="298" y="71"/>
                </a:cubicBezTo>
                <a:cubicBezTo>
                  <a:pt x="241" y="127"/>
                  <a:pt x="230" y="213"/>
                  <a:pt x="265" y="281"/>
                </a:cubicBezTo>
                <a:cubicBezTo>
                  <a:pt x="263" y="282"/>
                  <a:pt x="262" y="283"/>
                  <a:pt x="260" y="284"/>
                </a:cubicBezTo>
                <a:lnTo>
                  <a:pt x="9" y="535"/>
                </a:lnTo>
                <a:cubicBezTo>
                  <a:pt x="0" y="545"/>
                  <a:pt x="2" y="562"/>
                  <a:pt x="14" y="575"/>
                </a:cubicBezTo>
                <a:lnTo>
                  <a:pt x="49" y="610"/>
                </a:lnTo>
                <a:cubicBezTo>
                  <a:pt x="62" y="622"/>
                  <a:pt x="79" y="625"/>
                  <a:pt x="89" y="615"/>
                </a:cubicBezTo>
                <a:lnTo>
                  <a:pt x="340" y="364"/>
                </a:lnTo>
                <a:cubicBezTo>
                  <a:pt x="341" y="363"/>
                  <a:pt x="342" y="361"/>
                  <a:pt x="343" y="359"/>
                </a:cubicBezTo>
                <a:cubicBezTo>
                  <a:pt x="411" y="394"/>
                  <a:pt x="497" y="383"/>
                  <a:pt x="554" y="326"/>
                </a:cubicBezTo>
                <a:close/>
                <a:moveTo>
                  <a:pt x="96" y="566"/>
                </a:moveTo>
                <a:lnTo>
                  <a:pt x="96" y="566"/>
                </a:lnTo>
                <a:cubicBezTo>
                  <a:pt x="92" y="571"/>
                  <a:pt x="83" y="570"/>
                  <a:pt x="77" y="564"/>
                </a:cubicBezTo>
                <a:lnTo>
                  <a:pt x="60" y="547"/>
                </a:lnTo>
                <a:cubicBezTo>
                  <a:pt x="54" y="541"/>
                  <a:pt x="53" y="532"/>
                  <a:pt x="58" y="528"/>
                </a:cubicBezTo>
                <a:lnTo>
                  <a:pt x="179" y="407"/>
                </a:lnTo>
                <a:cubicBezTo>
                  <a:pt x="183" y="403"/>
                  <a:pt x="192" y="404"/>
                  <a:pt x="198" y="410"/>
                </a:cubicBezTo>
                <a:lnTo>
                  <a:pt x="214" y="427"/>
                </a:lnTo>
                <a:cubicBezTo>
                  <a:pt x="220" y="433"/>
                  <a:pt x="221" y="441"/>
                  <a:pt x="217" y="446"/>
                </a:cubicBezTo>
                <a:lnTo>
                  <a:pt x="96" y="566"/>
                </a:lnTo>
                <a:close/>
                <a:moveTo>
                  <a:pt x="321" y="303"/>
                </a:moveTo>
                <a:lnTo>
                  <a:pt x="321" y="303"/>
                </a:lnTo>
                <a:cubicBezTo>
                  <a:pt x="264" y="245"/>
                  <a:pt x="264" y="152"/>
                  <a:pt x="321" y="94"/>
                </a:cubicBezTo>
                <a:cubicBezTo>
                  <a:pt x="379" y="36"/>
                  <a:pt x="472" y="36"/>
                  <a:pt x="530" y="94"/>
                </a:cubicBezTo>
                <a:cubicBezTo>
                  <a:pt x="588" y="152"/>
                  <a:pt x="588" y="245"/>
                  <a:pt x="530" y="303"/>
                </a:cubicBezTo>
                <a:cubicBezTo>
                  <a:pt x="472" y="360"/>
                  <a:pt x="379" y="360"/>
                  <a:pt x="321" y="303"/>
                </a:cubicBezTo>
                <a:close/>
              </a:path>
            </a:pathLst>
          </a:custGeom>
          <a:solidFill>
            <a:schemeClr val="accent1"/>
          </a:solidFill>
          <a:ln>
            <a:noFill/>
          </a:ln>
          <a:extLst/>
        </p:spPr>
        <p:txBody>
          <a:bodyPr anchor="t" anchorCtr="0" bIns="45700" compatLnSpc="1" lIns="91400" numCol="1" rIns="91400" tIns="45700" vert="horz" wrap="square">
            <a:prstTxWarp prst="textNoShape">
              <a:avLst/>
            </a:prstTxWarp>
          </a:bodyPr>
          <a:lstStyle/>
          <a:p>
            <a:endParaRPr altLang="en-US" lang="zh-CN" sz="2400"/>
          </a:p>
        </p:txBody>
      </p:sp>
      <p:sp>
        <p:nvSpPr>
          <p:cNvPr id="23" name="Freeform 7"/>
          <p:cNvSpPr>
            <a:spLocks noEditPoints="1"/>
          </p:cNvSpPr>
          <p:nvPr/>
        </p:nvSpPr>
        <p:spPr bwMode="auto">
          <a:xfrm>
            <a:off x="7210890" y="4476512"/>
            <a:ext cx="651269" cy="656800"/>
          </a:xfrm>
          <a:custGeom>
            <a:gdLst>
              <a:gd fmla="*/ 298 w 596" name="T0"/>
              <a:gd fmla="*/ 0 h 601" name="T1"/>
              <a:gd fmla="*/ 0 w 596" name="T2"/>
              <a:gd fmla="*/ 300 h 601" name="T3"/>
              <a:gd fmla="*/ 298 w 596" name="T4"/>
              <a:gd fmla="*/ 601 h 601" name="T5"/>
              <a:gd fmla="*/ 596 w 596" name="T6"/>
              <a:gd fmla="*/ 300 h 601" name="T7"/>
              <a:gd fmla="*/ 298 w 596" name="T8"/>
              <a:gd fmla="*/ 0 h 601" name="T9"/>
              <a:gd fmla="*/ 298 w 596" name="T10"/>
              <a:gd fmla="*/ 579 h 601" name="T11"/>
              <a:gd fmla="*/ 298 w 596" name="T12"/>
              <a:gd fmla="*/ 579 h 601" name="T13"/>
              <a:gd fmla="*/ 21 w 596" name="T14"/>
              <a:gd fmla="*/ 300 h 601" name="T15"/>
              <a:gd fmla="*/ 298 w 596" name="T16"/>
              <a:gd fmla="*/ 21 h 601" name="T17"/>
              <a:gd fmla="*/ 575 w 596" name="T18"/>
              <a:gd fmla="*/ 300 h 601" name="T19"/>
              <a:gd fmla="*/ 298 w 596" name="T20"/>
              <a:gd fmla="*/ 579 h 601" name="T21"/>
              <a:gd fmla="*/ 298 w 596" name="T22"/>
              <a:gd fmla="*/ 40 h 601" name="T23"/>
              <a:gd fmla="*/ 298 w 596" name="T24"/>
              <a:gd fmla="*/ 40 h 601" name="T25"/>
              <a:gd fmla="*/ 40 w 596" name="T26"/>
              <a:gd fmla="*/ 300 h 601" name="T27"/>
              <a:gd fmla="*/ 298 w 596" name="T28"/>
              <a:gd fmla="*/ 561 h 601" name="T29"/>
              <a:gd fmla="*/ 556 w 596" name="T30"/>
              <a:gd fmla="*/ 300 h 601" name="T31"/>
              <a:gd fmla="*/ 298 w 596" name="T32"/>
              <a:gd fmla="*/ 40 h 601" name="T33"/>
              <a:gd fmla="*/ 304 w 596" name="T34"/>
              <a:gd fmla="*/ 458 h 601" name="T35"/>
              <a:gd fmla="*/ 304 w 596" name="T36"/>
              <a:gd fmla="*/ 458 h 601" name="T37"/>
              <a:gd fmla="*/ 331 w 596" name="T38"/>
              <a:gd fmla="*/ 436 h 601" name="T39"/>
              <a:gd fmla="*/ 352 w 596" name="T40"/>
              <a:gd fmla="*/ 412 h 601" name="T41"/>
              <a:gd fmla="*/ 346 w 596" name="T42"/>
              <a:gd fmla="*/ 437 h 601" name="T43"/>
              <a:gd fmla="*/ 286 w 596" name="T44"/>
              <a:gd fmla="*/ 495 h 601" name="T45"/>
              <a:gd fmla="*/ 218 w 596" name="T46"/>
              <a:gd fmla="*/ 466 h 601" name="T47"/>
              <a:gd fmla="*/ 230 w 596" name="T48"/>
              <a:gd fmla="*/ 409 h 601" name="T49"/>
              <a:gd fmla="*/ 264 w 596" name="T50"/>
              <a:gd fmla="*/ 306 h 601" name="T51"/>
              <a:gd fmla="*/ 244 w 596" name="T52"/>
              <a:gd fmla="*/ 238 h 601" name="T53"/>
              <a:gd fmla="*/ 267 w 596" name="T54"/>
              <a:gd fmla="*/ 222 h 601" name="T55"/>
              <a:gd fmla="*/ 369 w 596" name="T56"/>
              <a:gd fmla="*/ 209 h 601" name="T57"/>
              <a:gd fmla="*/ 312 w 596" name="T58"/>
              <a:gd fmla="*/ 388 h 601" name="T59"/>
              <a:gd fmla="*/ 304 w 596" name="T60"/>
              <a:gd fmla="*/ 458 h 601" name="T61"/>
              <a:gd fmla="*/ 326 w 596" name="T62"/>
              <a:gd fmla="*/ 189 h 601" name="T63"/>
              <a:gd fmla="*/ 326 w 596" name="T64"/>
              <a:gd fmla="*/ 189 h 601" name="T65"/>
              <a:gd fmla="*/ 330 w 596" name="T66"/>
              <a:gd fmla="*/ 102 h 601" name="T67"/>
              <a:gd fmla="*/ 326 w 596" name="T68"/>
              <a:gd fmla="*/ 189 h 601"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601" w="596">
                <a:moveTo>
                  <a:pt x="298" y="0"/>
                </a:moveTo>
                <a:cubicBezTo>
                  <a:pt x="133" y="0"/>
                  <a:pt x="0" y="134"/>
                  <a:pt x="0" y="300"/>
                </a:cubicBezTo>
                <a:cubicBezTo>
                  <a:pt x="0" y="466"/>
                  <a:pt x="133" y="601"/>
                  <a:pt x="298" y="601"/>
                </a:cubicBezTo>
                <a:cubicBezTo>
                  <a:pt x="463" y="601"/>
                  <a:pt x="596" y="466"/>
                  <a:pt x="596" y="300"/>
                </a:cubicBezTo>
                <a:cubicBezTo>
                  <a:pt x="596" y="134"/>
                  <a:pt x="463" y="0"/>
                  <a:pt x="298" y="0"/>
                </a:cubicBezTo>
                <a:close/>
                <a:moveTo>
                  <a:pt x="298" y="579"/>
                </a:moveTo>
                <a:lnTo>
                  <a:pt x="298" y="579"/>
                </a:lnTo>
                <a:cubicBezTo>
                  <a:pt x="145" y="579"/>
                  <a:pt x="21" y="454"/>
                  <a:pt x="21" y="300"/>
                </a:cubicBezTo>
                <a:cubicBezTo>
                  <a:pt x="21" y="146"/>
                  <a:pt x="145" y="21"/>
                  <a:pt x="298" y="21"/>
                </a:cubicBezTo>
                <a:cubicBezTo>
                  <a:pt x="451" y="21"/>
                  <a:pt x="575" y="146"/>
                  <a:pt x="575" y="300"/>
                </a:cubicBezTo>
                <a:cubicBezTo>
                  <a:pt x="575" y="454"/>
                  <a:pt x="451" y="579"/>
                  <a:pt x="298" y="579"/>
                </a:cubicBezTo>
                <a:close/>
                <a:moveTo>
                  <a:pt x="298" y="40"/>
                </a:moveTo>
                <a:lnTo>
                  <a:pt x="298" y="40"/>
                </a:lnTo>
                <a:cubicBezTo>
                  <a:pt x="155" y="40"/>
                  <a:pt x="40" y="156"/>
                  <a:pt x="40" y="300"/>
                </a:cubicBezTo>
                <a:cubicBezTo>
                  <a:pt x="40" y="444"/>
                  <a:pt x="155" y="561"/>
                  <a:pt x="298" y="561"/>
                </a:cubicBezTo>
                <a:cubicBezTo>
                  <a:pt x="441" y="561"/>
                  <a:pt x="556" y="444"/>
                  <a:pt x="556" y="300"/>
                </a:cubicBezTo>
                <a:cubicBezTo>
                  <a:pt x="556" y="156"/>
                  <a:pt x="441" y="40"/>
                  <a:pt x="298" y="40"/>
                </a:cubicBezTo>
                <a:close/>
                <a:moveTo>
                  <a:pt x="304" y="458"/>
                </a:moveTo>
                <a:lnTo>
                  <a:pt x="304" y="458"/>
                </a:lnTo>
                <a:cubicBezTo>
                  <a:pt x="314" y="460"/>
                  <a:pt x="324" y="445"/>
                  <a:pt x="331" y="436"/>
                </a:cubicBezTo>
                <a:cubicBezTo>
                  <a:pt x="338" y="427"/>
                  <a:pt x="343" y="414"/>
                  <a:pt x="352" y="412"/>
                </a:cubicBezTo>
                <a:cubicBezTo>
                  <a:pt x="360" y="418"/>
                  <a:pt x="351" y="430"/>
                  <a:pt x="346" y="437"/>
                </a:cubicBezTo>
                <a:cubicBezTo>
                  <a:pt x="333" y="457"/>
                  <a:pt x="307" y="487"/>
                  <a:pt x="286" y="495"/>
                </a:cubicBezTo>
                <a:cubicBezTo>
                  <a:pt x="255" y="506"/>
                  <a:pt x="221" y="495"/>
                  <a:pt x="218" y="466"/>
                </a:cubicBezTo>
                <a:cubicBezTo>
                  <a:pt x="216" y="451"/>
                  <a:pt x="224" y="428"/>
                  <a:pt x="230" y="409"/>
                </a:cubicBezTo>
                <a:cubicBezTo>
                  <a:pt x="242" y="371"/>
                  <a:pt x="251" y="347"/>
                  <a:pt x="264" y="306"/>
                </a:cubicBezTo>
                <a:cubicBezTo>
                  <a:pt x="273" y="277"/>
                  <a:pt x="293" y="228"/>
                  <a:pt x="244" y="238"/>
                </a:cubicBezTo>
                <a:cubicBezTo>
                  <a:pt x="244" y="225"/>
                  <a:pt x="257" y="224"/>
                  <a:pt x="267" y="222"/>
                </a:cubicBezTo>
                <a:cubicBezTo>
                  <a:pt x="299" y="217"/>
                  <a:pt x="335" y="211"/>
                  <a:pt x="369" y="209"/>
                </a:cubicBezTo>
                <a:cubicBezTo>
                  <a:pt x="353" y="263"/>
                  <a:pt x="331" y="327"/>
                  <a:pt x="312" y="388"/>
                </a:cubicBezTo>
                <a:cubicBezTo>
                  <a:pt x="306" y="407"/>
                  <a:pt x="283" y="451"/>
                  <a:pt x="304" y="458"/>
                </a:cubicBezTo>
                <a:close/>
                <a:moveTo>
                  <a:pt x="326" y="189"/>
                </a:moveTo>
                <a:lnTo>
                  <a:pt x="326" y="189"/>
                </a:lnTo>
                <a:cubicBezTo>
                  <a:pt x="283" y="182"/>
                  <a:pt x="281" y="109"/>
                  <a:pt x="330" y="102"/>
                </a:cubicBezTo>
                <a:cubicBezTo>
                  <a:pt x="397" y="91"/>
                  <a:pt x="394" y="201"/>
                  <a:pt x="326" y="189"/>
                </a:cubicBezTo>
                <a:close/>
              </a:path>
            </a:pathLst>
          </a:custGeom>
          <a:solidFill>
            <a:schemeClr val="accent1"/>
          </a:solidFill>
          <a:ln>
            <a:noFill/>
          </a:ln>
          <a:extLst/>
        </p:spPr>
        <p:txBody>
          <a:bodyPr anchor="t" anchorCtr="0" bIns="45700" compatLnSpc="1" lIns="91400" numCol="1" rIns="91400" tIns="45700" vert="horz" wrap="square">
            <a:prstTxWarp prst="textNoShape">
              <a:avLst/>
            </a:prstTxWarp>
          </a:bodyPr>
          <a:lstStyle/>
          <a:p>
            <a:endParaRPr altLang="en-US" lang="zh-CN" sz="2400"/>
          </a:p>
        </p:txBody>
      </p:sp>
      <p:sp>
        <p:nvSpPr>
          <p:cNvPr id="24" name="Freeform 8"/>
          <p:cNvSpPr>
            <a:spLocks noEditPoints="1"/>
          </p:cNvSpPr>
          <p:nvPr/>
        </p:nvSpPr>
        <p:spPr bwMode="auto">
          <a:xfrm>
            <a:off x="10137366" y="3384638"/>
            <a:ext cx="706641" cy="696367"/>
          </a:xfrm>
          <a:custGeom>
            <a:gdLst>
              <a:gd fmla="*/ 170 w 648" name="T0"/>
              <a:gd fmla="*/ 280 h 639" name="T1"/>
              <a:gd fmla="*/ 226 w 648" name="T2"/>
              <a:gd fmla="*/ 183 h 639" name="T3"/>
              <a:gd fmla="*/ 240 w 648" name="T4"/>
              <a:gd fmla="*/ 167 h 639" name="T5"/>
              <a:gd fmla="*/ 366 w 648" name="T6"/>
              <a:gd fmla="*/ 177 h 639" name="T7"/>
              <a:gd fmla="*/ 359 w 648" name="T8"/>
              <a:gd fmla="*/ 162 h 639" name="T9"/>
              <a:gd fmla="*/ 388 w 648" name="T10"/>
              <a:gd fmla="*/ 153 h 639" name="T11"/>
              <a:gd fmla="*/ 408 w 648" name="T12"/>
              <a:gd fmla="*/ 154 h 639" name="T13"/>
              <a:gd fmla="*/ 402 w 648" name="T14"/>
              <a:gd fmla="*/ 183 h 639" name="T15"/>
              <a:gd fmla="*/ 391 w 648" name="T16"/>
              <a:gd fmla="*/ 199 h 639" name="T17"/>
              <a:gd fmla="*/ 319 w 648" name="T18"/>
              <a:gd fmla="*/ 265 h 639" name="T19"/>
              <a:gd fmla="*/ 318 w 648" name="T20"/>
              <a:gd fmla="*/ 266 h 639" name="T21"/>
              <a:gd fmla="*/ 616 w 648" name="T22"/>
              <a:gd fmla="*/ 615 h 639" name="T23"/>
              <a:gd fmla="*/ 497 w 648" name="T24"/>
              <a:gd fmla="*/ 615 h 639" name="T25"/>
              <a:gd fmla="*/ 272 w 648" name="T26"/>
              <a:gd fmla="*/ 546 h 639" name="T27"/>
              <a:gd fmla="*/ 272 w 648" name="T28"/>
              <a:gd fmla="*/ 0 h 639" name="T29"/>
              <a:gd fmla="*/ 515 w 648" name="T30"/>
              <a:gd fmla="*/ 397 h 639" name="T31"/>
              <a:gd fmla="*/ 616 w 648" name="T32"/>
              <a:gd fmla="*/ 615 h 639" name="T33"/>
              <a:gd fmla="*/ 272 w 648" name="T34"/>
              <a:gd fmla="*/ 511 h 639" name="T35"/>
              <a:gd fmla="*/ 272 w 648" name="T36"/>
              <a:gd fmla="*/ 35 h 639" name="T37"/>
              <a:gd fmla="*/ 272 w 648" name="T38"/>
              <a:gd fmla="*/ 511 h 639" name="T39"/>
              <a:gd fmla="*/ 445 w 648" name="T40"/>
              <a:gd fmla="*/ 391 h 639" name="T41"/>
              <a:gd fmla="*/ 409 w 648" name="T42"/>
              <a:gd fmla="*/ 401 h 639" name="T43"/>
              <a:gd fmla="*/ 338 w 648" name="T44"/>
              <a:gd fmla="*/ 401 h 639" name="T45"/>
              <a:gd fmla="*/ 266 w 648" name="T46"/>
              <a:gd fmla="*/ 401 h 639" name="T47"/>
              <a:gd fmla="*/ 194 w 648" name="T48"/>
              <a:gd fmla="*/ 401 h 639" name="T49"/>
              <a:gd fmla="*/ 111 w 648" name="T50"/>
              <a:gd fmla="*/ 401 h 639" name="T51"/>
              <a:gd fmla="*/ 100 w 648" name="T52"/>
              <a:gd fmla="*/ 391 h 639" name="T53"/>
              <a:gd fmla="*/ 111 w 648" name="T54"/>
              <a:gd fmla="*/ 145 h 639" name="T55"/>
              <a:gd fmla="*/ 122 w 648" name="T56"/>
              <a:gd fmla="*/ 380 h 639" name="T57"/>
              <a:gd fmla="*/ 152 w 648" name="T58"/>
              <a:gd fmla="*/ 331 h 639" name="T59"/>
              <a:gd fmla="*/ 183 w 648" name="T60"/>
              <a:gd fmla="*/ 320 h 639" name="T61"/>
              <a:gd fmla="*/ 194 w 648" name="T62"/>
              <a:gd fmla="*/ 380 h 639" name="T63"/>
              <a:gd fmla="*/ 224 w 648" name="T64"/>
              <a:gd fmla="*/ 256 h 639" name="T65"/>
              <a:gd fmla="*/ 255 w 648" name="T66"/>
              <a:gd fmla="*/ 245 h 639" name="T67"/>
              <a:gd fmla="*/ 266 w 648" name="T68"/>
              <a:gd fmla="*/ 380 h 639" name="T69"/>
              <a:gd fmla="*/ 296 w 648" name="T70"/>
              <a:gd fmla="*/ 292 h 639" name="T71"/>
              <a:gd fmla="*/ 327 w 648" name="T72"/>
              <a:gd fmla="*/ 282 h 639" name="T73"/>
              <a:gd fmla="*/ 338 w 648" name="T74"/>
              <a:gd fmla="*/ 380 h 639" name="T75"/>
              <a:gd fmla="*/ 368 w 648" name="T76"/>
              <a:gd fmla="*/ 231 h 639" name="T77"/>
              <a:gd fmla="*/ 399 w 648" name="T78"/>
              <a:gd fmla="*/ 220 h 639" name="T79"/>
              <a:gd fmla="*/ 409 w 648" name="T80"/>
              <a:gd fmla="*/ 380 h 639" name="T8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b="b" l="0" r="r" t="0"/>
            <a:pathLst>
              <a:path h="639" w="648">
                <a:moveTo>
                  <a:pt x="242" y="199"/>
                </a:moveTo>
                <a:lnTo>
                  <a:pt x="170" y="280"/>
                </a:lnTo>
                <a:lnTo>
                  <a:pt x="153" y="266"/>
                </a:lnTo>
                <a:lnTo>
                  <a:pt x="226" y="183"/>
                </a:lnTo>
                <a:lnTo>
                  <a:pt x="226" y="183"/>
                </a:lnTo>
                <a:lnTo>
                  <a:pt x="240" y="167"/>
                </a:lnTo>
                <a:lnTo>
                  <a:pt x="316" y="234"/>
                </a:lnTo>
                <a:lnTo>
                  <a:pt x="366" y="177"/>
                </a:lnTo>
                <a:lnTo>
                  <a:pt x="357" y="169"/>
                </a:lnTo>
                <a:cubicBezTo>
                  <a:pt x="354" y="167"/>
                  <a:pt x="355" y="163"/>
                  <a:pt x="359" y="162"/>
                </a:cubicBezTo>
                <a:lnTo>
                  <a:pt x="373" y="158"/>
                </a:lnTo>
                <a:cubicBezTo>
                  <a:pt x="377" y="156"/>
                  <a:pt x="384" y="154"/>
                  <a:pt x="388" y="153"/>
                </a:cubicBezTo>
                <a:lnTo>
                  <a:pt x="402" y="149"/>
                </a:lnTo>
                <a:cubicBezTo>
                  <a:pt x="406" y="147"/>
                  <a:pt x="409" y="150"/>
                  <a:pt x="408" y="154"/>
                </a:cubicBezTo>
                <a:lnTo>
                  <a:pt x="405" y="167"/>
                </a:lnTo>
                <a:cubicBezTo>
                  <a:pt x="404" y="172"/>
                  <a:pt x="402" y="179"/>
                  <a:pt x="402" y="183"/>
                </a:cubicBezTo>
                <a:lnTo>
                  <a:pt x="399" y="196"/>
                </a:lnTo>
                <a:cubicBezTo>
                  <a:pt x="398" y="200"/>
                  <a:pt x="395" y="202"/>
                  <a:pt x="391" y="199"/>
                </a:cubicBezTo>
                <a:lnTo>
                  <a:pt x="383" y="192"/>
                </a:lnTo>
                <a:lnTo>
                  <a:pt x="319" y="265"/>
                </a:lnTo>
                <a:lnTo>
                  <a:pt x="319" y="265"/>
                </a:lnTo>
                <a:lnTo>
                  <a:pt x="318" y="266"/>
                </a:lnTo>
                <a:lnTo>
                  <a:pt x="242" y="199"/>
                </a:lnTo>
                <a:close/>
                <a:moveTo>
                  <a:pt x="616" y="615"/>
                </a:moveTo>
                <a:cubicBezTo>
                  <a:pt x="599" y="631"/>
                  <a:pt x="578" y="639"/>
                  <a:pt x="556" y="639"/>
                </a:cubicBezTo>
                <a:cubicBezTo>
                  <a:pt x="535" y="639"/>
                  <a:pt x="513" y="631"/>
                  <a:pt x="497" y="615"/>
                </a:cubicBezTo>
                <a:lnTo>
                  <a:pt x="396" y="516"/>
                </a:lnTo>
                <a:cubicBezTo>
                  <a:pt x="359" y="535"/>
                  <a:pt x="317" y="546"/>
                  <a:pt x="272" y="546"/>
                </a:cubicBezTo>
                <a:cubicBezTo>
                  <a:pt x="122" y="546"/>
                  <a:pt x="0" y="424"/>
                  <a:pt x="0" y="273"/>
                </a:cubicBezTo>
                <a:cubicBezTo>
                  <a:pt x="0" y="123"/>
                  <a:pt x="122" y="0"/>
                  <a:pt x="272" y="0"/>
                </a:cubicBezTo>
                <a:cubicBezTo>
                  <a:pt x="423" y="0"/>
                  <a:pt x="545" y="123"/>
                  <a:pt x="545" y="273"/>
                </a:cubicBezTo>
                <a:cubicBezTo>
                  <a:pt x="545" y="318"/>
                  <a:pt x="534" y="360"/>
                  <a:pt x="515" y="397"/>
                </a:cubicBezTo>
                <a:lnTo>
                  <a:pt x="616" y="496"/>
                </a:lnTo>
                <a:cubicBezTo>
                  <a:pt x="648" y="529"/>
                  <a:pt x="648" y="582"/>
                  <a:pt x="616" y="615"/>
                </a:cubicBezTo>
                <a:close/>
                <a:moveTo>
                  <a:pt x="272" y="511"/>
                </a:moveTo>
                <a:lnTo>
                  <a:pt x="272" y="511"/>
                </a:lnTo>
                <a:cubicBezTo>
                  <a:pt x="404" y="511"/>
                  <a:pt x="510" y="405"/>
                  <a:pt x="510" y="273"/>
                </a:cubicBezTo>
                <a:cubicBezTo>
                  <a:pt x="510" y="142"/>
                  <a:pt x="404" y="35"/>
                  <a:pt x="272" y="35"/>
                </a:cubicBezTo>
                <a:cubicBezTo>
                  <a:pt x="141" y="35"/>
                  <a:pt x="35" y="142"/>
                  <a:pt x="35" y="273"/>
                </a:cubicBezTo>
                <a:cubicBezTo>
                  <a:pt x="35" y="405"/>
                  <a:pt x="141" y="511"/>
                  <a:pt x="272" y="511"/>
                </a:cubicBezTo>
                <a:close/>
                <a:moveTo>
                  <a:pt x="434" y="380"/>
                </a:moveTo>
                <a:cubicBezTo>
                  <a:pt x="440" y="380"/>
                  <a:pt x="445" y="385"/>
                  <a:pt x="445" y="391"/>
                </a:cubicBezTo>
                <a:cubicBezTo>
                  <a:pt x="445" y="397"/>
                  <a:pt x="440" y="401"/>
                  <a:pt x="434" y="401"/>
                </a:cubicBezTo>
                <a:lnTo>
                  <a:pt x="409" y="401"/>
                </a:lnTo>
                <a:lnTo>
                  <a:pt x="368" y="401"/>
                </a:lnTo>
                <a:lnTo>
                  <a:pt x="338" y="401"/>
                </a:lnTo>
                <a:lnTo>
                  <a:pt x="296" y="401"/>
                </a:lnTo>
                <a:lnTo>
                  <a:pt x="266" y="401"/>
                </a:lnTo>
                <a:lnTo>
                  <a:pt x="224" y="401"/>
                </a:lnTo>
                <a:lnTo>
                  <a:pt x="194" y="401"/>
                </a:lnTo>
                <a:lnTo>
                  <a:pt x="152" y="401"/>
                </a:lnTo>
                <a:lnTo>
                  <a:pt x="111" y="401"/>
                </a:lnTo>
                <a:lnTo>
                  <a:pt x="111" y="401"/>
                </a:lnTo>
                <a:cubicBezTo>
                  <a:pt x="105" y="401"/>
                  <a:pt x="100" y="397"/>
                  <a:pt x="100" y="391"/>
                </a:cubicBezTo>
                <a:lnTo>
                  <a:pt x="100" y="155"/>
                </a:lnTo>
                <a:cubicBezTo>
                  <a:pt x="100" y="150"/>
                  <a:pt x="105" y="145"/>
                  <a:pt x="111" y="145"/>
                </a:cubicBezTo>
                <a:cubicBezTo>
                  <a:pt x="117" y="145"/>
                  <a:pt x="121" y="150"/>
                  <a:pt x="121" y="155"/>
                </a:cubicBezTo>
                <a:lnTo>
                  <a:pt x="122" y="380"/>
                </a:lnTo>
                <a:lnTo>
                  <a:pt x="152" y="380"/>
                </a:lnTo>
                <a:lnTo>
                  <a:pt x="152" y="331"/>
                </a:lnTo>
                <a:cubicBezTo>
                  <a:pt x="152" y="325"/>
                  <a:pt x="157" y="320"/>
                  <a:pt x="163" y="320"/>
                </a:cubicBezTo>
                <a:lnTo>
                  <a:pt x="183" y="320"/>
                </a:lnTo>
                <a:cubicBezTo>
                  <a:pt x="189" y="320"/>
                  <a:pt x="194" y="325"/>
                  <a:pt x="194" y="331"/>
                </a:cubicBezTo>
                <a:lnTo>
                  <a:pt x="194" y="380"/>
                </a:lnTo>
                <a:lnTo>
                  <a:pt x="224" y="380"/>
                </a:lnTo>
                <a:lnTo>
                  <a:pt x="224" y="256"/>
                </a:lnTo>
                <a:cubicBezTo>
                  <a:pt x="224" y="250"/>
                  <a:pt x="229" y="245"/>
                  <a:pt x="235" y="245"/>
                </a:cubicBezTo>
                <a:lnTo>
                  <a:pt x="255" y="245"/>
                </a:lnTo>
                <a:cubicBezTo>
                  <a:pt x="261" y="245"/>
                  <a:pt x="266" y="250"/>
                  <a:pt x="266" y="256"/>
                </a:cubicBezTo>
                <a:lnTo>
                  <a:pt x="266" y="380"/>
                </a:lnTo>
                <a:lnTo>
                  <a:pt x="296" y="380"/>
                </a:lnTo>
                <a:lnTo>
                  <a:pt x="296" y="292"/>
                </a:lnTo>
                <a:cubicBezTo>
                  <a:pt x="296" y="286"/>
                  <a:pt x="300" y="282"/>
                  <a:pt x="307" y="282"/>
                </a:cubicBezTo>
                <a:lnTo>
                  <a:pt x="327" y="282"/>
                </a:lnTo>
                <a:cubicBezTo>
                  <a:pt x="333" y="282"/>
                  <a:pt x="338" y="286"/>
                  <a:pt x="338" y="292"/>
                </a:cubicBezTo>
                <a:lnTo>
                  <a:pt x="338" y="380"/>
                </a:lnTo>
                <a:lnTo>
                  <a:pt x="368" y="380"/>
                </a:lnTo>
                <a:lnTo>
                  <a:pt x="368" y="231"/>
                </a:lnTo>
                <a:cubicBezTo>
                  <a:pt x="368" y="225"/>
                  <a:pt x="372" y="220"/>
                  <a:pt x="378" y="220"/>
                </a:cubicBezTo>
                <a:lnTo>
                  <a:pt x="399" y="220"/>
                </a:lnTo>
                <a:cubicBezTo>
                  <a:pt x="405" y="220"/>
                  <a:pt x="409" y="225"/>
                  <a:pt x="409" y="231"/>
                </a:cubicBezTo>
                <a:lnTo>
                  <a:pt x="409" y="380"/>
                </a:lnTo>
                <a:lnTo>
                  <a:pt x="434" y="380"/>
                </a:lnTo>
                <a:close/>
              </a:path>
            </a:pathLst>
          </a:custGeom>
          <a:solidFill>
            <a:schemeClr val="accent1"/>
          </a:solidFill>
          <a:ln>
            <a:noFill/>
          </a:ln>
          <a:extLst/>
        </p:spPr>
        <p:txBody>
          <a:bodyPr anchor="t" anchorCtr="0" bIns="45700" compatLnSpc="1" lIns="91400" numCol="1" rIns="91400" tIns="45700" vert="horz" wrap="square">
            <a:prstTxWarp prst="textNoShape">
              <a:avLst/>
            </a:prstTxWarp>
          </a:bodyPr>
          <a:lstStyle/>
          <a:p>
            <a:endParaRPr altLang="en-US" lang="zh-CN" sz="2400"/>
          </a:p>
        </p:txBody>
      </p:sp>
      <p:sp>
        <p:nvSpPr>
          <p:cNvPr id="25" name="Freeform 9"/>
          <p:cNvSpPr>
            <a:spLocks noEditPoints="1"/>
          </p:cNvSpPr>
          <p:nvPr/>
        </p:nvSpPr>
        <p:spPr bwMode="auto">
          <a:xfrm>
            <a:off x="10137366" y="1502829"/>
            <a:ext cx="627540" cy="664713"/>
          </a:xfrm>
          <a:custGeom>
            <a:gdLst>
              <a:gd fmla="*/ 139 w 577" name="T0"/>
              <a:gd fmla="*/ 87 h 609" name="T1"/>
              <a:gd fmla="*/ 27 w 577" name="T2"/>
              <a:gd fmla="*/ 87 h 609" name="T3"/>
              <a:gd fmla="*/ 27 w 577" name="T4"/>
              <a:gd fmla="*/ 48 h 609" name="T5"/>
              <a:gd fmla="*/ 139 w 577" name="T6"/>
              <a:gd fmla="*/ 48 h 609" name="T7"/>
              <a:gd fmla="*/ 139 w 577" name="T8"/>
              <a:gd fmla="*/ 87 h 609" name="T9"/>
              <a:gd fmla="*/ 139 w 577" name="T10"/>
              <a:gd fmla="*/ 179 h 609" name="T11"/>
              <a:gd fmla="*/ 27 w 577" name="T12"/>
              <a:gd fmla="*/ 179 h 609" name="T13"/>
              <a:gd fmla="*/ 27 w 577" name="T14"/>
              <a:gd fmla="*/ 140 h 609" name="T15"/>
              <a:gd fmla="*/ 139 w 577" name="T16"/>
              <a:gd fmla="*/ 140 h 609" name="T17"/>
              <a:gd fmla="*/ 139 w 577" name="T18"/>
              <a:gd fmla="*/ 179 h 609" name="T19"/>
              <a:gd fmla="*/ 139 w 577" name="T20"/>
              <a:gd fmla="*/ 271 h 609" name="T21"/>
              <a:gd fmla="*/ 27 w 577" name="T22"/>
              <a:gd fmla="*/ 271 h 609" name="T23"/>
              <a:gd fmla="*/ 27 w 577" name="T24"/>
              <a:gd fmla="*/ 232 h 609" name="T25"/>
              <a:gd fmla="*/ 139 w 577" name="T26"/>
              <a:gd fmla="*/ 232 h 609" name="T27"/>
              <a:gd fmla="*/ 139 w 577" name="T28"/>
              <a:gd fmla="*/ 271 h 609" name="T29"/>
              <a:gd fmla="*/ 0 w 577" name="T30"/>
              <a:gd fmla="*/ 609 h 609" name="T31"/>
              <a:gd fmla="*/ 166 w 577" name="T32"/>
              <a:gd fmla="*/ 609 h 609" name="T33"/>
              <a:gd fmla="*/ 166 w 577" name="T34"/>
              <a:gd fmla="*/ 0 h 609" name="T35"/>
              <a:gd fmla="*/ 0 w 577" name="T36"/>
              <a:gd fmla="*/ 0 h 609" name="T37"/>
              <a:gd fmla="*/ 0 w 577" name="T38"/>
              <a:gd fmla="*/ 609 h 609" name="T39"/>
              <a:gd fmla="*/ 344 w 577" name="T40"/>
              <a:gd fmla="*/ 87 h 609" name="T41"/>
              <a:gd fmla="*/ 232 w 577" name="T42"/>
              <a:gd fmla="*/ 87 h 609" name="T43"/>
              <a:gd fmla="*/ 232 w 577" name="T44"/>
              <a:gd fmla="*/ 48 h 609" name="T45"/>
              <a:gd fmla="*/ 344 w 577" name="T46"/>
              <a:gd fmla="*/ 48 h 609" name="T47"/>
              <a:gd fmla="*/ 344 w 577" name="T48"/>
              <a:gd fmla="*/ 87 h 609" name="T49"/>
              <a:gd fmla="*/ 344 w 577" name="T50"/>
              <a:gd fmla="*/ 179 h 609" name="T51"/>
              <a:gd fmla="*/ 232 w 577" name="T52"/>
              <a:gd fmla="*/ 179 h 609" name="T53"/>
              <a:gd fmla="*/ 232 w 577" name="T54"/>
              <a:gd fmla="*/ 140 h 609" name="T55"/>
              <a:gd fmla="*/ 344 w 577" name="T56"/>
              <a:gd fmla="*/ 140 h 609" name="T57"/>
              <a:gd fmla="*/ 344 w 577" name="T58"/>
              <a:gd fmla="*/ 179 h 609" name="T59"/>
              <a:gd fmla="*/ 344 w 577" name="T60"/>
              <a:gd fmla="*/ 271 h 609" name="T61"/>
              <a:gd fmla="*/ 232 w 577" name="T62"/>
              <a:gd fmla="*/ 271 h 609" name="T63"/>
              <a:gd fmla="*/ 232 w 577" name="T64"/>
              <a:gd fmla="*/ 232 h 609" name="T65"/>
              <a:gd fmla="*/ 344 w 577" name="T66"/>
              <a:gd fmla="*/ 232 h 609" name="T67"/>
              <a:gd fmla="*/ 344 w 577" name="T68"/>
              <a:gd fmla="*/ 271 h 609" name="T69"/>
              <a:gd fmla="*/ 205 w 577" name="T70"/>
              <a:gd fmla="*/ 609 h 609" name="T71"/>
              <a:gd fmla="*/ 371 w 577" name="T72"/>
              <a:gd fmla="*/ 609 h 609" name="T73"/>
              <a:gd fmla="*/ 371 w 577" name="T74"/>
              <a:gd fmla="*/ 0 h 609" name="T75"/>
              <a:gd fmla="*/ 205 w 577" name="T76"/>
              <a:gd fmla="*/ 0 h 609" name="T77"/>
              <a:gd fmla="*/ 205 w 577" name="T78"/>
              <a:gd fmla="*/ 609 h 609" name="T79"/>
              <a:gd fmla="*/ 549 w 577" name="T80"/>
              <a:gd fmla="*/ 87 h 609" name="T81"/>
              <a:gd fmla="*/ 437 w 577" name="T82"/>
              <a:gd fmla="*/ 87 h 609" name="T83"/>
              <a:gd fmla="*/ 437 w 577" name="T84"/>
              <a:gd fmla="*/ 48 h 609" name="T85"/>
              <a:gd fmla="*/ 549 w 577" name="T86"/>
              <a:gd fmla="*/ 48 h 609" name="T87"/>
              <a:gd fmla="*/ 549 w 577" name="T88"/>
              <a:gd fmla="*/ 87 h 609" name="T89"/>
              <a:gd fmla="*/ 549 w 577" name="T90"/>
              <a:gd fmla="*/ 179 h 609" name="T91"/>
              <a:gd fmla="*/ 437 w 577" name="T92"/>
              <a:gd fmla="*/ 179 h 609" name="T93"/>
              <a:gd fmla="*/ 437 w 577" name="T94"/>
              <a:gd fmla="*/ 140 h 609" name="T95"/>
              <a:gd fmla="*/ 549 w 577" name="T96"/>
              <a:gd fmla="*/ 140 h 609" name="T97"/>
              <a:gd fmla="*/ 549 w 577" name="T98"/>
              <a:gd fmla="*/ 179 h 609" name="T99"/>
              <a:gd fmla="*/ 549 w 577" name="T100"/>
              <a:gd fmla="*/ 271 h 609" name="T101"/>
              <a:gd fmla="*/ 437 w 577" name="T102"/>
              <a:gd fmla="*/ 271 h 609" name="T103"/>
              <a:gd fmla="*/ 437 w 577" name="T104"/>
              <a:gd fmla="*/ 232 h 609" name="T105"/>
              <a:gd fmla="*/ 549 w 577" name="T106"/>
              <a:gd fmla="*/ 232 h 609" name="T107"/>
              <a:gd fmla="*/ 549 w 577" name="T108"/>
              <a:gd fmla="*/ 271 h 609" name="T109"/>
              <a:gd fmla="*/ 410 w 577" name="T110"/>
              <a:gd fmla="*/ 609 h 609" name="T111"/>
              <a:gd fmla="*/ 577 w 577" name="T112"/>
              <a:gd fmla="*/ 609 h 609" name="T113"/>
              <a:gd fmla="*/ 577 w 577" name="T114"/>
              <a:gd fmla="*/ 0 h 609" name="T115"/>
              <a:gd fmla="*/ 410 w 577" name="T116"/>
              <a:gd fmla="*/ 0 h 609" name="T117"/>
              <a:gd fmla="*/ 410 w 577" name="T118"/>
              <a:gd fmla="*/ 609 h 609" name="T1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b="b" l="0" r="r" t="0"/>
            <a:pathLst>
              <a:path h="609" w="577">
                <a:moveTo>
                  <a:pt x="139" y="87"/>
                </a:moveTo>
                <a:lnTo>
                  <a:pt x="27" y="87"/>
                </a:lnTo>
                <a:lnTo>
                  <a:pt x="27" y="48"/>
                </a:lnTo>
                <a:lnTo>
                  <a:pt x="139" y="48"/>
                </a:lnTo>
                <a:lnTo>
                  <a:pt x="139" y="87"/>
                </a:lnTo>
                <a:close/>
                <a:moveTo>
                  <a:pt x="139" y="179"/>
                </a:moveTo>
                <a:lnTo>
                  <a:pt x="27" y="179"/>
                </a:lnTo>
                <a:lnTo>
                  <a:pt x="27" y="140"/>
                </a:lnTo>
                <a:lnTo>
                  <a:pt x="139" y="140"/>
                </a:lnTo>
                <a:lnTo>
                  <a:pt x="139" y="179"/>
                </a:lnTo>
                <a:close/>
                <a:moveTo>
                  <a:pt x="139" y="271"/>
                </a:moveTo>
                <a:lnTo>
                  <a:pt x="27" y="271"/>
                </a:lnTo>
                <a:lnTo>
                  <a:pt x="27" y="232"/>
                </a:lnTo>
                <a:lnTo>
                  <a:pt x="139" y="232"/>
                </a:lnTo>
                <a:lnTo>
                  <a:pt x="139" y="271"/>
                </a:lnTo>
                <a:close/>
                <a:moveTo>
                  <a:pt x="0" y="609"/>
                </a:moveTo>
                <a:lnTo>
                  <a:pt x="166" y="609"/>
                </a:lnTo>
                <a:lnTo>
                  <a:pt x="166" y="0"/>
                </a:lnTo>
                <a:lnTo>
                  <a:pt x="0" y="0"/>
                </a:lnTo>
                <a:lnTo>
                  <a:pt x="0" y="609"/>
                </a:lnTo>
                <a:close/>
                <a:moveTo>
                  <a:pt x="344" y="87"/>
                </a:moveTo>
                <a:lnTo>
                  <a:pt x="232" y="87"/>
                </a:lnTo>
                <a:lnTo>
                  <a:pt x="232" y="48"/>
                </a:lnTo>
                <a:lnTo>
                  <a:pt x="344" y="48"/>
                </a:lnTo>
                <a:lnTo>
                  <a:pt x="344" y="87"/>
                </a:lnTo>
                <a:close/>
                <a:moveTo>
                  <a:pt x="344" y="179"/>
                </a:moveTo>
                <a:lnTo>
                  <a:pt x="232" y="179"/>
                </a:lnTo>
                <a:lnTo>
                  <a:pt x="232" y="140"/>
                </a:lnTo>
                <a:lnTo>
                  <a:pt x="344" y="140"/>
                </a:lnTo>
                <a:lnTo>
                  <a:pt x="344" y="179"/>
                </a:lnTo>
                <a:close/>
                <a:moveTo>
                  <a:pt x="344" y="271"/>
                </a:moveTo>
                <a:lnTo>
                  <a:pt x="232" y="271"/>
                </a:lnTo>
                <a:lnTo>
                  <a:pt x="232" y="232"/>
                </a:lnTo>
                <a:lnTo>
                  <a:pt x="344" y="232"/>
                </a:lnTo>
                <a:lnTo>
                  <a:pt x="344" y="271"/>
                </a:lnTo>
                <a:close/>
                <a:moveTo>
                  <a:pt x="205" y="609"/>
                </a:moveTo>
                <a:lnTo>
                  <a:pt x="371" y="609"/>
                </a:lnTo>
                <a:lnTo>
                  <a:pt x="371" y="0"/>
                </a:lnTo>
                <a:lnTo>
                  <a:pt x="205" y="0"/>
                </a:lnTo>
                <a:lnTo>
                  <a:pt x="205" y="609"/>
                </a:lnTo>
                <a:close/>
                <a:moveTo>
                  <a:pt x="549" y="87"/>
                </a:moveTo>
                <a:lnTo>
                  <a:pt x="437" y="87"/>
                </a:lnTo>
                <a:lnTo>
                  <a:pt x="437" y="48"/>
                </a:lnTo>
                <a:lnTo>
                  <a:pt x="549" y="48"/>
                </a:lnTo>
                <a:lnTo>
                  <a:pt x="549" y="87"/>
                </a:lnTo>
                <a:close/>
                <a:moveTo>
                  <a:pt x="549" y="179"/>
                </a:moveTo>
                <a:lnTo>
                  <a:pt x="437" y="179"/>
                </a:lnTo>
                <a:lnTo>
                  <a:pt x="437" y="140"/>
                </a:lnTo>
                <a:lnTo>
                  <a:pt x="549" y="140"/>
                </a:lnTo>
                <a:lnTo>
                  <a:pt x="549" y="179"/>
                </a:lnTo>
                <a:close/>
                <a:moveTo>
                  <a:pt x="549" y="271"/>
                </a:moveTo>
                <a:lnTo>
                  <a:pt x="437" y="271"/>
                </a:lnTo>
                <a:lnTo>
                  <a:pt x="437" y="232"/>
                </a:lnTo>
                <a:lnTo>
                  <a:pt x="549" y="232"/>
                </a:lnTo>
                <a:lnTo>
                  <a:pt x="549" y="271"/>
                </a:lnTo>
                <a:close/>
                <a:moveTo>
                  <a:pt x="410" y="609"/>
                </a:moveTo>
                <a:lnTo>
                  <a:pt x="577" y="609"/>
                </a:lnTo>
                <a:lnTo>
                  <a:pt x="577" y="0"/>
                </a:lnTo>
                <a:lnTo>
                  <a:pt x="410" y="0"/>
                </a:lnTo>
                <a:lnTo>
                  <a:pt x="410" y="609"/>
                </a:lnTo>
                <a:close/>
              </a:path>
            </a:pathLst>
          </a:custGeom>
          <a:solidFill>
            <a:schemeClr val="accent1"/>
          </a:solidFill>
          <a:ln>
            <a:noFill/>
          </a:ln>
          <a:extLst/>
        </p:spPr>
        <p:txBody>
          <a:bodyPr anchor="t" anchorCtr="0" bIns="45700" compatLnSpc="1" lIns="91400" numCol="1" rIns="91400" tIns="45700" vert="horz" wrap="square">
            <a:prstTxWarp prst="textNoShape">
              <a:avLst/>
            </a:prstTxWarp>
          </a:bodyPr>
          <a:lstStyle/>
          <a:p>
            <a:endParaRPr altLang="en-US" lang="zh-CN" sz="2400"/>
          </a:p>
        </p:txBody>
      </p:sp>
      <p:sp>
        <p:nvSpPr>
          <p:cNvPr id="26" name="Freeform 10"/>
          <p:cNvSpPr>
            <a:spLocks noEditPoints="1"/>
          </p:cNvSpPr>
          <p:nvPr/>
        </p:nvSpPr>
        <p:spPr bwMode="auto">
          <a:xfrm>
            <a:off x="8677364" y="1460624"/>
            <a:ext cx="751464" cy="749121"/>
          </a:xfrm>
          <a:custGeom>
            <a:gdLst>
              <a:gd fmla="*/ 122 w 689" name="T0"/>
              <a:gd fmla="*/ 472 h 688" name="T1"/>
              <a:gd fmla="*/ 567 w 689" name="T2"/>
              <a:gd fmla="*/ 215 h 688" name="T3"/>
              <a:gd fmla="*/ 495 w 689" name="T4"/>
              <a:gd fmla="*/ 605 h 688" name="T5"/>
              <a:gd fmla="*/ 194 w 689" name="T6"/>
              <a:gd fmla="*/ 83 h 688" name="T7"/>
              <a:gd fmla="*/ 495 w 689" name="T8"/>
              <a:gd fmla="*/ 605 h 688" name="T9"/>
              <a:gd fmla="*/ 161 w 689" name="T10"/>
              <a:gd fmla="*/ 450 h 688" name="T11"/>
              <a:gd fmla="*/ 528 w 689" name="T12"/>
              <a:gd fmla="*/ 238 h 688" name="T13"/>
              <a:gd fmla="*/ 460 w 689" name="T14"/>
              <a:gd fmla="*/ 543 h 688" name="T15"/>
              <a:gd fmla="*/ 230 w 689" name="T16"/>
              <a:gd fmla="*/ 145 h 688" name="T17"/>
              <a:gd fmla="*/ 460 w 689" name="T18"/>
              <a:gd fmla="*/ 543 h 688" name="T19"/>
              <a:gd fmla="*/ 345 w 689" name="T20"/>
              <a:gd fmla="*/ 376 h 688" name="T21"/>
              <a:gd fmla="*/ 345 w 689" name="T22"/>
              <a:gd fmla="*/ 311 h 688" name="T23"/>
              <a:gd fmla="*/ 359 w 689" name="T24"/>
              <a:gd fmla="*/ 158 h 688" name="T25"/>
              <a:gd fmla="*/ 344 w 689" name="T26"/>
              <a:gd fmla="*/ 172 h 688" name="T27"/>
              <a:gd fmla="*/ 330 w 689" name="T28"/>
              <a:gd fmla="*/ 135 h 688" name="T29"/>
              <a:gd fmla="*/ 345 w 689" name="T30"/>
              <a:gd fmla="*/ 121 h 688" name="T31"/>
              <a:gd fmla="*/ 359 w 689" name="T32"/>
              <a:gd fmla="*/ 158 h 688" name="T33"/>
              <a:gd fmla="*/ 345 w 689" name="T34"/>
              <a:gd fmla="*/ 567 h 688" name="T35"/>
              <a:gd fmla="*/ 330 w 689" name="T36"/>
              <a:gd fmla="*/ 553 h 688" name="T37"/>
              <a:gd fmla="*/ 344 w 689" name="T38"/>
              <a:gd fmla="*/ 516 h 688" name="T39"/>
              <a:gd fmla="*/ 359 w 689" name="T40"/>
              <a:gd fmla="*/ 530 h 688" name="T41"/>
              <a:gd fmla="*/ 159 w 689" name="T42"/>
              <a:gd fmla="*/ 326 h 688" name="T43"/>
              <a:gd fmla="*/ 173 w 689" name="T44"/>
              <a:gd fmla="*/ 342 h 688" name="T45"/>
              <a:gd fmla="*/ 136 w 689" name="T46"/>
              <a:gd fmla="*/ 356 h 688" name="T47"/>
              <a:gd fmla="*/ 122 w 689" name="T48"/>
              <a:gd fmla="*/ 340 h 688" name="T49"/>
              <a:gd fmla="*/ 159 w 689" name="T50"/>
              <a:gd fmla="*/ 326 h 688" name="T51"/>
              <a:gd fmla="*/ 567 w 689" name="T52"/>
              <a:gd fmla="*/ 340 h 688" name="T53"/>
              <a:gd fmla="*/ 553 w 689" name="T54"/>
              <a:gd fmla="*/ 356 h 688" name="T55"/>
              <a:gd fmla="*/ 516 w 689" name="T56"/>
              <a:gd fmla="*/ 342 h 688" name="T57"/>
              <a:gd fmla="*/ 530 w 689" name="T58"/>
              <a:gd fmla="*/ 326 h 688" name="T59"/>
              <a:gd fmla="*/ 363 w 689" name="T60"/>
              <a:gd fmla="*/ 344 h 688" name="T61"/>
              <a:gd fmla="*/ 327 w 689" name="T62"/>
              <a:gd fmla="*/ 344 h 688" name="T63"/>
              <a:gd fmla="*/ 345 w 689" name="T64"/>
              <a:gd fmla="*/ 201 h 688" name="T65"/>
              <a:gd fmla="*/ 363 w 689" name="T66"/>
              <a:gd fmla="*/ 344 h 688" name="T67"/>
              <a:gd fmla="*/ 262 w 689" name="T68"/>
              <a:gd fmla="*/ 429 h 688" name="T69"/>
              <a:gd fmla="*/ 329 w 689" name="T70"/>
              <a:gd fmla="*/ 336 h 688" name="T71"/>
              <a:gd fmla="*/ 355 w 689" name="T72"/>
              <a:gd fmla="*/ 361 h 688" name="T7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b="b" l="0" r="r" t="0"/>
            <a:pathLst>
              <a:path h="688" w="689">
                <a:moveTo>
                  <a:pt x="216" y="121"/>
                </a:moveTo>
                <a:cubicBezTo>
                  <a:pt x="94" y="192"/>
                  <a:pt x="51" y="350"/>
                  <a:pt x="122" y="472"/>
                </a:cubicBezTo>
                <a:cubicBezTo>
                  <a:pt x="193" y="595"/>
                  <a:pt x="350" y="637"/>
                  <a:pt x="473" y="566"/>
                </a:cubicBezTo>
                <a:cubicBezTo>
                  <a:pt x="596" y="495"/>
                  <a:pt x="638" y="338"/>
                  <a:pt x="567" y="215"/>
                </a:cubicBezTo>
                <a:cubicBezTo>
                  <a:pt x="496" y="93"/>
                  <a:pt x="339" y="51"/>
                  <a:pt x="216" y="121"/>
                </a:cubicBezTo>
                <a:close/>
                <a:moveTo>
                  <a:pt x="495" y="605"/>
                </a:moveTo>
                <a:cubicBezTo>
                  <a:pt x="351" y="688"/>
                  <a:pt x="167" y="638"/>
                  <a:pt x="83" y="495"/>
                </a:cubicBezTo>
                <a:cubicBezTo>
                  <a:pt x="0" y="351"/>
                  <a:pt x="50" y="166"/>
                  <a:pt x="194" y="83"/>
                </a:cubicBezTo>
                <a:cubicBezTo>
                  <a:pt x="338" y="0"/>
                  <a:pt x="523" y="49"/>
                  <a:pt x="606" y="193"/>
                </a:cubicBezTo>
                <a:cubicBezTo>
                  <a:pt x="689" y="337"/>
                  <a:pt x="639" y="522"/>
                  <a:pt x="495" y="605"/>
                </a:cubicBezTo>
                <a:close/>
                <a:moveTo>
                  <a:pt x="238" y="160"/>
                </a:moveTo>
                <a:cubicBezTo>
                  <a:pt x="137" y="219"/>
                  <a:pt x="102" y="349"/>
                  <a:pt x="161" y="450"/>
                </a:cubicBezTo>
                <a:cubicBezTo>
                  <a:pt x="219" y="551"/>
                  <a:pt x="349" y="586"/>
                  <a:pt x="451" y="528"/>
                </a:cubicBezTo>
                <a:cubicBezTo>
                  <a:pt x="552" y="469"/>
                  <a:pt x="587" y="339"/>
                  <a:pt x="528" y="238"/>
                </a:cubicBezTo>
                <a:cubicBezTo>
                  <a:pt x="470" y="136"/>
                  <a:pt x="340" y="102"/>
                  <a:pt x="238" y="160"/>
                </a:cubicBezTo>
                <a:close/>
                <a:moveTo>
                  <a:pt x="460" y="543"/>
                </a:moveTo>
                <a:cubicBezTo>
                  <a:pt x="350" y="607"/>
                  <a:pt x="209" y="569"/>
                  <a:pt x="145" y="459"/>
                </a:cubicBezTo>
                <a:cubicBezTo>
                  <a:pt x="82" y="349"/>
                  <a:pt x="120" y="208"/>
                  <a:pt x="230" y="145"/>
                </a:cubicBezTo>
                <a:cubicBezTo>
                  <a:pt x="339" y="81"/>
                  <a:pt x="480" y="119"/>
                  <a:pt x="544" y="229"/>
                </a:cubicBezTo>
                <a:cubicBezTo>
                  <a:pt x="607" y="339"/>
                  <a:pt x="570" y="480"/>
                  <a:pt x="460" y="543"/>
                </a:cubicBezTo>
                <a:close/>
                <a:moveTo>
                  <a:pt x="377" y="344"/>
                </a:moveTo>
                <a:cubicBezTo>
                  <a:pt x="377" y="362"/>
                  <a:pt x="362" y="376"/>
                  <a:pt x="345" y="376"/>
                </a:cubicBezTo>
                <a:cubicBezTo>
                  <a:pt x="327" y="376"/>
                  <a:pt x="312" y="362"/>
                  <a:pt x="312" y="344"/>
                </a:cubicBezTo>
                <a:cubicBezTo>
                  <a:pt x="312" y="326"/>
                  <a:pt x="327" y="311"/>
                  <a:pt x="345" y="311"/>
                </a:cubicBezTo>
                <a:cubicBezTo>
                  <a:pt x="362" y="311"/>
                  <a:pt x="377" y="326"/>
                  <a:pt x="377" y="344"/>
                </a:cubicBezTo>
                <a:close/>
                <a:moveTo>
                  <a:pt x="359" y="158"/>
                </a:moveTo>
                <a:cubicBezTo>
                  <a:pt x="359" y="166"/>
                  <a:pt x="353" y="172"/>
                  <a:pt x="345" y="172"/>
                </a:cubicBezTo>
                <a:lnTo>
                  <a:pt x="344" y="172"/>
                </a:lnTo>
                <a:cubicBezTo>
                  <a:pt x="336" y="172"/>
                  <a:pt x="330" y="166"/>
                  <a:pt x="330" y="158"/>
                </a:cubicBezTo>
                <a:lnTo>
                  <a:pt x="330" y="135"/>
                </a:lnTo>
                <a:cubicBezTo>
                  <a:pt x="330" y="127"/>
                  <a:pt x="336" y="121"/>
                  <a:pt x="344" y="121"/>
                </a:cubicBezTo>
                <a:lnTo>
                  <a:pt x="345" y="121"/>
                </a:lnTo>
                <a:cubicBezTo>
                  <a:pt x="353" y="121"/>
                  <a:pt x="359" y="127"/>
                  <a:pt x="359" y="135"/>
                </a:cubicBezTo>
                <a:lnTo>
                  <a:pt x="359" y="158"/>
                </a:lnTo>
                <a:close/>
                <a:moveTo>
                  <a:pt x="359" y="553"/>
                </a:moveTo>
                <a:cubicBezTo>
                  <a:pt x="359" y="560"/>
                  <a:pt x="353" y="567"/>
                  <a:pt x="345" y="567"/>
                </a:cubicBezTo>
                <a:lnTo>
                  <a:pt x="344" y="567"/>
                </a:lnTo>
                <a:cubicBezTo>
                  <a:pt x="336" y="567"/>
                  <a:pt x="330" y="560"/>
                  <a:pt x="330" y="553"/>
                </a:cubicBezTo>
                <a:lnTo>
                  <a:pt x="330" y="530"/>
                </a:lnTo>
                <a:cubicBezTo>
                  <a:pt x="330" y="522"/>
                  <a:pt x="336" y="516"/>
                  <a:pt x="344" y="516"/>
                </a:cubicBezTo>
                <a:lnTo>
                  <a:pt x="345" y="516"/>
                </a:lnTo>
                <a:cubicBezTo>
                  <a:pt x="353" y="516"/>
                  <a:pt x="359" y="522"/>
                  <a:pt x="359" y="530"/>
                </a:cubicBezTo>
                <a:lnTo>
                  <a:pt x="359" y="553"/>
                </a:lnTo>
                <a:close/>
                <a:moveTo>
                  <a:pt x="159" y="326"/>
                </a:moveTo>
                <a:cubicBezTo>
                  <a:pt x="166" y="326"/>
                  <a:pt x="173" y="333"/>
                  <a:pt x="173" y="340"/>
                </a:cubicBezTo>
                <a:lnTo>
                  <a:pt x="173" y="342"/>
                </a:lnTo>
                <a:cubicBezTo>
                  <a:pt x="173" y="350"/>
                  <a:pt x="166" y="356"/>
                  <a:pt x="159" y="356"/>
                </a:cubicBezTo>
                <a:lnTo>
                  <a:pt x="136" y="356"/>
                </a:lnTo>
                <a:cubicBezTo>
                  <a:pt x="128" y="356"/>
                  <a:pt x="122" y="350"/>
                  <a:pt x="122" y="342"/>
                </a:cubicBezTo>
                <a:lnTo>
                  <a:pt x="122" y="340"/>
                </a:lnTo>
                <a:cubicBezTo>
                  <a:pt x="122" y="333"/>
                  <a:pt x="128" y="326"/>
                  <a:pt x="136" y="326"/>
                </a:cubicBezTo>
                <a:lnTo>
                  <a:pt x="159" y="326"/>
                </a:lnTo>
                <a:close/>
                <a:moveTo>
                  <a:pt x="553" y="326"/>
                </a:moveTo>
                <a:cubicBezTo>
                  <a:pt x="561" y="326"/>
                  <a:pt x="567" y="333"/>
                  <a:pt x="567" y="340"/>
                </a:cubicBezTo>
                <a:lnTo>
                  <a:pt x="567" y="342"/>
                </a:lnTo>
                <a:cubicBezTo>
                  <a:pt x="567" y="350"/>
                  <a:pt x="561" y="356"/>
                  <a:pt x="553" y="356"/>
                </a:cubicBezTo>
                <a:lnTo>
                  <a:pt x="530" y="356"/>
                </a:lnTo>
                <a:cubicBezTo>
                  <a:pt x="523" y="356"/>
                  <a:pt x="516" y="350"/>
                  <a:pt x="516" y="342"/>
                </a:cubicBezTo>
                <a:lnTo>
                  <a:pt x="516" y="340"/>
                </a:lnTo>
                <a:cubicBezTo>
                  <a:pt x="516" y="333"/>
                  <a:pt x="523" y="326"/>
                  <a:pt x="530" y="326"/>
                </a:cubicBezTo>
                <a:lnTo>
                  <a:pt x="553" y="326"/>
                </a:lnTo>
                <a:close/>
                <a:moveTo>
                  <a:pt x="363" y="344"/>
                </a:moveTo>
                <a:cubicBezTo>
                  <a:pt x="363" y="354"/>
                  <a:pt x="355" y="362"/>
                  <a:pt x="345" y="362"/>
                </a:cubicBezTo>
                <a:cubicBezTo>
                  <a:pt x="335" y="362"/>
                  <a:pt x="327" y="354"/>
                  <a:pt x="327" y="344"/>
                </a:cubicBezTo>
                <a:lnTo>
                  <a:pt x="327" y="219"/>
                </a:lnTo>
                <a:cubicBezTo>
                  <a:pt x="327" y="209"/>
                  <a:pt x="335" y="201"/>
                  <a:pt x="345" y="201"/>
                </a:cubicBezTo>
                <a:cubicBezTo>
                  <a:pt x="355" y="201"/>
                  <a:pt x="363" y="209"/>
                  <a:pt x="363" y="219"/>
                </a:cubicBezTo>
                <a:lnTo>
                  <a:pt x="363" y="344"/>
                </a:lnTo>
                <a:close/>
                <a:moveTo>
                  <a:pt x="289" y="427"/>
                </a:moveTo>
                <a:cubicBezTo>
                  <a:pt x="281" y="435"/>
                  <a:pt x="269" y="436"/>
                  <a:pt x="262" y="429"/>
                </a:cubicBezTo>
                <a:cubicBezTo>
                  <a:pt x="255" y="422"/>
                  <a:pt x="255" y="409"/>
                  <a:pt x="263" y="402"/>
                </a:cubicBezTo>
                <a:lnTo>
                  <a:pt x="329" y="336"/>
                </a:lnTo>
                <a:cubicBezTo>
                  <a:pt x="337" y="328"/>
                  <a:pt x="349" y="327"/>
                  <a:pt x="356" y="334"/>
                </a:cubicBezTo>
                <a:cubicBezTo>
                  <a:pt x="363" y="341"/>
                  <a:pt x="362" y="354"/>
                  <a:pt x="355" y="361"/>
                </a:cubicBezTo>
                <a:lnTo>
                  <a:pt x="289" y="427"/>
                </a:lnTo>
                <a:close/>
              </a:path>
            </a:pathLst>
          </a:custGeom>
          <a:solidFill>
            <a:schemeClr val="accent1"/>
          </a:solidFill>
          <a:ln>
            <a:noFill/>
          </a:ln>
          <a:extLst/>
        </p:spPr>
        <p:txBody>
          <a:bodyPr anchor="t" anchorCtr="0" bIns="45700" compatLnSpc="1" lIns="91400" numCol="1" rIns="91400" tIns="45700" vert="horz" wrap="square">
            <a:prstTxWarp prst="textNoShape">
              <a:avLst/>
            </a:prstTxWarp>
          </a:bodyPr>
          <a:lstStyle/>
          <a:p>
            <a:endParaRPr altLang="en-US" lang="zh-CN" sz="2400"/>
          </a:p>
        </p:txBody>
      </p:sp>
      <p:sp>
        <p:nvSpPr>
          <p:cNvPr id="27" name="Freeform 11"/>
          <p:cNvSpPr>
            <a:spLocks noEditPoints="1"/>
          </p:cNvSpPr>
          <p:nvPr/>
        </p:nvSpPr>
        <p:spPr bwMode="auto">
          <a:xfrm>
            <a:off x="4509734" y="5526439"/>
            <a:ext cx="485157" cy="662077"/>
          </a:xfrm>
          <a:custGeom>
            <a:gdLst>
              <a:gd fmla="*/ 90 w 446" name="T0"/>
              <a:gd fmla="*/ 226 h 608" name="T1"/>
              <a:gd fmla="*/ 137 w 446" name="T2"/>
              <a:gd fmla="*/ 337 h 608" name="T3"/>
              <a:gd fmla="*/ 175 w 446" name="T4"/>
              <a:gd fmla="*/ 425 h 608" name="T5"/>
              <a:gd fmla="*/ 261 w 446" name="T6"/>
              <a:gd fmla="*/ 428 h 608" name="T7"/>
              <a:gd fmla="*/ 280 w 446" name="T8"/>
              <a:gd fmla="*/ 393 h 608" name="T9"/>
              <a:gd fmla="*/ 328 w 446" name="T10"/>
              <a:gd fmla="*/ 304 h 608" name="T11"/>
              <a:gd fmla="*/ 223 w 446" name="T12"/>
              <a:gd fmla="*/ 93 h 608" name="T13"/>
              <a:gd fmla="*/ 184 w 446" name="T14"/>
              <a:gd fmla="*/ 456 h 608" name="T15"/>
              <a:gd fmla="*/ 141 w 446" name="T16"/>
              <a:gd fmla="*/ 405 h 608" name="T17"/>
              <a:gd fmla="*/ 94 w 446" name="T18"/>
              <a:gd fmla="*/ 319 h 608" name="T19"/>
              <a:gd fmla="*/ 223 w 446" name="T20"/>
              <a:gd fmla="*/ 65 h 608" name="T21"/>
              <a:gd fmla="*/ 351 w 446" name="T22"/>
              <a:gd fmla="*/ 319 h 608" name="T23"/>
              <a:gd fmla="*/ 305 w 446" name="T24"/>
              <a:gd fmla="*/ 405 h 608" name="T25"/>
              <a:gd fmla="*/ 261 w 446" name="T26"/>
              <a:gd fmla="*/ 456 h 608" name="T27"/>
              <a:gd fmla="*/ 159 w 446" name="T28"/>
              <a:gd fmla="*/ 545 h 608" name="T29"/>
              <a:gd fmla="*/ 267 w 446" name="T30"/>
              <a:gd fmla="*/ 566 h 608" name="T31"/>
              <a:gd fmla="*/ 267 w 446" name="T32"/>
              <a:gd fmla="*/ 524 h 608" name="T33"/>
              <a:gd fmla="*/ 172 w 446" name="T34"/>
              <a:gd fmla="*/ 558 h 608" name="T35"/>
              <a:gd fmla="*/ 276 w 446" name="T36"/>
              <a:gd fmla="*/ 558 h 608" name="T37"/>
              <a:gd fmla="*/ 289 w 446" name="T38"/>
              <a:gd fmla="*/ 545 h 608" name="T39"/>
              <a:gd fmla="*/ 159 w 446" name="T40"/>
              <a:gd fmla="*/ 480 h 608" name="T41"/>
              <a:gd fmla="*/ 289 w 446" name="T42"/>
              <a:gd fmla="*/ 545 h 608" name="T43"/>
              <a:gd fmla="*/ 287 w 446" name="T44"/>
              <a:gd fmla="*/ 254 h 608" name="T45"/>
              <a:gd fmla="*/ 244 w 446" name="T46"/>
              <a:gd fmla="*/ 298 h 608" name="T47"/>
              <a:gd fmla="*/ 202 w 446" name="T48"/>
              <a:gd fmla="*/ 298 h 608" name="T49"/>
              <a:gd fmla="*/ 158 w 446" name="T50"/>
              <a:gd fmla="*/ 254 h 608" name="T51"/>
              <a:gd fmla="*/ 158 w 446" name="T52"/>
              <a:gd fmla="*/ 212 h 608" name="T53"/>
              <a:gd fmla="*/ 202 w 446" name="T54"/>
              <a:gd fmla="*/ 168 h 608" name="T55"/>
              <a:gd fmla="*/ 244 w 446" name="T56"/>
              <a:gd fmla="*/ 168 h 608" name="T57"/>
              <a:gd fmla="*/ 287 w 446" name="T58"/>
              <a:gd fmla="*/ 212 h 608" name="T59"/>
              <a:gd fmla="*/ 428 w 446" name="T60"/>
              <a:gd fmla="*/ 206 h 608" name="T61"/>
              <a:gd fmla="*/ 405 w 446" name="T62"/>
              <a:gd fmla="*/ 226 h 608" name="T63"/>
              <a:gd fmla="*/ 428 w 446" name="T64"/>
              <a:gd fmla="*/ 239 h 608" name="T65"/>
              <a:gd fmla="*/ 428 w 446" name="T66"/>
              <a:gd fmla="*/ 206 h 608" name="T67"/>
              <a:gd fmla="*/ 379 w 446" name="T68"/>
              <a:gd fmla="*/ 90 h 608" name="T69"/>
              <a:gd fmla="*/ 356 w 446" name="T70"/>
              <a:gd fmla="*/ 67 h 608" name="T71"/>
              <a:gd fmla="*/ 362 w 446" name="T72"/>
              <a:gd fmla="*/ 107 h 608" name="T73"/>
              <a:gd fmla="*/ 239 w 446" name="T74"/>
              <a:gd fmla="*/ 44 h 608" name="T75"/>
              <a:gd fmla="*/ 222 w 446" name="T76"/>
              <a:gd fmla="*/ 0 h 608" name="T77"/>
              <a:gd fmla="*/ 206 w 446" name="T78"/>
              <a:gd fmla="*/ 44 h 608" name="T79"/>
              <a:gd fmla="*/ 81 w 446" name="T80"/>
              <a:gd fmla="*/ 109 h 608" name="T81"/>
              <a:gd fmla="*/ 89 w 446" name="T82"/>
              <a:gd fmla="*/ 69 h 608" name="T83"/>
              <a:gd fmla="*/ 65 w 446" name="T84"/>
              <a:gd fmla="*/ 93 h 608" name="T85"/>
              <a:gd fmla="*/ 39 w 446" name="T86"/>
              <a:gd fmla="*/ 226 h 608" name="T87"/>
              <a:gd fmla="*/ 17 w 446" name="T88"/>
              <a:gd fmla="*/ 206 h 608" name="T89"/>
              <a:gd fmla="*/ 17 w 446" name="T90"/>
              <a:gd fmla="*/ 239 h 608" name="T91"/>
              <a:gd fmla="*/ 39 w 446" name="T92"/>
              <a:gd fmla="*/ 226 h 608" name="T9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b="b" l="0" r="r" t="0"/>
            <a:pathLst>
              <a:path h="608" w="446">
                <a:moveTo>
                  <a:pt x="223" y="93"/>
                </a:moveTo>
                <a:cubicBezTo>
                  <a:pt x="149" y="93"/>
                  <a:pt x="90" y="153"/>
                  <a:pt x="90" y="226"/>
                </a:cubicBezTo>
                <a:cubicBezTo>
                  <a:pt x="90" y="261"/>
                  <a:pt x="117" y="303"/>
                  <a:pt x="117" y="304"/>
                </a:cubicBezTo>
                <a:cubicBezTo>
                  <a:pt x="123" y="313"/>
                  <a:pt x="132" y="327"/>
                  <a:pt x="137" y="337"/>
                </a:cubicBezTo>
                <a:lnTo>
                  <a:pt x="165" y="393"/>
                </a:lnTo>
                <a:cubicBezTo>
                  <a:pt x="171" y="403"/>
                  <a:pt x="175" y="417"/>
                  <a:pt x="175" y="425"/>
                </a:cubicBezTo>
                <a:cubicBezTo>
                  <a:pt x="175" y="426"/>
                  <a:pt x="178" y="428"/>
                  <a:pt x="184" y="428"/>
                </a:cubicBezTo>
                <a:lnTo>
                  <a:pt x="261" y="428"/>
                </a:lnTo>
                <a:cubicBezTo>
                  <a:pt x="267" y="428"/>
                  <a:pt x="270" y="426"/>
                  <a:pt x="271" y="425"/>
                </a:cubicBezTo>
                <a:cubicBezTo>
                  <a:pt x="270" y="417"/>
                  <a:pt x="275" y="403"/>
                  <a:pt x="280" y="393"/>
                </a:cubicBezTo>
                <a:lnTo>
                  <a:pt x="309" y="337"/>
                </a:lnTo>
                <a:cubicBezTo>
                  <a:pt x="313" y="327"/>
                  <a:pt x="322" y="313"/>
                  <a:pt x="328" y="304"/>
                </a:cubicBezTo>
                <a:cubicBezTo>
                  <a:pt x="337" y="289"/>
                  <a:pt x="356" y="254"/>
                  <a:pt x="356" y="226"/>
                </a:cubicBezTo>
                <a:cubicBezTo>
                  <a:pt x="356" y="153"/>
                  <a:pt x="296" y="93"/>
                  <a:pt x="223" y="93"/>
                </a:cubicBezTo>
                <a:close/>
                <a:moveTo>
                  <a:pt x="261" y="456"/>
                </a:moveTo>
                <a:lnTo>
                  <a:pt x="184" y="456"/>
                </a:lnTo>
                <a:cubicBezTo>
                  <a:pt x="163" y="456"/>
                  <a:pt x="147" y="442"/>
                  <a:pt x="147" y="425"/>
                </a:cubicBezTo>
                <a:cubicBezTo>
                  <a:pt x="147" y="423"/>
                  <a:pt x="145" y="414"/>
                  <a:pt x="141" y="405"/>
                </a:cubicBezTo>
                <a:lnTo>
                  <a:pt x="112" y="349"/>
                </a:lnTo>
                <a:cubicBezTo>
                  <a:pt x="107" y="341"/>
                  <a:pt x="99" y="327"/>
                  <a:pt x="94" y="319"/>
                </a:cubicBezTo>
                <a:cubicBezTo>
                  <a:pt x="91" y="314"/>
                  <a:pt x="62" y="268"/>
                  <a:pt x="62" y="226"/>
                </a:cubicBezTo>
                <a:cubicBezTo>
                  <a:pt x="62" y="137"/>
                  <a:pt x="134" y="65"/>
                  <a:pt x="223" y="65"/>
                </a:cubicBezTo>
                <a:cubicBezTo>
                  <a:pt x="311" y="65"/>
                  <a:pt x="383" y="137"/>
                  <a:pt x="383" y="226"/>
                </a:cubicBezTo>
                <a:cubicBezTo>
                  <a:pt x="383" y="268"/>
                  <a:pt x="354" y="314"/>
                  <a:pt x="351" y="319"/>
                </a:cubicBezTo>
                <a:cubicBezTo>
                  <a:pt x="346" y="327"/>
                  <a:pt x="338" y="341"/>
                  <a:pt x="333" y="349"/>
                </a:cubicBezTo>
                <a:lnTo>
                  <a:pt x="305" y="405"/>
                </a:lnTo>
                <a:cubicBezTo>
                  <a:pt x="301" y="414"/>
                  <a:pt x="298" y="423"/>
                  <a:pt x="298" y="425"/>
                </a:cubicBezTo>
                <a:cubicBezTo>
                  <a:pt x="298" y="442"/>
                  <a:pt x="282" y="456"/>
                  <a:pt x="261" y="456"/>
                </a:cubicBezTo>
                <a:close/>
                <a:moveTo>
                  <a:pt x="180" y="524"/>
                </a:moveTo>
                <a:cubicBezTo>
                  <a:pt x="169" y="524"/>
                  <a:pt x="159" y="534"/>
                  <a:pt x="159" y="545"/>
                </a:cubicBezTo>
                <a:cubicBezTo>
                  <a:pt x="159" y="556"/>
                  <a:pt x="169" y="566"/>
                  <a:pt x="180" y="566"/>
                </a:cubicBezTo>
                <a:lnTo>
                  <a:pt x="267" y="566"/>
                </a:lnTo>
                <a:cubicBezTo>
                  <a:pt x="279" y="566"/>
                  <a:pt x="289" y="556"/>
                  <a:pt x="289" y="545"/>
                </a:cubicBezTo>
                <a:cubicBezTo>
                  <a:pt x="289" y="534"/>
                  <a:pt x="279" y="524"/>
                  <a:pt x="267" y="524"/>
                </a:cubicBezTo>
                <a:lnTo>
                  <a:pt x="180" y="524"/>
                </a:lnTo>
                <a:close/>
                <a:moveTo>
                  <a:pt x="172" y="558"/>
                </a:moveTo>
                <a:cubicBezTo>
                  <a:pt x="173" y="586"/>
                  <a:pt x="196" y="608"/>
                  <a:pt x="224" y="608"/>
                </a:cubicBezTo>
                <a:cubicBezTo>
                  <a:pt x="252" y="608"/>
                  <a:pt x="275" y="586"/>
                  <a:pt x="276" y="558"/>
                </a:cubicBezTo>
                <a:lnTo>
                  <a:pt x="172" y="558"/>
                </a:lnTo>
                <a:close/>
                <a:moveTo>
                  <a:pt x="289" y="545"/>
                </a:moveTo>
                <a:lnTo>
                  <a:pt x="159" y="545"/>
                </a:lnTo>
                <a:lnTo>
                  <a:pt x="159" y="480"/>
                </a:lnTo>
                <a:lnTo>
                  <a:pt x="289" y="480"/>
                </a:lnTo>
                <a:lnTo>
                  <a:pt x="289" y="545"/>
                </a:lnTo>
                <a:close/>
                <a:moveTo>
                  <a:pt x="309" y="233"/>
                </a:moveTo>
                <a:cubicBezTo>
                  <a:pt x="309" y="245"/>
                  <a:pt x="299" y="254"/>
                  <a:pt x="287" y="254"/>
                </a:cubicBezTo>
                <a:lnTo>
                  <a:pt x="244" y="254"/>
                </a:lnTo>
                <a:lnTo>
                  <a:pt x="244" y="298"/>
                </a:lnTo>
                <a:cubicBezTo>
                  <a:pt x="244" y="309"/>
                  <a:pt x="234" y="319"/>
                  <a:pt x="223" y="319"/>
                </a:cubicBezTo>
                <a:cubicBezTo>
                  <a:pt x="211" y="319"/>
                  <a:pt x="202" y="309"/>
                  <a:pt x="202" y="298"/>
                </a:cubicBezTo>
                <a:lnTo>
                  <a:pt x="202" y="254"/>
                </a:lnTo>
                <a:lnTo>
                  <a:pt x="158" y="254"/>
                </a:lnTo>
                <a:cubicBezTo>
                  <a:pt x="146" y="254"/>
                  <a:pt x="137" y="245"/>
                  <a:pt x="137" y="233"/>
                </a:cubicBezTo>
                <a:cubicBezTo>
                  <a:pt x="137" y="221"/>
                  <a:pt x="146" y="212"/>
                  <a:pt x="158" y="212"/>
                </a:cubicBezTo>
                <a:lnTo>
                  <a:pt x="202" y="212"/>
                </a:lnTo>
                <a:lnTo>
                  <a:pt x="202" y="168"/>
                </a:lnTo>
                <a:cubicBezTo>
                  <a:pt x="202" y="157"/>
                  <a:pt x="211" y="147"/>
                  <a:pt x="223" y="147"/>
                </a:cubicBezTo>
                <a:cubicBezTo>
                  <a:pt x="234" y="147"/>
                  <a:pt x="244" y="157"/>
                  <a:pt x="244" y="168"/>
                </a:cubicBezTo>
                <a:lnTo>
                  <a:pt x="244" y="212"/>
                </a:lnTo>
                <a:lnTo>
                  <a:pt x="287" y="212"/>
                </a:lnTo>
                <a:cubicBezTo>
                  <a:pt x="299" y="212"/>
                  <a:pt x="309" y="221"/>
                  <a:pt x="309" y="233"/>
                </a:cubicBezTo>
                <a:close/>
                <a:moveTo>
                  <a:pt x="428" y="206"/>
                </a:moveTo>
                <a:lnTo>
                  <a:pt x="404" y="206"/>
                </a:lnTo>
                <a:cubicBezTo>
                  <a:pt x="405" y="212"/>
                  <a:pt x="405" y="219"/>
                  <a:pt x="405" y="226"/>
                </a:cubicBezTo>
                <a:cubicBezTo>
                  <a:pt x="405" y="230"/>
                  <a:pt x="405" y="235"/>
                  <a:pt x="405" y="239"/>
                </a:cubicBezTo>
                <a:lnTo>
                  <a:pt x="428" y="239"/>
                </a:lnTo>
                <a:cubicBezTo>
                  <a:pt x="438" y="239"/>
                  <a:pt x="446" y="232"/>
                  <a:pt x="446" y="222"/>
                </a:cubicBezTo>
                <a:cubicBezTo>
                  <a:pt x="446" y="213"/>
                  <a:pt x="438" y="206"/>
                  <a:pt x="428" y="206"/>
                </a:cubicBezTo>
                <a:close/>
                <a:moveTo>
                  <a:pt x="362" y="107"/>
                </a:moveTo>
                <a:lnTo>
                  <a:pt x="379" y="90"/>
                </a:lnTo>
                <a:cubicBezTo>
                  <a:pt x="386" y="83"/>
                  <a:pt x="386" y="72"/>
                  <a:pt x="380" y="66"/>
                </a:cubicBezTo>
                <a:cubicBezTo>
                  <a:pt x="373" y="60"/>
                  <a:pt x="362" y="60"/>
                  <a:pt x="356" y="67"/>
                </a:cubicBezTo>
                <a:lnTo>
                  <a:pt x="338" y="84"/>
                </a:lnTo>
                <a:cubicBezTo>
                  <a:pt x="347" y="91"/>
                  <a:pt x="355" y="99"/>
                  <a:pt x="362" y="107"/>
                </a:cubicBezTo>
                <a:close/>
                <a:moveTo>
                  <a:pt x="222" y="43"/>
                </a:moveTo>
                <a:cubicBezTo>
                  <a:pt x="228" y="43"/>
                  <a:pt x="233" y="43"/>
                  <a:pt x="239" y="44"/>
                </a:cubicBezTo>
                <a:lnTo>
                  <a:pt x="239" y="18"/>
                </a:lnTo>
                <a:cubicBezTo>
                  <a:pt x="239" y="8"/>
                  <a:pt x="231" y="0"/>
                  <a:pt x="222" y="0"/>
                </a:cubicBezTo>
                <a:cubicBezTo>
                  <a:pt x="213" y="0"/>
                  <a:pt x="206" y="8"/>
                  <a:pt x="206" y="18"/>
                </a:cubicBezTo>
                <a:lnTo>
                  <a:pt x="206" y="44"/>
                </a:lnTo>
                <a:cubicBezTo>
                  <a:pt x="211" y="43"/>
                  <a:pt x="217" y="43"/>
                  <a:pt x="222" y="43"/>
                </a:cubicBezTo>
                <a:close/>
                <a:moveTo>
                  <a:pt x="81" y="109"/>
                </a:moveTo>
                <a:cubicBezTo>
                  <a:pt x="89" y="101"/>
                  <a:pt x="96" y="93"/>
                  <a:pt x="105" y="86"/>
                </a:cubicBezTo>
                <a:lnTo>
                  <a:pt x="89" y="69"/>
                </a:lnTo>
                <a:cubicBezTo>
                  <a:pt x="82" y="63"/>
                  <a:pt x="71" y="62"/>
                  <a:pt x="65" y="69"/>
                </a:cubicBezTo>
                <a:cubicBezTo>
                  <a:pt x="58" y="75"/>
                  <a:pt x="58" y="86"/>
                  <a:pt x="65" y="93"/>
                </a:cubicBezTo>
                <a:lnTo>
                  <a:pt x="81" y="109"/>
                </a:lnTo>
                <a:close/>
                <a:moveTo>
                  <a:pt x="39" y="226"/>
                </a:moveTo>
                <a:cubicBezTo>
                  <a:pt x="39" y="219"/>
                  <a:pt x="40" y="212"/>
                  <a:pt x="41" y="206"/>
                </a:cubicBezTo>
                <a:lnTo>
                  <a:pt x="17" y="206"/>
                </a:lnTo>
                <a:cubicBezTo>
                  <a:pt x="7" y="206"/>
                  <a:pt x="0" y="213"/>
                  <a:pt x="0" y="222"/>
                </a:cubicBezTo>
                <a:cubicBezTo>
                  <a:pt x="0" y="232"/>
                  <a:pt x="7" y="239"/>
                  <a:pt x="17" y="239"/>
                </a:cubicBezTo>
                <a:lnTo>
                  <a:pt x="40" y="239"/>
                </a:lnTo>
                <a:cubicBezTo>
                  <a:pt x="40" y="235"/>
                  <a:pt x="39" y="230"/>
                  <a:pt x="39" y="226"/>
                </a:cubicBezTo>
                <a:close/>
              </a:path>
            </a:pathLst>
          </a:custGeom>
          <a:solidFill>
            <a:schemeClr val="accent1"/>
          </a:solidFill>
          <a:ln>
            <a:noFill/>
          </a:ln>
          <a:extLst/>
        </p:spPr>
        <p:txBody>
          <a:bodyPr anchor="t" anchorCtr="0" bIns="45700" compatLnSpc="1" lIns="91400" numCol="1" rIns="91400" tIns="45700" vert="horz" wrap="square">
            <a:prstTxWarp prst="textNoShape">
              <a:avLst/>
            </a:prstTxWarp>
          </a:bodyPr>
          <a:lstStyle/>
          <a:p>
            <a:endParaRPr altLang="en-US" lang="zh-CN" sz="2400"/>
          </a:p>
        </p:txBody>
      </p:sp>
      <p:sp>
        <p:nvSpPr>
          <p:cNvPr id="28" name="Freeform 12"/>
          <p:cNvSpPr>
            <a:spLocks noEditPoints="1"/>
          </p:cNvSpPr>
          <p:nvPr/>
        </p:nvSpPr>
        <p:spPr bwMode="auto">
          <a:xfrm>
            <a:off x="1622194" y="5529077"/>
            <a:ext cx="841113" cy="656800"/>
          </a:xfrm>
          <a:custGeom>
            <a:gdLst>
              <a:gd fmla="*/ 451 w 771" name="T0"/>
              <a:gd fmla="*/ 411 h 602" name="T1"/>
              <a:gd fmla="*/ 457 w 771" name="T2"/>
              <a:gd fmla="*/ 396 h 602" name="T3"/>
              <a:gd fmla="*/ 459 w 771" name="T4"/>
              <a:gd fmla="*/ 388 h 602" name="T5"/>
              <a:gd fmla="*/ 463 w 771" name="T6"/>
              <a:gd fmla="*/ 372 h 602" name="T7"/>
              <a:gd fmla="*/ 464 w 771" name="T8"/>
              <a:gd fmla="*/ 365 h 602" name="T9"/>
              <a:gd fmla="*/ 466 w 771" name="T10"/>
              <a:gd fmla="*/ 341 h 602" name="T11"/>
              <a:gd fmla="*/ 233 w 771" name="T12"/>
              <a:gd fmla="*/ 139 h 602" name="T13"/>
              <a:gd fmla="*/ 201 w 771" name="T14"/>
              <a:gd fmla="*/ 141 h 602" name="T15"/>
              <a:gd fmla="*/ 201 w 771" name="T16"/>
              <a:gd fmla="*/ 141 h 602" name="T17"/>
              <a:gd fmla="*/ 0 w 771" name="T18"/>
              <a:gd fmla="*/ 341 h 602" name="T19"/>
              <a:gd fmla="*/ 61 w 771" name="T20"/>
              <a:gd fmla="*/ 477 h 602" name="T21"/>
              <a:gd fmla="*/ 37 w 771" name="T22"/>
              <a:gd fmla="*/ 602 h 602" name="T23"/>
              <a:gd fmla="*/ 129 w 771" name="T24"/>
              <a:gd fmla="*/ 522 h 602" name="T25"/>
              <a:gd fmla="*/ 233 w 771" name="T26"/>
              <a:gd fmla="*/ 544 h 602" name="T27"/>
              <a:gd fmla="*/ 363 w 771" name="T28"/>
              <a:gd fmla="*/ 509 h 602" name="T29"/>
              <a:gd fmla="*/ 363 w 771" name="T30"/>
              <a:gd fmla="*/ 509 h 602" name="T31"/>
              <a:gd fmla="*/ 383 w 771" name="T32"/>
              <a:gd fmla="*/ 496 h 602" name="T33"/>
              <a:gd fmla="*/ 389 w 771" name="T34"/>
              <a:gd fmla="*/ 491 h 602" name="T35"/>
              <a:gd fmla="*/ 402 w 771" name="T36"/>
              <a:gd fmla="*/ 480 h 602" name="T37"/>
              <a:gd fmla="*/ 408 w 771" name="T38"/>
              <a:gd fmla="*/ 474 h 602" name="T39"/>
              <a:gd fmla="*/ 419 w 771" name="T40"/>
              <a:gd fmla="*/ 462 h 602" name="T41"/>
              <a:gd fmla="*/ 424 w 771" name="T42"/>
              <a:gd fmla="*/ 457 h 602" name="T43"/>
              <a:gd fmla="*/ 448 w 771" name="T44"/>
              <a:gd fmla="*/ 417 h 602" name="T45"/>
              <a:gd fmla="*/ 451 w 771" name="T46"/>
              <a:gd fmla="*/ 411 h 602" name="T47"/>
              <a:gd fmla="*/ 771 w 771" name="T48"/>
              <a:gd fmla="*/ 263 h 602" name="T49"/>
              <a:gd fmla="*/ 771 w 771" name="T50"/>
              <a:gd fmla="*/ 263 h 602" name="T51"/>
              <a:gd fmla="*/ 469 w 771" name="T52"/>
              <a:gd fmla="*/ 0 h 602" name="T53"/>
              <a:gd fmla="*/ 243 w 771" name="T54"/>
              <a:gd fmla="*/ 89 h 602" name="T55"/>
              <a:gd fmla="*/ 508 w 771" name="T56"/>
              <a:gd fmla="*/ 341 h 602" name="T57"/>
              <a:gd fmla="*/ 424 w 771" name="T58"/>
              <a:gd fmla="*/ 523 h 602" name="T59"/>
              <a:gd fmla="*/ 469 w 771" name="T60"/>
              <a:gd fmla="*/ 526 h 602" name="T61"/>
              <a:gd fmla="*/ 603 w 771" name="T62"/>
              <a:gd fmla="*/ 498 h 602" name="T63"/>
              <a:gd fmla="*/ 722 w 771" name="T64"/>
              <a:gd fmla="*/ 602 h 602" name="T65"/>
              <a:gd fmla="*/ 692 w 771" name="T66"/>
              <a:gd fmla="*/ 440 h 602" name="T67"/>
              <a:gd fmla="*/ 771 w 771" name="T68"/>
              <a:gd fmla="*/ 263 h 602"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602" w="771">
                <a:moveTo>
                  <a:pt x="451" y="411"/>
                </a:moveTo>
                <a:cubicBezTo>
                  <a:pt x="453" y="406"/>
                  <a:pt x="455" y="401"/>
                  <a:pt x="457" y="396"/>
                </a:cubicBezTo>
                <a:cubicBezTo>
                  <a:pt x="458" y="393"/>
                  <a:pt x="458" y="391"/>
                  <a:pt x="459" y="388"/>
                </a:cubicBezTo>
                <a:cubicBezTo>
                  <a:pt x="460" y="383"/>
                  <a:pt x="462" y="377"/>
                  <a:pt x="463" y="372"/>
                </a:cubicBezTo>
                <a:cubicBezTo>
                  <a:pt x="463" y="370"/>
                  <a:pt x="464" y="367"/>
                  <a:pt x="464" y="365"/>
                </a:cubicBezTo>
                <a:cubicBezTo>
                  <a:pt x="465" y="357"/>
                  <a:pt x="466" y="349"/>
                  <a:pt x="466" y="341"/>
                </a:cubicBezTo>
                <a:cubicBezTo>
                  <a:pt x="466" y="230"/>
                  <a:pt x="361" y="139"/>
                  <a:pt x="233" y="139"/>
                </a:cubicBezTo>
                <a:cubicBezTo>
                  <a:pt x="222" y="139"/>
                  <a:pt x="212" y="140"/>
                  <a:pt x="201" y="141"/>
                </a:cubicBezTo>
                <a:lnTo>
                  <a:pt x="201" y="141"/>
                </a:lnTo>
                <a:cubicBezTo>
                  <a:pt x="88" y="154"/>
                  <a:pt x="0" y="239"/>
                  <a:pt x="0" y="341"/>
                </a:cubicBezTo>
                <a:cubicBezTo>
                  <a:pt x="0" y="394"/>
                  <a:pt x="23" y="441"/>
                  <a:pt x="61" y="477"/>
                </a:cubicBezTo>
                <a:lnTo>
                  <a:pt x="37" y="602"/>
                </a:lnTo>
                <a:lnTo>
                  <a:pt x="129" y="522"/>
                </a:lnTo>
                <a:cubicBezTo>
                  <a:pt x="161" y="536"/>
                  <a:pt x="196" y="544"/>
                  <a:pt x="233" y="544"/>
                </a:cubicBezTo>
                <a:cubicBezTo>
                  <a:pt x="281" y="544"/>
                  <a:pt x="325" y="531"/>
                  <a:pt x="363" y="509"/>
                </a:cubicBezTo>
                <a:cubicBezTo>
                  <a:pt x="363" y="509"/>
                  <a:pt x="363" y="509"/>
                  <a:pt x="363" y="509"/>
                </a:cubicBezTo>
                <a:cubicBezTo>
                  <a:pt x="370" y="505"/>
                  <a:pt x="376" y="500"/>
                  <a:pt x="383" y="496"/>
                </a:cubicBezTo>
                <a:cubicBezTo>
                  <a:pt x="385" y="494"/>
                  <a:pt x="387" y="493"/>
                  <a:pt x="389" y="491"/>
                </a:cubicBezTo>
                <a:cubicBezTo>
                  <a:pt x="393" y="487"/>
                  <a:pt x="398" y="484"/>
                  <a:pt x="402" y="480"/>
                </a:cubicBezTo>
                <a:cubicBezTo>
                  <a:pt x="404" y="478"/>
                  <a:pt x="406" y="476"/>
                  <a:pt x="408" y="474"/>
                </a:cubicBezTo>
                <a:cubicBezTo>
                  <a:pt x="412" y="470"/>
                  <a:pt x="415" y="466"/>
                  <a:pt x="419" y="462"/>
                </a:cubicBezTo>
                <a:cubicBezTo>
                  <a:pt x="421" y="460"/>
                  <a:pt x="422" y="458"/>
                  <a:pt x="424" y="457"/>
                </a:cubicBezTo>
                <a:cubicBezTo>
                  <a:pt x="433" y="445"/>
                  <a:pt x="442" y="431"/>
                  <a:pt x="448" y="417"/>
                </a:cubicBezTo>
                <a:cubicBezTo>
                  <a:pt x="449" y="415"/>
                  <a:pt x="450" y="413"/>
                  <a:pt x="451" y="411"/>
                </a:cubicBezTo>
                <a:close/>
                <a:moveTo>
                  <a:pt x="771" y="263"/>
                </a:moveTo>
                <a:lnTo>
                  <a:pt x="771" y="263"/>
                </a:lnTo>
                <a:cubicBezTo>
                  <a:pt x="771" y="118"/>
                  <a:pt x="635" y="0"/>
                  <a:pt x="469" y="0"/>
                </a:cubicBezTo>
                <a:cubicBezTo>
                  <a:pt x="379" y="0"/>
                  <a:pt x="299" y="35"/>
                  <a:pt x="243" y="89"/>
                </a:cubicBezTo>
                <a:cubicBezTo>
                  <a:pt x="390" y="94"/>
                  <a:pt x="508" y="205"/>
                  <a:pt x="508" y="341"/>
                </a:cubicBezTo>
                <a:cubicBezTo>
                  <a:pt x="508" y="413"/>
                  <a:pt x="476" y="477"/>
                  <a:pt x="424" y="523"/>
                </a:cubicBezTo>
                <a:cubicBezTo>
                  <a:pt x="439" y="525"/>
                  <a:pt x="453" y="526"/>
                  <a:pt x="469" y="526"/>
                </a:cubicBezTo>
                <a:cubicBezTo>
                  <a:pt x="517" y="526"/>
                  <a:pt x="563" y="516"/>
                  <a:pt x="603" y="498"/>
                </a:cubicBezTo>
                <a:lnTo>
                  <a:pt x="722" y="602"/>
                </a:lnTo>
                <a:lnTo>
                  <a:pt x="692" y="440"/>
                </a:lnTo>
                <a:cubicBezTo>
                  <a:pt x="741" y="393"/>
                  <a:pt x="771" y="331"/>
                  <a:pt x="771" y="263"/>
                </a:cubicBezTo>
                <a:close/>
              </a:path>
            </a:pathLst>
          </a:custGeom>
          <a:solidFill>
            <a:schemeClr val="accent1"/>
          </a:solidFill>
          <a:ln>
            <a:noFill/>
          </a:ln>
          <a:extLst/>
        </p:spPr>
        <p:txBody>
          <a:bodyPr anchor="t" anchorCtr="0" bIns="45700" compatLnSpc="1" lIns="91400" numCol="1" rIns="91400" tIns="45700" vert="horz" wrap="square">
            <a:prstTxWarp prst="textNoShape">
              <a:avLst/>
            </a:prstTxWarp>
          </a:bodyPr>
          <a:lstStyle/>
          <a:p>
            <a:endParaRPr altLang="en-US" lang="zh-CN" sz="2400"/>
          </a:p>
        </p:txBody>
      </p:sp>
      <p:sp>
        <p:nvSpPr>
          <p:cNvPr id="29" name="Freeform 13"/>
          <p:cNvSpPr>
            <a:spLocks noEditPoints="1"/>
          </p:cNvSpPr>
          <p:nvPr/>
        </p:nvSpPr>
        <p:spPr bwMode="auto">
          <a:xfrm>
            <a:off x="7118606" y="3424203"/>
            <a:ext cx="835839" cy="656800"/>
          </a:xfrm>
          <a:custGeom>
            <a:gdLst>
              <a:gd fmla="*/ 282 w 766" name="T0"/>
              <a:gd fmla="*/ 304 h 600" name="T1"/>
              <a:gd fmla="*/ 391 w 766" name="T2"/>
              <a:gd fmla="*/ 248 h 600" name="T3"/>
              <a:gd fmla="*/ 596 w 766" name="T4"/>
              <a:gd fmla="*/ 213 h 600" name="T5"/>
              <a:gd fmla="*/ 652 w 766" name="T6"/>
              <a:gd fmla="*/ 129 h 600" name="T7"/>
              <a:gd fmla="*/ 570 w 766" name="T8"/>
              <a:gd fmla="*/ 186 h 600" name="T9"/>
              <a:gd fmla="*/ 391 w 766" name="T10"/>
              <a:gd fmla="*/ 195 h 600" name="T11"/>
              <a:gd fmla="*/ 766 w 766" name="T12"/>
              <a:gd fmla="*/ 80 h 600" name="T13"/>
              <a:gd fmla="*/ 465 w 766" name="T14"/>
              <a:gd fmla="*/ 32 h 600" name="T15"/>
              <a:gd fmla="*/ 437 w 766" name="T16"/>
              <a:gd fmla="*/ 0 h 600" name="T17"/>
              <a:gd fmla="*/ 154 w 766" name="T18"/>
              <a:gd fmla="*/ 32 h 600" name="T19"/>
              <a:gd fmla="*/ 175 w 766" name="T20"/>
              <a:gd fmla="*/ 80 h 600" name="T21"/>
              <a:gd fmla="*/ 216 w 766" name="T22"/>
              <a:gd fmla="*/ 135 h 600" name="T23"/>
              <a:gd fmla="*/ 706 w 766" name="T24"/>
              <a:gd fmla="*/ 80 h 600" name="T25"/>
              <a:gd fmla="*/ 355 w 766" name="T26"/>
              <a:gd fmla="*/ 394 h 600" name="T27"/>
              <a:gd fmla="*/ 706 w 766" name="T28"/>
              <a:gd fmla="*/ 410 h 600" name="T29"/>
              <a:gd fmla="*/ 361 w 766" name="T30"/>
              <a:gd fmla="*/ 427 h 600" name="T31"/>
              <a:gd fmla="*/ 362 w 766" name="T32"/>
              <a:gd fmla="*/ 478 h 600" name="T33"/>
              <a:gd fmla="*/ 437 w 766" name="T34"/>
              <a:gd fmla="*/ 595 h 600" name="T35"/>
              <a:gd fmla="*/ 465 w 766" name="T36"/>
              <a:gd fmla="*/ 478 h 600" name="T37"/>
              <a:gd fmla="*/ 603 w 766" name="T38"/>
              <a:gd fmla="*/ 592 h 600" name="T39"/>
              <a:gd fmla="*/ 591 w 766" name="T40"/>
              <a:gd fmla="*/ 478 h 600" name="T41"/>
              <a:gd fmla="*/ 766 w 766" name="T42"/>
              <a:gd fmla="*/ 427 h 600" name="T43"/>
              <a:gd fmla="*/ 747 w 766" name="T44"/>
              <a:gd fmla="*/ 80 h 600" name="T45"/>
              <a:gd fmla="*/ 161 w 766" name="T46"/>
              <a:gd fmla="*/ 310 h 600" name="T47"/>
              <a:gd fmla="*/ 235 w 766" name="T48"/>
              <a:gd fmla="*/ 236 h 600" name="T49"/>
              <a:gd fmla="*/ 86 w 766" name="T50"/>
              <a:gd fmla="*/ 236 h 600" name="T51"/>
              <a:gd fmla="*/ 208 w 766" name="T52"/>
              <a:gd fmla="*/ 325 h 600" name="T53"/>
              <a:gd fmla="*/ 181 w 766" name="T54"/>
              <a:gd fmla="*/ 325 h 600" name="T55"/>
              <a:gd fmla="*/ 188 w 766" name="T56"/>
              <a:gd fmla="*/ 339 h 600" name="T57"/>
              <a:gd fmla="*/ 196 w 766" name="T58"/>
              <a:gd fmla="*/ 510 h 600" name="T59"/>
              <a:gd fmla="*/ 129 w 766" name="T60"/>
              <a:gd fmla="*/ 510 h 600" name="T61"/>
              <a:gd fmla="*/ 137 w 766" name="T62"/>
              <a:gd fmla="*/ 339 h 600" name="T63"/>
              <a:gd fmla="*/ 145 w 766" name="T64"/>
              <a:gd fmla="*/ 325 h 600" name="T65"/>
              <a:gd fmla="*/ 0 w 766" name="T66"/>
              <a:gd fmla="*/ 438 h 600" name="T67"/>
              <a:gd fmla="*/ 66 w 766" name="T68"/>
              <a:gd fmla="*/ 600 h 600" name="T69"/>
              <a:gd fmla="*/ 89 w 766" name="T70"/>
              <a:gd fmla="*/ 432 h 600" name="T71"/>
              <a:gd fmla="*/ 230 w 766" name="T72"/>
              <a:gd fmla="*/ 600 h 600" name="T73"/>
              <a:gd fmla="*/ 253 w 766" name="T74"/>
              <a:gd fmla="*/ 432 h 600" name="T75"/>
              <a:gd fmla="*/ 321 w 766" name="T76"/>
              <a:gd fmla="*/ 600 h 600" name="T77"/>
              <a:gd fmla="*/ 208 w 766" name="T78"/>
              <a:gd fmla="*/ 325 h 600" name="T7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b="b" l="0" r="r" t="0"/>
            <a:pathLst>
              <a:path h="600" w="766">
                <a:moveTo>
                  <a:pt x="391" y="195"/>
                </a:moveTo>
                <a:lnTo>
                  <a:pt x="282" y="304"/>
                </a:lnTo>
                <a:cubicBezTo>
                  <a:pt x="293" y="310"/>
                  <a:pt x="303" y="317"/>
                  <a:pt x="312" y="326"/>
                </a:cubicBezTo>
                <a:lnTo>
                  <a:pt x="391" y="248"/>
                </a:lnTo>
                <a:lnTo>
                  <a:pt x="476" y="333"/>
                </a:lnTo>
                <a:lnTo>
                  <a:pt x="596" y="213"/>
                </a:lnTo>
                <a:lnTo>
                  <a:pt x="614" y="259"/>
                </a:lnTo>
                <a:lnTo>
                  <a:pt x="652" y="129"/>
                </a:lnTo>
                <a:lnTo>
                  <a:pt x="522" y="167"/>
                </a:lnTo>
                <a:lnTo>
                  <a:pt x="570" y="186"/>
                </a:lnTo>
                <a:lnTo>
                  <a:pt x="476" y="280"/>
                </a:lnTo>
                <a:lnTo>
                  <a:pt x="391" y="195"/>
                </a:lnTo>
                <a:close/>
                <a:moveTo>
                  <a:pt x="766" y="80"/>
                </a:moveTo>
                <a:lnTo>
                  <a:pt x="766" y="80"/>
                </a:lnTo>
                <a:lnTo>
                  <a:pt x="766" y="32"/>
                </a:lnTo>
                <a:lnTo>
                  <a:pt x="465" y="32"/>
                </a:lnTo>
                <a:lnTo>
                  <a:pt x="465" y="0"/>
                </a:lnTo>
                <a:lnTo>
                  <a:pt x="437" y="0"/>
                </a:lnTo>
                <a:lnTo>
                  <a:pt x="437" y="32"/>
                </a:lnTo>
                <a:lnTo>
                  <a:pt x="154" y="32"/>
                </a:lnTo>
                <a:lnTo>
                  <a:pt x="154" y="80"/>
                </a:lnTo>
                <a:lnTo>
                  <a:pt x="175" y="80"/>
                </a:lnTo>
                <a:lnTo>
                  <a:pt x="175" y="122"/>
                </a:lnTo>
                <a:cubicBezTo>
                  <a:pt x="190" y="124"/>
                  <a:pt x="203" y="128"/>
                  <a:pt x="216" y="135"/>
                </a:cubicBezTo>
                <a:lnTo>
                  <a:pt x="216" y="80"/>
                </a:lnTo>
                <a:lnTo>
                  <a:pt x="706" y="80"/>
                </a:lnTo>
                <a:lnTo>
                  <a:pt x="706" y="394"/>
                </a:lnTo>
                <a:lnTo>
                  <a:pt x="355" y="394"/>
                </a:lnTo>
                <a:cubicBezTo>
                  <a:pt x="356" y="399"/>
                  <a:pt x="358" y="404"/>
                  <a:pt x="359" y="410"/>
                </a:cubicBezTo>
                <a:lnTo>
                  <a:pt x="706" y="410"/>
                </a:lnTo>
                <a:lnTo>
                  <a:pt x="706" y="427"/>
                </a:lnTo>
                <a:lnTo>
                  <a:pt x="361" y="427"/>
                </a:lnTo>
                <a:cubicBezTo>
                  <a:pt x="361" y="430"/>
                  <a:pt x="362" y="434"/>
                  <a:pt x="362" y="438"/>
                </a:cubicBezTo>
                <a:lnTo>
                  <a:pt x="362" y="478"/>
                </a:lnTo>
                <a:lnTo>
                  <a:pt x="437" y="478"/>
                </a:lnTo>
                <a:lnTo>
                  <a:pt x="437" y="595"/>
                </a:lnTo>
                <a:lnTo>
                  <a:pt x="465" y="595"/>
                </a:lnTo>
                <a:lnTo>
                  <a:pt x="465" y="478"/>
                </a:lnTo>
                <a:lnTo>
                  <a:pt x="560" y="478"/>
                </a:lnTo>
                <a:lnTo>
                  <a:pt x="603" y="592"/>
                </a:lnTo>
                <a:lnTo>
                  <a:pt x="631" y="585"/>
                </a:lnTo>
                <a:lnTo>
                  <a:pt x="591" y="478"/>
                </a:lnTo>
                <a:lnTo>
                  <a:pt x="766" y="478"/>
                </a:lnTo>
                <a:lnTo>
                  <a:pt x="766" y="427"/>
                </a:lnTo>
                <a:lnTo>
                  <a:pt x="747" y="427"/>
                </a:lnTo>
                <a:lnTo>
                  <a:pt x="747" y="80"/>
                </a:lnTo>
                <a:lnTo>
                  <a:pt x="766" y="80"/>
                </a:lnTo>
                <a:close/>
                <a:moveTo>
                  <a:pt x="161" y="310"/>
                </a:moveTo>
                <a:lnTo>
                  <a:pt x="161" y="310"/>
                </a:lnTo>
                <a:cubicBezTo>
                  <a:pt x="202" y="310"/>
                  <a:pt x="235" y="277"/>
                  <a:pt x="235" y="236"/>
                </a:cubicBezTo>
                <a:cubicBezTo>
                  <a:pt x="235" y="194"/>
                  <a:pt x="202" y="161"/>
                  <a:pt x="161" y="161"/>
                </a:cubicBezTo>
                <a:cubicBezTo>
                  <a:pt x="119" y="161"/>
                  <a:pt x="86" y="194"/>
                  <a:pt x="86" y="236"/>
                </a:cubicBezTo>
                <a:cubicBezTo>
                  <a:pt x="86" y="277"/>
                  <a:pt x="119" y="310"/>
                  <a:pt x="161" y="310"/>
                </a:cubicBezTo>
                <a:close/>
                <a:moveTo>
                  <a:pt x="208" y="325"/>
                </a:moveTo>
                <a:lnTo>
                  <a:pt x="208" y="325"/>
                </a:lnTo>
                <a:lnTo>
                  <a:pt x="181" y="325"/>
                </a:lnTo>
                <a:lnTo>
                  <a:pt x="185" y="328"/>
                </a:lnTo>
                <a:cubicBezTo>
                  <a:pt x="188" y="331"/>
                  <a:pt x="190" y="336"/>
                  <a:pt x="188" y="339"/>
                </a:cubicBezTo>
                <a:lnTo>
                  <a:pt x="178" y="365"/>
                </a:lnTo>
                <a:lnTo>
                  <a:pt x="196" y="510"/>
                </a:lnTo>
                <a:lnTo>
                  <a:pt x="163" y="540"/>
                </a:lnTo>
                <a:lnTo>
                  <a:pt x="129" y="510"/>
                </a:lnTo>
                <a:lnTo>
                  <a:pt x="147" y="365"/>
                </a:lnTo>
                <a:lnTo>
                  <a:pt x="137" y="339"/>
                </a:lnTo>
                <a:cubicBezTo>
                  <a:pt x="135" y="336"/>
                  <a:pt x="137" y="331"/>
                  <a:pt x="140" y="328"/>
                </a:cubicBezTo>
                <a:lnTo>
                  <a:pt x="145" y="325"/>
                </a:lnTo>
                <a:lnTo>
                  <a:pt x="112" y="325"/>
                </a:lnTo>
                <a:cubicBezTo>
                  <a:pt x="50" y="325"/>
                  <a:pt x="0" y="376"/>
                  <a:pt x="0" y="438"/>
                </a:cubicBezTo>
                <a:lnTo>
                  <a:pt x="0" y="600"/>
                </a:lnTo>
                <a:lnTo>
                  <a:pt x="66" y="600"/>
                </a:lnTo>
                <a:lnTo>
                  <a:pt x="66" y="432"/>
                </a:lnTo>
                <a:lnTo>
                  <a:pt x="89" y="432"/>
                </a:lnTo>
                <a:lnTo>
                  <a:pt x="89" y="600"/>
                </a:lnTo>
                <a:lnTo>
                  <a:pt x="230" y="600"/>
                </a:lnTo>
                <a:lnTo>
                  <a:pt x="230" y="432"/>
                </a:lnTo>
                <a:lnTo>
                  <a:pt x="253" y="432"/>
                </a:lnTo>
                <a:lnTo>
                  <a:pt x="253" y="600"/>
                </a:lnTo>
                <a:lnTo>
                  <a:pt x="321" y="600"/>
                </a:lnTo>
                <a:lnTo>
                  <a:pt x="321" y="438"/>
                </a:lnTo>
                <a:cubicBezTo>
                  <a:pt x="321" y="376"/>
                  <a:pt x="271" y="325"/>
                  <a:pt x="208" y="325"/>
                </a:cubicBezTo>
                <a:close/>
              </a:path>
            </a:pathLst>
          </a:custGeom>
          <a:solidFill>
            <a:schemeClr val="accent1"/>
          </a:solidFill>
          <a:ln>
            <a:noFill/>
          </a:ln>
          <a:extLst/>
        </p:spPr>
        <p:txBody>
          <a:bodyPr anchor="t" anchorCtr="0" bIns="45700" compatLnSpc="1" lIns="91400" numCol="1" rIns="91400" tIns="45700" vert="horz" wrap="square">
            <a:prstTxWarp prst="textNoShape">
              <a:avLst/>
            </a:prstTxWarp>
          </a:bodyPr>
          <a:lstStyle/>
          <a:p>
            <a:endParaRPr altLang="en-US" lang="zh-CN" sz="2400"/>
          </a:p>
        </p:txBody>
      </p:sp>
      <p:sp>
        <p:nvSpPr>
          <p:cNvPr id="30" name="Freeform 14"/>
          <p:cNvSpPr>
            <a:spLocks noEditPoints="1"/>
          </p:cNvSpPr>
          <p:nvPr/>
        </p:nvSpPr>
        <p:spPr bwMode="auto">
          <a:xfrm>
            <a:off x="4488640" y="3424203"/>
            <a:ext cx="527344" cy="659436"/>
          </a:xfrm>
          <a:custGeom>
            <a:gdLst>
              <a:gd fmla="*/ 82 w 484" name="T0"/>
              <a:gd fmla="*/ 166 h 606" name="T1"/>
              <a:gd fmla="*/ 82 w 484" name="T2"/>
              <a:gd fmla="*/ 186 h 606" name="T3"/>
              <a:gd fmla="*/ 331 w 484" name="T4"/>
              <a:gd fmla="*/ 193 h 606" name="T5"/>
              <a:gd fmla="*/ 331 w 484" name="T6"/>
              <a:gd fmla="*/ 173 h 606" name="T7"/>
              <a:gd fmla="*/ 387 w 484" name="T8"/>
              <a:gd fmla="*/ 556 h 606" name="T9"/>
              <a:gd fmla="*/ 388 w 484" name="T10"/>
              <a:gd fmla="*/ 564 h 606" name="T11"/>
              <a:gd fmla="*/ 418 w 484" name="T12"/>
              <a:gd fmla="*/ 594 h 606" name="T13"/>
              <a:gd fmla="*/ 474 w 484" name="T14"/>
              <a:gd fmla="*/ 581 h 606" name="T15"/>
              <a:gd fmla="*/ 474 w 484" name="T16"/>
              <a:gd fmla="*/ 531 h 606" name="T17"/>
              <a:gd fmla="*/ 444 w 484" name="T18"/>
              <a:gd fmla="*/ 501 h 606" name="T19"/>
              <a:gd fmla="*/ 418 w 484" name="T20"/>
              <a:gd fmla="*/ 519 h 606" name="T21"/>
              <a:gd fmla="*/ 384 w 484" name="T22"/>
              <a:gd fmla="*/ 553 h 606" name="T23"/>
              <a:gd fmla="*/ 218 w 484" name="T24"/>
              <a:gd fmla="*/ 354 h 606" name="T25"/>
              <a:gd fmla="*/ 229 w 484" name="T26"/>
              <a:gd fmla="*/ 336 h 606" name="T27"/>
              <a:gd fmla="*/ 207 w 484" name="T28"/>
              <a:gd fmla="*/ 320 h 606" name="T29"/>
              <a:gd fmla="*/ 207 w 484" name="T30"/>
              <a:gd fmla="*/ 327 h 606" name="T31"/>
              <a:gd fmla="*/ 246 w 484" name="T32"/>
              <a:gd fmla="*/ 422 h 606" name="T33"/>
              <a:gd fmla="*/ 297 w 484" name="T34"/>
              <a:gd fmla="*/ 364 h 606" name="T35"/>
              <a:gd fmla="*/ 296 w 484" name="T36"/>
              <a:gd fmla="*/ 357 h 606" name="T37"/>
              <a:gd fmla="*/ 224 w 484" name="T38"/>
              <a:gd fmla="*/ 362 h 606" name="T39"/>
              <a:gd fmla="*/ 224 w 484" name="T40"/>
              <a:gd fmla="*/ 368 h 606" name="T41"/>
              <a:gd fmla="*/ 246 w 484" name="T42"/>
              <a:gd fmla="*/ 422 h 606" name="T43"/>
              <a:gd fmla="*/ 429 w 484" name="T44"/>
              <a:gd fmla="*/ 493 h 606" name="T45"/>
              <a:gd fmla="*/ 429 w 484" name="T46"/>
              <a:gd fmla="*/ 487 h 606" name="T47"/>
              <a:gd fmla="*/ 394 w 484" name="T48"/>
              <a:gd fmla="*/ 451 h 606" name="T49"/>
              <a:gd fmla="*/ 256 w 484" name="T50"/>
              <a:gd fmla="*/ 425 h 606" name="T51"/>
              <a:gd fmla="*/ 256 w 484" name="T52"/>
              <a:gd fmla="*/ 432 h 606" name="T53"/>
              <a:gd fmla="*/ 354 w 484" name="T54"/>
              <a:gd fmla="*/ 530 h 606" name="T55"/>
              <a:gd fmla="*/ 395 w 484" name="T56"/>
              <a:gd fmla="*/ 528 h 606" name="T57"/>
              <a:gd fmla="*/ 20 w 484" name="T58"/>
              <a:gd fmla="*/ 150 h 606" name="T59"/>
              <a:gd fmla="*/ 89 w 484" name="T60"/>
              <a:gd fmla="*/ 152 h 606" name="T61"/>
              <a:gd fmla="*/ 141 w 484" name="T62"/>
              <a:gd fmla="*/ 100 h 606" name="T63"/>
              <a:gd fmla="*/ 141 w 484" name="T64"/>
              <a:gd fmla="*/ 93 h 606" name="T65"/>
              <a:gd fmla="*/ 383 w 484" name="T66"/>
              <a:gd fmla="*/ 28 h 606" name="T67"/>
              <a:gd fmla="*/ 394 w 484" name="T68"/>
              <a:gd fmla="*/ 422 h 606" name="T69"/>
              <a:gd fmla="*/ 414 w 484" name="T70"/>
              <a:gd fmla="*/ 449 h 606" name="T71"/>
              <a:gd fmla="*/ 414 w 484" name="T72"/>
              <a:gd fmla="*/ 39 h 606" name="T73"/>
              <a:gd fmla="*/ 383 w 484" name="T74"/>
              <a:gd fmla="*/ 0 h 606" name="T75"/>
              <a:gd fmla="*/ 121 w 484" name="T76"/>
              <a:gd fmla="*/ 2 h 606" name="T77"/>
              <a:gd fmla="*/ 0 w 484" name="T78"/>
              <a:gd fmla="*/ 123 h 606" name="T79"/>
              <a:gd fmla="*/ 0 w 484" name="T80"/>
              <a:gd fmla="*/ 492 h 606" name="T81"/>
              <a:gd fmla="*/ 31 w 484" name="T82"/>
              <a:gd fmla="*/ 530 h 606" name="T83"/>
              <a:gd fmla="*/ 319 w 484" name="T84"/>
              <a:gd fmla="*/ 524 h 606" name="T85"/>
              <a:gd fmla="*/ 305 w 484" name="T86"/>
              <a:gd fmla="*/ 503 h 606" name="T87"/>
              <a:gd fmla="*/ 20 w 484" name="T88"/>
              <a:gd fmla="*/ 492 h 606" name="T89"/>
              <a:gd fmla="*/ 20 w 484" name="T90"/>
              <a:gd fmla="*/ 150 h 606" name="T91"/>
              <a:gd fmla="*/ 156 w 484" name="T92"/>
              <a:gd fmla="*/ 322 h 606" name="T93"/>
              <a:gd fmla="*/ 156 w 484" name="T94"/>
              <a:gd fmla="*/ 301 h 606" name="T95"/>
              <a:gd fmla="*/ 82 w 484" name="T96"/>
              <a:gd fmla="*/ 294 h 606" name="T97"/>
              <a:gd fmla="*/ 82 w 484" name="T98"/>
              <a:gd fmla="*/ 315 h 606" name="T99"/>
              <a:gd fmla="*/ 82 w 484" name="T100"/>
              <a:gd fmla="*/ 272 h 606" name="T101"/>
              <a:gd fmla="*/ 331 w 484" name="T102"/>
              <a:gd fmla="*/ 279 h 606" name="T103"/>
              <a:gd fmla="*/ 331 w 484" name="T104"/>
              <a:gd fmla="*/ 258 h 606" name="T105"/>
              <a:gd fmla="*/ 82 w 484" name="T106"/>
              <a:gd fmla="*/ 252 h 606" name="T107"/>
              <a:gd fmla="*/ 82 w 484" name="T108"/>
              <a:gd fmla="*/ 272 h 606" name="T109"/>
              <a:gd fmla="*/ 82 w 484" name="T110"/>
              <a:gd fmla="*/ 236 h 606" name="T111"/>
              <a:gd fmla="*/ 331 w 484" name="T112"/>
              <a:gd fmla="*/ 229 h 606" name="T113"/>
              <a:gd fmla="*/ 331 w 484" name="T114"/>
              <a:gd fmla="*/ 209 h 606" name="T115"/>
              <a:gd fmla="*/ 82 w 484" name="T116"/>
              <a:gd fmla="*/ 216 h 606" name="T1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b="b" l="0" r="r" t="0"/>
            <a:pathLst>
              <a:path h="606" w="483">
                <a:moveTo>
                  <a:pt x="331" y="166"/>
                </a:moveTo>
                <a:lnTo>
                  <a:pt x="82" y="166"/>
                </a:lnTo>
                <a:lnTo>
                  <a:pt x="82" y="173"/>
                </a:lnTo>
                <a:lnTo>
                  <a:pt x="82" y="186"/>
                </a:lnTo>
                <a:lnTo>
                  <a:pt x="82" y="193"/>
                </a:lnTo>
                <a:lnTo>
                  <a:pt x="331" y="193"/>
                </a:lnTo>
                <a:lnTo>
                  <a:pt x="331" y="186"/>
                </a:lnTo>
                <a:lnTo>
                  <a:pt x="331" y="173"/>
                </a:lnTo>
                <a:lnTo>
                  <a:pt x="331" y="166"/>
                </a:lnTo>
                <a:close/>
                <a:moveTo>
                  <a:pt x="387" y="556"/>
                </a:moveTo>
                <a:lnTo>
                  <a:pt x="384" y="560"/>
                </a:lnTo>
                <a:lnTo>
                  <a:pt x="388" y="564"/>
                </a:lnTo>
                <a:lnTo>
                  <a:pt x="408" y="583"/>
                </a:lnTo>
                <a:lnTo>
                  <a:pt x="418" y="594"/>
                </a:lnTo>
                <a:cubicBezTo>
                  <a:pt x="430" y="606"/>
                  <a:pt x="450" y="606"/>
                  <a:pt x="462" y="594"/>
                </a:cubicBezTo>
                <a:lnTo>
                  <a:pt x="474" y="581"/>
                </a:lnTo>
                <a:cubicBezTo>
                  <a:pt x="481" y="575"/>
                  <a:pt x="484" y="565"/>
                  <a:pt x="483" y="556"/>
                </a:cubicBezTo>
                <a:cubicBezTo>
                  <a:pt x="484" y="548"/>
                  <a:pt x="481" y="538"/>
                  <a:pt x="474" y="531"/>
                </a:cubicBezTo>
                <a:lnTo>
                  <a:pt x="462" y="519"/>
                </a:lnTo>
                <a:lnTo>
                  <a:pt x="444" y="501"/>
                </a:lnTo>
                <a:lnTo>
                  <a:pt x="440" y="497"/>
                </a:lnTo>
                <a:lnTo>
                  <a:pt x="418" y="519"/>
                </a:lnTo>
                <a:lnTo>
                  <a:pt x="412" y="525"/>
                </a:lnTo>
                <a:lnTo>
                  <a:pt x="384" y="553"/>
                </a:lnTo>
                <a:lnTo>
                  <a:pt x="387" y="556"/>
                </a:lnTo>
                <a:close/>
                <a:moveTo>
                  <a:pt x="218" y="354"/>
                </a:moveTo>
                <a:lnTo>
                  <a:pt x="234" y="338"/>
                </a:lnTo>
                <a:lnTo>
                  <a:pt x="229" y="336"/>
                </a:lnTo>
                <a:lnTo>
                  <a:pt x="234" y="331"/>
                </a:lnTo>
                <a:lnTo>
                  <a:pt x="207" y="320"/>
                </a:lnTo>
                <a:lnTo>
                  <a:pt x="211" y="328"/>
                </a:lnTo>
                <a:lnTo>
                  <a:pt x="207" y="327"/>
                </a:lnTo>
                <a:lnTo>
                  <a:pt x="218" y="354"/>
                </a:lnTo>
                <a:close/>
                <a:moveTo>
                  <a:pt x="246" y="422"/>
                </a:moveTo>
                <a:lnTo>
                  <a:pt x="302" y="366"/>
                </a:lnTo>
                <a:lnTo>
                  <a:pt x="297" y="364"/>
                </a:lnTo>
                <a:lnTo>
                  <a:pt x="302" y="359"/>
                </a:lnTo>
                <a:lnTo>
                  <a:pt x="296" y="357"/>
                </a:lnTo>
                <a:lnTo>
                  <a:pt x="249" y="337"/>
                </a:lnTo>
                <a:lnTo>
                  <a:pt x="224" y="362"/>
                </a:lnTo>
                <a:lnTo>
                  <a:pt x="226" y="367"/>
                </a:lnTo>
                <a:lnTo>
                  <a:pt x="224" y="368"/>
                </a:lnTo>
                <a:lnTo>
                  <a:pt x="243" y="416"/>
                </a:lnTo>
                <a:lnTo>
                  <a:pt x="246" y="422"/>
                </a:lnTo>
                <a:close/>
                <a:moveTo>
                  <a:pt x="412" y="511"/>
                </a:moveTo>
                <a:lnTo>
                  <a:pt x="429" y="493"/>
                </a:lnTo>
                <a:lnTo>
                  <a:pt x="426" y="490"/>
                </a:lnTo>
                <a:lnTo>
                  <a:pt x="429" y="487"/>
                </a:lnTo>
                <a:lnTo>
                  <a:pt x="414" y="472"/>
                </a:lnTo>
                <a:lnTo>
                  <a:pt x="394" y="451"/>
                </a:lnTo>
                <a:lnTo>
                  <a:pt x="312" y="369"/>
                </a:lnTo>
                <a:lnTo>
                  <a:pt x="256" y="425"/>
                </a:lnTo>
                <a:lnTo>
                  <a:pt x="260" y="429"/>
                </a:lnTo>
                <a:lnTo>
                  <a:pt x="256" y="432"/>
                </a:lnTo>
                <a:lnTo>
                  <a:pt x="334" y="510"/>
                </a:lnTo>
                <a:lnTo>
                  <a:pt x="354" y="530"/>
                </a:lnTo>
                <a:lnTo>
                  <a:pt x="374" y="549"/>
                </a:lnTo>
                <a:lnTo>
                  <a:pt x="395" y="528"/>
                </a:lnTo>
                <a:lnTo>
                  <a:pt x="412" y="511"/>
                </a:lnTo>
                <a:close/>
                <a:moveTo>
                  <a:pt x="20" y="150"/>
                </a:moveTo>
                <a:lnTo>
                  <a:pt x="89" y="152"/>
                </a:lnTo>
                <a:lnTo>
                  <a:pt x="89" y="152"/>
                </a:lnTo>
                <a:lnTo>
                  <a:pt x="89" y="152"/>
                </a:lnTo>
                <a:cubicBezTo>
                  <a:pt x="118" y="152"/>
                  <a:pt x="141" y="129"/>
                  <a:pt x="141" y="100"/>
                </a:cubicBezTo>
                <a:lnTo>
                  <a:pt x="141" y="94"/>
                </a:lnTo>
                <a:lnTo>
                  <a:pt x="141" y="93"/>
                </a:lnTo>
                <a:lnTo>
                  <a:pt x="141" y="28"/>
                </a:lnTo>
                <a:lnTo>
                  <a:pt x="383" y="28"/>
                </a:lnTo>
                <a:cubicBezTo>
                  <a:pt x="389" y="28"/>
                  <a:pt x="394" y="32"/>
                  <a:pt x="394" y="38"/>
                </a:cubicBezTo>
                <a:lnTo>
                  <a:pt x="394" y="422"/>
                </a:lnTo>
                <a:lnTo>
                  <a:pt x="394" y="429"/>
                </a:lnTo>
                <a:lnTo>
                  <a:pt x="414" y="449"/>
                </a:lnTo>
                <a:lnTo>
                  <a:pt x="414" y="443"/>
                </a:lnTo>
                <a:lnTo>
                  <a:pt x="414" y="39"/>
                </a:lnTo>
                <a:lnTo>
                  <a:pt x="414" y="32"/>
                </a:lnTo>
                <a:cubicBezTo>
                  <a:pt x="414" y="15"/>
                  <a:pt x="400" y="0"/>
                  <a:pt x="383" y="0"/>
                </a:cubicBezTo>
                <a:lnTo>
                  <a:pt x="123" y="0"/>
                </a:lnTo>
                <a:lnTo>
                  <a:pt x="121" y="2"/>
                </a:lnTo>
                <a:lnTo>
                  <a:pt x="1" y="122"/>
                </a:lnTo>
                <a:lnTo>
                  <a:pt x="0" y="123"/>
                </a:lnTo>
                <a:lnTo>
                  <a:pt x="0" y="130"/>
                </a:lnTo>
                <a:lnTo>
                  <a:pt x="0" y="492"/>
                </a:lnTo>
                <a:lnTo>
                  <a:pt x="0" y="499"/>
                </a:lnTo>
                <a:cubicBezTo>
                  <a:pt x="0" y="516"/>
                  <a:pt x="14" y="530"/>
                  <a:pt x="31" y="530"/>
                </a:cubicBezTo>
                <a:lnTo>
                  <a:pt x="326" y="530"/>
                </a:lnTo>
                <a:lnTo>
                  <a:pt x="319" y="524"/>
                </a:lnTo>
                <a:lnTo>
                  <a:pt x="326" y="524"/>
                </a:lnTo>
                <a:lnTo>
                  <a:pt x="305" y="503"/>
                </a:lnTo>
                <a:lnTo>
                  <a:pt x="31" y="503"/>
                </a:lnTo>
                <a:cubicBezTo>
                  <a:pt x="25" y="503"/>
                  <a:pt x="21" y="498"/>
                  <a:pt x="20" y="492"/>
                </a:cubicBezTo>
                <a:lnTo>
                  <a:pt x="20" y="492"/>
                </a:lnTo>
                <a:lnTo>
                  <a:pt x="20" y="150"/>
                </a:lnTo>
                <a:close/>
                <a:moveTo>
                  <a:pt x="82" y="322"/>
                </a:moveTo>
                <a:lnTo>
                  <a:pt x="156" y="322"/>
                </a:lnTo>
                <a:lnTo>
                  <a:pt x="156" y="315"/>
                </a:lnTo>
                <a:lnTo>
                  <a:pt x="156" y="301"/>
                </a:lnTo>
                <a:lnTo>
                  <a:pt x="156" y="294"/>
                </a:lnTo>
                <a:lnTo>
                  <a:pt x="82" y="294"/>
                </a:lnTo>
                <a:lnTo>
                  <a:pt x="82" y="301"/>
                </a:lnTo>
                <a:lnTo>
                  <a:pt x="82" y="315"/>
                </a:lnTo>
                <a:lnTo>
                  <a:pt x="82" y="322"/>
                </a:lnTo>
                <a:close/>
                <a:moveTo>
                  <a:pt x="82" y="272"/>
                </a:moveTo>
                <a:lnTo>
                  <a:pt x="82" y="279"/>
                </a:lnTo>
                <a:lnTo>
                  <a:pt x="331" y="279"/>
                </a:lnTo>
                <a:lnTo>
                  <a:pt x="331" y="272"/>
                </a:lnTo>
                <a:lnTo>
                  <a:pt x="331" y="258"/>
                </a:lnTo>
                <a:lnTo>
                  <a:pt x="331" y="252"/>
                </a:lnTo>
                <a:lnTo>
                  <a:pt x="82" y="252"/>
                </a:lnTo>
                <a:lnTo>
                  <a:pt x="82" y="258"/>
                </a:lnTo>
                <a:lnTo>
                  <a:pt x="82" y="272"/>
                </a:lnTo>
                <a:close/>
                <a:moveTo>
                  <a:pt x="82" y="229"/>
                </a:moveTo>
                <a:lnTo>
                  <a:pt x="82" y="236"/>
                </a:lnTo>
                <a:lnTo>
                  <a:pt x="331" y="236"/>
                </a:lnTo>
                <a:lnTo>
                  <a:pt x="331" y="229"/>
                </a:lnTo>
                <a:lnTo>
                  <a:pt x="331" y="216"/>
                </a:lnTo>
                <a:lnTo>
                  <a:pt x="331" y="209"/>
                </a:lnTo>
                <a:lnTo>
                  <a:pt x="82" y="209"/>
                </a:lnTo>
                <a:lnTo>
                  <a:pt x="82" y="216"/>
                </a:lnTo>
                <a:lnTo>
                  <a:pt x="82" y="229"/>
                </a:lnTo>
                <a:close/>
              </a:path>
            </a:pathLst>
          </a:custGeom>
          <a:solidFill>
            <a:schemeClr val="accent1"/>
          </a:solidFill>
          <a:ln>
            <a:noFill/>
          </a:ln>
          <a:extLst/>
        </p:spPr>
        <p:txBody>
          <a:bodyPr anchor="t" anchorCtr="0" bIns="45700" compatLnSpc="1" lIns="91400" numCol="1" rIns="91400" tIns="45700" vert="horz" wrap="square">
            <a:prstTxWarp prst="textNoShape">
              <a:avLst/>
            </a:prstTxWarp>
          </a:bodyPr>
          <a:lstStyle/>
          <a:p>
            <a:endParaRPr altLang="en-US" lang="zh-CN" sz="2400"/>
          </a:p>
        </p:txBody>
      </p:sp>
      <p:sp>
        <p:nvSpPr>
          <p:cNvPr id="31" name="Freeform 15"/>
          <p:cNvSpPr>
            <a:spLocks noEditPoints="1"/>
          </p:cNvSpPr>
          <p:nvPr/>
        </p:nvSpPr>
        <p:spPr bwMode="auto">
          <a:xfrm>
            <a:off x="8745918" y="5526438"/>
            <a:ext cx="619628" cy="659436"/>
          </a:xfrm>
          <a:custGeom>
            <a:gdLst>
              <a:gd fmla="*/ 171 w 568" name="T0"/>
              <a:gd fmla="*/ 92 h 606" name="T1"/>
              <a:gd fmla="*/ 372 w 568" name="T2"/>
              <a:gd fmla="*/ 67 h 606" name="T3"/>
              <a:gd fmla="*/ 300 w 568" name="T4"/>
              <a:gd fmla="*/ 41 h 606" name="T5"/>
              <a:gd fmla="*/ 217 w 568" name="T6"/>
              <a:gd fmla="*/ 41 h 606" name="T7"/>
              <a:gd fmla="*/ 145 w 568" name="T8"/>
              <a:gd fmla="*/ 67 h 606" name="T9"/>
              <a:gd fmla="*/ 468 w 568" name="T10"/>
              <a:gd fmla="*/ 525 h 606" name="T11"/>
              <a:gd fmla="*/ 475 w 568" name="T12"/>
              <a:gd fmla="*/ 507 h 606" name="T13"/>
              <a:gd fmla="*/ 443 w 568" name="T14"/>
              <a:gd fmla="*/ 393 h 606" name="T15"/>
              <a:gd fmla="*/ 422 w 568" name="T16"/>
              <a:gd fmla="*/ 393 h 606" name="T17"/>
              <a:gd fmla="*/ 422 w 568" name="T18"/>
              <a:gd fmla="*/ 481 h 606" name="T19"/>
              <a:gd fmla="*/ 422 w 568" name="T20"/>
              <a:gd fmla="*/ 483 h 606" name="T21"/>
              <a:gd fmla="*/ 423 w 568" name="T22"/>
              <a:gd fmla="*/ 484 h 606" name="T23"/>
              <a:gd fmla="*/ 425 w 568" name="T24"/>
              <a:gd fmla="*/ 486 h 606" name="T25"/>
              <a:gd fmla="*/ 541 w 568" name="T26"/>
              <a:gd fmla="*/ 400 h 606" name="T27"/>
              <a:gd fmla="*/ 432 w 568" name="T28"/>
              <a:gd fmla="*/ 342 h 606" name="T29"/>
              <a:gd fmla="*/ 407 w 568" name="T30"/>
              <a:gd fmla="*/ 604 h 606" name="T31"/>
              <a:gd fmla="*/ 562 w 568" name="T32"/>
              <a:gd fmla="*/ 499 h 606" name="T33"/>
              <a:gd fmla="*/ 542 w 568" name="T34"/>
              <a:gd fmla="*/ 495 h 606" name="T35"/>
              <a:gd fmla="*/ 432 w 568" name="T36"/>
              <a:gd fmla="*/ 586 h 606" name="T37"/>
              <a:gd fmla="*/ 323 w 568" name="T38"/>
              <a:gd fmla="*/ 453 h 606" name="T39"/>
              <a:gd fmla="*/ 453 w 568" name="T40"/>
              <a:gd fmla="*/ 365 h 606" name="T41"/>
              <a:gd fmla="*/ 542 w 568" name="T42"/>
              <a:gd fmla="*/ 495 h 606" name="T43"/>
              <a:gd fmla="*/ 190 w 568" name="T44"/>
              <a:gd fmla="*/ 494 h 606" name="T45"/>
              <a:gd fmla="*/ 325 w 568" name="T46"/>
              <a:gd fmla="*/ 360 h 606" name="T47"/>
              <a:gd fmla="*/ 353 w 568" name="T48"/>
              <a:gd fmla="*/ 339 h 606" name="T49"/>
              <a:gd fmla="*/ 491 w 568" name="T50"/>
              <a:gd fmla="*/ 205 h 606" name="T51"/>
              <a:gd fmla="*/ 496 w 568" name="T52"/>
              <a:gd fmla="*/ 331 h 606" name="T53"/>
              <a:gd fmla="*/ 518 w 568" name="T54"/>
              <a:gd fmla="*/ 339 h 606" name="T55"/>
              <a:gd fmla="*/ 518 w 568" name="T56"/>
              <a:gd fmla="*/ 139 h 606" name="T57"/>
              <a:gd fmla="*/ 27 w 568" name="T58"/>
              <a:gd fmla="*/ 112 h 606" name="T59"/>
              <a:gd fmla="*/ 0 w 568" name="T60"/>
              <a:gd fmla="*/ 211 h 606" name="T61"/>
              <a:gd fmla="*/ 0 w 568" name="T62"/>
              <a:gd fmla="*/ 360 h 606" name="T63"/>
              <a:gd fmla="*/ 0 w 568" name="T64"/>
              <a:gd fmla="*/ 504 h 606" name="T65"/>
              <a:gd fmla="*/ 286 w 568" name="T66"/>
              <a:gd fmla="*/ 531 h 606" name="T67"/>
              <a:gd fmla="*/ 21 w 568" name="T68"/>
              <a:gd fmla="*/ 211 h 606" name="T69"/>
              <a:gd fmla="*/ 27 w 568" name="T70"/>
              <a:gd fmla="*/ 205 h 606" name="T71"/>
              <a:gd fmla="*/ 169 w 568" name="T72"/>
              <a:gd fmla="*/ 339 h 606" name="T73"/>
              <a:gd fmla="*/ 21 w 568" name="T74"/>
              <a:gd fmla="*/ 211 h 606" name="T75"/>
              <a:gd fmla="*/ 169 w 568" name="T76"/>
              <a:gd fmla="*/ 360 h 606" name="T77"/>
              <a:gd fmla="*/ 27 w 568" name="T78"/>
              <a:gd fmla="*/ 494 h 606" name="T79"/>
              <a:gd fmla="*/ 21 w 568" name="T80"/>
              <a:gd fmla="*/ 360 h 606" name="T81"/>
              <a:gd fmla="*/ 190 w 568" name="T82"/>
              <a:gd fmla="*/ 339 h 606" name="T83"/>
              <a:gd fmla="*/ 190 w 568" name="T84"/>
              <a:gd fmla="*/ 205 h 606" name="T85"/>
              <a:gd fmla="*/ 332 w 568" name="T86"/>
              <a:gd fmla="*/ 339 h 606" name="T87"/>
              <a:gd fmla="*/ 342 w 568" name="T88"/>
              <a:gd fmla="*/ 139 h 606" name="T89"/>
              <a:gd fmla="*/ 361 w 568" name="T90"/>
              <a:gd fmla="*/ 157 h 606" name="T91"/>
              <a:gd fmla="*/ 324 w 568" name="T92"/>
              <a:gd fmla="*/ 157 h 606" name="T93"/>
              <a:gd fmla="*/ 180 w 568" name="T94"/>
              <a:gd fmla="*/ 139 h 606" name="T95"/>
              <a:gd fmla="*/ 198 w 568" name="T96"/>
              <a:gd fmla="*/ 157 h 606" name="T97"/>
              <a:gd fmla="*/ 161 w 568" name="T98"/>
              <a:gd fmla="*/ 157 h 606" name="T9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b="b" l="0" r="r" t="0"/>
            <a:pathLst>
              <a:path h="606" w="568">
                <a:moveTo>
                  <a:pt x="145" y="67"/>
                </a:moveTo>
                <a:cubicBezTo>
                  <a:pt x="145" y="81"/>
                  <a:pt x="157" y="92"/>
                  <a:pt x="171" y="92"/>
                </a:cubicBezTo>
                <a:lnTo>
                  <a:pt x="347" y="92"/>
                </a:lnTo>
                <a:cubicBezTo>
                  <a:pt x="361" y="92"/>
                  <a:pt x="372" y="81"/>
                  <a:pt x="372" y="67"/>
                </a:cubicBezTo>
                <a:cubicBezTo>
                  <a:pt x="372" y="53"/>
                  <a:pt x="361" y="41"/>
                  <a:pt x="347" y="41"/>
                </a:cubicBezTo>
                <a:lnTo>
                  <a:pt x="300" y="41"/>
                </a:lnTo>
                <a:cubicBezTo>
                  <a:pt x="300" y="18"/>
                  <a:pt x="282" y="0"/>
                  <a:pt x="259" y="0"/>
                </a:cubicBezTo>
                <a:cubicBezTo>
                  <a:pt x="236" y="0"/>
                  <a:pt x="217" y="18"/>
                  <a:pt x="217" y="41"/>
                </a:cubicBezTo>
                <a:lnTo>
                  <a:pt x="171" y="41"/>
                </a:lnTo>
                <a:cubicBezTo>
                  <a:pt x="157" y="41"/>
                  <a:pt x="145" y="53"/>
                  <a:pt x="145" y="67"/>
                </a:cubicBezTo>
                <a:close/>
                <a:moveTo>
                  <a:pt x="460" y="522"/>
                </a:moveTo>
                <a:cubicBezTo>
                  <a:pt x="462" y="524"/>
                  <a:pt x="465" y="525"/>
                  <a:pt x="468" y="525"/>
                </a:cubicBezTo>
                <a:cubicBezTo>
                  <a:pt x="471" y="525"/>
                  <a:pt x="473" y="524"/>
                  <a:pt x="475" y="522"/>
                </a:cubicBezTo>
                <a:cubicBezTo>
                  <a:pt x="480" y="518"/>
                  <a:pt x="480" y="511"/>
                  <a:pt x="475" y="507"/>
                </a:cubicBezTo>
                <a:lnTo>
                  <a:pt x="443" y="474"/>
                </a:lnTo>
                <a:lnTo>
                  <a:pt x="443" y="393"/>
                </a:lnTo>
                <a:cubicBezTo>
                  <a:pt x="443" y="387"/>
                  <a:pt x="438" y="383"/>
                  <a:pt x="432" y="383"/>
                </a:cubicBezTo>
                <a:cubicBezTo>
                  <a:pt x="426" y="383"/>
                  <a:pt x="422" y="387"/>
                  <a:pt x="422" y="393"/>
                </a:cubicBezTo>
                <a:lnTo>
                  <a:pt x="422" y="479"/>
                </a:lnTo>
                <a:cubicBezTo>
                  <a:pt x="422" y="479"/>
                  <a:pt x="422" y="480"/>
                  <a:pt x="422" y="481"/>
                </a:cubicBezTo>
                <a:cubicBezTo>
                  <a:pt x="422" y="481"/>
                  <a:pt x="422" y="481"/>
                  <a:pt x="422" y="481"/>
                </a:cubicBezTo>
                <a:cubicBezTo>
                  <a:pt x="422" y="482"/>
                  <a:pt x="422" y="482"/>
                  <a:pt x="422" y="483"/>
                </a:cubicBezTo>
                <a:cubicBezTo>
                  <a:pt x="423" y="483"/>
                  <a:pt x="423" y="483"/>
                  <a:pt x="423" y="484"/>
                </a:cubicBezTo>
                <a:cubicBezTo>
                  <a:pt x="423" y="484"/>
                  <a:pt x="423" y="484"/>
                  <a:pt x="423" y="484"/>
                </a:cubicBezTo>
                <a:cubicBezTo>
                  <a:pt x="424" y="485"/>
                  <a:pt x="424" y="485"/>
                  <a:pt x="425" y="486"/>
                </a:cubicBezTo>
                <a:cubicBezTo>
                  <a:pt x="425" y="486"/>
                  <a:pt x="425" y="486"/>
                  <a:pt x="425" y="486"/>
                </a:cubicBezTo>
                <a:lnTo>
                  <a:pt x="460" y="522"/>
                </a:lnTo>
                <a:close/>
                <a:moveTo>
                  <a:pt x="541" y="400"/>
                </a:moveTo>
                <a:cubicBezTo>
                  <a:pt x="522" y="371"/>
                  <a:pt x="492" y="351"/>
                  <a:pt x="457" y="344"/>
                </a:cubicBezTo>
                <a:cubicBezTo>
                  <a:pt x="449" y="343"/>
                  <a:pt x="440" y="342"/>
                  <a:pt x="432" y="342"/>
                </a:cubicBezTo>
                <a:cubicBezTo>
                  <a:pt x="369" y="342"/>
                  <a:pt x="314" y="387"/>
                  <a:pt x="303" y="449"/>
                </a:cubicBezTo>
                <a:cubicBezTo>
                  <a:pt x="289" y="521"/>
                  <a:pt x="336" y="590"/>
                  <a:pt x="407" y="604"/>
                </a:cubicBezTo>
                <a:cubicBezTo>
                  <a:pt x="416" y="605"/>
                  <a:pt x="424" y="606"/>
                  <a:pt x="432" y="606"/>
                </a:cubicBezTo>
                <a:cubicBezTo>
                  <a:pt x="496" y="606"/>
                  <a:pt x="550" y="561"/>
                  <a:pt x="562" y="499"/>
                </a:cubicBezTo>
                <a:cubicBezTo>
                  <a:pt x="568" y="464"/>
                  <a:pt x="561" y="429"/>
                  <a:pt x="541" y="400"/>
                </a:cubicBezTo>
                <a:close/>
                <a:moveTo>
                  <a:pt x="542" y="495"/>
                </a:moveTo>
                <a:lnTo>
                  <a:pt x="542" y="495"/>
                </a:lnTo>
                <a:cubicBezTo>
                  <a:pt x="532" y="547"/>
                  <a:pt x="486" y="586"/>
                  <a:pt x="432" y="586"/>
                </a:cubicBezTo>
                <a:cubicBezTo>
                  <a:pt x="425" y="586"/>
                  <a:pt x="418" y="585"/>
                  <a:pt x="411" y="584"/>
                </a:cubicBezTo>
                <a:cubicBezTo>
                  <a:pt x="351" y="572"/>
                  <a:pt x="311" y="513"/>
                  <a:pt x="323" y="453"/>
                </a:cubicBezTo>
                <a:cubicBezTo>
                  <a:pt x="333" y="401"/>
                  <a:pt x="379" y="363"/>
                  <a:pt x="432" y="363"/>
                </a:cubicBezTo>
                <a:cubicBezTo>
                  <a:pt x="439" y="363"/>
                  <a:pt x="446" y="363"/>
                  <a:pt x="453" y="365"/>
                </a:cubicBezTo>
                <a:cubicBezTo>
                  <a:pt x="482" y="370"/>
                  <a:pt x="508" y="387"/>
                  <a:pt x="524" y="411"/>
                </a:cubicBezTo>
                <a:cubicBezTo>
                  <a:pt x="541" y="436"/>
                  <a:pt x="547" y="466"/>
                  <a:pt x="542" y="495"/>
                </a:cubicBezTo>
                <a:close/>
                <a:moveTo>
                  <a:pt x="277" y="494"/>
                </a:moveTo>
                <a:lnTo>
                  <a:pt x="190" y="494"/>
                </a:lnTo>
                <a:lnTo>
                  <a:pt x="190" y="360"/>
                </a:lnTo>
                <a:lnTo>
                  <a:pt x="325" y="360"/>
                </a:lnTo>
                <a:cubicBezTo>
                  <a:pt x="334" y="352"/>
                  <a:pt x="343" y="345"/>
                  <a:pt x="353" y="339"/>
                </a:cubicBezTo>
                <a:lnTo>
                  <a:pt x="353" y="339"/>
                </a:lnTo>
                <a:lnTo>
                  <a:pt x="353" y="205"/>
                </a:lnTo>
                <a:lnTo>
                  <a:pt x="491" y="205"/>
                </a:lnTo>
                <a:cubicBezTo>
                  <a:pt x="494" y="205"/>
                  <a:pt x="496" y="208"/>
                  <a:pt x="496" y="211"/>
                </a:cubicBezTo>
                <a:lnTo>
                  <a:pt x="496" y="331"/>
                </a:lnTo>
                <a:cubicBezTo>
                  <a:pt x="504" y="335"/>
                  <a:pt x="511" y="339"/>
                  <a:pt x="518" y="343"/>
                </a:cubicBezTo>
                <a:lnTo>
                  <a:pt x="518" y="339"/>
                </a:lnTo>
                <a:lnTo>
                  <a:pt x="518" y="211"/>
                </a:lnTo>
                <a:lnTo>
                  <a:pt x="518" y="139"/>
                </a:lnTo>
                <a:cubicBezTo>
                  <a:pt x="518" y="124"/>
                  <a:pt x="506" y="112"/>
                  <a:pt x="491" y="112"/>
                </a:cubicBezTo>
                <a:lnTo>
                  <a:pt x="27" y="112"/>
                </a:lnTo>
                <a:cubicBezTo>
                  <a:pt x="12" y="112"/>
                  <a:pt x="0" y="124"/>
                  <a:pt x="0" y="139"/>
                </a:cubicBezTo>
                <a:lnTo>
                  <a:pt x="0" y="211"/>
                </a:lnTo>
                <a:lnTo>
                  <a:pt x="0" y="339"/>
                </a:lnTo>
                <a:lnTo>
                  <a:pt x="0" y="360"/>
                </a:lnTo>
                <a:lnTo>
                  <a:pt x="0" y="488"/>
                </a:lnTo>
                <a:lnTo>
                  <a:pt x="0" y="504"/>
                </a:lnTo>
                <a:cubicBezTo>
                  <a:pt x="0" y="519"/>
                  <a:pt x="12" y="531"/>
                  <a:pt x="27" y="531"/>
                </a:cubicBezTo>
                <a:lnTo>
                  <a:pt x="286" y="531"/>
                </a:lnTo>
                <a:cubicBezTo>
                  <a:pt x="282" y="519"/>
                  <a:pt x="278" y="507"/>
                  <a:pt x="277" y="494"/>
                </a:cubicBezTo>
                <a:close/>
                <a:moveTo>
                  <a:pt x="21" y="211"/>
                </a:moveTo>
                <a:lnTo>
                  <a:pt x="21" y="211"/>
                </a:lnTo>
                <a:cubicBezTo>
                  <a:pt x="21" y="208"/>
                  <a:pt x="24" y="205"/>
                  <a:pt x="27" y="205"/>
                </a:cubicBezTo>
                <a:lnTo>
                  <a:pt x="169" y="205"/>
                </a:lnTo>
                <a:lnTo>
                  <a:pt x="169" y="339"/>
                </a:lnTo>
                <a:lnTo>
                  <a:pt x="21" y="339"/>
                </a:lnTo>
                <a:lnTo>
                  <a:pt x="21" y="211"/>
                </a:lnTo>
                <a:close/>
                <a:moveTo>
                  <a:pt x="169" y="360"/>
                </a:moveTo>
                <a:lnTo>
                  <a:pt x="169" y="360"/>
                </a:lnTo>
                <a:lnTo>
                  <a:pt x="169" y="494"/>
                </a:lnTo>
                <a:lnTo>
                  <a:pt x="27" y="494"/>
                </a:lnTo>
                <a:cubicBezTo>
                  <a:pt x="24" y="494"/>
                  <a:pt x="21" y="491"/>
                  <a:pt x="21" y="488"/>
                </a:cubicBezTo>
                <a:lnTo>
                  <a:pt x="21" y="360"/>
                </a:lnTo>
                <a:lnTo>
                  <a:pt x="169" y="360"/>
                </a:lnTo>
                <a:close/>
                <a:moveTo>
                  <a:pt x="190" y="339"/>
                </a:moveTo>
                <a:lnTo>
                  <a:pt x="190" y="339"/>
                </a:lnTo>
                <a:lnTo>
                  <a:pt x="190" y="205"/>
                </a:lnTo>
                <a:lnTo>
                  <a:pt x="332" y="205"/>
                </a:lnTo>
                <a:lnTo>
                  <a:pt x="332" y="339"/>
                </a:lnTo>
                <a:lnTo>
                  <a:pt x="190" y="339"/>
                </a:lnTo>
                <a:close/>
                <a:moveTo>
                  <a:pt x="342" y="139"/>
                </a:moveTo>
                <a:lnTo>
                  <a:pt x="342" y="139"/>
                </a:lnTo>
                <a:cubicBezTo>
                  <a:pt x="353" y="139"/>
                  <a:pt x="361" y="147"/>
                  <a:pt x="361" y="157"/>
                </a:cubicBezTo>
                <a:cubicBezTo>
                  <a:pt x="361" y="167"/>
                  <a:pt x="353" y="176"/>
                  <a:pt x="342" y="176"/>
                </a:cubicBezTo>
                <a:cubicBezTo>
                  <a:pt x="332" y="176"/>
                  <a:pt x="324" y="167"/>
                  <a:pt x="324" y="157"/>
                </a:cubicBezTo>
                <a:cubicBezTo>
                  <a:pt x="324" y="147"/>
                  <a:pt x="332" y="139"/>
                  <a:pt x="342" y="139"/>
                </a:cubicBezTo>
                <a:close/>
                <a:moveTo>
                  <a:pt x="180" y="139"/>
                </a:moveTo>
                <a:lnTo>
                  <a:pt x="180" y="139"/>
                </a:lnTo>
                <a:cubicBezTo>
                  <a:pt x="190" y="139"/>
                  <a:pt x="198" y="147"/>
                  <a:pt x="198" y="157"/>
                </a:cubicBezTo>
                <a:cubicBezTo>
                  <a:pt x="198" y="167"/>
                  <a:pt x="190" y="176"/>
                  <a:pt x="180" y="176"/>
                </a:cubicBezTo>
                <a:cubicBezTo>
                  <a:pt x="170" y="176"/>
                  <a:pt x="161" y="167"/>
                  <a:pt x="161" y="157"/>
                </a:cubicBezTo>
                <a:cubicBezTo>
                  <a:pt x="161" y="147"/>
                  <a:pt x="170" y="139"/>
                  <a:pt x="180" y="139"/>
                </a:cubicBezTo>
                <a:close/>
              </a:path>
            </a:pathLst>
          </a:custGeom>
          <a:solidFill>
            <a:schemeClr val="accent1"/>
          </a:solidFill>
          <a:ln>
            <a:noFill/>
          </a:ln>
          <a:extLst/>
        </p:spPr>
        <p:txBody>
          <a:bodyPr anchor="t" anchorCtr="0" bIns="45700" compatLnSpc="1" lIns="91400" numCol="1" rIns="91400" tIns="45700" vert="horz" wrap="square">
            <a:prstTxWarp prst="textNoShape">
              <a:avLst/>
            </a:prstTxWarp>
          </a:bodyPr>
          <a:lstStyle/>
          <a:p>
            <a:endParaRPr altLang="en-US" lang="zh-CN" sz="2400"/>
          </a:p>
        </p:txBody>
      </p:sp>
      <p:sp>
        <p:nvSpPr>
          <p:cNvPr id="32" name="Freeform 16"/>
          <p:cNvSpPr>
            <a:spLocks noEditPoints="1"/>
          </p:cNvSpPr>
          <p:nvPr/>
        </p:nvSpPr>
        <p:spPr bwMode="auto">
          <a:xfrm>
            <a:off x="1690748" y="3421566"/>
            <a:ext cx="701368" cy="659436"/>
          </a:xfrm>
          <a:custGeom>
            <a:gdLst>
              <a:gd fmla="*/ 21 w 643" name="T0"/>
              <a:gd fmla="*/ 478 h 603" name="T1"/>
              <a:gd fmla="*/ 459 w 643" name="T2"/>
              <a:gd fmla="*/ 359 h 603" name="T3"/>
              <a:gd fmla="*/ 420 w 643" name="T4"/>
              <a:gd fmla="*/ 494 h 603" name="T5"/>
              <a:gd fmla="*/ 407 w 643" name="T6"/>
              <a:gd fmla="*/ 377 h 603" name="T7"/>
              <a:gd fmla="*/ 408 w 643" name="T8"/>
              <a:gd fmla="*/ 272 h 603" name="T9"/>
              <a:gd fmla="*/ 397 w 643" name="T10"/>
              <a:gd fmla="*/ 276 h 603" name="T11"/>
              <a:gd fmla="*/ 405 w 643" name="T12"/>
              <a:gd fmla="*/ 292 h 603" name="T13"/>
              <a:gd fmla="*/ 415 w 643" name="T14"/>
              <a:gd fmla="*/ 288 h 603" name="T15"/>
              <a:gd fmla="*/ 356 w 643" name="T16"/>
              <a:gd fmla="*/ 302 h 603" name="T17"/>
              <a:gd fmla="*/ 360 w 643" name="T18"/>
              <a:gd fmla="*/ 322 h 603" name="T19"/>
              <a:gd fmla="*/ 368 w 643" name="T20"/>
              <a:gd fmla="*/ 315 h 603" name="T21"/>
              <a:gd fmla="*/ 324 w 643" name="T22"/>
              <a:gd fmla="*/ 341 h 603" name="T23"/>
              <a:gd fmla="*/ 319 w 643" name="T24"/>
              <a:gd fmla="*/ 351 h 603" name="T25"/>
              <a:gd fmla="*/ 335 w 643" name="T26"/>
              <a:gd fmla="*/ 359 h 603" name="T27"/>
              <a:gd fmla="*/ 340 w 643" name="T28"/>
              <a:gd fmla="*/ 349 h 603" name="T29"/>
              <a:gd fmla="*/ 305 w 643" name="T30"/>
              <a:gd fmla="*/ 399 h 603" name="T31"/>
              <a:gd fmla="*/ 322 w 643" name="T32"/>
              <a:gd fmla="*/ 411 h 603" name="T33"/>
              <a:gd fmla="*/ 323 w 643" name="T34"/>
              <a:gd fmla="*/ 400 h 603" name="T35"/>
              <a:gd fmla="*/ 308 w 643" name="T36"/>
              <a:gd fmla="*/ 450 h 603" name="T37"/>
              <a:gd fmla="*/ 311 w 643" name="T38"/>
              <a:gd fmla="*/ 461 h 603" name="T39"/>
              <a:gd fmla="*/ 327 w 643" name="T40"/>
              <a:gd fmla="*/ 455 h 603" name="T41"/>
              <a:gd fmla="*/ 324 w 643" name="T42"/>
              <a:gd fmla="*/ 444 h 603" name="T43"/>
              <a:gd fmla="*/ 332 w 643" name="T44"/>
              <a:gd fmla="*/ 506 h 603" name="T45"/>
              <a:gd fmla="*/ 353 w 643" name="T46"/>
              <a:gd fmla="*/ 503 h 603" name="T47"/>
              <a:gd fmla="*/ 346 w 643" name="T48"/>
              <a:gd fmla="*/ 495 h 603" name="T49"/>
              <a:gd fmla="*/ 367 w 643" name="T50"/>
              <a:gd fmla="*/ 541 h 603" name="T51"/>
              <a:gd fmla="*/ 377 w 643" name="T52"/>
              <a:gd fmla="*/ 547 h 603" name="T53"/>
              <a:gd fmla="*/ 386 w 643" name="T54"/>
              <a:gd fmla="*/ 532 h 603" name="T55"/>
              <a:gd fmla="*/ 377 w 643" name="T56"/>
              <a:gd fmla="*/ 526 h 603" name="T57"/>
              <a:gd fmla="*/ 423 w 643" name="T58"/>
              <a:gd fmla="*/ 566 h 603" name="T59"/>
              <a:gd fmla="*/ 434 w 643" name="T60"/>
              <a:gd fmla="*/ 568 h 603" name="T61"/>
              <a:gd fmla="*/ 427 w 643" name="T62"/>
              <a:gd fmla="*/ 549 h 603" name="T63"/>
              <a:gd fmla="*/ 472 w 643" name="T64"/>
              <a:gd fmla="*/ 569 h 603" name="T65"/>
              <a:gd fmla="*/ 484 w 643" name="T66"/>
              <a:gd fmla="*/ 568 h 603" name="T67"/>
              <a:gd fmla="*/ 483 w 643" name="T68"/>
              <a:gd fmla="*/ 550 h 603" name="T69"/>
              <a:gd fmla="*/ 472 w 643" name="T70"/>
              <a:gd fmla="*/ 552 h 603" name="T71"/>
              <a:gd fmla="*/ 530 w 643" name="T72"/>
              <a:gd fmla="*/ 552 h 603" name="T73"/>
              <a:gd fmla="*/ 540 w 643" name="T74"/>
              <a:gd fmla="*/ 545 h 603" name="T75"/>
              <a:gd fmla="*/ 524 w 643" name="T76"/>
              <a:gd fmla="*/ 535 h 603" name="T77"/>
              <a:gd fmla="*/ 570 w 643" name="T78"/>
              <a:gd fmla="*/ 521 h 603" name="T79"/>
              <a:gd fmla="*/ 577 w 643" name="T80"/>
              <a:gd fmla="*/ 512 h 603" name="T81"/>
              <a:gd fmla="*/ 565 w 643" name="T82"/>
              <a:gd fmla="*/ 499 h 603" name="T83"/>
              <a:gd fmla="*/ 559 w 643" name="T84"/>
              <a:gd fmla="*/ 507 h 603" name="T85"/>
              <a:gd fmla="*/ 601 w 643" name="T86"/>
              <a:gd fmla="*/ 469 h 603" name="T87"/>
              <a:gd fmla="*/ 605 w 643" name="T88"/>
              <a:gd fmla="*/ 457 h 603" name="T89"/>
              <a:gd fmla="*/ 586 w 643" name="T90"/>
              <a:gd fmla="*/ 459 h 603" name="T91"/>
              <a:gd fmla="*/ 610 w 643" name="T92"/>
              <a:gd fmla="*/ 419 h 603" name="T93"/>
              <a:gd fmla="*/ 610 w 643" name="T94"/>
              <a:gd fmla="*/ 408 h 603" name="T95"/>
              <a:gd fmla="*/ 592 w 643" name="T96"/>
              <a:gd fmla="*/ 406 h 603" name="T97"/>
              <a:gd fmla="*/ 593 w 643" name="T98"/>
              <a:gd fmla="*/ 417 h 603" name="T99"/>
              <a:gd fmla="*/ 599 w 643" name="T100"/>
              <a:gd fmla="*/ 358 h 603" name="T101"/>
              <a:gd fmla="*/ 594 w 643" name="T102"/>
              <a:gd fmla="*/ 347 h 603" name="T103"/>
              <a:gd fmla="*/ 581 w 643" name="T104"/>
              <a:gd fmla="*/ 363 h 603" name="T105"/>
              <a:gd fmla="*/ 573 w 643" name="T106"/>
              <a:gd fmla="*/ 316 h 603" name="T107"/>
              <a:gd fmla="*/ 565 w 643" name="T108"/>
              <a:gd fmla="*/ 308 h 603" name="T109"/>
              <a:gd fmla="*/ 550 w 643" name="T110"/>
              <a:gd fmla="*/ 318 h 603" name="T111"/>
              <a:gd fmla="*/ 557 w 643" name="T112"/>
              <a:gd fmla="*/ 326 h 603" name="T113"/>
              <a:gd fmla="*/ 524 w 643" name="T114"/>
              <a:gd fmla="*/ 279 h 603" name="T115"/>
              <a:gd fmla="*/ 513 w 643" name="T116"/>
              <a:gd fmla="*/ 274 h 603" name="T117"/>
              <a:gd fmla="*/ 513 w 643" name="T118"/>
              <a:gd fmla="*/ 293 h 603" name="T119"/>
              <a:gd fmla="*/ 457 w 643" name="T120"/>
              <a:gd fmla="*/ 231 h 603" name="T121"/>
              <a:gd fmla="*/ 358 w 643" name="T122"/>
              <a:gd fmla="*/ 9 h 603" name="T123"/>
              <a:gd fmla="*/ 30 w 643" name="T124"/>
              <a:gd fmla="*/ 153 h 603" name="T1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b="b" l="0" r="r" t="0"/>
            <a:pathLst>
              <a:path h="603" w="643">
                <a:moveTo>
                  <a:pt x="51" y="448"/>
                </a:moveTo>
                <a:cubicBezTo>
                  <a:pt x="83" y="445"/>
                  <a:pt x="115" y="443"/>
                  <a:pt x="147" y="442"/>
                </a:cubicBezTo>
                <a:cubicBezTo>
                  <a:pt x="127" y="440"/>
                  <a:pt x="108" y="439"/>
                  <a:pt x="88" y="437"/>
                </a:cubicBezTo>
                <a:cubicBezTo>
                  <a:pt x="72" y="435"/>
                  <a:pt x="59" y="423"/>
                  <a:pt x="59" y="407"/>
                </a:cubicBezTo>
                <a:cubicBezTo>
                  <a:pt x="59" y="383"/>
                  <a:pt x="59" y="359"/>
                  <a:pt x="59" y="335"/>
                </a:cubicBezTo>
                <a:cubicBezTo>
                  <a:pt x="59" y="318"/>
                  <a:pt x="72" y="306"/>
                  <a:pt x="88" y="305"/>
                </a:cubicBezTo>
                <a:cubicBezTo>
                  <a:pt x="148" y="299"/>
                  <a:pt x="207" y="297"/>
                  <a:pt x="267" y="298"/>
                </a:cubicBezTo>
                <a:cubicBezTo>
                  <a:pt x="245" y="333"/>
                  <a:pt x="233" y="373"/>
                  <a:pt x="233" y="417"/>
                </a:cubicBezTo>
                <a:cubicBezTo>
                  <a:pt x="233" y="479"/>
                  <a:pt x="258" y="535"/>
                  <a:pt x="299" y="575"/>
                </a:cubicBezTo>
                <a:cubicBezTo>
                  <a:pt x="301" y="578"/>
                  <a:pt x="304" y="581"/>
                  <a:pt x="306" y="583"/>
                </a:cubicBezTo>
                <a:cubicBezTo>
                  <a:pt x="221" y="590"/>
                  <a:pt x="136" y="589"/>
                  <a:pt x="51" y="579"/>
                </a:cubicBezTo>
                <a:cubicBezTo>
                  <a:pt x="35" y="578"/>
                  <a:pt x="21" y="566"/>
                  <a:pt x="21" y="550"/>
                </a:cubicBezTo>
                <a:cubicBezTo>
                  <a:pt x="21" y="526"/>
                  <a:pt x="21" y="502"/>
                  <a:pt x="21" y="478"/>
                </a:cubicBezTo>
                <a:cubicBezTo>
                  <a:pt x="21" y="461"/>
                  <a:pt x="35" y="449"/>
                  <a:pt x="51" y="448"/>
                </a:cubicBezTo>
                <a:close/>
                <a:moveTo>
                  <a:pt x="442" y="265"/>
                </a:moveTo>
                <a:lnTo>
                  <a:pt x="442" y="265"/>
                </a:lnTo>
                <a:cubicBezTo>
                  <a:pt x="454" y="263"/>
                  <a:pt x="467" y="262"/>
                  <a:pt x="479" y="265"/>
                </a:cubicBezTo>
                <a:cubicBezTo>
                  <a:pt x="478" y="271"/>
                  <a:pt x="478" y="278"/>
                  <a:pt x="477" y="284"/>
                </a:cubicBezTo>
                <a:cubicBezTo>
                  <a:pt x="466" y="283"/>
                  <a:pt x="455" y="283"/>
                  <a:pt x="444" y="284"/>
                </a:cubicBezTo>
                <a:cubicBezTo>
                  <a:pt x="443" y="278"/>
                  <a:pt x="443" y="271"/>
                  <a:pt x="442" y="265"/>
                </a:cubicBezTo>
                <a:close/>
                <a:moveTo>
                  <a:pt x="510" y="384"/>
                </a:moveTo>
                <a:lnTo>
                  <a:pt x="510" y="384"/>
                </a:lnTo>
                <a:lnTo>
                  <a:pt x="467" y="384"/>
                </a:lnTo>
                <a:lnTo>
                  <a:pt x="467" y="377"/>
                </a:lnTo>
                <a:cubicBezTo>
                  <a:pt x="467" y="369"/>
                  <a:pt x="466" y="364"/>
                  <a:pt x="465" y="362"/>
                </a:cubicBezTo>
                <a:cubicBezTo>
                  <a:pt x="464" y="360"/>
                  <a:pt x="462" y="359"/>
                  <a:pt x="459" y="359"/>
                </a:cubicBezTo>
                <a:cubicBezTo>
                  <a:pt x="456" y="359"/>
                  <a:pt x="454" y="360"/>
                  <a:pt x="453" y="362"/>
                </a:cubicBezTo>
                <a:cubicBezTo>
                  <a:pt x="452" y="364"/>
                  <a:pt x="451" y="367"/>
                  <a:pt x="451" y="371"/>
                </a:cubicBezTo>
                <a:cubicBezTo>
                  <a:pt x="451" y="378"/>
                  <a:pt x="452" y="382"/>
                  <a:pt x="455" y="385"/>
                </a:cubicBezTo>
                <a:cubicBezTo>
                  <a:pt x="458" y="388"/>
                  <a:pt x="466" y="393"/>
                  <a:pt x="478" y="401"/>
                </a:cubicBezTo>
                <a:cubicBezTo>
                  <a:pt x="489" y="407"/>
                  <a:pt x="497" y="413"/>
                  <a:pt x="501" y="416"/>
                </a:cubicBezTo>
                <a:cubicBezTo>
                  <a:pt x="505" y="420"/>
                  <a:pt x="508" y="425"/>
                  <a:pt x="511" y="431"/>
                </a:cubicBezTo>
                <a:cubicBezTo>
                  <a:pt x="514" y="438"/>
                  <a:pt x="515" y="446"/>
                  <a:pt x="515" y="455"/>
                </a:cubicBezTo>
                <a:cubicBezTo>
                  <a:pt x="515" y="471"/>
                  <a:pt x="511" y="483"/>
                  <a:pt x="504" y="491"/>
                </a:cubicBezTo>
                <a:cubicBezTo>
                  <a:pt x="497" y="500"/>
                  <a:pt x="485" y="506"/>
                  <a:pt x="471" y="508"/>
                </a:cubicBezTo>
                <a:lnTo>
                  <a:pt x="471" y="524"/>
                </a:lnTo>
                <a:lnTo>
                  <a:pt x="451" y="524"/>
                </a:lnTo>
                <a:lnTo>
                  <a:pt x="451" y="507"/>
                </a:lnTo>
                <a:cubicBezTo>
                  <a:pt x="439" y="506"/>
                  <a:pt x="429" y="502"/>
                  <a:pt x="420" y="494"/>
                </a:cubicBezTo>
                <a:cubicBezTo>
                  <a:pt x="412" y="486"/>
                  <a:pt x="407" y="473"/>
                  <a:pt x="407" y="453"/>
                </a:cubicBezTo>
                <a:lnTo>
                  <a:pt x="407" y="445"/>
                </a:lnTo>
                <a:lnTo>
                  <a:pt x="451" y="445"/>
                </a:lnTo>
                <a:lnTo>
                  <a:pt x="451" y="456"/>
                </a:lnTo>
                <a:cubicBezTo>
                  <a:pt x="451" y="467"/>
                  <a:pt x="451" y="474"/>
                  <a:pt x="452" y="477"/>
                </a:cubicBezTo>
                <a:cubicBezTo>
                  <a:pt x="453" y="480"/>
                  <a:pt x="455" y="481"/>
                  <a:pt x="458" y="481"/>
                </a:cubicBezTo>
                <a:cubicBezTo>
                  <a:pt x="461" y="481"/>
                  <a:pt x="464" y="480"/>
                  <a:pt x="465" y="479"/>
                </a:cubicBezTo>
                <a:cubicBezTo>
                  <a:pt x="466" y="477"/>
                  <a:pt x="467" y="474"/>
                  <a:pt x="467" y="470"/>
                </a:cubicBezTo>
                <a:cubicBezTo>
                  <a:pt x="467" y="460"/>
                  <a:pt x="466" y="453"/>
                  <a:pt x="465" y="449"/>
                </a:cubicBezTo>
                <a:cubicBezTo>
                  <a:pt x="464" y="445"/>
                  <a:pt x="459" y="440"/>
                  <a:pt x="451" y="435"/>
                </a:cubicBezTo>
                <a:cubicBezTo>
                  <a:pt x="438" y="427"/>
                  <a:pt x="429" y="421"/>
                  <a:pt x="424" y="417"/>
                </a:cubicBezTo>
                <a:cubicBezTo>
                  <a:pt x="420" y="413"/>
                  <a:pt x="415" y="408"/>
                  <a:pt x="412" y="401"/>
                </a:cubicBezTo>
                <a:cubicBezTo>
                  <a:pt x="408" y="394"/>
                  <a:pt x="407" y="386"/>
                  <a:pt x="407" y="377"/>
                </a:cubicBezTo>
                <a:cubicBezTo>
                  <a:pt x="407" y="364"/>
                  <a:pt x="410" y="354"/>
                  <a:pt x="418" y="346"/>
                </a:cubicBezTo>
                <a:cubicBezTo>
                  <a:pt x="425" y="339"/>
                  <a:pt x="436" y="334"/>
                  <a:pt x="451" y="333"/>
                </a:cubicBezTo>
                <a:lnTo>
                  <a:pt x="451" y="319"/>
                </a:lnTo>
                <a:lnTo>
                  <a:pt x="471" y="319"/>
                </a:lnTo>
                <a:lnTo>
                  <a:pt x="471" y="333"/>
                </a:lnTo>
                <a:cubicBezTo>
                  <a:pt x="484" y="334"/>
                  <a:pt x="494" y="339"/>
                  <a:pt x="501" y="346"/>
                </a:cubicBezTo>
                <a:cubicBezTo>
                  <a:pt x="507" y="353"/>
                  <a:pt x="511" y="363"/>
                  <a:pt x="511" y="376"/>
                </a:cubicBezTo>
                <a:cubicBezTo>
                  <a:pt x="511" y="378"/>
                  <a:pt x="510" y="381"/>
                  <a:pt x="510" y="384"/>
                </a:cubicBezTo>
                <a:close/>
                <a:moveTo>
                  <a:pt x="411" y="271"/>
                </a:moveTo>
                <a:lnTo>
                  <a:pt x="411" y="271"/>
                </a:lnTo>
                <a:lnTo>
                  <a:pt x="410" y="271"/>
                </a:lnTo>
                <a:lnTo>
                  <a:pt x="409" y="272"/>
                </a:lnTo>
                <a:lnTo>
                  <a:pt x="408" y="272"/>
                </a:lnTo>
                <a:lnTo>
                  <a:pt x="407" y="272"/>
                </a:lnTo>
                <a:lnTo>
                  <a:pt x="406" y="272"/>
                </a:lnTo>
                <a:lnTo>
                  <a:pt x="405" y="273"/>
                </a:lnTo>
                <a:lnTo>
                  <a:pt x="404" y="273"/>
                </a:lnTo>
                <a:lnTo>
                  <a:pt x="404" y="273"/>
                </a:lnTo>
                <a:lnTo>
                  <a:pt x="403" y="274"/>
                </a:lnTo>
                <a:lnTo>
                  <a:pt x="402" y="274"/>
                </a:lnTo>
                <a:lnTo>
                  <a:pt x="401" y="274"/>
                </a:lnTo>
                <a:lnTo>
                  <a:pt x="400" y="275"/>
                </a:lnTo>
                <a:lnTo>
                  <a:pt x="399" y="275"/>
                </a:lnTo>
                <a:lnTo>
                  <a:pt x="398" y="275"/>
                </a:lnTo>
                <a:lnTo>
                  <a:pt x="398" y="276"/>
                </a:lnTo>
                <a:lnTo>
                  <a:pt x="397" y="276"/>
                </a:lnTo>
                <a:lnTo>
                  <a:pt x="396" y="277"/>
                </a:lnTo>
                <a:lnTo>
                  <a:pt x="395" y="277"/>
                </a:lnTo>
                <a:lnTo>
                  <a:pt x="394" y="277"/>
                </a:lnTo>
                <a:lnTo>
                  <a:pt x="393" y="278"/>
                </a:lnTo>
                <a:lnTo>
                  <a:pt x="393" y="278"/>
                </a:lnTo>
                <a:lnTo>
                  <a:pt x="401" y="294"/>
                </a:lnTo>
                <a:lnTo>
                  <a:pt x="401" y="294"/>
                </a:lnTo>
                <a:lnTo>
                  <a:pt x="401" y="293"/>
                </a:lnTo>
                <a:lnTo>
                  <a:pt x="402" y="293"/>
                </a:lnTo>
                <a:lnTo>
                  <a:pt x="403" y="293"/>
                </a:lnTo>
                <a:lnTo>
                  <a:pt x="404" y="292"/>
                </a:lnTo>
                <a:lnTo>
                  <a:pt x="404" y="292"/>
                </a:lnTo>
                <a:lnTo>
                  <a:pt x="405" y="292"/>
                </a:lnTo>
                <a:lnTo>
                  <a:pt x="406" y="291"/>
                </a:lnTo>
                <a:lnTo>
                  <a:pt x="407" y="291"/>
                </a:lnTo>
                <a:lnTo>
                  <a:pt x="407" y="291"/>
                </a:lnTo>
                <a:lnTo>
                  <a:pt x="408" y="290"/>
                </a:lnTo>
                <a:lnTo>
                  <a:pt x="409" y="290"/>
                </a:lnTo>
                <a:lnTo>
                  <a:pt x="410" y="290"/>
                </a:lnTo>
                <a:lnTo>
                  <a:pt x="411" y="290"/>
                </a:lnTo>
                <a:lnTo>
                  <a:pt x="411" y="289"/>
                </a:lnTo>
                <a:lnTo>
                  <a:pt x="412" y="289"/>
                </a:lnTo>
                <a:lnTo>
                  <a:pt x="413" y="289"/>
                </a:lnTo>
                <a:lnTo>
                  <a:pt x="414" y="289"/>
                </a:lnTo>
                <a:lnTo>
                  <a:pt x="414" y="288"/>
                </a:lnTo>
                <a:lnTo>
                  <a:pt x="415" y="288"/>
                </a:lnTo>
                <a:lnTo>
                  <a:pt x="416" y="288"/>
                </a:lnTo>
                <a:lnTo>
                  <a:pt x="411" y="271"/>
                </a:lnTo>
                <a:close/>
                <a:moveTo>
                  <a:pt x="361" y="297"/>
                </a:moveTo>
                <a:lnTo>
                  <a:pt x="361" y="297"/>
                </a:lnTo>
                <a:lnTo>
                  <a:pt x="361" y="298"/>
                </a:lnTo>
                <a:lnTo>
                  <a:pt x="360" y="298"/>
                </a:lnTo>
                <a:lnTo>
                  <a:pt x="360" y="299"/>
                </a:lnTo>
                <a:lnTo>
                  <a:pt x="359" y="299"/>
                </a:lnTo>
                <a:lnTo>
                  <a:pt x="358" y="300"/>
                </a:lnTo>
                <a:lnTo>
                  <a:pt x="358" y="301"/>
                </a:lnTo>
                <a:lnTo>
                  <a:pt x="357" y="301"/>
                </a:lnTo>
                <a:lnTo>
                  <a:pt x="356" y="302"/>
                </a:lnTo>
                <a:lnTo>
                  <a:pt x="356" y="302"/>
                </a:lnTo>
                <a:lnTo>
                  <a:pt x="355" y="303"/>
                </a:lnTo>
                <a:lnTo>
                  <a:pt x="354" y="304"/>
                </a:lnTo>
                <a:lnTo>
                  <a:pt x="354" y="304"/>
                </a:lnTo>
                <a:lnTo>
                  <a:pt x="353" y="305"/>
                </a:lnTo>
                <a:lnTo>
                  <a:pt x="352" y="305"/>
                </a:lnTo>
                <a:lnTo>
                  <a:pt x="352" y="306"/>
                </a:lnTo>
                <a:lnTo>
                  <a:pt x="351" y="307"/>
                </a:lnTo>
                <a:lnTo>
                  <a:pt x="350" y="307"/>
                </a:lnTo>
                <a:lnTo>
                  <a:pt x="350" y="308"/>
                </a:lnTo>
                <a:lnTo>
                  <a:pt x="349" y="309"/>
                </a:lnTo>
                <a:lnTo>
                  <a:pt x="348" y="309"/>
                </a:lnTo>
                <a:lnTo>
                  <a:pt x="348" y="310"/>
                </a:lnTo>
                <a:lnTo>
                  <a:pt x="360" y="322"/>
                </a:lnTo>
                <a:lnTo>
                  <a:pt x="361" y="322"/>
                </a:lnTo>
                <a:lnTo>
                  <a:pt x="361" y="321"/>
                </a:lnTo>
                <a:lnTo>
                  <a:pt x="362" y="320"/>
                </a:lnTo>
                <a:lnTo>
                  <a:pt x="362" y="320"/>
                </a:lnTo>
                <a:lnTo>
                  <a:pt x="363" y="319"/>
                </a:lnTo>
                <a:lnTo>
                  <a:pt x="364" y="319"/>
                </a:lnTo>
                <a:lnTo>
                  <a:pt x="364" y="318"/>
                </a:lnTo>
                <a:lnTo>
                  <a:pt x="365" y="318"/>
                </a:lnTo>
                <a:lnTo>
                  <a:pt x="365" y="317"/>
                </a:lnTo>
                <a:lnTo>
                  <a:pt x="366" y="317"/>
                </a:lnTo>
                <a:lnTo>
                  <a:pt x="367" y="316"/>
                </a:lnTo>
                <a:lnTo>
                  <a:pt x="367" y="316"/>
                </a:lnTo>
                <a:lnTo>
                  <a:pt x="368" y="315"/>
                </a:lnTo>
                <a:lnTo>
                  <a:pt x="368" y="314"/>
                </a:lnTo>
                <a:lnTo>
                  <a:pt x="369" y="314"/>
                </a:lnTo>
                <a:lnTo>
                  <a:pt x="370" y="313"/>
                </a:lnTo>
                <a:lnTo>
                  <a:pt x="370" y="313"/>
                </a:lnTo>
                <a:lnTo>
                  <a:pt x="371" y="312"/>
                </a:lnTo>
                <a:lnTo>
                  <a:pt x="372" y="312"/>
                </a:lnTo>
                <a:lnTo>
                  <a:pt x="372" y="311"/>
                </a:lnTo>
                <a:lnTo>
                  <a:pt x="373" y="311"/>
                </a:lnTo>
                <a:lnTo>
                  <a:pt x="361" y="297"/>
                </a:lnTo>
                <a:close/>
                <a:moveTo>
                  <a:pt x="325" y="339"/>
                </a:moveTo>
                <a:lnTo>
                  <a:pt x="325" y="339"/>
                </a:lnTo>
                <a:lnTo>
                  <a:pt x="325" y="340"/>
                </a:lnTo>
                <a:lnTo>
                  <a:pt x="324" y="341"/>
                </a:lnTo>
                <a:lnTo>
                  <a:pt x="324" y="341"/>
                </a:lnTo>
                <a:lnTo>
                  <a:pt x="323" y="342"/>
                </a:lnTo>
                <a:lnTo>
                  <a:pt x="323" y="343"/>
                </a:lnTo>
                <a:lnTo>
                  <a:pt x="323" y="344"/>
                </a:lnTo>
                <a:lnTo>
                  <a:pt x="322" y="345"/>
                </a:lnTo>
                <a:lnTo>
                  <a:pt x="322" y="346"/>
                </a:lnTo>
                <a:lnTo>
                  <a:pt x="321" y="346"/>
                </a:lnTo>
                <a:lnTo>
                  <a:pt x="321" y="347"/>
                </a:lnTo>
                <a:lnTo>
                  <a:pt x="320" y="348"/>
                </a:lnTo>
                <a:lnTo>
                  <a:pt x="320" y="349"/>
                </a:lnTo>
                <a:lnTo>
                  <a:pt x="320" y="350"/>
                </a:lnTo>
                <a:lnTo>
                  <a:pt x="319" y="350"/>
                </a:lnTo>
                <a:lnTo>
                  <a:pt x="319" y="351"/>
                </a:lnTo>
                <a:lnTo>
                  <a:pt x="318" y="352"/>
                </a:lnTo>
                <a:lnTo>
                  <a:pt x="318" y="353"/>
                </a:lnTo>
                <a:lnTo>
                  <a:pt x="318" y="354"/>
                </a:lnTo>
                <a:lnTo>
                  <a:pt x="317" y="355"/>
                </a:lnTo>
                <a:lnTo>
                  <a:pt x="317" y="356"/>
                </a:lnTo>
                <a:lnTo>
                  <a:pt x="317" y="356"/>
                </a:lnTo>
                <a:lnTo>
                  <a:pt x="333" y="363"/>
                </a:lnTo>
                <a:lnTo>
                  <a:pt x="333" y="363"/>
                </a:lnTo>
                <a:lnTo>
                  <a:pt x="333" y="362"/>
                </a:lnTo>
                <a:lnTo>
                  <a:pt x="334" y="361"/>
                </a:lnTo>
                <a:lnTo>
                  <a:pt x="334" y="360"/>
                </a:lnTo>
                <a:lnTo>
                  <a:pt x="334" y="360"/>
                </a:lnTo>
                <a:lnTo>
                  <a:pt x="335" y="359"/>
                </a:lnTo>
                <a:lnTo>
                  <a:pt x="335" y="358"/>
                </a:lnTo>
                <a:lnTo>
                  <a:pt x="335" y="357"/>
                </a:lnTo>
                <a:lnTo>
                  <a:pt x="336" y="357"/>
                </a:lnTo>
                <a:lnTo>
                  <a:pt x="336" y="356"/>
                </a:lnTo>
                <a:lnTo>
                  <a:pt x="336" y="355"/>
                </a:lnTo>
                <a:lnTo>
                  <a:pt x="337" y="354"/>
                </a:lnTo>
                <a:lnTo>
                  <a:pt x="337" y="354"/>
                </a:lnTo>
                <a:lnTo>
                  <a:pt x="338" y="353"/>
                </a:lnTo>
                <a:lnTo>
                  <a:pt x="338" y="352"/>
                </a:lnTo>
                <a:lnTo>
                  <a:pt x="338" y="352"/>
                </a:lnTo>
                <a:lnTo>
                  <a:pt x="339" y="351"/>
                </a:lnTo>
                <a:lnTo>
                  <a:pt x="339" y="350"/>
                </a:lnTo>
                <a:lnTo>
                  <a:pt x="340" y="349"/>
                </a:lnTo>
                <a:lnTo>
                  <a:pt x="340" y="349"/>
                </a:lnTo>
                <a:lnTo>
                  <a:pt x="340" y="348"/>
                </a:lnTo>
                <a:lnTo>
                  <a:pt x="325" y="339"/>
                </a:lnTo>
                <a:close/>
                <a:moveTo>
                  <a:pt x="306" y="392"/>
                </a:moveTo>
                <a:lnTo>
                  <a:pt x="306" y="392"/>
                </a:lnTo>
                <a:lnTo>
                  <a:pt x="306" y="393"/>
                </a:lnTo>
                <a:lnTo>
                  <a:pt x="306" y="394"/>
                </a:lnTo>
                <a:lnTo>
                  <a:pt x="306" y="395"/>
                </a:lnTo>
                <a:lnTo>
                  <a:pt x="306" y="396"/>
                </a:lnTo>
                <a:lnTo>
                  <a:pt x="305" y="396"/>
                </a:lnTo>
                <a:lnTo>
                  <a:pt x="305" y="397"/>
                </a:lnTo>
                <a:lnTo>
                  <a:pt x="305" y="398"/>
                </a:lnTo>
                <a:lnTo>
                  <a:pt x="305" y="399"/>
                </a:lnTo>
                <a:lnTo>
                  <a:pt x="305" y="400"/>
                </a:lnTo>
                <a:lnTo>
                  <a:pt x="305" y="401"/>
                </a:lnTo>
                <a:lnTo>
                  <a:pt x="305" y="402"/>
                </a:lnTo>
                <a:lnTo>
                  <a:pt x="305" y="403"/>
                </a:lnTo>
                <a:lnTo>
                  <a:pt x="305" y="404"/>
                </a:lnTo>
                <a:lnTo>
                  <a:pt x="304" y="405"/>
                </a:lnTo>
                <a:lnTo>
                  <a:pt x="304" y="406"/>
                </a:lnTo>
                <a:lnTo>
                  <a:pt x="304" y="407"/>
                </a:lnTo>
                <a:lnTo>
                  <a:pt x="304" y="408"/>
                </a:lnTo>
                <a:lnTo>
                  <a:pt x="304" y="409"/>
                </a:lnTo>
                <a:lnTo>
                  <a:pt x="304" y="410"/>
                </a:lnTo>
                <a:lnTo>
                  <a:pt x="304" y="410"/>
                </a:lnTo>
                <a:lnTo>
                  <a:pt x="322" y="411"/>
                </a:lnTo>
                <a:lnTo>
                  <a:pt x="322" y="411"/>
                </a:lnTo>
                <a:lnTo>
                  <a:pt x="322" y="410"/>
                </a:lnTo>
                <a:lnTo>
                  <a:pt x="322" y="409"/>
                </a:lnTo>
                <a:lnTo>
                  <a:pt x="322" y="408"/>
                </a:lnTo>
                <a:lnTo>
                  <a:pt x="322" y="407"/>
                </a:lnTo>
                <a:lnTo>
                  <a:pt x="322" y="406"/>
                </a:lnTo>
                <a:lnTo>
                  <a:pt x="322" y="406"/>
                </a:lnTo>
                <a:lnTo>
                  <a:pt x="322" y="405"/>
                </a:lnTo>
                <a:lnTo>
                  <a:pt x="322" y="404"/>
                </a:lnTo>
                <a:lnTo>
                  <a:pt x="322" y="403"/>
                </a:lnTo>
                <a:lnTo>
                  <a:pt x="322" y="402"/>
                </a:lnTo>
                <a:lnTo>
                  <a:pt x="323" y="401"/>
                </a:lnTo>
                <a:lnTo>
                  <a:pt x="323" y="400"/>
                </a:lnTo>
                <a:lnTo>
                  <a:pt x="323" y="400"/>
                </a:lnTo>
                <a:lnTo>
                  <a:pt x="323" y="399"/>
                </a:lnTo>
                <a:lnTo>
                  <a:pt x="323" y="398"/>
                </a:lnTo>
                <a:lnTo>
                  <a:pt x="323" y="397"/>
                </a:lnTo>
                <a:lnTo>
                  <a:pt x="323" y="396"/>
                </a:lnTo>
                <a:lnTo>
                  <a:pt x="323" y="395"/>
                </a:lnTo>
                <a:lnTo>
                  <a:pt x="323" y="395"/>
                </a:lnTo>
                <a:lnTo>
                  <a:pt x="306" y="392"/>
                </a:lnTo>
                <a:close/>
                <a:moveTo>
                  <a:pt x="307" y="447"/>
                </a:moveTo>
                <a:lnTo>
                  <a:pt x="307" y="447"/>
                </a:lnTo>
                <a:lnTo>
                  <a:pt x="307" y="448"/>
                </a:lnTo>
                <a:lnTo>
                  <a:pt x="307" y="449"/>
                </a:lnTo>
                <a:lnTo>
                  <a:pt x="308" y="450"/>
                </a:lnTo>
                <a:lnTo>
                  <a:pt x="308" y="451"/>
                </a:lnTo>
                <a:lnTo>
                  <a:pt x="308" y="451"/>
                </a:lnTo>
                <a:lnTo>
                  <a:pt x="308" y="452"/>
                </a:lnTo>
                <a:lnTo>
                  <a:pt x="308" y="453"/>
                </a:lnTo>
                <a:lnTo>
                  <a:pt x="309" y="454"/>
                </a:lnTo>
                <a:lnTo>
                  <a:pt x="309" y="455"/>
                </a:lnTo>
                <a:lnTo>
                  <a:pt x="309" y="456"/>
                </a:lnTo>
                <a:lnTo>
                  <a:pt x="309" y="457"/>
                </a:lnTo>
                <a:lnTo>
                  <a:pt x="310" y="458"/>
                </a:lnTo>
                <a:lnTo>
                  <a:pt x="310" y="459"/>
                </a:lnTo>
                <a:lnTo>
                  <a:pt x="310" y="460"/>
                </a:lnTo>
                <a:lnTo>
                  <a:pt x="310" y="461"/>
                </a:lnTo>
                <a:lnTo>
                  <a:pt x="311" y="461"/>
                </a:lnTo>
                <a:lnTo>
                  <a:pt x="311" y="462"/>
                </a:lnTo>
                <a:lnTo>
                  <a:pt x="311" y="463"/>
                </a:lnTo>
                <a:lnTo>
                  <a:pt x="311" y="464"/>
                </a:lnTo>
                <a:lnTo>
                  <a:pt x="312" y="465"/>
                </a:lnTo>
                <a:lnTo>
                  <a:pt x="312" y="466"/>
                </a:lnTo>
                <a:lnTo>
                  <a:pt x="329" y="460"/>
                </a:lnTo>
                <a:lnTo>
                  <a:pt x="328" y="460"/>
                </a:lnTo>
                <a:lnTo>
                  <a:pt x="328" y="459"/>
                </a:lnTo>
                <a:lnTo>
                  <a:pt x="328" y="458"/>
                </a:lnTo>
                <a:lnTo>
                  <a:pt x="328" y="457"/>
                </a:lnTo>
                <a:lnTo>
                  <a:pt x="327" y="456"/>
                </a:lnTo>
                <a:lnTo>
                  <a:pt x="327" y="456"/>
                </a:lnTo>
                <a:lnTo>
                  <a:pt x="327" y="455"/>
                </a:lnTo>
                <a:lnTo>
                  <a:pt x="327" y="454"/>
                </a:lnTo>
                <a:lnTo>
                  <a:pt x="327" y="453"/>
                </a:lnTo>
                <a:lnTo>
                  <a:pt x="326" y="452"/>
                </a:lnTo>
                <a:lnTo>
                  <a:pt x="326" y="452"/>
                </a:lnTo>
                <a:lnTo>
                  <a:pt x="326" y="451"/>
                </a:lnTo>
                <a:lnTo>
                  <a:pt x="326" y="450"/>
                </a:lnTo>
                <a:lnTo>
                  <a:pt x="325" y="449"/>
                </a:lnTo>
                <a:lnTo>
                  <a:pt x="325" y="448"/>
                </a:lnTo>
                <a:lnTo>
                  <a:pt x="325" y="447"/>
                </a:lnTo>
                <a:lnTo>
                  <a:pt x="325" y="447"/>
                </a:lnTo>
                <a:lnTo>
                  <a:pt x="325" y="446"/>
                </a:lnTo>
                <a:lnTo>
                  <a:pt x="325" y="445"/>
                </a:lnTo>
                <a:lnTo>
                  <a:pt x="324" y="444"/>
                </a:lnTo>
                <a:lnTo>
                  <a:pt x="324" y="444"/>
                </a:lnTo>
                <a:lnTo>
                  <a:pt x="307" y="447"/>
                </a:lnTo>
                <a:close/>
                <a:moveTo>
                  <a:pt x="328" y="499"/>
                </a:moveTo>
                <a:lnTo>
                  <a:pt x="328" y="499"/>
                </a:lnTo>
                <a:lnTo>
                  <a:pt x="328" y="499"/>
                </a:lnTo>
                <a:lnTo>
                  <a:pt x="329" y="500"/>
                </a:lnTo>
                <a:lnTo>
                  <a:pt x="329" y="501"/>
                </a:lnTo>
                <a:lnTo>
                  <a:pt x="330" y="502"/>
                </a:lnTo>
                <a:lnTo>
                  <a:pt x="330" y="503"/>
                </a:lnTo>
                <a:lnTo>
                  <a:pt x="331" y="503"/>
                </a:lnTo>
                <a:lnTo>
                  <a:pt x="331" y="504"/>
                </a:lnTo>
                <a:lnTo>
                  <a:pt x="332" y="505"/>
                </a:lnTo>
                <a:lnTo>
                  <a:pt x="332" y="506"/>
                </a:lnTo>
                <a:lnTo>
                  <a:pt x="333" y="506"/>
                </a:lnTo>
                <a:lnTo>
                  <a:pt x="333" y="507"/>
                </a:lnTo>
                <a:lnTo>
                  <a:pt x="334" y="508"/>
                </a:lnTo>
                <a:lnTo>
                  <a:pt x="334" y="509"/>
                </a:lnTo>
                <a:lnTo>
                  <a:pt x="335" y="509"/>
                </a:lnTo>
                <a:lnTo>
                  <a:pt x="336" y="510"/>
                </a:lnTo>
                <a:lnTo>
                  <a:pt x="336" y="511"/>
                </a:lnTo>
                <a:lnTo>
                  <a:pt x="337" y="511"/>
                </a:lnTo>
                <a:lnTo>
                  <a:pt x="337" y="512"/>
                </a:lnTo>
                <a:lnTo>
                  <a:pt x="338" y="513"/>
                </a:lnTo>
                <a:lnTo>
                  <a:pt x="338" y="514"/>
                </a:lnTo>
                <a:lnTo>
                  <a:pt x="339" y="514"/>
                </a:lnTo>
                <a:lnTo>
                  <a:pt x="353" y="503"/>
                </a:lnTo>
                <a:lnTo>
                  <a:pt x="352" y="502"/>
                </a:lnTo>
                <a:lnTo>
                  <a:pt x="352" y="502"/>
                </a:lnTo>
                <a:lnTo>
                  <a:pt x="351" y="501"/>
                </a:lnTo>
                <a:lnTo>
                  <a:pt x="351" y="501"/>
                </a:lnTo>
                <a:lnTo>
                  <a:pt x="350" y="500"/>
                </a:lnTo>
                <a:lnTo>
                  <a:pt x="350" y="499"/>
                </a:lnTo>
                <a:lnTo>
                  <a:pt x="349" y="499"/>
                </a:lnTo>
                <a:lnTo>
                  <a:pt x="349" y="498"/>
                </a:lnTo>
                <a:lnTo>
                  <a:pt x="348" y="497"/>
                </a:lnTo>
                <a:lnTo>
                  <a:pt x="348" y="497"/>
                </a:lnTo>
                <a:lnTo>
                  <a:pt x="347" y="496"/>
                </a:lnTo>
                <a:lnTo>
                  <a:pt x="347" y="495"/>
                </a:lnTo>
                <a:lnTo>
                  <a:pt x="346" y="495"/>
                </a:lnTo>
                <a:lnTo>
                  <a:pt x="346" y="494"/>
                </a:lnTo>
                <a:lnTo>
                  <a:pt x="345" y="493"/>
                </a:lnTo>
                <a:lnTo>
                  <a:pt x="345" y="493"/>
                </a:lnTo>
                <a:lnTo>
                  <a:pt x="344" y="492"/>
                </a:lnTo>
                <a:lnTo>
                  <a:pt x="344" y="491"/>
                </a:lnTo>
                <a:lnTo>
                  <a:pt x="343" y="491"/>
                </a:lnTo>
                <a:lnTo>
                  <a:pt x="343" y="490"/>
                </a:lnTo>
                <a:lnTo>
                  <a:pt x="343" y="490"/>
                </a:lnTo>
                <a:lnTo>
                  <a:pt x="328" y="499"/>
                </a:lnTo>
                <a:close/>
                <a:moveTo>
                  <a:pt x="366" y="540"/>
                </a:moveTo>
                <a:lnTo>
                  <a:pt x="366" y="540"/>
                </a:lnTo>
                <a:lnTo>
                  <a:pt x="366" y="540"/>
                </a:lnTo>
                <a:lnTo>
                  <a:pt x="367" y="541"/>
                </a:lnTo>
                <a:lnTo>
                  <a:pt x="368" y="541"/>
                </a:lnTo>
                <a:lnTo>
                  <a:pt x="369" y="542"/>
                </a:lnTo>
                <a:lnTo>
                  <a:pt x="369" y="542"/>
                </a:lnTo>
                <a:lnTo>
                  <a:pt x="370" y="543"/>
                </a:lnTo>
                <a:lnTo>
                  <a:pt x="371" y="543"/>
                </a:lnTo>
                <a:lnTo>
                  <a:pt x="372" y="544"/>
                </a:lnTo>
                <a:lnTo>
                  <a:pt x="372" y="544"/>
                </a:lnTo>
                <a:lnTo>
                  <a:pt x="373" y="545"/>
                </a:lnTo>
                <a:lnTo>
                  <a:pt x="374" y="545"/>
                </a:lnTo>
                <a:lnTo>
                  <a:pt x="375" y="546"/>
                </a:lnTo>
                <a:lnTo>
                  <a:pt x="375" y="546"/>
                </a:lnTo>
                <a:lnTo>
                  <a:pt x="376" y="547"/>
                </a:lnTo>
                <a:lnTo>
                  <a:pt x="377" y="547"/>
                </a:lnTo>
                <a:lnTo>
                  <a:pt x="378" y="548"/>
                </a:lnTo>
                <a:lnTo>
                  <a:pt x="379" y="548"/>
                </a:lnTo>
                <a:lnTo>
                  <a:pt x="379" y="549"/>
                </a:lnTo>
                <a:lnTo>
                  <a:pt x="380" y="549"/>
                </a:lnTo>
                <a:lnTo>
                  <a:pt x="381" y="550"/>
                </a:lnTo>
                <a:lnTo>
                  <a:pt x="382" y="550"/>
                </a:lnTo>
                <a:lnTo>
                  <a:pt x="390" y="535"/>
                </a:lnTo>
                <a:lnTo>
                  <a:pt x="390" y="534"/>
                </a:lnTo>
                <a:lnTo>
                  <a:pt x="389" y="534"/>
                </a:lnTo>
                <a:lnTo>
                  <a:pt x="388" y="534"/>
                </a:lnTo>
                <a:lnTo>
                  <a:pt x="388" y="533"/>
                </a:lnTo>
                <a:lnTo>
                  <a:pt x="387" y="533"/>
                </a:lnTo>
                <a:lnTo>
                  <a:pt x="386" y="532"/>
                </a:lnTo>
                <a:lnTo>
                  <a:pt x="385" y="532"/>
                </a:lnTo>
                <a:lnTo>
                  <a:pt x="385" y="531"/>
                </a:lnTo>
                <a:lnTo>
                  <a:pt x="384" y="531"/>
                </a:lnTo>
                <a:lnTo>
                  <a:pt x="383" y="531"/>
                </a:lnTo>
                <a:lnTo>
                  <a:pt x="383" y="530"/>
                </a:lnTo>
                <a:lnTo>
                  <a:pt x="382" y="530"/>
                </a:lnTo>
                <a:lnTo>
                  <a:pt x="381" y="529"/>
                </a:lnTo>
                <a:lnTo>
                  <a:pt x="381" y="529"/>
                </a:lnTo>
                <a:lnTo>
                  <a:pt x="380" y="528"/>
                </a:lnTo>
                <a:lnTo>
                  <a:pt x="379" y="528"/>
                </a:lnTo>
                <a:lnTo>
                  <a:pt x="379" y="527"/>
                </a:lnTo>
                <a:lnTo>
                  <a:pt x="378" y="527"/>
                </a:lnTo>
                <a:lnTo>
                  <a:pt x="377" y="526"/>
                </a:lnTo>
                <a:lnTo>
                  <a:pt x="377" y="526"/>
                </a:lnTo>
                <a:lnTo>
                  <a:pt x="376" y="526"/>
                </a:lnTo>
                <a:lnTo>
                  <a:pt x="366" y="540"/>
                </a:lnTo>
                <a:close/>
                <a:moveTo>
                  <a:pt x="416" y="564"/>
                </a:moveTo>
                <a:lnTo>
                  <a:pt x="416" y="564"/>
                </a:lnTo>
                <a:lnTo>
                  <a:pt x="416" y="564"/>
                </a:lnTo>
                <a:lnTo>
                  <a:pt x="417" y="565"/>
                </a:lnTo>
                <a:lnTo>
                  <a:pt x="418" y="565"/>
                </a:lnTo>
                <a:lnTo>
                  <a:pt x="419" y="565"/>
                </a:lnTo>
                <a:lnTo>
                  <a:pt x="420" y="565"/>
                </a:lnTo>
                <a:lnTo>
                  <a:pt x="421" y="566"/>
                </a:lnTo>
                <a:lnTo>
                  <a:pt x="422" y="566"/>
                </a:lnTo>
                <a:lnTo>
                  <a:pt x="423" y="566"/>
                </a:lnTo>
                <a:lnTo>
                  <a:pt x="424" y="566"/>
                </a:lnTo>
                <a:lnTo>
                  <a:pt x="424" y="567"/>
                </a:lnTo>
                <a:lnTo>
                  <a:pt x="425" y="567"/>
                </a:lnTo>
                <a:lnTo>
                  <a:pt x="426" y="567"/>
                </a:lnTo>
                <a:lnTo>
                  <a:pt x="427" y="567"/>
                </a:lnTo>
                <a:lnTo>
                  <a:pt x="428" y="567"/>
                </a:lnTo>
                <a:lnTo>
                  <a:pt x="429" y="567"/>
                </a:lnTo>
                <a:lnTo>
                  <a:pt x="430" y="568"/>
                </a:lnTo>
                <a:lnTo>
                  <a:pt x="431" y="568"/>
                </a:lnTo>
                <a:lnTo>
                  <a:pt x="432" y="568"/>
                </a:lnTo>
                <a:lnTo>
                  <a:pt x="433" y="568"/>
                </a:lnTo>
                <a:lnTo>
                  <a:pt x="434" y="568"/>
                </a:lnTo>
                <a:lnTo>
                  <a:pt x="434" y="568"/>
                </a:lnTo>
                <a:lnTo>
                  <a:pt x="437" y="551"/>
                </a:lnTo>
                <a:lnTo>
                  <a:pt x="437" y="551"/>
                </a:lnTo>
                <a:lnTo>
                  <a:pt x="436" y="551"/>
                </a:lnTo>
                <a:lnTo>
                  <a:pt x="435" y="551"/>
                </a:lnTo>
                <a:lnTo>
                  <a:pt x="434" y="550"/>
                </a:lnTo>
                <a:lnTo>
                  <a:pt x="433" y="550"/>
                </a:lnTo>
                <a:lnTo>
                  <a:pt x="432" y="550"/>
                </a:lnTo>
                <a:lnTo>
                  <a:pt x="431" y="550"/>
                </a:lnTo>
                <a:lnTo>
                  <a:pt x="431" y="550"/>
                </a:lnTo>
                <a:lnTo>
                  <a:pt x="430" y="550"/>
                </a:lnTo>
                <a:lnTo>
                  <a:pt x="429" y="549"/>
                </a:lnTo>
                <a:lnTo>
                  <a:pt x="428" y="549"/>
                </a:lnTo>
                <a:lnTo>
                  <a:pt x="427" y="549"/>
                </a:lnTo>
                <a:lnTo>
                  <a:pt x="427" y="549"/>
                </a:lnTo>
                <a:lnTo>
                  <a:pt x="426" y="549"/>
                </a:lnTo>
                <a:lnTo>
                  <a:pt x="425" y="549"/>
                </a:lnTo>
                <a:lnTo>
                  <a:pt x="424" y="548"/>
                </a:lnTo>
                <a:lnTo>
                  <a:pt x="423" y="548"/>
                </a:lnTo>
                <a:lnTo>
                  <a:pt x="422" y="548"/>
                </a:lnTo>
                <a:lnTo>
                  <a:pt x="422" y="548"/>
                </a:lnTo>
                <a:lnTo>
                  <a:pt x="421" y="548"/>
                </a:lnTo>
                <a:lnTo>
                  <a:pt x="421" y="547"/>
                </a:lnTo>
                <a:lnTo>
                  <a:pt x="416" y="564"/>
                </a:lnTo>
                <a:close/>
                <a:moveTo>
                  <a:pt x="471" y="569"/>
                </a:moveTo>
                <a:lnTo>
                  <a:pt x="471" y="569"/>
                </a:lnTo>
                <a:lnTo>
                  <a:pt x="472" y="569"/>
                </a:lnTo>
                <a:lnTo>
                  <a:pt x="473" y="569"/>
                </a:lnTo>
                <a:lnTo>
                  <a:pt x="474" y="569"/>
                </a:lnTo>
                <a:lnTo>
                  <a:pt x="475" y="569"/>
                </a:lnTo>
                <a:lnTo>
                  <a:pt x="476" y="569"/>
                </a:lnTo>
                <a:lnTo>
                  <a:pt x="477" y="569"/>
                </a:lnTo>
                <a:lnTo>
                  <a:pt x="478" y="569"/>
                </a:lnTo>
                <a:lnTo>
                  <a:pt x="479" y="569"/>
                </a:lnTo>
                <a:lnTo>
                  <a:pt x="480" y="568"/>
                </a:lnTo>
                <a:lnTo>
                  <a:pt x="480" y="568"/>
                </a:lnTo>
                <a:lnTo>
                  <a:pt x="481" y="568"/>
                </a:lnTo>
                <a:lnTo>
                  <a:pt x="482" y="568"/>
                </a:lnTo>
                <a:lnTo>
                  <a:pt x="483" y="568"/>
                </a:lnTo>
                <a:lnTo>
                  <a:pt x="484" y="568"/>
                </a:lnTo>
                <a:lnTo>
                  <a:pt x="485" y="567"/>
                </a:lnTo>
                <a:lnTo>
                  <a:pt x="486" y="567"/>
                </a:lnTo>
                <a:lnTo>
                  <a:pt x="487" y="567"/>
                </a:lnTo>
                <a:lnTo>
                  <a:pt x="488" y="567"/>
                </a:lnTo>
                <a:lnTo>
                  <a:pt x="489" y="567"/>
                </a:lnTo>
                <a:lnTo>
                  <a:pt x="490" y="567"/>
                </a:lnTo>
                <a:lnTo>
                  <a:pt x="490" y="567"/>
                </a:lnTo>
                <a:lnTo>
                  <a:pt x="486" y="549"/>
                </a:lnTo>
                <a:lnTo>
                  <a:pt x="486" y="549"/>
                </a:lnTo>
                <a:lnTo>
                  <a:pt x="485" y="549"/>
                </a:lnTo>
                <a:lnTo>
                  <a:pt x="484" y="550"/>
                </a:lnTo>
                <a:lnTo>
                  <a:pt x="484" y="550"/>
                </a:lnTo>
                <a:lnTo>
                  <a:pt x="483" y="550"/>
                </a:lnTo>
                <a:lnTo>
                  <a:pt x="482" y="550"/>
                </a:lnTo>
                <a:lnTo>
                  <a:pt x="481" y="550"/>
                </a:lnTo>
                <a:lnTo>
                  <a:pt x="480" y="550"/>
                </a:lnTo>
                <a:lnTo>
                  <a:pt x="479" y="551"/>
                </a:lnTo>
                <a:lnTo>
                  <a:pt x="479" y="551"/>
                </a:lnTo>
                <a:lnTo>
                  <a:pt x="478" y="551"/>
                </a:lnTo>
                <a:lnTo>
                  <a:pt x="477" y="551"/>
                </a:lnTo>
                <a:lnTo>
                  <a:pt x="476" y="551"/>
                </a:lnTo>
                <a:lnTo>
                  <a:pt x="475" y="551"/>
                </a:lnTo>
                <a:lnTo>
                  <a:pt x="474" y="551"/>
                </a:lnTo>
                <a:lnTo>
                  <a:pt x="474" y="551"/>
                </a:lnTo>
                <a:lnTo>
                  <a:pt x="473" y="552"/>
                </a:lnTo>
                <a:lnTo>
                  <a:pt x="472" y="552"/>
                </a:lnTo>
                <a:lnTo>
                  <a:pt x="471" y="552"/>
                </a:lnTo>
                <a:lnTo>
                  <a:pt x="470" y="552"/>
                </a:lnTo>
                <a:lnTo>
                  <a:pt x="470" y="552"/>
                </a:lnTo>
                <a:lnTo>
                  <a:pt x="471" y="569"/>
                </a:lnTo>
                <a:close/>
                <a:moveTo>
                  <a:pt x="525" y="554"/>
                </a:moveTo>
                <a:lnTo>
                  <a:pt x="525" y="554"/>
                </a:lnTo>
                <a:lnTo>
                  <a:pt x="525" y="554"/>
                </a:lnTo>
                <a:lnTo>
                  <a:pt x="526" y="554"/>
                </a:lnTo>
                <a:lnTo>
                  <a:pt x="527" y="553"/>
                </a:lnTo>
                <a:lnTo>
                  <a:pt x="528" y="553"/>
                </a:lnTo>
                <a:lnTo>
                  <a:pt x="528" y="552"/>
                </a:lnTo>
                <a:lnTo>
                  <a:pt x="529" y="552"/>
                </a:lnTo>
                <a:lnTo>
                  <a:pt x="530" y="552"/>
                </a:lnTo>
                <a:lnTo>
                  <a:pt x="531" y="551"/>
                </a:lnTo>
                <a:lnTo>
                  <a:pt x="532" y="551"/>
                </a:lnTo>
                <a:lnTo>
                  <a:pt x="533" y="550"/>
                </a:lnTo>
                <a:lnTo>
                  <a:pt x="533" y="550"/>
                </a:lnTo>
                <a:lnTo>
                  <a:pt x="534" y="549"/>
                </a:lnTo>
                <a:lnTo>
                  <a:pt x="535" y="549"/>
                </a:lnTo>
                <a:lnTo>
                  <a:pt x="536" y="548"/>
                </a:lnTo>
                <a:lnTo>
                  <a:pt x="537" y="548"/>
                </a:lnTo>
                <a:lnTo>
                  <a:pt x="537" y="547"/>
                </a:lnTo>
                <a:lnTo>
                  <a:pt x="538" y="547"/>
                </a:lnTo>
                <a:lnTo>
                  <a:pt x="539" y="546"/>
                </a:lnTo>
                <a:lnTo>
                  <a:pt x="540" y="546"/>
                </a:lnTo>
                <a:lnTo>
                  <a:pt x="540" y="545"/>
                </a:lnTo>
                <a:lnTo>
                  <a:pt x="541" y="545"/>
                </a:lnTo>
                <a:lnTo>
                  <a:pt x="532" y="530"/>
                </a:lnTo>
                <a:lnTo>
                  <a:pt x="531" y="531"/>
                </a:lnTo>
                <a:lnTo>
                  <a:pt x="530" y="531"/>
                </a:lnTo>
                <a:lnTo>
                  <a:pt x="529" y="531"/>
                </a:lnTo>
                <a:lnTo>
                  <a:pt x="529" y="532"/>
                </a:lnTo>
                <a:lnTo>
                  <a:pt x="528" y="532"/>
                </a:lnTo>
                <a:lnTo>
                  <a:pt x="527" y="533"/>
                </a:lnTo>
                <a:lnTo>
                  <a:pt x="527" y="533"/>
                </a:lnTo>
                <a:lnTo>
                  <a:pt x="526" y="534"/>
                </a:lnTo>
                <a:lnTo>
                  <a:pt x="525" y="534"/>
                </a:lnTo>
                <a:lnTo>
                  <a:pt x="525" y="534"/>
                </a:lnTo>
                <a:lnTo>
                  <a:pt x="524" y="535"/>
                </a:lnTo>
                <a:lnTo>
                  <a:pt x="523" y="535"/>
                </a:lnTo>
                <a:lnTo>
                  <a:pt x="522" y="536"/>
                </a:lnTo>
                <a:lnTo>
                  <a:pt x="522" y="536"/>
                </a:lnTo>
                <a:lnTo>
                  <a:pt x="521" y="536"/>
                </a:lnTo>
                <a:lnTo>
                  <a:pt x="520" y="537"/>
                </a:lnTo>
                <a:lnTo>
                  <a:pt x="520" y="537"/>
                </a:lnTo>
                <a:lnTo>
                  <a:pt x="519" y="538"/>
                </a:lnTo>
                <a:lnTo>
                  <a:pt x="518" y="538"/>
                </a:lnTo>
                <a:lnTo>
                  <a:pt x="517" y="538"/>
                </a:lnTo>
                <a:lnTo>
                  <a:pt x="517" y="538"/>
                </a:lnTo>
                <a:lnTo>
                  <a:pt x="525" y="554"/>
                </a:lnTo>
                <a:close/>
                <a:moveTo>
                  <a:pt x="570" y="521"/>
                </a:moveTo>
                <a:lnTo>
                  <a:pt x="570" y="521"/>
                </a:lnTo>
                <a:lnTo>
                  <a:pt x="570" y="521"/>
                </a:lnTo>
                <a:lnTo>
                  <a:pt x="570" y="520"/>
                </a:lnTo>
                <a:lnTo>
                  <a:pt x="571" y="519"/>
                </a:lnTo>
                <a:lnTo>
                  <a:pt x="572" y="518"/>
                </a:lnTo>
                <a:lnTo>
                  <a:pt x="572" y="518"/>
                </a:lnTo>
                <a:lnTo>
                  <a:pt x="573" y="517"/>
                </a:lnTo>
                <a:lnTo>
                  <a:pt x="574" y="516"/>
                </a:lnTo>
                <a:lnTo>
                  <a:pt x="574" y="516"/>
                </a:lnTo>
                <a:lnTo>
                  <a:pt x="575" y="515"/>
                </a:lnTo>
                <a:lnTo>
                  <a:pt x="575" y="514"/>
                </a:lnTo>
                <a:lnTo>
                  <a:pt x="576" y="514"/>
                </a:lnTo>
                <a:lnTo>
                  <a:pt x="576" y="513"/>
                </a:lnTo>
                <a:lnTo>
                  <a:pt x="577" y="512"/>
                </a:lnTo>
                <a:lnTo>
                  <a:pt x="578" y="511"/>
                </a:lnTo>
                <a:lnTo>
                  <a:pt x="578" y="511"/>
                </a:lnTo>
                <a:lnTo>
                  <a:pt x="579" y="510"/>
                </a:lnTo>
                <a:lnTo>
                  <a:pt x="579" y="509"/>
                </a:lnTo>
                <a:lnTo>
                  <a:pt x="580" y="509"/>
                </a:lnTo>
                <a:lnTo>
                  <a:pt x="580" y="508"/>
                </a:lnTo>
                <a:lnTo>
                  <a:pt x="581" y="507"/>
                </a:lnTo>
                <a:lnTo>
                  <a:pt x="581" y="506"/>
                </a:lnTo>
                <a:lnTo>
                  <a:pt x="567" y="496"/>
                </a:lnTo>
                <a:lnTo>
                  <a:pt x="567" y="497"/>
                </a:lnTo>
                <a:lnTo>
                  <a:pt x="566" y="497"/>
                </a:lnTo>
                <a:lnTo>
                  <a:pt x="566" y="498"/>
                </a:lnTo>
                <a:lnTo>
                  <a:pt x="565" y="499"/>
                </a:lnTo>
                <a:lnTo>
                  <a:pt x="565" y="499"/>
                </a:lnTo>
                <a:lnTo>
                  <a:pt x="564" y="500"/>
                </a:lnTo>
                <a:lnTo>
                  <a:pt x="564" y="501"/>
                </a:lnTo>
                <a:lnTo>
                  <a:pt x="563" y="501"/>
                </a:lnTo>
                <a:lnTo>
                  <a:pt x="563" y="502"/>
                </a:lnTo>
                <a:lnTo>
                  <a:pt x="562" y="502"/>
                </a:lnTo>
                <a:lnTo>
                  <a:pt x="562" y="503"/>
                </a:lnTo>
                <a:lnTo>
                  <a:pt x="561" y="504"/>
                </a:lnTo>
                <a:lnTo>
                  <a:pt x="561" y="504"/>
                </a:lnTo>
                <a:lnTo>
                  <a:pt x="560" y="505"/>
                </a:lnTo>
                <a:lnTo>
                  <a:pt x="560" y="506"/>
                </a:lnTo>
                <a:lnTo>
                  <a:pt x="559" y="506"/>
                </a:lnTo>
                <a:lnTo>
                  <a:pt x="559" y="507"/>
                </a:lnTo>
                <a:lnTo>
                  <a:pt x="558" y="507"/>
                </a:lnTo>
                <a:lnTo>
                  <a:pt x="557" y="508"/>
                </a:lnTo>
                <a:lnTo>
                  <a:pt x="557" y="509"/>
                </a:lnTo>
                <a:lnTo>
                  <a:pt x="557" y="509"/>
                </a:lnTo>
                <a:lnTo>
                  <a:pt x="570" y="521"/>
                </a:lnTo>
                <a:close/>
                <a:moveTo>
                  <a:pt x="599" y="474"/>
                </a:moveTo>
                <a:lnTo>
                  <a:pt x="599" y="474"/>
                </a:lnTo>
                <a:lnTo>
                  <a:pt x="600" y="473"/>
                </a:lnTo>
                <a:lnTo>
                  <a:pt x="600" y="472"/>
                </a:lnTo>
                <a:lnTo>
                  <a:pt x="600" y="471"/>
                </a:lnTo>
                <a:lnTo>
                  <a:pt x="601" y="470"/>
                </a:lnTo>
                <a:lnTo>
                  <a:pt x="601" y="470"/>
                </a:lnTo>
                <a:lnTo>
                  <a:pt x="601" y="469"/>
                </a:lnTo>
                <a:lnTo>
                  <a:pt x="602" y="468"/>
                </a:lnTo>
                <a:lnTo>
                  <a:pt x="602" y="467"/>
                </a:lnTo>
                <a:lnTo>
                  <a:pt x="602" y="466"/>
                </a:lnTo>
                <a:lnTo>
                  <a:pt x="603" y="465"/>
                </a:lnTo>
                <a:lnTo>
                  <a:pt x="603" y="464"/>
                </a:lnTo>
                <a:lnTo>
                  <a:pt x="603" y="463"/>
                </a:lnTo>
                <a:lnTo>
                  <a:pt x="603" y="462"/>
                </a:lnTo>
                <a:lnTo>
                  <a:pt x="604" y="461"/>
                </a:lnTo>
                <a:lnTo>
                  <a:pt x="604" y="461"/>
                </a:lnTo>
                <a:lnTo>
                  <a:pt x="604" y="460"/>
                </a:lnTo>
                <a:lnTo>
                  <a:pt x="604" y="459"/>
                </a:lnTo>
                <a:lnTo>
                  <a:pt x="605" y="458"/>
                </a:lnTo>
                <a:lnTo>
                  <a:pt x="605" y="457"/>
                </a:lnTo>
                <a:lnTo>
                  <a:pt x="605" y="456"/>
                </a:lnTo>
                <a:lnTo>
                  <a:pt x="605" y="456"/>
                </a:lnTo>
                <a:lnTo>
                  <a:pt x="588" y="452"/>
                </a:lnTo>
                <a:lnTo>
                  <a:pt x="588" y="452"/>
                </a:lnTo>
                <a:lnTo>
                  <a:pt x="588" y="452"/>
                </a:lnTo>
                <a:lnTo>
                  <a:pt x="588" y="453"/>
                </a:lnTo>
                <a:lnTo>
                  <a:pt x="588" y="454"/>
                </a:lnTo>
                <a:lnTo>
                  <a:pt x="587" y="455"/>
                </a:lnTo>
                <a:lnTo>
                  <a:pt x="587" y="456"/>
                </a:lnTo>
                <a:lnTo>
                  <a:pt x="587" y="456"/>
                </a:lnTo>
                <a:lnTo>
                  <a:pt x="587" y="457"/>
                </a:lnTo>
                <a:lnTo>
                  <a:pt x="586" y="458"/>
                </a:lnTo>
                <a:lnTo>
                  <a:pt x="586" y="459"/>
                </a:lnTo>
                <a:lnTo>
                  <a:pt x="586" y="460"/>
                </a:lnTo>
                <a:lnTo>
                  <a:pt x="586" y="460"/>
                </a:lnTo>
                <a:lnTo>
                  <a:pt x="585" y="461"/>
                </a:lnTo>
                <a:lnTo>
                  <a:pt x="585" y="462"/>
                </a:lnTo>
                <a:lnTo>
                  <a:pt x="585" y="463"/>
                </a:lnTo>
                <a:lnTo>
                  <a:pt x="584" y="463"/>
                </a:lnTo>
                <a:lnTo>
                  <a:pt x="584" y="464"/>
                </a:lnTo>
                <a:lnTo>
                  <a:pt x="584" y="465"/>
                </a:lnTo>
                <a:lnTo>
                  <a:pt x="584" y="466"/>
                </a:lnTo>
                <a:lnTo>
                  <a:pt x="583" y="467"/>
                </a:lnTo>
                <a:lnTo>
                  <a:pt x="583" y="467"/>
                </a:lnTo>
                <a:lnTo>
                  <a:pt x="599" y="474"/>
                </a:lnTo>
                <a:close/>
                <a:moveTo>
                  <a:pt x="610" y="419"/>
                </a:moveTo>
                <a:lnTo>
                  <a:pt x="610" y="419"/>
                </a:lnTo>
                <a:lnTo>
                  <a:pt x="610" y="419"/>
                </a:lnTo>
                <a:lnTo>
                  <a:pt x="610" y="418"/>
                </a:lnTo>
                <a:lnTo>
                  <a:pt x="610" y="417"/>
                </a:lnTo>
                <a:lnTo>
                  <a:pt x="610" y="416"/>
                </a:lnTo>
                <a:lnTo>
                  <a:pt x="610" y="415"/>
                </a:lnTo>
                <a:lnTo>
                  <a:pt x="610" y="414"/>
                </a:lnTo>
                <a:lnTo>
                  <a:pt x="610" y="413"/>
                </a:lnTo>
                <a:lnTo>
                  <a:pt x="610" y="412"/>
                </a:lnTo>
                <a:lnTo>
                  <a:pt x="610" y="411"/>
                </a:lnTo>
                <a:lnTo>
                  <a:pt x="610" y="410"/>
                </a:lnTo>
                <a:lnTo>
                  <a:pt x="610" y="409"/>
                </a:lnTo>
                <a:lnTo>
                  <a:pt x="610" y="408"/>
                </a:lnTo>
                <a:lnTo>
                  <a:pt x="610" y="407"/>
                </a:lnTo>
                <a:lnTo>
                  <a:pt x="610" y="406"/>
                </a:lnTo>
                <a:lnTo>
                  <a:pt x="610" y="405"/>
                </a:lnTo>
                <a:lnTo>
                  <a:pt x="610" y="404"/>
                </a:lnTo>
                <a:lnTo>
                  <a:pt x="610" y="403"/>
                </a:lnTo>
                <a:lnTo>
                  <a:pt x="610" y="402"/>
                </a:lnTo>
                <a:lnTo>
                  <a:pt x="609" y="401"/>
                </a:lnTo>
                <a:lnTo>
                  <a:pt x="609" y="400"/>
                </a:lnTo>
                <a:lnTo>
                  <a:pt x="592" y="402"/>
                </a:lnTo>
                <a:lnTo>
                  <a:pt x="592" y="403"/>
                </a:lnTo>
                <a:lnTo>
                  <a:pt x="592" y="404"/>
                </a:lnTo>
                <a:lnTo>
                  <a:pt x="592" y="405"/>
                </a:lnTo>
                <a:lnTo>
                  <a:pt x="592" y="406"/>
                </a:lnTo>
                <a:lnTo>
                  <a:pt x="592" y="406"/>
                </a:lnTo>
                <a:lnTo>
                  <a:pt x="592" y="407"/>
                </a:lnTo>
                <a:lnTo>
                  <a:pt x="592" y="408"/>
                </a:lnTo>
                <a:lnTo>
                  <a:pt x="592" y="409"/>
                </a:lnTo>
                <a:lnTo>
                  <a:pt x="592" y="410"/>
                </a:lnTo>
                <a:lnTo>
                  <a:pt x="593" y="411"/>
                </a:lnTo>
                <a:lnTo>
                  <a:pt x="593" y="412"/>
                </a:lnTo>
                <a:lnTo>
                  <a:pt x="593" y="413"/>
                </a:lnTo>
                <a:lnTo>
                  <a:pt x="593" y="413"/>
                </a:lnTo>
                <a:lnTo>
                  <a:pt x="593" y="414"/>
                </a:lnTo>
                <a:lnTo>
                  <a:pt x="593" y="415"/>
                </a:lnTo>
                <a:lnTo>
                  <a:pt x="593" y="416"/>
                </a:lnTo>
                <a:lnTo>
                  <a:pt x="593" y="417"/>
                </a:lnTo>
                <a:lnTo>
                  <a:pt x="593" y="418"/>
                </a:lnTo>
                <a:lnTo>
                  <a:pt x="593" y="419"/>
                </a:lnTo>
                <a:lnTo>
                  <a:pt x="593" y="419"/>
                </a:lnTo>
                <a:lnTo>
                  <a:pt x="610" y="419"/>
                </a:lnTo>
                <a:close/>
                <a:moveTo>
                  <a:pt x="601" y="364"/>
                </a:moveTo>
                <a:lnTo>
                  <a:pt x="601" y="364"/>
                </a:lnTo>
                <a:lnTo>
                  <a:pt x="601" y="363"/>
                </a:lnTo>
                <a:lnTo>
                  <a:pt x="600" y="363"/>
                </a:lnTo>
                <a:lnTo>
                  <a:pt x="600" y="362"/>
                </a:lnTo>
                <a:lnTo>
                  <a:pt x="600" y="361"/>
                </a:lnTo>
                <a:lnTo>
                  <a:pt x="599" y="360"/>
                </a:lnTo>
                <a:lnTo>
                  <a:pt x="599" y="359"/>
                </a:lnTo>
                <a:lnTo>
                  <a:pt x="599" y="358"/>
                </a:lnTo>
                <a:lnTo>
                  <a:pt x="598" y="357"/>
                </a:lnTo>
                <a:lnTo>
                  <a:pt x="598" y="356"/>
                </a:lnTo>
                <a:lnTo>
                  <a:pt x="598" y="356"/>
                </a:lnTo>
                <a:lnTo>
                  <a:pt x="597" y="355"/>
                </a:lnTo>
                <a:lnTo>
                  <a:pt x="597" y="354"/>
                </a:lnTo>
                <a:lnTo>
                  <a:pt x="596" y="353"/>
                </a:lnTo>
                <a:lnTo>
                  <a:pt x="596" y="352"/>
                </a:lnTo>
                <a:lnTo>
                  <a:pt x="596" y="351"/>
                </a:lnTo>
                <a:lnTo>
                  <a:pt x="595" y="350"/>
                </a:lnTo>
                <a:lnTo>
                  <a:pt x="595" y="350"/>
                </a:lnTo>
                <a:lnTo>
                  <a:pt x="594" y="349"/>
                </a:lnTo>
                <a:lnTo>
                  <a:pt x="594" y="348"/>
                </a:lnTo>
                <a:lnTo>
                  <a:pt x="594" y="347"/>
                </a:lnTo>
                <a:lnTo>
                  <a:pt x="593" y="347"/>
                </a:lnTo>
                <a:lnTo>
                  <a:pt x="578" y="355"/>
                </a:lnTo>
                <a:lnTo>
                  <a:pt x="578" y="355"/>
                </a:lnTo>
                <a:lnTo>
                  <a:pt x="578" y="356"/>
                </a:lnTo>
                <a:lnTo>
                  <a:pt x="579" y="357"/>
                </a:lnTo>
                <a:lnTo>
                  <a:pt x="579" y="357"/>
                </a:lnTo>
                <a:lnTo>
                  <a:pt x="579" y="358"/>
                </a:lnTo>
                <a:lnTo>
                  <a:pt x="580" y="359"/>
                </a:lnTo>
                <a:lnTo>
                  <a:pt x="580" y="360"/>
                </a:lnTo>
                <a:lnTo>
                  <a:pt x="580" y="360"/>
                </a:lnTo>
                <a:lnTo>
                  <a:pt x="581" y="361"/>
                </a:lnTo>
                <a:lnTo>
                  <a:pt x="581" y="362"/>
                </a:lnTo>
                <a:lnTo>
                  <a:pt x="581" y="363"/>
                </a:lnTo>
                <a:lnTo>
                  <a:pt x="582" y="363"/>
                </a:lnTo>
                <a:lnTo>
                  <a:pt x="582" y="364"/>
                </a:lnTo>
                <a:lnTo>
                  <a:pt x="582" y="365"/>
                </a:lnTo>
                <a:lnTo>
                  <a:pt x="583" y="366"/>
                </a:lnTo>
                <a:lnTo>
                  <a:pt x="583" y="366"/>
                </a:lnTo>
                <a:lnTo>
                  <a:pt x="583" y="367"/>
                </a:lnTo>
                <a:lnTo>
                  <a:pt x="584" y="368"/>
                </a:lnTo>
                <a:lnTo>
                  <a:pt x="584" y="369"/>
                </a:lnTo>
                <a:lnTo>
                  <a:pt x="584" y="370"/>
                </a:lnTo>
                <a:lnTo>
                  <a:pt x="584" y="370"/>
                </a:lnTo>
                <a:lnTo>
                  <a:pt x="601" y="364"/>
                </a:lnTo>
                <a:close/>
                <a:moveTo>
                  <a:pt x="573" y="316"/>
                </a:moveTo>
                <a:lnTo>
                  <a:pt x="573" y="316"/>
                </a:lnTo>
                <a:lnTo>
                  <a:pt x="572" y="316"/>
                </a:lnTo>
                <a:lnTo>
                  <a:pt x="572" y="315"/>
                </a:lnTo>
                <a:lnTo>
                  <a:pt x="571" y="315"/>
                </a:lnTo>
                <a:lnTo>
                  <a:pt x="570" y="314"/>
                </a:lnTo>
                <a:lnTo>
                  <a:pt x="570" y="313"/>
                </a:lnTo>
                <a:lnTo>
                  <a:pt x="569" y="313"/>
                </a:lnTo>
                <a:lnTo>
                  <a:pt x="569" y="312"/>
                </a:lnTo>
                <a:lnTo>
                  <a:pt x="568" y="311"/>
                </a:lnTo>
                <a:lnTo>
                  <a:pt x="567" y="311"/>
                </a:lnTo>
                <a:lnTo>
                  <a:pt x="567" y="310"/>
                </a:lnTo>
                <a:lnTo>
                  <a:pt x="566" y="309"/>
                </a:lnTo>
                <a:lnTo>
                  <a:pt x="565" y="309"/>
                </a:lnTo>
                <a:lnTo>
                  <a:pt x="565" y="308"/>
                </a:lnTo>
                <a:lnTo>
                  <a:pt x="564" y="307"/>
                </a:lnTo>
                <a:lnTo>
                  <a:pt x="563" y="307"/>
                </a:lnTo>
                <a:lnTo>
                  <a:pt x="563" y="306"/>
                </a:lnTo>
                <a:lnTo>
                  <a:pt x="562" y="305"/>
                </a:lnTo>
                <a:lnTo>
                  <a:pt x="561" y="305"/>
                </a:lnTo>
                <a:lnTo>
                  <a:pt x="561" y="304"/>
                </a:lnTo>
                <a:lnTo>
                  <a:pt x="560" y="304"/>
                </a:lnTo>
                <a:lnTo>
                  <a:pt x="559" y="303"/>
                </a:lnTo>
                <a:lnTo>
                  <a:pt x="548" y="316"/>
                </a:lnTo>
                <a:lnTo>
                  <a:pt x="548" y="317"/>
                </a:lnTo>
                <a:lnTo>
                  <a:pt x="549" y="317"/>
                </a:lnTo>
                <a:lnTo>
                  <a:pt x="549" y="318"/>
                </a:lnTo>
                <a:lnTo>
                  <a:pt x="550" y="318"/>
                </a:lnTo>
                <a:lnTo>
                  <a:pt x="551" y="319"/>
                </a:lnTo>
                <a:lnTo>
                  <a:pt x="551" y="319"/>
                </a:lnTo>
                <a:lnTo>
                  <a:pt x="552" y="320"/>
                </a:lnTo>
                <a:lnTo>
                  <a:pt x="552" y="320"/>
                </a:lnTo>
                <a:lnTo>
                  <a:pt x="553" y="321"/>
                </a:lnTo>
                <a:lnTo>
                  <a:pt x="554" y="322"/>
                </a:lnTo>
                <a:lnTo>
                  <a:pt x="554" y="322"/>
                </a:lnTo>
                <a:lnTo>
                  <a:pt x="555" y="323"/>
                </a:lnTo>
                <a:lnTo>
                  <a:pt x="555" y="323"/>
                </a:lnTo>
                <a:lnTo>
                  <a:pt x="556" y="324"/>
                </a:lnTo>
                <a:lnTo>
                  <a:pt x="556" y="325"/>
                </a:lnTo>
                <a:lnTo>
                  <a:pt x="557" y="325"/>
                </a:lnTo>
                <a:lnTo>
                  <a:pt x="557" y="326"/>
                </a:lnTo>
                <a:lnTo>
                  <a:pt x="558" y="326"/>
                </a:lnTo>
                <a:lnTo>
                  <a:pt x="559" y="327"/>
                </a:lnTo>
                <a:lnTo>
                  <a:pt x="559" y="328"/>
                </a:lnTo>
                <a:lnTo>
                  <a:pt x="559" y="328"/>
                </a:lnTo>
                <a:lnTo>
                  <a:pt x="573" y="316"/>
                </a:lnTo>
                <a:close/>
                <a:moveTo>
                  <a:pt x="529" y="282"/>
                </a:moveTo>
                <a:lnTo>
                  <a:pt x="529" y="282"/>
                </a:lnTo>
                <a:lnTo>
                  <a:pt x="528" y="281"/>
                </a:lnTo>
                <a:lnTo>
                  <a:pt x="528" y="281"/>
                </a:lnTo>
                <a:lnTo>
                  <a:pt x="527" y="281"/>
                </a:lnTo>
                <a:lnTo>
                  <a:pt x="526" y="280"/>
                </a:lnTo>
                <a:lnTo>
                  <a:pt x="525" y="280"/>
                </a:lnTo>
                <a:lnTo>
                  <a:pt x="524" y="279"/>
                </a:lnTo>
                <a:lnTo>
                  <a:pt x="524" y="279"/>
                </a:lnTo>
                <a:lnTo>
                  <a:pt x="523" y="278"/>
                </a:lnTo>
                <a:lnTo>
                  <a:pt x="522" y="278"/>
                </a:lnTo>
                <a:lnTo>
                  <a:pt x="521" y="278"/>
                </a:lnTo>
                <a:lnTo>
                  <a:pt x="520" y="277"/>
                </a:lnTo>
                <a:lnTo>
                  <a:pt x="519" y="277"/>
                </a:lnTo>
                <a:lnTo>
                  <a:pt x="518" y="277"/>
                </a:lnTo>
                <a:lnTo>
                  <a:pt x="518" y="276"/>
                </a:lnTo>
                <a:lnTo>
                  <a:pt x="517" y="276"/>
                </a:lnTo>
                <a:lnTo>
                  <a:pt x="516" y="275"/>
                </a:lnTo>
                <a:lnTo>
                  <a:pt x="515" y="275"/>
                </a:lnTo>
                <a:lnTo>
                  <a:pt x="514" y="275"/>
                </a:lnTo>
                <a:lnTo>
                  <a:pt x="513" y="274"/>
                </a:lnTo>
                <a:lnTo>
                  <a:pt x="512" y="274"/>
                </a:lnTo>
                <a:lnTo>
                  <a:pt x="512" y="274"/>
                </a:lnTo>
                <a:lnTo>
                  <a:pt x="506" y="290"/>
                </a:lnTo>
                <a:lnTo>
                  <a:pt x="506" y="290"/>
                </a:lnTo>
                <a:lnTo>
                  <a:pt x="507" y="291"/>
                </a:lnTo>
                <a:lnTo>
                  <a:pt x="508" y="291"/>
                </a:lnTo>
                <a:lnTo>
                  <a:pt x="508" y="291"/>
                </a:lnTo>
                <a:lnTo>
                  <a:pt x="509" y="292"/>
                </a:lnTo>
                <a:lnTo>
                  <a:pt x="510" y="292"/>
                </a:lnTo>
                <a:lnTo>
                  <a:pt x="511" y="292"/>
                </a:lnTo>
                <a:lnTo>
                  <a:pt x="511" y="293"/>
                </a:lnTo>
                <a:lnTo>
                  <a:pt x="512" y="293"/>
                </a:lnTo>
                <a:lnTo>
                  <a:pt x="513" y="293"/>
                </a:lnTo>
                <a:lnTo>
                  <a:pt x="514" y="294"/>
                </a:lnTo>
                <a:lnTo>
                  <a:pt x="514" y="294"/>
                </a:lnTo>
                <a:lnTo>
                  <a:pt x="515" y="294"/>
                </a:lnTo>
                <a:lnTo>
                  <a:pt x="516" y="295"/>
                </a:lnTo>
                <a:lnTo>
                  <a:pt x="517" y="295"/>
                </a:lnTo>
                <a:lnTo>
                  <a:pt x="517" y="295"/>
                </a:lnTo>
                <a:lnTo>
                  <a:pt x="518" y="296"/>
                </a:lnTo>
                <a:lnTo>
                  <a:pt x="519" y="296"/>
                </a:lnTo>
                <a:lnTo>
                  <a:pt x="520" y="297"/>
                </a:lnTo>
                <a:lnTo>
                  <a:pt x="520" y="297"/>
                </a:lnTo>
                <a:lnTo>
                  <a:pt x="521" y="297"/>
                </a:lnTo>
                <a:lnTo>
                  <a:pt x="529" y="282"/>
                </a:lnTo>
                <a:close/>
                <a:moveTo>
                  <a:pt x="457" y="231"/>
                </a:moveTo>
                <a:lnTo>
                  <a:pt x="457" y="231"/>
                </a:lnTo>
                <a:cubicBezTo>
                  <a:pt x="354" y="231"/>
                  <a:pt x="271" y="314"/>
                  <a:pt x="271" y="417"/>
                </a:cubicBezTo>
                <a:cubicBezTo>
                  <a:pt x="271" y="520"/>
                  <a:pt x="354" y="603"/>
                  <a:pt x="457" y="603"/>
                </a:cubicBezTo>
                <a:cubicBezTo>
                  <a:pt x="560" y="603"/>
                  <a:pt x="643" y="520"/>
                  <a:pt x="643" y="417"/>
                </a:cubicBezTo>
                <a:cubicBezTo>
                  <a:pt x="643" y="314"/>
                  <a:pt x="560" y="231"/>
                  <a:pt x="457" y="231"/>
                </a:cubicBezTo>
                <a:close/>
                <a:moveTo>
                  <a:pt x="30" y="153"/>
                </a:moveTo>
                <a:lnTo>
                  <a:pt x="30" y="153"/>
                </a:lnTo>
                <a:cubicBezTo>
                  <a:pt x="66" y="150"/>
                  <a:pt x="102" y="148"/>
                  <a:pt x="138" y="147"/>
                </a:cubicBezTo>
                <a:cubicBezTo>
                  <a:pt x="114" y="146"/>
                  <a:pt x="89" y="144"/>
                  <a:pt x="65" y="141"/>
                </a:cubicBezTo>
                <a:cubicBezTo>
                  <a:pt x="49" y="139"/>
                  <a:pt x="35" y="128"/>
                  <a:pt x="35" y="111"/>
                </a:cubicBezTo>
                <a:cubicBezTo>
                  <a:pt x="35" y="87"/>
                  <a:pt x="35" y="63"/>
                  <a:pt x="35" y="39"/>
                </a:cubicBezTo>
                <a:cubicBezTo>
                  <a:pt x="35" y="23"/>
                  <a:pt x="49" y="11"/>
                  <a:pt x="65" y="9"/>
                </a:cubicBezTo>
                <a:cubicBezTo>
                  <a:pt x="163" y="0"/>
                  <a:pt x="260" y="1"/>
                  <a:pt x="358" y="9"/>
                </a:cubicBezTo>
                <a:cubicBezTo>
                  <a:pt x="374" y="11"/>
                  <a:pt x="388" y="23"/>
                  <a:pt x="388" y="39"/>
                </a:cubicBezTo>
                <a:cubicBezTo>
                  <a:pt x="388" y="63"/>
                  <a:pt x="388" y="87"/>
                  <a:pt x="388" y="111"/>
                </a:cubicBezTo>
                <a:cubicBezTo>
                  <a:pt x="388" y="128"/>
                  <a:pt x="374" y="139"/>
                  <a:pt x="358" y="141"/>
                </a:cubicBezTo>
                <a:cubicBezTo>
                  <a:pt x="323" y="145"/>
                  <a:pt x="287" y="147"/>
                  <a:pt x="252" y="149"/>
                </a:cubicBezTo>
                <a:cubicBezTo>
                  <a:pt x="276" y="150"/>
                  <a:pt x="299" y="151"/>
                  <a:pt x="323" y="153"/>
                </a:cubicBezTo>
                <a:cubicBezTo>
                  <a:pt x="339" y="155"/>
                  <a:pt x="353" y="167"/>
                  <a:pt x="353" y="183"/>
                </a:cubicBezTo>
                <a:lnTo>
                  <a:pt x="353" y="218"/>
                </a:lnTo>
                <a:cubicBezTo>
                  <a:pt x="333" y="229"/>
                  <a:pt x="314" y="242"/>
                  <a:pt x="299" y="258"/>
                </a:cubicBezTo>
                <a:cubicBezTo>
                  <a:pt x="289" y="268"/>
                  <a:pt x="280" y="278"/>
                  <a:pt x="272" y="290"/>
                </a:cubicBezTo>
                <a:cubicBezTo>
                  <a:pt x="191" y="296"/>
                  <a:pt x="111" y="294"/>
                  <a:pt x="30" y="285"/>
                </a:cubicBezTo>
                <a:cubicBezTo>
                  <a:pt x="13" y="283"/>
                  <a:pt x="0" y="272"/>
                  <a:pt x="0" y="255"/>
                </a:cubicBezTo>
                <a:cubicBezTo>
                  <a:pt x="0" y="231"/>
                  <a:pt x="0" y="207"/>
                  <a:pt x="0" y="183"/>
                </a:cubicBezTo>
                <a:cubicBezTo>
                  <a:pt x="0" y="167"/>
                  <a:pt x="13" y="155"/>
                  <a:pt x="30" y="153"/>
                </a:cubicBezTo>
                <a:close/>
              </a:path>
            </a:pathLst>
          </a:custGeom>
          <a:solidFill>
            <a:schemeClr val="accent1"/>
          </a:solidFill>
          <a:ln>
            <a:noFill/>
          </a:ln>
          <a:extLst/>
        </p:spPr>
        <p:txBody>
          <a:bodyPr anchor="t" anchorCtr="0" bIns="45700" compatLnSpc="1" lIns="91400" numCol="1" rIns="91400" tIns="45700" vert="horz" wrap="square">
            <a:prstTxWarp prst="textNoShape">
              <a:avLst/>
            </a:prstTxWarp>
          </a:bodyPr>
          <a:lstStyle/>
          <a:p>
            <a:endParaRPr altLang="en-US" lang="zh-CN" sz="2400"/>
          </a:p>
        </p:txBody>
      </p:sp>
      <p:sp>
        <p:nvSpPr>
          <p:cNvPr id="33" name="Freeform 17"/>
          <p:cNvSpPr>
            <a:spLocks noEditPoints="1"/>
          </p:cNvSpPr>
          <p:nvPr/>
        </p:nvSpPr>
        <p:spPr bwMode="auto">
          <a:xfrm>
            <a:off x="7176614" y="2407547"/>
            <a:ext cx="645996" cy="691091"/>
          </a:xfrm>
          <a:custGeom>
            <a:gdLst>
              <a:gd fmla="*/ 224 w 593" name="T0"/>
              <a:gd fmla="*/ 394 h 633" name="T1"/>
              <a:gd fmla="*/ 213 w 593" name="T2"/>
              <a:gd fmla="*/ 358 h 633" name="T3"/>
              <a:gd fmla="*/ 259 w 593" name="T4"/>
              <a:gd fmla="*/ 173 h 633" name="T5"/>
              <a:gd fmla="*/ 307 w 593" name="T6"/>
              <a:gd fmla="*/ 323 h 633" name="T7"/>
              <a:gd fmla="*/ 367 w 593" name="T8"/>
              <a:gd fmla="*/ 149 h 633" name="T9"/>
              <a:gd fmla="*/ 234 w 593" name="T10"/>
              <a:gd fmla="*/ 296 h 633" name="T11"/>
              <a:gd fmla="*/ 223 w 593" name="T12"/>
              <a:gd fmla="*/ 315 h 633" name="T13"/>
              <a:gd fmla="*/ 304 w 593" name="T14"/>
              <a:gd fmla="*/ 363 h 633" name="T15"/>
              <a:gd fmla="*/ 391 w 593" name="T16"/>
              <a:gd fmla="*/ 127 h 633" name="T17"/>
              <a:gd fmla="*/ 395 w 593" name="T18"/>
              <a:gd fmla="*/ 81 h 633" name="T19"/>
              <a:gd fmla="*/ 391 w 593" name="T20"/>
              <a:gd fmla="*/ 127 h 633" name="T21"/>
              <a:gd fmla="*/ 463 w 593" name="T22"/>
              <a:gd fmla="*/ 149 h 633" name="T23"/>
              <a:gd fmla="*/ 417 w 593" name="T24"/>
              <a:gd fmla="*/ 154 h 633" name="T25"/>
              <a:gd fmla="*/ 338 w 593" name="T26"/>
              <a:gd fmla="*/ 107 h 633" name="T27"/>
              <a:gd fmla="*/ 319 w 593" name="T28"/>
              <a:gd fmla="*/ 65 h 633" name="T29"/>
              <a:gd fmla="*/ 338 w 593" name="T30"/>
              <a:gd fmla="*/ 107 h 633" name="T31"/>
              <a:gd fmla="*/ 261 w 593" name="T32"/>
              <a:gd fmla="*/ 79 h 633" name="T33"/>
              <a:gd fmla="*/ 266 w 593" name="T34"/>
              <a:gd fmla="*/ 125 h 633" name="T35"/>
              <a:gd fmla="*/ 435 w 593" name="T36"/>
              <a:gd fmla="*/ 226 h 633" name="T37"/>
              <a:gd fmla="*/ 477 w 593" name="T38"/>
              <a:gd fmla="*/ 207 h 633" name="T39"/>
              <a:gd fmla="*/ 435 w 593" name="T40"/>
              <a:gd fmla="*/ 226 h 633" name="T41"/>
              <a:gd fmla="*/ 218 w 593" name="T42"/>
              <a:gd fmla="*/ 324 h 633" name="T43"/>
              <a:gd fmla="*/ 206 w 593" name="T44"/>
              <a:gd fmla="*/ 344 h 633" name="T45"/>
              <a:gd fmla="*/ 288 w 593" name="T46"/>
              <a:gd fmla="*/ 391 h 633" name="T47"/>
              <a:gd fmla="*/ 216 w 593" name="T48"/>
              <a:gd fmla="*/ 633 h 633" name="T49"/>
              <a:gd fmla="*/ 231 w 593" name="T50"/>
              <a:gd fmla="*/ 37 h 633" name="T51"/>
              <a:gd fmla="*/ 564 w 593" name="T52"/>
              <a:gd fmla="*/ 180 h 633" name="T53"/>
              <a:gd fmla="*/ 569 w 593" name="T54"/>
              <a:gd fmla="*/ 276 h 633" name="T55"/>
              <a:gd fmla="*/ 586 w 593" name="T56"/>
              <a:gd fmla="*/ 396 h 633" name="T57"/>
              <a:gd fmla="*/ 565 w 593" name="T58"/>
              <a:gd fmla="*/ 498 h 633" name="T59"/>
              <a:gd fmla="*/ 442 w 593" name="T60"/>
              <a:gd fmla="*/ 526 h 633" name="T61"/>
              <a:gd fmla="*/ 216 w 593" name="T62"/>
              <a:gd fmla="*/ 633 h 633" name="T6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b="b" l="0" r="r" t="0"/>
            <a:pathLst>
              <a:path h="633" w="593">
                <a:moveTo>
                  <a:pt x="213" y="358"/>
                </a:moveTo>
                <a:cubicBezTo>
                  <a:pt x="207" y="371"/>
                  <a:pt x="212" y="387"/>
                  <a:pt x="224" y="394"/>
                </a:cubicBezTo>
                <a:cubicBezTo>
                  <a:pt x="235" y="400"/>
                  <a:pt x="248" y="398"/>
                  <a:pt x="257" y="391"/>
                </a:cubicBezTo>
                <a:lnTo>
                  <a:pt x="213" y="358"/>
                </a:lnTo>
                <a:close/>
                <a:moveTo>
                  <a:pt x="367" y="149"/>
                </a:moveTo>
                <a:cubicBezTo>
                  <a:pt x="328" y="126"/>
                  <a:pt x="279" y="137"/>
                  <a:pt x="259" y="173"/>
                </a:cubicBezTo>
                <a:cubicBezTo>
                  <a:pt x="238" y="210"/>
                  <a:pt x="265" y="250"/>
                  <a:pt x="246" y="288"/>
                </a:cubicBezTo>
                <a:lnTo>
                  <a:pt x="307" y="323"/>
                </a:lnTo>
                <a:cubicBezTo>
                  <a:pt x="330" y="288"/>
                  <a:pt x="380" y="291"/>
                  <a:pt x="401" y="255"/>
                </a:cubicBezTo>
                <a:cubicBezTo>
                  <a:pt x="421" y="219"/>
                  <a:pt x="406" y="172"/>
                  <a:pt x="367" y="149"/>
                </a:cubicBezTo>
                <a:close/>
                <a:moveTo>
                  <a:pt x="301" y="346"/>
                </a:moveTo>
                <a:lnTo>
                  <a:pt x="234" y="296"/>
                </a:lnTo>
                <a:cubicBezTo>
                  <a:pt x="229" y="292"/>
                  <a:pt x="223" y="293"/>
                  <a:pt x="219" y="299"/>
                </a:cubicBezTo>
                <a:cubicBezTo>
                  <a:pt x="216" y="304"/>
                  <a:pt x="218" y="312"/>
                  <a:pt x="223" y="315"/>
                </a:cubicBezTo>
                <a:lnTo>
                  <a:pt x="289" y="366"/>
                </a:lnTo>
                <a:cubicBezTo>
                  <a:pt x="295" y="370"/>
                  <a:pt x="301" y="368"/>
                  <a:pt x="304" y="363"/>
                </a:cubicBezTo>
                <a:cubicBezTo>
                  <a:pt x="307" y="357"/>
                  <a:pt x="306" y="350"/>
                  <a:pt x="301" y="346"/>
                </a:cubicBezTo>
                <a:close/>
                <a:moveTo>
                  <a:pt x="391" y="127"/>
                </a:moveTo>
                <a:lnTo>
                  <a:pt x="412" y="90"/>
                </a:lnTo>
                <a:lnTo>
                  <a:pt x="395" y="81"/>
                </a:lnTo>
                <a:lnTo>
                  <a:pt x="374" y="117"/>
                </a:lnTo>
                <a:lnTo>
                  <a:pt x="391" y="127"/>
                </a:lnTo>
                <a:close/>
                <a:moveTo>
                  <a:pt x="426" y="170"/>
                </a:moveTo>
                <a:lnTo>
                  <a:pt x="463" y="149"/>
                </a:lnTo>
                <a:lnTo>
                  <a:pt x="453" y="133"/>
                </a:lnTo>
                <a:lnTo>
                  <a:pt x="417" y="154"/>
                </a:lnTo>
                <a:lnTo>
                  <a:pt x="426" y="170"/>
                </a:lnTo>
                <a:close/>
                <a:moveTo>
                  <a:pt x="338" y="107"/>
                </a:moveTo>
                <a:lnTo>
                  <a:pt x="338" y="65"/>
                </a:lnTo>
                <a:lnTo>
                  <a:pt x="319" y="65"/>
                </a:lnTo>
                <a:lnTo>
                  <a:pt x="319" y="107"/>
                </a:lnTo>
                <a:lnTo>
                  <a:pt x="338" y="107"/>
                </a:lnTo>
                <a:close/>
                <a:moveTo>
                  <a:pt x="282" y="116"/>
                </a:moveTo>
                <a:lnTo>
                  <a:pt x="261" y="79"/>
                </a:lnTo>
                <a:lnTo>
                  <a:pt x="245" y="89"/>
                </a:lnTo>
                <a:lnTo>
                  <a:pt x="266" y="125"/>
                </a:lnTo>
                <a:lnTo>
                  <a:pt x="282" y="116"/>
                </a:lnTo>
                <a:close/>
                <a:moveTo>
                  <a:pt x="435" y="226"/>
                </a:moveTo>
                <a:lnTo>
                  <a:pt x="477" y="226"/>
                </a:lnTo>
                <a:lnTo>
                  <a:pt x="477" y="207"/>
                </a:lnTo>
                <a:lnTo>
                  <a:pt x="436" y="207"/>
                </a:lnTo>
                <a:lnTo>
                  <a:pt x="435" y="226"/>
                </a:lnTo>
                <a:close/>
                <a:moveTo>
                  <a:pt x="284" y="375"/>
                </a:moveTo>
                <a:lnTo>
                  <a:pt x="218" y="324"/>
                </a:lnTo>
                <a:cubicBezTo>
                  <a:pt x="213" y="320"/>
                  <a:pt x="206" y="322"/>
                  <a:pt x="203" y="327"/>
                </a:cubicBezTo>
                <a:cubicBezTo>
                  <a:pt x="200" y="333"/>
                  <a:pt x="201" y="340"/>
                  <a:pt x="206" y="344"/>
                </a:cubicBezTo>
                <a:lnTo>
                  <a:pt x="273" y="394"/>
                </a:lnTo>
                <a:cubicBezTo>
                  <a:pt x="278" y="398"/>
                  <a:pt x="285" y="397"/>
                  <a:pt x="288" y="391"/>
                </a:cubicBezTo>
                <a:cubicBezTo>
                  <a:pt x="291" y="386"/>
                  <a:pt x="289" y="378"/>
                  <a:pt x="284" y="375"/>
                </a:cubicBezTo>
                <a:close/>
                <a:moveTo>
                  <a:pt x="216" y="633"/>
                </a:moveTo>
                <a:cubicBezTo>
                  <a:pt x="223" y="583"/>
                  <a:pt x="223" y="530"/>
                  <a:pt x="210" y="483"/>
                </a:cubicBezTo>
                <a:cubicBezTo>
                  <a:pt x="0" y="365"/>
                  <a:pt x="55" y="92"/>
                  <a:pt x="231" y="37"/>
                </a:cubicBezTo>
                <a:cubicBezTo>
                  <a:pt x="324" y="0"/>
                  <a:pt x="450" y="22"/>
                  <a:pt x="533" y="105"/>
                </a:cubicBezTo>
                <a:cubicBezTo>
                  <a:pt x="593" y="165"/>
                  <a:pt x="564" y="180"/>
                  <a:pt x="564" y="180"/>
                </a:cubicBezTo>
                <a:lnTo>
                  <a:pt x="551" y="187"/>
                </a:lnTo>
                <a:cubicBezTo>
                  <a:pt x="558" y="216"/>
                  <a:pt x="571" y="268"/>
                  <a:pt x="569" y="276"/>
                </a:cubicBezTo>
                <a:cubicBezTo>
                  <a:pt x="567" y="285"/>
                  <a:pt x="556" y="295"/>
                  <a:pt x="556" y="295"/>
                </a:cubicBezTo>
                <a:lnTo>
                  <a:pt x="586" y="396"/>
                </a:lnTo>
                <a:lnTo>
                  <a:pt x="559" y="407"/>
                </a:lnTo>
                <a:cubicBezTo>
                  <a:pt x="565" y="439"/>
                  <a:pt x="568" y="466"/>
                  <a:pt x="565" y="498"/>
                </a:cubicBezTo>
                <a:cubicBezTo>
                  <a:pt x="565" y="503"/>
                  <a:pt x="547" y="519"/>
                  <a:pt x="532" y="520"/>
                </a:cubicBezTo>
                <a:lnTo>
                  <a:pt x="442" y="526"/>
                </a:lnTo>
                <a:lnTo>
                  <a:pt x="448" y="633"/>
                </a:lnTo>
                <a:lnTo>
                  <a:pt x="216" y="633"/>
                </a:lnTo>
                <a:close/>
              </a:path>
            </a:pathLst>
          </a:custGeom>
          <a:solidFill>
            <a:schemeClr val="accent1"/>
          </a:solidFill>
          <a:ln>
            <a:noFill/>
          </a:ln>
          <a:extLst/>
        </p:spPr>
        <p:txBody>
          <a:bodyPr anchor="t" anchorCtr="0" bIns="45700" compatLnSpc="1" lIns="91400" numCol="1" rIns="91400" tIns="45700" vert="horz" wrap="square">
            <a:prstTxWarp prst="textNoShape">
              <a:avLst/>
            </a:prstTxWarp>
          </a:bodyPr>
          <a:lstStyle/>
          <a:p>
            <a:endParaRPr altLang="en-US" lang="zh-CN" sz="2400"/>
          </a:p>
        </p:txBody>
      </p:sp>
      <p:sp>
        <p:nvSpPr>
          <p:cNvPr id="34" name="Freeform 18"/>
          <p:cNvSpPr>
            <a:spLocks noEditPoints="1"/>
          </p:cNvSpPr>
          <p:nvPr/>
        </p:nvSpPr>
        <p:spPr bwMode="auto">
          <a:xfrm>
            <a:off x="4441179" y="2436561"/>
            <a:ext cx="619628" cy="656800"/>
          </a:xfrm>
          <a:custGeom>
            <a:gdLst>
              <a:gd fmla="*/ 283 w 568" name="T0"/>
              <a:gd fmla="*/ 574 h 601" name="T1"/>
              <a:gd fmla="*/ 284 w 568" name="T2"/>
              <a:gd fmla="*/ 333 h 601" name="T3"/>
              <a:gd fmla="*/ 453 w 568" name="T4"/>
              <a:gd fmla="*/ 301 h 601" name="T5"/>
              <a:gd fmla="*/ 347 w 568" name="T6"/>
              <a:gd fmla="*/ 343 h 601" name="T7"/>
              <a:gd fmla="*/ 95 w 568" name="T8"/>
              <a:gd fmla="*/ 214 h 601" name="T9"/>
              <a:gd fmla="*/ 127 w 568" name="T10"/>
              <a:gd fmla="*/ 218 h 601" name="T11"/>
              <a:gd fmla="*/ 168 w 568" name="T12"/>
              <a:gd fmla="*/ 222 h 601" name="T13"/>
              <a:gd fmla="*/ 167 w 568" name="T14"/>
              <a:gd fmla="*/ 195 h 601" name="T15"/>
              <a:gd fmla="*/ 284 w 568" name="T16"/>
              <a:gd fmla="*/ 303 h 601" name="T17"/>
              <a:gd fmla="*/ 413 w 568" name="T18"/>
              <a:gd fmla="*/ 209 h 601" name="T19"/>
              <a:gd fmla="*/ 442 w 568" name="T20"/>
              <a:gd fmla="*/ 204 h 601" name="T21"/>
              <a:gd fmla="*/ 458 w 568" name="T22"/>
              <a:gd fmla="*/ 210 h 601" name="T23"/>
              <a:gd fmla="*/ 416 w 568" name="T24"/>
              <a:gd fmla="*/ 256 h 601" name="T25"/>
              <a:gd fmla="*/ 489 w 568" name="T26"/>
              <a:gd fmla="*/ 341 h 601" name="T27"/>
              <a:gd fmla="*/ 467 w 568" name="T28"/>
              <a:gd fmla="*/ 263 h 601" name="T29"/>
              <a:gd fmla="*/ 467 w 568" name="T30"/>
              <a:gd fmla="*/ 500 h 601" name="T31"/>
              <a:gd fmla="*/ 494 w 568" name="T32"/>
              <a:gd fmla="*/ 494 h 601" name="T33"/>
              <a:gd fmla="*/ 310 w 568" name="T34"/>
              <a:gd fmla="*/ 595 h 601" name="T35"/>
              <a:gd fmla="*/ 285 w 568" name="T36"/>
              <a:gd fmla="*/ 601 h 601" name="T37"/>
              <a:gd fmla="*/ 75 w 568" name="T38"/>
              <a:gd fmla="*/ 494 h 601" name="T39"/>
              <a:gd fmla="*/ 102 w 568" name="T40"/>
              <a:gd fmla="*/ 500 h 601" name="T41"/>
              <a:gd fmla="*/ 102 w 568" name="T42"/>
              <a:gd fmla="*/ 263 h 601" name="T43"/>
              <a:gd fmla="*/ 80 w 568" name="T44"/>
              <a:gd fmla="*/ 341 h 601" name="T45"/>
              <a:gd fmla="*/ 142 w 568" name="T46"/>
              <a:gd fmla="*/ 252 h 601" name="T47"/>
              <a:gd fmla="*/ 62 w 568" name="T48"/>
              <a:gd fmla="*/ 400 h 601" name="T49"/>
              <a:gd fmla="*/ 74 w 568" name="T50"/>
              <a:gd fmla="*/ 424 h 601" name="T51"/>
              <a:gd fmla="*/ 85 w 568" name="T52"/>
              <a:gd fmla="*/ 446 h 601" name="T53"/>
              <a:gd fmla="*/ 45 w 568" name="T54"/>
              <a:gd fmla="*/ 475 h 601" name="T55"/>
              <a:gd fmla="*/ 28 w 568" name="T56"/>
              <a:gd fmla="*/ 377 h 601" name="T57"/>
              <a:gd fmla="*/ 54 w 568" name="T58"/>
              <a:gd fmla="*/ 333 h 601" name="T59"/>
              <a:gd fmla="*/ 473 w 568" name="T60"/>
              <a:gd fmla="*/ 381 h 601" name="T61"/>
              <a:gd fmla="*/ 463 w 568" name="T62"/>
              <a:gd fmla="*/ 406 h 601" name="T63"/>
              <a:gd fmla="*/ 455 w 568" name="T64"/>
              <a:gd fmla="*/ 431 h 601" name="T65"/>
              <a:gd fmla="*/ 450 w 568" name="T66"/>
              <a:gd fmla="*/ 450 h 601" name="T67"/>
              <a:gd fmla="*/ 482 w 568" name="T68"/>
              <a:gd fmla="*/ 363 h 601" name="T69"/>
              <a:gd fmla="*/ 513 w 568" name="T70"/>
              <a:gd fmla="*/ 360 h 601" name="T71"/>
              <a:gd fmla="*/ 282 w 568" name="T72"/>
              <a:gd fmla="*/ 0 h 601" name="T73"/>
              <a:gd fmla="*/ 418 w 568" name="T74"/>
              <a:gd fmla="*/ 107 h 601" name="T75"/>
              <a:gd fmla="*/ 394 w 568" name="T76"/>
              <a:gd fmla="*/ 179 h 601" name="T77"/>
              <a:gd fmla="*/ 365 w 568" name="T78"/>
              <a:gd fmla="*/ 81 h 601" name="T79"/>
              <a:gd fmla="*/ 194 w 568" name="T80"/>
              <a:gd fmla="*/ 183 h 601" name="T81"/>
              <a:gd fmla="*/ 152 w 568" name="T82"/>
              <a:gd fmla="*/ 154 h 601" name="T83"/>
              <a:gd fmla="*/ 198 w 568" name="T84"/>
              <a:gd fmla="*/ 41 h 601" name="T8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b="b" l="0" r="r" t="0"/>
            <a:pathLst>
              <a:path h="601" w="568">
                <a:moveTo>
                  <a:pt x="266" y="331"/>
                </a:moveTo>
                <a:lnTo>
                  <a:pt x="266" y="571"/>
                </a:lnTo>
                <a:cubicBezTo>
                  <a:pt x="272" y="573"/>
                  <a:pt x="277" y="575"/>
                  <a:pt x="283" y="574"/>
                </a:cubicBezTo>
                <a:cubicBezTo>
                  <a:pt x="290" y="574"/>
                  <a:pt x="297" y="572"/>
                  <a:pt x="303" y="570"/>
                </a:cubicBezTo>
                <a:lnTo>
                  <a:pt x="303" y="331"/>
                </a:lnTo>
                <a:cubicBezTo>
                  <a:pt x="297" y="332"/>
                  <a:pt x="290" y="333"/>
                  <a:pt x="284" y="333"/>
                </a:cubicBezTo>
                <a:cubicBezTo>
                  <a:pt x="278" y="333"/>
                  <a:pt x="272" y="332"/>
                  <a:pt x="266" y="331"/>
                </a:cubicBezTo>
                <a:close/>
                <a:moveTo>
                  <a:pt x="347" y="343"/>
                </a:moveTo>
                <a:lnTo>
                  <a:pt x="453" y="301"/>
                </a:lnTo>
                <a:lnTo>
                  <a:pt x="453" y="345"/>
                </a:lnTo>
                <a:lnTo>
                  <a:pt x="347" y="386"/>
                </a:lnTo>
                <a:lnTo>
                  <a:pt x="347" y="343"/>
                </a:lnTo>
                <a:close/>
                <a:moveTo>
                  <a:pt x="142" y="252"/>
                </a:moveTo>
                <a:lnTo>
                  <a:pt x="99" y="228"/>
                </a:lnTo>
                <a:cubicBezTo>
                  <a:pt x="94" y="225"/>
                  <a:pt x="93" y="219"/>
                  <a:pt x="95" y="214"/>
                </a:cubicBezTo>
                <a:cubicBezTo>
                  <a:pt x="98" y="209"/>
                  <a:pt x="104" y="208"/>
                  <a:pt x="109" y="210"/>
                </a:cubicBezTo>
                <a:lnTo>
                  <a:pt x="149" y="233"/>
                </a:lnTo>
                <a:lnTo>
                  <a:pt x="127" y="218"/>
                </a:lnTo>
                <a:cubicBezTo>
                  <a:pt x="123" y="215"/>
                  <a:pt x="122" y="209"/>
                  <a:pt x="125" y="204"/>
                </a:cubicBezTo>
                <a:cubicBezTo>
                  <a:pt x="128" y="200"/>
                  <a:pt x="134" y="199"/>
                  <a:pt x="138" y="202"/>
                </a:cubicBezTo>
                <a:lnTo>
                  <a:pt x="168" y="222"/>
                </a:lnTo>
                <a:lnTo>
                  <a:pt x="154" y="209"/>
                </a:lnTo>
                <a:cubicBezTo>
                  <a:pt x="150" y="205"/>
                  <a:pt x="149" y="199"/>
                  <a:pt x="153" y="195"/>
                </a:cubicBezTo>
                <a:cubicBezTo>
                  <a:pt x="157" y="191"/>
                  <a:pt x="163" y="191"/>
                  <a:pt x="167" y="195"/>
                </a:cubicBezTo>
                <a:lnTo>
                  <a:pt x="282" y="303"/>
                </a:lnTo>
                <a:cubicBezTo>
                  <a:pt x="283" y="303"/>
                  <a:pt x="283" y="303"/>
                  <a:pt x="283" y="304"/>
                </a:cubicBezTo>
                <a:cubicBezTo>
                  <a:pt x="283" y="303"/>
                  <a:pt x="284" y="303"/>
                  <a:pt x="284" y="303"/>
                </a:cubicBezTo>
                <a:lnTo>
                  <a:pt x="399" y="195"/>
                </a:lnTo>
                <a:cubicBezTo>
                  <a:pt x="403" y="191"/>
                  <a:pt x="409" y="191"/>
                  <a:pt x="413" y="195"/>
                </a:cubicBezTo>
                <a:cubicBezTo>
                  <a:pt x="417" y="199"/>
                  <a:pt x="417" y="205"/>
                  <a:pt x="413" y="209"/>
                </a:cubicBezTo>
                <a:lnTo>
                  <a:pt x="399" y="222"/>
                </a:lnTo>
                <a:lnTo>
                  <a:pt x="428" y="202"/>
                </a:lnTo>
                <a:cubicBezTo>
                  <a:pt x="432" y="199"/>
                  <a:pt x="438" y="200"/>
                  <a:pt x="442" y="204"/>
                </a:cubicBezTo>
                <a:cubicBezTo>
                  <a:pt x="445" y="209"/>
                  <a:pt x="444" y="215"/>
                  <a:pt x="439" y="218"/>
                </a:cubicBezTo>
                <a:lnTo>
                  <a:pt x="417" y="233"/>
                </a:lnTo>
                <a:lnTo>
                  <a:pt x="458" y="210"/>
                </a:lnTo>
                <a:cubicBezTo>
                  <a:pt x="462" y="208"/>
                  <a:pt x="468" y="209"/>
                  <a:pt x="471" y="214"/>
                </a:cubicBezTo>
                <a:cubicBezTo>
                  <a:pt x="474" y="219"/>
                  <a:pt x="472" y="225"/>
                  <a:pt x="467" y="228"/>
                </a:cubicBezTo>
                <a:lnTo>
                  <a:pt x="416" y="256"/>
                </a:lnTo>
                <a:lnTo>
                  <a:pt x="494" y="224"/>
                </a:lnTo>
                <a:lnTo>
                  <a:pt x="494" y="342"/>
                </a:lnTo>
                <a:cubicBezTo>
                  <a:pt x="492" y="342"/>
                  <a:pt x="491" y="342"/>
                  <a:pt x="489" y="341"/>
                </a:cubicBezTo>
                <a:lnTo>
                  <a:pt x="473" y="339"/>
                </a:lnTo>
                <a:lnTo>
                  <a:pt x="467" y="351"/>
                </a:lnTo>
                <a:lnTo>
                  <a:pt x="467" y="263"/>
                </a:lnTo>
                <a:lnTo>
                  <a:pt x="329" y="322"/>
                </a:lnTo>
                <a:lnTo>
                  <a:pt x="329" y="559"/>
                </a:lnTo>
                <a:lnTo>
                  <a:pt x="467" y="500"/>
                </a:lnTo>
                <a:lnTo>
                  <a:pt x="467" y="483"/>
                </a:lnTo>
                <a:cubicBezTo>
                  <a:pt x="472" y="486"/>
                  <a:pt x="477" y="488"/>
                  <a:pt x="482" y="490"/>
                </a:cubicBezTo>
                <a:cubicBezTo>
                  <a:pt x="486" y="492"/>
                  <a:pt x="490" y="493"/>
                  <a:pt x="494" y="494"/>
                </a:cubicBezTo>
                <a:lnTo>
                  <a:pt x="494" y="518"/>
                </a:lnTo>
                <a:lnTo>
                  <a:pt x="321" y="591"/>
                </a:lnTo>
                <a:cubicBezTo>
                  <a:pt x="318" y="592"/>
                  <a:pt x="314" y="594"/>
                  <a:pt x="310" y="595"/>
                </a:cubicBezTo>
                <a:lnTo>
                  <a:pt x="303" y="598"/>
                </a:lnTo>
                <a:lnTo>
                  <a:pt x="303" y="598"/>
                </a:lnTo>
                <a:cubicBezTo>
                  <a:pt x="297" y="599"/>
                  <a:pt x="291" y="601"/>
                  <a:pt x="285" y="601"/>
                </a:cubicBezTo>
                <a:cubicBezTo>
                  <a:pt x="271" y="601"/>
                  <a:pt x="258" y="598"/>
                  <a:pt x="247" y="590"/>
                </a:cubicBezTo>
                <a:lnTo>
                  <a:pt x="75" y="518"/>
                </a:lnTo>
                <a:lnTo>
                  <a:pt x="75" y="494"/>
                </a:lnTo>
                <a:cubicBezTo>
                  <a:pt x="79" y="493"/>
                  <a:pt x="83" y="492"/>
                  <a:pt x="87" y="490"/>
                </a:cubicBezTo>
                <a:cubicBezTo>
                  <a:pt x="91" y="488"/>
                  <a:pt x="96" y="486"/>
                  <a:pt x="102" y="483"/>
                </a:cubicBezTo>
                <a:lnTo>
                  <a:pt x="102" y="500"/>
                </a:lnTo>
                <a:lnTo>
                  <a:pt x="240" y="559"/>
                </a:lnTo>
                <a:lnTo>
                  <a:pt x="240" y="322"/>
                </a:lnTo>
                <a:lnTo>
                  <a:pt x="102" y="263"/>
                </a:lnTo>
                <a:lnTo>
                  <a:pt x="102" y="351"/>
                </a:lnTo>
                <a:lnTo>
                  <a:pt x="95" y="339"/>
                </a:lnTo>
                <a:lnTo>
                  <a:pt x="80" y="341"/>
                </a:lnTo>
                <a:cubicBezTo>
                  <a:pt x="78" y="342"/>
                  <a:pt x="77" y="342"/>
                  <a:pt x="75" y="342"/>
                </a:cubicBezTo>
                <a:lnTo>
                  <a:pt x="75" y="224"/>
                </a:lnTo>
                <a:lnTo>
                  <a:pt x="142" y="252"/>
                </a:lnTo>
                <a:close/>
                <a:moveTo>
                  <a:pt x="86" y="363"/>
                </a:moveTo>
                <a:cubicBezTo>
                  <a:pt x="89" y="369"/>
                  <a:pt x="91" y="375"/>
                  <a:pt x="94" y="381"/>
                </a:cubicBezTo>
                <a:lnTo>
                  <a:pt x="62" y="400"/>
                </a:lnTo>
                <a:lnTo>
                  <a:pt x="97" y="387"/>
                </a:lnTo>
                <a:cubicBezTo>
                  <a:pt x="99" y="393"/>
                  <a:pt x="102" y="399"/>
                  <a:pt x="104" y="406"/>
                </a:cubicBezTo>
                <a:lnTo>
                  <a:pt x="74" y="424"/>
                </a:lnTo>
                <a:lnTo>
                  <a:pt x="106" y="411"/>
                </a:lnTo>
                <a:cubicBezTo>
                  <a:pt x="108" y="418"/>
                  <a:pt x="110" y="424"/>
                  <a:pt x="112" y="431"/>
                </a:cubicBezTo>
                <a:lnTo>
                  <a:pt x="85" y="446"/>
                </a:lnTo>
                <a:lnTo>
                  <a:pt x="113" y="435"/>
                </a:lnTo>
                <a:cubicBezTo>
                  <a:pt x="115" y="440"/>
                  <a:pt x="116" y="445"/>
                  <a:pt x="117" y="450"/>
                </a:cubicBezTo>
                <a:cubicBezTo>
                  <a:pt x="111" y="454"/>
                  <a:pt x="66" y="483"/>
                  <a:pt x="45" y="475"/>
                </a:cubicBezTo>
                <a:cubicBezTo>
                  <a:pt x="23" y="467"/>
                  <a:pt x="2" y="437"/>
                  <a:pt x="1" y="410"/>
                </a:cubicBezTo>
                <a:cubicBezTo>
                  <a:pt x="0" y="383"/>
                  <a:pt x="70" y="366"/>
                  <a:pt x="86" y="363"/>
                </a:cubicBezTo>
                <a:close/>
                <a:moveTo>
                  <a:pt x="28" y="377"/>
                </a:moveTo>
                <a:lnTo>
                  <a:pt x="45" y="369"/>
                </a:lnTo>
                <a:lnTo>
                  <a:pt x="54" y="360"/>
                </a:lnTo>
                <a:lnTo>
                  <a:pt x="54" y="333"/>
                </a:lnTo>
                <a:cubicBezTo>
                  <a:pt x="38" y="340"/>
                  <a:pt x="31" y="356"/>
                  <a:pt x="28" y="377"/>
                </a:cubicBezTo>
                <a:close/>
                <a:moveTo>
                  <a:pt x="482" y="363"/>
                </a:moveTo>
                <a:cubicBezTo>
                  <a:pt x="479" y="369"/>
                  <a:pt x="476" y="375"/>
                  <a:pt x="473" y="381"/>
                </a:cubicBezTo>
                <a:lnTo>
                  <a:pt x="505" y="400"/>
                </a:lnTo>
                <a:lnTo>
                  <a:pt x="471" y="387"/>
                </a:lnTo>
                <a:cubicBezTo>
                  <a:pt x="468" y="393"/>
                  <a:pt x="465" y="399"/>
                  <a:pt x="463" y="406"/>
                </a:cubicBezTo>
                <a:lnTo>
                  <a:pt x="493" y="424"/>
                </a:lnTo>
                <a:lnTo>
                  <a:pt x="461" y="411"/>
                </a:lnTo>
                <a:cubicBezTo>
                  <a:pt x="459" y="418"/>
                  <a:pt x="457" y="424"/>
                  <a:pt x="455" y="431"/>
                </a:cubicBezTo>
                <a:lnTo>
                  <a:pt x="482" y="446"/>
                </a:lnTo>
                <a:lnTo>
                  <a:pt x="454" y="435"/>
                </a:lnTo>
                <a:cubicBezTo>
                  <a:pt x="453" y="440"/>
                  <a:pt x="451" y="445"/>
                  <a:pt x="450" y="450"/>
                </a:cubicBezTo>
                <a:cubicBezTo>
                  <a:pt x="456" y="454"/>
                  <a:pt x="501" y="483"/>
                  <a:pt x="523" y="475"/>
                </a:cubicBezTo>
                <a:cubicBezTo>
                  <a:pt x="544" y="467"/>
                  <a:pt x="566" y="437"/>
                  <a:pt x="567" y="410"/>
                </a:cubicBezTo>
                <a:cubicBezTo>
                  <a:pt x="568" y="383"/>
                  <a:pt x="497" y="366"/>
                  <a:pt x="482" y="363"/>
                </a:cubicBezTo>
                <a:close/>
                <a:moveTo>
                  <a:pt x="540" y="377"/>
                </a:moveTo>
                <a:lnTo>
                  <a:pt x="522" y="369"/>
                </a:lnTo>
                <a:lnTo>
                  <a:pt x="513" y="360"/>
                </a:lnTo>
                <a:lnTo>
                  <a:pt x="513" y="333"/>
                </a:lnTo>
                <a:cubicBezTo>
                  <a:pt x="529" y="340"/>
                  <a:pt x="536" y="356"/>
                  <a:pt x="540" y="377"/>
                </a:cubicBezTo>
                <a:close/>
                <a:moveTo>
                  <a:pt x="282" y="0"/>
                </a:moveTo>
                <a:cubicBezTo>
                  <a:pt x="315" y="0"/>
                  <a:pt x="344" y="16"/>
                  <a:pt x="366" y="41"/>
                </a:cubicBezTo>
                <a:cubicBezTo>
                  <a:pt x="379" y="58"/>
                  <a:pt x="390" y="78"/>
                  <a:pt x="395" y="101"/>
                </a:cubicBezTo>
                <a:cubicBezTo>
                  <a:pt x="403" y="99"/>
                  <a:pt x="415" y="98"/>
                  <a:pt x="418" y="107"/>
                </a:cubicBezTo>
                <a:cubicBezTo>
                  <a:pt x="423" y="120"/>
                  <a:pt x="421" y="151"/>
                  <a:pt x="412" y="154"/>
                </a:cubicBezTo>
                <a:cubicBezTo>
                  <a:pt x="408" y="156"/>
                  <a:pt x="403" y="156"/>
                  <a:pt x="398" y="155"/>
                </a:cubicBezTo>
                <a:cubicBezTo>
                  <a:pt x="398" y="163"/>
                  <a:pt x="396" y="171"/>
                  <a:pt x="394" y="179"/>
                </a:cubicBezTo>
                <a:cubicBezTo>
                  <a:pt x="386" y="180"/>
                  <a:pt x="378" y="182"/>
                  <a:pt x="370" y="183"/>
                </a:cubicBezTo>
                <a:cubicBezTo>
                  <a:pt x="375" y="169"/>
                  <a:pt x="377" y="154"/>
                  <a:pt x="377" y="138"/>
                </a:cubicBezTo>
                <a:cubicBezTo>
                  <a:pt x="377" y="117"/>
                  <a:pt x="373" y="98"/>
                  <a:pt x="365" y="81"/>
                </a:cubicBezTo>
                <a:cubicBezTo>
                  <a:pt x="301" y="132"/>
                  <a:pt x="218" y="95"/>
                  <a:pt x="197" y="86"/>
                </a:cubicBezTo>
                <a:cubicBezTo>
                  <a:pt x="190" y="101"/>
                  <a:pt x="187" y="119"/>
                  <a:pt x="187" y="138"/>
                </a:cubicBezTo>
                <a:cubicBezTo>
                  <a:pt x="187" y="154"/>
                  <a:pt x="189" y="169"/>
                  <a:pt x="194" y="183"/>
                </a:cubicBezTo>
                <a:cubicBezTo>
                  <a:pt x="186" y="181"/>
                  <a:pt x="178" y="180"/>
                  <a:pt x="170" y="179"/>
                </a:cubicBezTo>
                <a:cubicBezTo>
                  <a:pt x="168" y="171"/>
                  <a:pt x="167" y="163"/>
                  <a:pt x="166" y="155"/>
                </a:cubicBezTo>
                <a:cubicBezTo>
                  <a:pt x="161" y="156"/>
                  <a:pt x="156" y="156"/>
                  <a:pt x="152" y="154"/>
                </a:cubicBezTo>
                <a:cubicBezTo>
                  <a:pt x="143" y="151"/>
                  <a:pt x="141" y="120"/>
                  <a:pt x="146" y="107"/>
                </a:cubicBezTo>
                <a:cubicBezTo>
                  <a:pt x="149" y="98"/>
                  <a:pt x="161" y="99"/>
                  <a:pt x="169" y="101"/>
                </a:cubicBezTo>
                <a:cubicBezTo>
                  <a:pt x="174" y="78"/>
                  <a:pt x="185" y="58"/>
                  <a:pt x="198" y="41"/>
                </a:cubicBezTo>
                <a:cubicBezTo>
                  <a:pt x="220" y="16"/>
                  <a:pt x="249" y="0"/>
                  <a:pt x="282" y="0"/>
                </a:cubicBezTo>
                <a:close/>
              </a:path>
            </a:pathLst>
          </a:custGeom>
          <a:solidFill>
            <a:schemeClr val="accent1"/>
          </a:solidFill>
          <a:ln>
            <a:noFill/>
          </a:ln>
          <a:extLst/>
        </p:spPr>
        <p:txBody>
          <a:bodyPr anchor="t" anchorCtr="0" bIns="45700" compatLnSpc="1" lIns="91400" numCol="1" rIns="91400" tIns="45700" vert="horz" wrap="square">
            <a:prstTxWarp prst="textNoShape">
              <a:avLst/>
            </a:prstTxWarp>
          </a:bodyPr>
          <a:lstStyle/>
          <a:p>
            <a:endParaRPr altLang="en-US" lang="zh-CN" sz="2400"/>
          </a:p>
        </p:txBody>
      </p:sp>
      <p:sp>
        <p:nvSpPr>
          <p:cNvPr id="35" name="Freeform 19"/>
          <p:cNvSpPr>
            <a:spLocks noEditPoints="1"/>
          </p:cNvSpPr>
          <p:nvPr/>
        </p:nvSpPr>
        <p:spPr bwMode="auto">
          <a:xfrm>
            <a:off x="3079909" y="2433926"/>
            <a:ext cx="696095" cy="659436"/>
          </a:xfrm>
          <a:custGeom>
            <a:gdLst>
              <a:gd fmla="*/ 522 w 638" name="T0"/>
              <a:gd fmla="*/ 59 h 603" name="T1"/>
              <a:gd fmla="*/ 520 w 638" name="T2"/>
              <a:gd fmla="*/ 186 h 603" name="T3"/>
              <a:gd fmla="*/ 301 w 638" name="T4"/>
              <a:gd fmla="*/ 186 h 603" name="T5"/>
              <a:gd fmla="*/ 299 w 638" name="T6"/>
              <a:gd fmla="*/ 129 h 603" name="T7"/>
              <a:gd fmla="*/ 299 w 638" name="T8"/>
              <a:gd fmla="*/ 119 h 603" name="T9"/>
              <a:gd fmla="*/ 301 w 638" name="T10"/>
              <a:gd fmla="*/ 54 h 603" name="T11"/>
              <a:gd fmla="*/ 305 w 638" name="T12"/>
              <a:gd fmla="*/ 27 h 603" name="T13"/>
              <a:gd fmla="*/ 273 w 638" name="T14"/>
              <a:gd fmla="*/ 59 h 603" name="T15"/>
              <a:gd fmla="*/ 263 w 638" name="T16"/>
              <a:gd fmla="*/ 113 h 603" name="T17"/>
              <a:gd fmla="*/ 111 w 638" name="T18"/>
              <a:gd fmla="*/ 94 h 603" name="T19"/>
              <a:gd fmla="*/ 112 w 638" name="T20"/>
              <a:gd fmla="*/ 207 h 603" name="T21"/>
              <a:gd fmla="*/ 117 w 638" name="T22"/>
              <a:gd fmla="*/ 207 h 603" name="T23"/>
              <a:gd fmla="*/ 148 w 638" name="T24"/>
              <a:gd fmla="*/ 339 h 603" name="T25"/>
              <a:gd fmla="*/ 155 w 638" name="T26"/>
              <a:gd fmla="*/ 339 h 603" name="T27"/>
              <a:gd fmla="*/ 185 w 638" name="T28"/>
              <a:gd fmla="*/ 223 h 603" name="T29"/>
              <a:gd fmla="*/ 185 w 638" name="T30"/>
              <a:gd fmla="*/ 127 h 603" name="T31"/>
              <a:gd fmla="*/ 263 w 638" name="T32"/>
              <a:gd fmla="*/ 136 h 603" name="T33"/>
              <a:gd fmla="*/ 282 w 638" name="T34"/>
              <a:gd fmla="*/ 204 h 603" name="T35"/>
              <a:gd fmla="*/ 305 w 638" name="T36"/>
              <a:gd fmla="*/ 214 h 603" name="T37"/>
              <a:gd fmla="*/ 539 w 638" name="T38"/>
              <a:gd fmla="*/ 204 h 603" name="T39"/>
              <a:gd fmla="*/ 539 w 638" name="T40"/>
              <a:gd fmla="*/ 36 h 603" name="T41"/>
              <a:gd fmla="*/ 520 w 638" name="T42"/>
              <a:gd fmla="*/ 221 h 603" name="T43"/>
              <a:gd fmla="*/ 523 w 638" name="T44"/>
              <a:gd fmla="*/ 341 h 603" name="T45"/>
              <a:gd fmla="*/ 367 w 638" name="T46"/>
              <a:gd fmla="*/ 249 h 603" name="T47"/>
              <a:gd fmla="*/ 334 w 638" name="T48"/>
              <a:gd fmla="*/ 249 h 603" name="T49"/>
              <a:gd fmla="*/ 520 w 638" name="T50"/>
              <a:gd fmla="*/ 221 h 603" name="T51"/>
              <a:gd fmla="*/ 158 w 638" name="T52"/>
              <a:gd fmla="*/ 438 h 603" name="T53"/>
              <a:gd fmla="*/ 113 w 638" name="T54"/>
              <a:gd fmla="*/ 373 h 603" name="T55"/>
              <a:gd fmla="*/ 361 w 638" name="T56"/>
              <a:gd fmla="*/ 438 h 603" name="T57"/>
              <a:gd fmla="*/ 316 w 638" name="T58"/>
              <a:gd fmla="*/ 373 h 603" name="T59"/>
              <a:gd fmla="*/ 567 w 638" name="T60"/>
              <a:gd fmla="*/ 438 h 603" name="T61"/>
              <a:gd fmla="*/ 522 w 638" name="T62"/>
              <a:gd fmla="*/ 373 h 603" name="T63"/>
              <a:gd fmla="*/ 200 w 638" name="T64"/>
              <a:gd fmla="*/ 487 h 603" name="T65"/>
              <a:gd fmla="*/ 221 w 638" name="T66"/>
              <a:gd fmla="*/ 527 h 603" name="T67"/>
              <a:gd fmla="*/ 265 w 638" name="T68"/>
              <a:gd fmla="*/ 448 h 603" name="T69"/>
              <a:gd fmla="*/ 403 w 638" name="T70"/>
              <a:gd fmla="*/ 527 h 603" name="T71"/>
              <a:gd fmla="*/ 433 w 638" name="T72"/>
              <a:gd fmla="*/ 527 h 603" name="T73"/>
              <a:gd fmla="*/ 570 w 638" name="T74"/>
              <a:gd fmla="*/ 448 h 603" name="T75"/>
              <a:gd fmla="*/ 614 w 638" name="T76"/>
              <a:gd fmla="*/ 527 h 603" name="T77"/>
              <a:gd fmla="*/ 638 w 638" name="T78"/>
              <a:gd fmla="*/ 549 h 603" name="T79"/>
              <a:gd fmla="*/ 608 w 638" name="T80"/>
              <a:gd fmla="*/ 549 h 603" name="T81"/>
              <a:gd fmla="*/ 433 w 638" name="T82"/>
              <a:gd fmla="*/ 549 h 603" name="T83"/>
              <a:gd fmla="*/ 403 w 638" name="T84"/>
              <a:gd fmla="*/ 549 h 603" name="T85"/>
              <a:gd fmla="*/ 227 w 638" name="T86"/>
              <a:gd fmla="*/ 549 h 603" name="T87"/>
              <a:gd fmla="*/ 200 w 638" name="T88"/>
              <a:gd fmla="*/ 549 h 603" name="T89"/>
              <a:gd fmla="*/ 24 w 638" name="T90"/>
              <a:gd fmla="*/ 549 h 603" name="T91"/>
              <a:gd fmla="*/ 24 w 638" name="T92"/>
              <a:gd fmla="*/ 527 h 603" name="T93"/>
              <a:gd fmla="*/ 152 w 638" name="T94"/>
              <a:gd fmla="*/ 0 h 603" name="T95"/>
              <a:gd fmla="*/ 108 w 638" name="T96"/>
              <a:gd fmla="*/ 44 h 603" name="T9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b="b" l="0" r="r" t="0"/>
            <a:pathLst>
              <a:path h="603" w="638">
                <a:moveTo>
                  <a:pt x="516" y="53"/>
                </a:moveTo>
                <a:cubicBezTo>
                  <a:pt x="517" y="53"/>
                  <a:pt x="519" y="53"/>
                  <a:pt x="520" y="54"/>
                </a:cubicBezTo>
                <a:cubicBezTo>
                  <a:pt x="522" y="56"/>
                  <a:pt x="522" y="57"/>
                  <a:pt x="522" y="59"/>
                </a:cubicBezTo>
                <a:lnTo>
                  <a:pt x="522" y="181"/>
                </a:lnTo>
                <a:cubicBezTo>
                  <a:pt x="522" y="183"/>
                  <a:pt x="522" y="185"/>
                  <a:pt x="520" y="186"/>
                </a:cubicBezTo>
                <a:lnTo>
                  <a:pt x="520" y="186"/>
                </a:lnTo>
                <a:cubicBezTo>
                  <a:pt x="519" y="187"/>
                  <a:pt x="517" y="188"/>
                  <a:pt x="516" y="188"/>
                </a:cubicBezTo>
                <a:lnTo>
                  <a:pt x="305" y="188"/>
                </a:lnTo>
                <a:cubicBezTo>
                  <a:pt x="303" y="188"/>
                  <a:pt x="302" y="187"/>
                  <a:pt x="301" y="186"/>
                </a:cubicBezTo>
                <a:lnTo>
                  <a:pt x="300" y="186"/>
                </a:lnTo>
                <a:cubicBezTo>
                  <a:pt x="299" y="185"/>
                  <a:pt x="299" y="183"/>
                  <a:pt x="299" y="181"/>
                </a:cubicBezTo>
                <a:lnTo>
                  <a:pt x="299" y="129"/>
                </a:lnTo>
                <a:lnTo>
                  <a:pt x="403" y="107"/>
                </a:lnTo>
                <a:lnTo>
                  <a:pt x="403" y="105"/>
                </a:lnTo>
                <a:lnTo>
                  <a:pt x="299" y="119"/>
                </a:lnTo>
                <a:lnTo>
                  <a:pt x="299" y="59"/>
                </a:lnTo>
                <a:cubicBezTo>
                  <a:pt x="299" y="57"/>
                  <a:pt x="299" y="56"/>
                  <a:pt x="300" y="54"/>
                </a:cubicBezTo>
                <a:lnTo>
                  <a:pt x="301" y="54"/>
                </a:lnTo>
                <a:cubicBezTo>
                  <a:pt x="302" y="53"/>
                  <a:pt x="303" y="53"/>
                  <a:pt x="305" y="53"/>
                </a:cubicBezTo>
                <a:lnTo>
                  <a:pt x="516" y="53"/>
                </a:lnTo>
                <a:close/>
                <a:moveTo>
                  <a:pt x="305" y="27"/>
                </a:moveTo>
                <a:cubicBezTo>
                  <a:pt x="296" y="27"/>
                  <a:pt x="288" y="30"/>
                  <a:pt x="282" y="36"/>
                </a:cubicBezTo>
                <a:lnTo>
                  <a:pt x="282" y="36"/>
                </a:lnTo>
                <a:cubicBezTo>
                  <a:pt x="276" y="42"/>
                  <a:pt x="273" y="50"/>
                  <a:pt x="273" y="59"/>
                </a:cubicBezTo>
                <a:lnTo>
                  <a:pt x="273" y="122"/>
                </a:lnTo>
                <a:lnTo>
                  <a:pt x="263" y="124"/>
                </a:lnTo>
                <a:lnTo>
                  <a:pt x="263" y="113"/>
                </a:lnTo>
                <a:lnTo>
                  <a:pt x="217" y="113"/>
                </a:lnTo>
                <a:lnTo>
                  <a:pt x="185" y="94"/>
                </a:lnTo>
                <a:lnTo>
                  <a:pt x="111" y="94"/>
                </a:lnTo>
                <a:cubicBezTo>
                  <a:pt x="96" y="94"/>
                  <a:pt x="84" y="106"/>
                  <a:pt x="84" y="121"/>
                </a:cubicBezTo>
                <a:lnTo>
                  <a:pt x="84" y="207"/>
                </a:lnTo>
                <a:lnTo>
                  <a:pt x="112" y="207"/>
                </a:lnTo>
                <a:lnTo>
                  <a:pt x="112" y="144"/>
                </a:lnTo>
                <a:lnTo>
                  <a:pt x="117" y="144"/>
                </a:lnTo>
                <a:lnTo>
                  <a:pt x="117" y="207"/>
                </a:lnTo>
                <a:lnTo>
                  <a:pt x="117" y="223"/>
                </a:lnTo>
                <a:lnTo>
                  <a:pt x="117" y="339"/>
                </a:lnTo>
                <a:lnTo>
                  <a:pt x="148" y="339"/>
                </a:lnTo>
                <a:lnTo>
                  <a:pt x="148" y="243"/>
                </a:lnTo>
                <a:lnTo>
                  <a:pt x="155" y="243"/>
                </a:lnTo>
                <a:lnTo>
                  <a:pt x="155" y="339"/>
                </a:lnTo>
                <a:lnTo>
                  <a:pt x="185" y="339"/>
                </a:lnTo>
                <a:lnTo>
                  <a:pt x="185" y="322"/>
                </a:lnTo>
                <a:lnTo>
                  <a:pt x="185" y="223"/>
                </a:lnTo>
                <a:lnTo>
                  <a:pt x="185" y="207"/>
                </a:lnTo>
                <a:lnTo>
                  <a:pt x="185" y="144"/>
                </a:lnTo>
                <a:lnTo>
                  <a:pt x="185" y="127"/>
                </a:lnTo>
                <a:lnTo>
                  <a:pt x="217" y="144"/>
                </a:lnTo>
                <a:lnTo>
                  <a:pt x="263" y="144"/>
                </a:lnTo>
                <a:lnTo>
                  <a:pt x="263" y="136"/>
                </a:lnTo>
                <a:lnTo>
                  <a:pt x="273" y="134"/>
                </a:lnTo>
                <a:lnTo>
                  <a:pt x="273" y="181"/>
                </a:lnTo>
                <a:cubicBezTo>
                  <a:pt x="273" y="190"/>
                  <a:pt x="276" y="198"/>
                  <a:pt x="282" y="204"/>
                </a:cubicBezTo>
                <a:lnTo>
                  <a:pt x="282" y="204"/>
                </a:lnTo>
                <a:lnTo>
                  <a:pt x="282" y="204"/>
                </a:lnTo>
                <a:cubicBezTo>
                  <a:pt x="288" y="210"/>
                  <a:pt x="296" y="214"/>
                  <a:pt x="305" y="214"/>
                </a:cubicBezTo>
                <a:lnTo>
                  <a:pt x="516" y="214"/>
                </a:lnTo>
                <a:cubicBezTo>
                  <a:pt x="525" y="214"/>
                  <a:pt x="533" y="210"/>
                  <a:pt x="539" y="204"/>
                </a:cubicBezTo>
                <a:lnTo>
                  <a:pt x="539" y="204"/>
                </a:lnTo>
                <a:cubicBezTo>
                  <a:pt x="545" y="198"/>
                  <a:pt x="548" y="190"/>
                  <a:pt x="548" y="181"/>
                </a:cubicBezTo>
                <a:lnTo>
                  <a:pt x="548" y="59"/>
                </a:lnTo>
                <a:cubicBezTo>
                  <a:pt x="548" y="50"/>
                  <a:pt x="545" y="42"/>
                  <a:pt x="539" y="36"/>
                </a:cubicBezTo>
                <a:cubicBezTo>
                  <a:pt x="533" y="30"/>
                  <a:pt x="525" y="27"/>
                  <a:pt x="516" y="27"/>
                </a:cubicBezTo>
                <a:lnTo>
                  <a:pt x="305" y="27"/>
                </a:lnTo>
                <a:close/>
                <a:moveTo>
                  <a:pt x="520" y="221"/>
                </a:moveTo>
                <a:lnTo>
                  <a:pt x="520" y="249"/>
                </a:lnTo>
                <a:lnTo>
                  <a:pt x="497" y="249"/>
                </a:lnTo>
                <a:lnTo>
                  <a:pt x="523" y="341"/>
                </a:lnTo>
                <a:lnTo>
                  <a:pt x="490" y="341"/>
                </a:lnTo>
                <a:lnTo>
                  <a:pt x="464" y="249"/>
                </a:lnTo>
                <a:lnTo>
                  <a:pt x="367" y="249"/>
                </a:lnTo>
                <a:lnTo>
                  <a:pt x="341" y="341"/>
                </a:lnTo>
                <a:lnTo>
                  <a:pt x="308" y="341"/>
                </a:lnTo>
                <a:lnTo>
                  <a:pt x="334" y="249"/>
                </a:lnTo>
                <a:lnTo>
                  <a:pt x="306" y="249"/>
                </a:lnTo>
                <a:lnTo>
                  <a:pt x="306" y="221"/>
                </a:lnTo>
                <a:lnTo>
                  <a:pt x="520" y="221"/>
                </a:lnTo>
                <a:close/>
                <a:moveTo>
                  <a:pt x="113" y="373"/>
                </a:moveTo>
                <a:cubicBezTo>
                  <a:pt x="139" y="373"/>
                  <a:pt x="161" y="394"/>
                  <a:pt x="161" y="421"/>
                </a:cubicBezTo>
                <a:cubicBezTo>
                  <a:pt x="161" y="427"/>
                  <a:pt x="160" y="433"/>
                  <a:pt x="158" y="438"/>
                </a:cubicBezTo>
                <a:lnTo>
                  <a:pt x="68" y="438"/>
                </a:lnTo>
                <a:cubicBezTo>
                  <a:pt x="66" y="433"/>
                  <a:pt x="65" y="427"/>
                  <a:pt x="65" y="421"/>
                </a:cubicBezTo>
                <a:cubicBezTo>
                  <a:pt x="65" y="394"/>
                  <a:pt x="86" y="373"/>
                  <a:pt x="113" y="373"/>
                </a:cubicBezTo>
                <a:close/>
                <a:moveTo>
                  <a:pt x="316" y="373"/>
                </a:moveTo>
                <a:cubicBezTo>
                  <a:pt x="342" y="373"/>
                  <a:pt x="364" y="394"/>
                  <a:pt x="364" y="421"/>
                </a:cubicBezTo>
                <a:cubicBezTo>
                  <a:pt x="364" y="427"/>
                  <a:pt x="363" y="433"/>
                  <a:pt x="361" y="438"/>
                </a:cubicBezTo>
                <a:lnTo>
                  <a:pt x="271" y="438"/>
                </a:lnTo>
                <a:cubicBezTo>
                  <a:pt x="269" y="433"/>
                  <a:pt x="268" y="427"/>
                  <a:pt x="268" y="421"/>
                </a:cubicBezTo>
                <a:cubicBezTo>
                  <a:pt x="268" y="394"/>
                  <a:pt x="289" y="373"/>
                  <a:pt x="316" y="373"/>
                </a:cubicBezTo>
                <a:close/>
                <a:moveTo>
                  <a:pt x="522" y="373"/>
                </a:moveTo>
                <a:cubicBezTo>
                  <a:pt x="548" y="373"/>
                  <a:pt x="570" y="394"/>
                  <a:pt x="570" y="421"/>
                </a:cubicBezTo>
                <a:cubicBezTo>
                  <a:pt x="570" y="427"/>
                  <a:pt x="569" y="433"/>
                  <a:pt x="567" y="438"/>
                </a:cubicBezTo>
                <a:lnTo>
                  <a:pt x="477" y="438"/>
                </a:lnTo>
                <a:cubicBezTo>
                  <a:pt x="475" y="433"/>
                  <a:pt x="474" y="427"/>
                  <a:pt x="474" y="421"/>
                </a:cubicBezTo>
                <a:cubicBezTo>
                  <a:pt x="474" y="394"/>
                  <a:pt x="495" y="373"/>
                  <a:pt x="522" y="373"/>
                </a:cubicBezTo>
                <a:close/>
                <a:moveTo>
                  <a:pt x="62" y="448"/>
                </a:moveTo>
                <a:lnTo>
                  <a:pt x="161" y="448"/>
                </a:lnTo>
                <a:cubicBezTo>
                  <a:pt x="182" y="448"/>
                  <a:pt x="200" y="466"/>
                  <a:pt x="200" y="487"/>
                </a:cubicBezTo>
                <a:lnTo>
                  <a:pt x="200" y="527"/>
                </a:lnTo>
                <a:lnTo>
                  <a:pt x="203" y="527"/>
                </a:lnTo>
                <a:lnTo>
                  <a:pt x="221" y="527"/>
                </a:lnTo>
                <a:lnTo>
                  <a:pt x="227" y="527"/>
                </a:lnTo>
                <a:lnTo>
                  <a:pt x="227" y="487"/>
                </a:lnTo>
                <a:cubicBezTo>
                  <a:pt x="227" y="466"/>
                  <a:pt x="244" y="448"/>
                  <a:pt x="265" y="448"/>
                </a:cubicBezTo>
                <a:lnTo>
                  <a:pt x="364" y="448"/>
                </a:lnTo>
                <a:cubicBezTo>
                  <a:pt x="385" y="448"/>
                  <a:pt x="403" y="466"/>
                  <a:pt x="403" y="487"/>
                </a:cubicBezTo>
                <a:lnTo>
                  <a:pt x="403" y="527"/>
                </a:lnTo>
                <a:lnTo>
                  <a:pt x="409" y="527"/>
                </a:lnTo>
                <a:lnTo>
                  <a:pt x="424" y="527"/>
                </a:lnTo>
                <a:lnTo>
                  <a:pt x="433" y="527"/>
                </a:lnTo>
                <a:lnTo>
                  <a:pt x="433" y="487"/>
                </a:lnTo>
                <a:cubicBezTo>
                  <a:pt x="433" y="466"/>
                  <a:pt x="450" y="448"/>
                  <a:pt x="471" y="448"/>
                </a:cubicBezTo>
                <a:lnTo>
                  <a:pt x="570" y="448"/>
                </a:lnTo>
                <a:cubicBezTo>
                  <a:pt x="591" y="448"/>
                  <a:pt x="608" y="466"/>
                  <a:pt x="608" y="487"/>
                </a:cubicBezTo>
                <a:lnTo>
                  <a:pt x="608" y="527"/>
                </a:lnTo>
                <a:lnTo>
                  <a:pt x="614" y="527"/>
                </a:lnTo>
                <a:lnTo>
                  <a:pt x="630" y="527"/>
                </a:lnTo>
                <a:lnTo>
                  <a:pt x="638" y="527"/>
                </a:lnTo>
                <a:lnTo>
                  <a:pt x="638" y="549"/>
                </a:lnTo>
                <a:lnTo>
                  <a:pt x="630" y="549"/>
                </a:lnTo>
                <a:lnTo>
                  <a:pt x="614" y="549"/>
                </a:lnTo>
                <a:lnTo>
                  <a:pt x="608" y="549"/>
                </a:lnTo>
                <a:lnTo>
                  <a:pt x="608" y="603"/>
                </a:lnTo>
                <a:lnTo>
                  <a:pt x="433" y="603"/>
                </a:lnTo>
                <a:lnTo>
                  <a:pt x="433" y="549"/>
                </a:lnTo>
                <a:lnTo>
                  <a:pt x="424" y="549"/>
                </a:lnTo>
                <a:lnTo>
                  <a:pt x="409" y="549"/>
                </a:lnTo>
                <a:lnTo>
                  <a:pt x="403" y="549"/>
                </a:lnTo>
                <a:lnTo>
                  <a:pt x="403" y="603"/>
                </a:lnTo>
                <a:lnTo>
                  <a:pt x="227" y="603"/>
                </a:lnTo>
                <a:lnTo>
                  <a:pt x="227" y="549"/>
                </a:lnTo>
                <a:lnTo>
                  <a:pt x="221" y="549"/>
                </a:lnTo>
                <a:lnTo>
                  <a:pt x="203" y="549"/>
                </a:lnTo>
                <a:lnTo>
                  <a:pt x="200" y="549"/>
                </a:lnTo>
                <a:lnTo>
                  <a:pt x="200" y="603"/>
                </a:lnTo>
                <a:lnTo>
                  <a:pt x="24" y="603"/>
                </a:lnTo>
                <a:lnTo>
                  <a:pt x="24" y="549"/>
                </a:lnTo>
                <a:lnTo>
                  <a:pt x="0" y="549"/>
                </a:lnTo>
                <a:lnTo>
                  <a:pt x="0" y="527"/>
                </a:lnTo>
                <a:lnTo>
                  <a:pt x="24" y="527"/>
                </a:lnTo>
                <a:lnTo>
                  <a:pt x="24" y="487"/>
                </a:lnTo>
                <a:cubicBezTo>
                  <a:pt x="24" y="466"/>
                  <a:pt x="41" y="448"/>
                  <a:pt x="62" y="448"/>
                </a:cubicBezTo>
                <a:close/>
                <a:moveTo>
                  <a:pt x="152" y="0"/>
                </a:moveTo>
                <a:cubicBezTo>
                  <a:pt x="176" y="0"/>
                  <a:pt x="196" y="20"/>
                  <a:pt x="196" y="44"/>
                </a:cubicBezTo>
                <a:cubicBezTo>
                  <a:pt x="196" y="69"/>
                  <a:pt x="176" y="88"/>
                  <a:pt x="152" y="88"/>
                </a:cubicBezTo>
                <a:cubicBezTo>
                  <a:pt x="127" y="88"/>
                  <a:pt x="108" y="69"/>
                  <a:pt x="108" y="44"/>
                </a:cubicBezTo>
                <a:cubicBezTo>
                  <a:pt x="108" y="20"/>
                  <a:pt x="127" y="0"/>
                  <a:pt x="152" y="0"/>
                </a:cubicBezTo>
                <a:close/>
              </a:path>
            </a:pathLst>
          </a:custGeom>
          <a:solidFill>
            <a:schemeClr val="accent1"/>
          </a:solidFill>
          <a:ln>
            <a:noFill/>
          </a:ln>
          <a:extLst/>
        </p:spPr>
        <p:txBody>
          <a:bodyPr anchor="t" anchorCtr="0" bIns="45700" compatLnSpc="1" lIns="91400" numCol="1" rIns="91400" tIns="45700" vert="horz" wrap="square">
            <a:prstTxWarp prst="textNoShape">
              <a:avLst/>
            </a:prstTxWarp>
          </a:bodyPr>
          <a:lstStyle/>
          <a:p>
            <a:endParaRPr altLang="en-US" lang="zh-CN" sz="2400"/>
          </a:p>
        </p:txBody>
      </p:sp>
      <p:sp>
        <p:nvSpPr>
          <p:cNvPr id="36" name="Freeform 20"/>
          <p:cNvSpPr>
            <a:spLocks noEditPoints="1"/>
          </p:cNvSpPr>
          <p:nvPr/>
        </p:nvSpPr>
        <p:spPr bwMode="auto">
          <a:xfrm>
            <a:off x="1638015" y="2439199"/>
            <a:ext cx="812109" cy="648888"/>
          </a:xfrm>
          <a:custGeom>
            <a:gdLst>
              <a:gd fmla="*/ 575 w 745" name="T0"/>
              <a:gd fmla="*/ 570 h 594" name="T1"/>
              <a:gd fmla="*/ 0 w 745" name="T2"/>
              <a:gd fmla="*/ 570 h 594" name="T3"/>
              <a:gd fmla="*/ 298 w 745" name="T4"/>
              <a:gd fmla="*/ 220 h 594" name="T5"/>
              <a:gd fmla="*/ 288 w 745" name="T6"/>
              <a:gd fmla="*/ 209 h 594" name="T7"/>
              <a:gd fmla="*/ 544 w 745" name="T8"/>
              <a:gd fmla="*/ 245 h 594" name="T9"/>
              <a:gd fmla="*/ 32 w 745" name="T10"/>
              <a:gd fmla="*/ 201 h 594" name="T11"/>
              <a:gd fmla="*/ 205 w 745" name="T12"/>
              <a:gd fmla="*/ 430 h 594" name="T13"/>
              <a:gd fmla="*/ 98 w 745" name="T14"/>
              <a:gd fmla="*/ 362 h 594" name="T15"/>
              <a:gd fmla="*/ 98 w 745" name="T16"/>
              <a:gd fmla="*/ 385 h 594" name="T17"/>
              <a:gd fmla="*/ 312 w 745" name="T18"/>
              <a:gd fmla="*/ 317 h 594" name="T19"/>
              <a:gd fmla="*/ 98 w 745" name="T20"/>
              <a:gd fmla="*/ 317 h 594" name="T21"/>
              <a:gd fmla="*/ 312 w 745" name="T22"/>
              <a:gd fmla="*/ 296 h 594" name="T23"/>
              <a:gd fmla="*/ 552 w 745" name="T24"/>
              <a:gd fmla="*/ 249 h 594" name="T25"/>
              <a:gd fmla="*/ 552 w 745" name="T26"/>
              <a:gd fmla="*/ 249 h 594" name="T27"/>
              <a:gd fmla="*/ 552 w 745" name="T28"/>
              <a:gd fmla="*/ 37 h 594" name="T29"/>
              <a:gd fmla="*/ 338 w 745" name="T30"/>
              <a:gd fmla="*/ 134 h 594" name="T31"/>
              <a:gd fmla="*/ 583 w 745" name="T32"/>
              <a:gd fmla="*/ 148 h 594" name="T33"/>
              <a:gd fmla="*/ 373 w 745" name="T34"/>
              <a:gd fmla="*/ 103 h 594" name="T35"/>
              <a:gd fmla="*/ 591 w 745" name="T36"/>
              <a:gd fmla="*/ 258 h 594" name="T37"/>
              <a:gd fmla="*/ 675 w 745" name="T38"/>
              <a:gd fmla="*/ 154 h 594" name="T39"/>
              <a:gd fmla="*/ 698 w 745" name="T40"/>
              <a:gd fmla="*/ 179 h 594" name="T41"/>
              <a:gd fmla="*/ 685 w 745" name="T42"/>
              <a:gd fmla="*/ 152 h 594" name="T43"/>
              <a:gd fmla="*/ 681 w 745" name="T44"/>
              <a:gd fmla="*/ 290 h 594" name="T45"/>
              <a:gd fmla="*/ 680 w 745" name="T46"/>
              <a:gd fmla="*/ 319 h 594" name="T47"/>
              <a:gd fmla="*/ 703 w 745" name="T48"/>
              <a:gd fmla="*/ 319 h 594" name="T49"/>
              <a:gd fmla="*/ 702 w 745" name="T50"/>
              <a:gd fmla="*/ 290 h 594" name="T51"/>
              <a:gd fmla="*/ 698 w 745" name="T52"/>
              <a:gd fmla="*/ 229 h 594" name="T53"/>
              <a:gd fmla="*/ 344 w 745" name="T54"/>
              <a:gd fmla="*/ 320 h 594" name="T55"/>
              <a:gd fmla="*/ 376 w 745" name="T56"/>
              <a:gd fmla="*/ 447 h 594" name="T57"/>
              <a:gd fmla="*/ 389 w 745" name="T58"/>
              <a:gd fmla="*/ 436 h 594" name="T59"/>
              <a:gd fmla="*/ 394 w 745" name="T60"/>
              <a:gd fmla="*/ 420 h 594" name="T61"/>
              <a:gd fmla="*/ 409 w 745" name="T62"/>
              <a:gd fmla="*/ 430 h 594" name="T63"/>
              <a:gd fmla="*/ 420 w 745" name="T64"/>
              <a:gd fmla="*/ 455 h 594" name="T65"/>
              <a:gd fmla="*/ 434 w 745" name="T66"/>
              <a:gd fmla="*/ 465 h 594" name="T67"/>
              <a:gd fmla="*/ 455 w 745" name="T68"/>
              <a:gd fmla="*/ 462 h 594" name="T69"/>
              <a:gd fmla="*/ 451 w 745" name="T70"/>
              <a:gd fmla="*/ 450 h 594" name="T71"/>
              <a:gd fmla="*/ 440 w 745" name="T72"/>
              <a:gd fmla="*/ 425 h 594" name="T73"/>
              <a:gd fmla="*/ 425 w 745" name="T74"/>
              <a:gd fmla="*/ 415 h 594" name="T75"/>
              <a:gd fmla="*/ 463 w 745" name="T76"/>
              <a:gd fmla="*/ 395 h 594" name="T77"/>
              <a:gd fmla="*/ 448 w 745" name="T78"/>
              <a:gd fmla="*/ 390 h 594" name="T79"/>
              <a:gd fmla="*/ 438 w 745" name="T80"/>
              <a:gd fmla="*/ 377 h 594" name="T81"/>
              <a:gd fmla="*/ 422 w 745" name="T82"/>
              <a:gd fmla="*/ 373 h 594" name="T83"/>
              <a:gd fmla="*/ 411 w 745" name="T84"/>
              <a:gd fmla="*/ 359 h 594" name="T85"/>
              <a:gd fmla="*/ 395 w 745" name="T86"/>
              <a:gd fmla="*/ 355 h 594" name="T87"/>
              <a:gd fmla="*/ 385 w 745" name="T88"/>
              <a:gd fmla="*/ 342 h 594" name="T89"/>
              <a:gd fmla="*/ 369 w 745" name="T90"/>
              <a:gd fmla="*/ 337 h 594" name="T91"/>
              <a:gd fmla="*/ 359 w 745" name="T92"/>
              <a:gd fmla="*/ 324 h 594" name="T93"/>
              <a:gd fmla="*/ 69 w 745" name="T94"/>
              <a:gd fmla="*/ 239 h 594" name="T95"/>
              <a:gd fmla="*/ 69 w 745" name="T96"/>
              <a:gd fmla="*/ 497 h 594" name="T9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b="b" l="0" r="r" t="0"/>
            <a:pathLst>
              <a:path h="594" w="745">
                <a:moveTo>
                  <a:pt x="0" y="549"/>
                </a:moveTo>
                <a:lnTo>
                  <a:pt x="575" y="549"/>
                </a:lnTo>
                <a:lnTo>
                  <a:pt x="575" y="570"/>
                </a:lnTo>
                <a:cubicBezTo>
                  <a:pt x="575" y="583"/>
                  <a:pt x="565" y="594"/>
                  <a:pt x="551" y="594"/>
                </a:cubicBezTo>
                <a:lnTo>
                  <a:pt x="24" y="594"/>
                </a:lnTo>
                <a:cubicBezTo>
                  <a:pt x="11" y="594"/>
                  <a:pt x="0" y="583"/>
                  <a:pt x="0" y="570"/>
                </a:cubicBezTo>
                <a:lnTo>
                  <a:pt x="0" y="549"/>
                </a:lnTo>
                <a:close/>
                <a:moveTo>
                  <a:pt x="288" y="209"/>
                </a:moveTo>
                <a:cubicBezTo>
                  <a:pt x="294" y="209"/>
                  <a:pt x="298" y="214"/>
                  <a:pt x="298" y="220"/>
                </a:cubicBezTo>
                <a:cubicBezTo>
                  <a:pt x="298" y="226"/>
                  <a:pt x="294" y="230"/>
                  <a:pt x="288" y="230"/>
                </a:cubicBezTo>
                <a:cubicBezTo>
                  <a:pt x="282" y="230"/>
                  <a:pt x="277" y="226"/>
                  <a:pt x="277" y="220"/>
                </a:cubicBezTo>
                <a:cubicBezTo>
                  <a:pt x="277" y="214"/>
                  <a:pt x="282" y="209"/>
                  <a:pt x="288" y="209"/>
                </a:cubicBezTo>
                <a:close/>
                <a:moveTo>
                  <a:pt x="32" y="201"/>
                </a:moveTo>
                <a:lnTo>
                  <a:pt x="355" y="201"/>
                </a:lnTo>
                <a:cubicBezTo>
                  <a:pt x="421" y="205"/>
                  <a:pt x="483" y="217"/>
                  <a:pt x="544" y="245"/>
                </a:cubicBezTo>
                <a:lnTo>
                  <a:pt x="544" y="536"/>
                </a:lnTo>
                <a:lnTo>
                  <a:pt x="32" y="536"/>
                </a:lnTo>
                <a:lnTo>
                  <a:pt x="32" y="201"/>
                </a:lnTo>
                <a:close/>
                <a:moveTo>
                  <a:pt x="98" y="407"/>
                </a:moveTo>
                <a:lnTo>
                  <a:pt x="205" y="407"/>
                </a:lnTo>
                <a:lnTo>
                  <a:pt x="205" y="430"/>
                </a:lnTo>
                <a:lnTo>
                  <a:pt x="98" y="430"/>
                </a:lnTo>
                <a:lnTo>
                  <a:pt x="98" y="407"/>
                </a:lnTo>
                <a:close/>
                <a:moveTo>
                  <a:pt x="98" y="362"/>
                </a:moveTo>
                <a:lnTo>
                  <a:pt x="312" y="362"/>
                </a:lnTo>
                <a:lnTo>
                  <a:pt x="312" y="385"/>
                </a:lnTo>
                <a:lnTo>
                  <a:pt x="98" y="385"/>
                </a:lnTo>
                <a:lnTo>
                  <a:pt x="98" y="362"/>
                </a:lnTo>
                <a:close/>
                <a:moveTo>
                  <a:pt x="98" y="317"/>
                </a:moveTo>
                <a:lnTo>
                  <a:pt x="312" y="317"/>
                </a:lnTo>
                <a:lnTo>
                  <a:pt x="312" y="340"/>
                </a:lnTo>
                <a:lnTo>
                  <a:pt x="98" y="340"/>
                </a:lnTo>
                <a:lnTo>
                  <a:pt x="98" y="317"/>
                </a:lnTo>
                <a:close/>
                <a:moveTo>
                  <a:pt x="98" y="273"/>
                </a:moveTo>
                <a:lnTo>
                  <a:pt x="312" y="273"/>
                </a:lnTo>
                <a:lnTo>
                  <a:pt x="312" y="296"/>
                </a:lnTo>
                <a:lnTo>
                  <a:pt x="98" y="296"/>
                </a:lnTo>
                <a:lnTo>
                  <a:pt x="98" y="273"/>
                </a:lnTo>
                <a:close/>
                <a:moveTo>
                  <a:pt x="552" y="249"/>
                </a:moveTo>
                <a:cubicBezTo>
                  <a:pt x="560" y="252"/>
                  <a:pt x="579" y="262"/>
                  <a:pt x="584" y="265"/>
                </a:cubicBezTo>
                <a:cubicBezTo>
                  <a:pt x="598" y="274"/>
                  <a:pt x="563" y="279"/>
                  <a:pt x="552" y="280"/>
                </a:cubicBezTo>
                <a:lnTo>
                  <a:pt x="552" y="249"/>
                </a:lnTo>
                <a:close/>
                <a:moveTo>
                  <a:pt x="675" y="154"/>
                </a:moveTo>
                <a:cubicBezTo>
                  <a:pt x="644" y="120"/>
                  <a:pt x="613" y="85"/>
                  <a:pt x="581" y="50"/>
                </a:cubicBezTo>
                <a:cubicBezTo>
                  <a:pt x="571" y="39"/>
                  <a:pt x="566" y="39"/>
                  <a:pt x="552" y="37"/>
                </a:cubicBezTo>
                <a:lnTo>
                  <a:pt x="227" y="1"/>
                </a:lnTo>
                <a:cubicBezTo>
                  <a:pt x="221" y="0"/>
                  <a:pt x="218" y="4"/>
                  <a:pt x="223" y="9"/>
                </a:cubicBezTo>
                <a:lnTo>
                  <a:pt x="338" y="134"/>
                </a:lnTo>
                <a:cubicBezTo>
                  <a:pt x="357" y="97"/>
                  <a:pt x="370" y="78"/>
                  <a:pt x="429" y="85"/>
                </a:cubicBezTo>
                <a:cubicBezTo>
                  <a:pt x="469" y="90"/>
                  <a:pt x="498" y="98"/>
                  <a:pt x="536" y="113"/>
                </a:cubicBezTo>
                <a:cubicBezTo>
                  <a:pt x="559" y="122"/>
                  <a:pt x="572" y="129"/>
                  <a:pt x="583" y="148"/>
                </a:cubicBezTo>
                <a:cubicBezTo>
                  <a:pt x="574" y="136"/>
                  <a:pt x="558" y="128"/>
                  <a:pt x="541" y="121"/>
                </a:cubicBezTo>
                <a:cubicBezTo>
                  <a:pt x="507" y="107"/>
                  <a:pt x="469" y="98"/>
                  <a:pt x="432" y="93"/>
                </a:cubicBezTo>
                <a:cubicBezTo>
                  <a:pt x="410" y="91"/>
                  <a:pt x="388" y="91"/>
                  <a:pt x="373" y="103"/>
                </a:cubicBezTo>
                <a:cubicBezTo>
                  <a:pt x="360" y="113"/>
                  <a:pt x="340" y="158"/>
                  <a:pt x="331" y="175"/>
                </a:cubicBezTo>
                <a:cubicBezTo>
                  <a:pt x="326" y="187"/>
                  <a:pt x="333" y="191"/>
                  <a:pt x="342" y="191"/>
                </a:cubicBezTo>
                <a:cubicBezTo>
                  <a:pt x="429" y="195"/>
                  <a:pt x="513" y="218"/>
                  <a:pt x="591" y="258"/>
                </a:cubicBezTo>
                <a:lnTo>
                  <a:pt x="592" y="214"/>
                </a:lnTo>
                <a:cubicBezTo>
                  <a:pt x="620" y="218"/>
                  <a:pt x="647" y="222"/>
                  <a:pt x="675" y="226"/>
                </a:cubicBezTo>
                <a:lnTo>
                  <a:pt x="675" y="154"/>
                </a:lnTo>
                <a:close/>
                <a:moveTo>
                  <a:pt x="738" y="234"/>
                </a:moveTo>
                <a:cubicBezTo>
                  <a:pt x="742" y="235"/>
                  <a:pt x="745" y="230"/>
                  <a:pt x="741" y="226"/>
                </a:cubicBezTo>
                <a:cubicBezTo>
                  <a:pt x="727" y="210"/>
                  <a:pt x="712" y="195"/>
                  <a:pt x="698" y="179"/>
                </a:cubicBezTo>
                <a:lnTo>
                  <a:pt x="698" y="158"/>
                </a:lnTo>
                <a:cubicBezTo>
                  <a:pt x="698" y="155"/>
                  <a:pt x="695" y="152"/>
                  <a:pt x="691" y="152"/>
                </a:cubicBezTo>
                <a:lnTo>
                  <a:pt x="685" y="152"/>
                </a:lnTo>
                <a:lnTo>
                  <a:pt x="685" y="277"/>
                </a:lnTo>
                <a:cubicBezTo>
                  <a:pt x="683" y="278"/>
                  <a:pt x="682" y="279"/>
                  <a:pt x="682" y="282"/>
                </a:cubicBezTo>
                <a:lnTo>
                  <a:pt x="681" y="290"/>
                </a:lnTo>
                <a:cubicBezTo>
                  <a:pt x="681" y="295"/>
                  <a:pt x="683" y="296"/>
                  <a:pt x="683" y="300"/>
                </a:cubicBezTo>
                <a:lnTo>
                  <a:pt x="682" y="310"/>
                </a:lnTo>
                <a:cubicBezTo>
                  <a:pt x="682" y="313"/>
                  <a:pt x="680" y="315"/>
                  <a:pt x="680" y="319"/>
                </a:cubicBezTo>
                <a:lnTo>
                  <a:pt x="671" y="393"/>
                </a:lnTo>
                <a:cubicBezTo>
                  <a:pt x="675" y="401"/>
                  <a:pt x="707" y="402"/>
                  <a:pt x="712" y="393"/>
                </a:cubicBezTo>
                <a:lnTo>
                  <a:pt x="703" y="319"/>
                </a:lnTo>
                <a:cubicBezTo>
                  <a:pt x="703" y="315"/>
                  <a:pt x="701" y="314"/>
                  <a:pt x="700" y="310"/>
                </a:cubicBezTo>
                <a:lnTo>
                  <a:pt x="700" y="300"/>
                </a:lnTo>
                <a:cubicBezTo>
                  <a:pt x="700" y="296"/>
                  <a:pt x="702" y="296"/>
                  <a:pt x="702" y="290"/>
                </a:cubicBezTo>
                <a:lnTo>
                  <a:pt x="701" y="282"/>
                </a:lnTo>
                <a:cubicBezTo>
                  <a:pt x="701" y="279"/>
                  <a:pt x="700" y="278"/>
                  <a:pt x="697" y="277"/>
                </a:cubicBezTo>
                <a:lnTo>
                  <a:pt x="698" y="229"/>
                </a:lnTo>
                <a:cubicBezTo>
                  <a:pt x="711" y="231"/>
                  <a:pt x="724" y="232"/>
                  <a:pt x="738" y="234"/>
                </a:cubicBezTo>
                <a:close/>
                <a:moveTo>
                  <a:pt x="351" y="318"/>
                </a:moveTo>
                <a:lnTo>
                  <a:pt x="344" y="320"/>
                </a:lnTo>
                <a:lnTo>
                  <a:pt x="370" y="455"/>
                </a:lnTo>
                <a:lnTo>
                  <a:pt x="378" y="453"/>
                </a:lnTo>
                <a:lnTo>
                  <a:pt x="376" y="447"/>
                </a:lnTo>
                <a:lnTo>
                  <a:pt x="383" y="445"/>
                </a:lnTo>
                <a:lnTo>
                  <a:pt x="382" y="438"/>
                </a:lnTo>
                <a:lnTo>
                  <a:pt x="389" y="436"/>
                </a:lnTo>
                <a:lnTo>
                  <a:pt x="388" y="429"/>
                </a:lnTo>
                <a:lnTo>
                  <a:pt x="395" y="428"/>
                </a:lnTo>
                <a:lnTo>
                  <a:pt x="394" y="420"/>
                </a:lnTo>
                <a:lnTo>
                  <a:pt x="400" y="419"/>
                </a:lnTo>
                <a:lnTo>
                  <a:pt x="403" y="432"/>
                </a:lnTo>
                <a:lnTo>
                  <a:pt x="409" y="430"/>
                </a:lnTo>
                <a:lnTo>
                  <a:pt x="412" y="443"/>
                </a:lnTo>
                <a:lnTo>
                  <a:pt x="418" y="442"/>
                </a:lnTo>
                <a:lnTo>
                  <a:pt x="420" y="455"/>
                </a:lnTo>
                <a:lnTo>
                  <a:pt x="427" y="453"/>
                </a:lnTo>
                <a:lnTo>
                  <a:pt x="429" y="466"/>
                </a:lnTo>
                <a:lnTo>
                  <a:pt x="434" y="465"/>
                </a:lnTo>
                <a:lnTo>
                  <a:pt x="435" y="472"/>
                </a:lnTo>
                <a:lnTo>
                  <a:pt x="457" y="468"/>
                </a:lnTo>
                <a:lnTo>
                  <a:pt x="455" y="462"/>
                </a:lnTo>
                <a:lnTo>
                  <a:pt x="460" y="461"/>
                </a:lnTo>
                <a:lnTo>
                  <a:pt x="458" y="448"/>
                </a:lnTo>
                <a:lnTo>
                  <a:pt x="451" y="450"/>
                </a:lnTo>
                <a:lnTo>
                  <a:pt x="449" y="437"/>
                </a:lnTo>
                <a:lnTo>
                  <a:pt x="443" y="438"/>
                </a:lnTo>
                <a:lnTo>
                  <a:pt x="440" y="425"/>
                </a:lnTo>
                <a:lnTo>
                  <a:pt x="434" y="427"/>
                </a:lnTo>
                <a:lnTo>
                  <a:pt x="432" y="414"/>
                </a:lnTo>
                <a:lnTo>
                  <a:pt x="425" y="415"/>
                </a:lnTo>
                <a:lnTo>
                  <a:pt x="424" y="409"/>
                </a:lnTo>
                <a:lnTo>
                  <a:pt x="465" y="401"/>
                </a:lnTo>
                <a:lnTo>
                  <a:pt x="463" y="395"/>
                </a:lnTo>
                <a:lnTo>
                  <a:pt x="457" y="396"/>
                </a:lnTo>
                <a:lnTo>
                  <a:pt x="455" y="389"/>
                </a:lnTo>
                <a:lnTo>
                  <a:pt x="448" y="390"/>
                </a:lnTo>
                <a:lnTo>
                  <a:pt x="446" y="383"/>
                </a:lnTo>
                <a:lnTo>
                  <a:pt x="439" y="384"/>
                </a:lnTo>
                <a:lnTo>
                  <a:pt x="438" y="377"/>
                </a:lnTo>
                <a:lnTo>
                  <a:pt x="430" y="378"/>
                </a:lnTo>
                <a:lnTo>
                  <a:pt x="429" y="371"/>
                </a:lnTo>
                <a:lnTo>
                  <a:pt x="422" y="373"/>
                </a:lnTo>
                <a:lnTo>
                  <a:pt x="420" y="365"/>
                </a:lnTo>
                <a:lnTo>
                  <a:pt x="413" y="367"/>
                </a:lnTo>
                <a:lnTo>
                  <a:pt x="411" y="359"/>
                </a:lnTo>
                <a:lnTo>
                  <a:pt x="404" y="361"/>
                </a:lnTo>
                <a:lnTo>
                  <a:pt x="403" y="354"/>
                </a:lnTo>
                <a:lnTo>
                  <a:pt x="395" y="355"/>
                </a:lnTo>
                <a:lnTo>
                  <a:pt x="394" y="348"/>
                </a:lnTo>
                <a:lnTo>
                  <a:pt x="387" y="349"/>
                </a:lnTo>
                <a:lnTo>
                  <a:pt x="385" y="342"/>
                </a:lnTo>
                <a:lnTo>
                  <a:pt x="378" y="343"/>
                </a:lnTo>
                <a:lnTo>
                  <a:pt x="377" y="336"/>
                </a:lnTo>
                <a:lnTo>
                  <a:pt x="369" y="337"/>
                </a:lnTo>
                <a:lnTo>
                  <a:pt x="368" y="330"/>
                </a:lnTo>
                <a:lnTo>
                  <a:pt x="360" y="331"/>
                </a:lnTo>
                <a:lnTo>
                  <a:pt x="359" y="324"/>
                </a:lnTo>
                <a:lnTo>
                  <a:pt x="353" y="325"/>
                </a:lnTo>
                <a:lnTo>
                  <a:pt x="351" y="318"/>
                </a:lnTo>
                <a:close/>
                <a:moveTo>
                  <a:pt x="69" y="239"/>
                </a:moveTo>
                <a:lnTo>
                  <a:pt x="506" y="239"/>
                </a:lnTo>
                <a:lnTo>
                  <a:pt x="506" y="497"/>
                </a:lnTo>
                <a:lnTo>
                  <a:pt x="69" y="497"/>
                </a:lnTo>
                <a:lnTo>
                  <a:pt x="69" y="239"/>
                </a:lnTo>
                <a:close/>
              </a:path>
            </a:pathLst>
          </a:custGeom>
          <a:solidFill>
            <a:schemeClr val="accent1"/>
          </a:solidFill>
          <a:ln>
            <a:noFill/>
          </a:ln>
          <a:extLst/>
        </p:spPr>
        <p:txBody>
          <a:bodyPr anchor="t" anchorCtr="0" bIns="45700" compatLnSpc="1" lIns="91400" numCol="1" rIns="91400" tIns="45700" vert="horz" wrap="square">
            <a:prstTxWarp prst="textNoShape">
              <a:avLst/>
            </a:prstTxWarp>
          </a:bodyPr>
          <a:lstStyle/>
          <a:p>
            <a:endParaRPr altLang="en-US" lang="zh-CN" sz="2400"/>
          </a:p>
        </p:txBody>
      </p:sp>
      <p:sp>
        <p:nvSpPr>
          <p:cNvPr id="37" name="Freeform 21"/>
          <p:cNvSpPr>
            <a:spLocks noEditPoints="1"/>
          </p:cNvSpPr>
          <p:nvPr/>
        </p:nvSpPr>
        <p:spPr bwMode="auto">
          <a:xfrm>
            <a:off x="5909092" y="1460896"/>
            <a:ext cx="437696" cy="664713"/>
          </a:xfrm>
          <a:custGeom>
            <a:gdLst>
              <a:gd fmla="*/ 72 w 401" name="T0"/>
              <a:gd fmla="*/ 59 h 610" name="T1"/>
              <a:gd fmla="*/ 92 w 401" name="T2"/>
              <a:gd fmla="*/ 27 h 610" name="T3"/>
              <a:gd fmla="*/ 130 w 401" name="T4"/>
              <a:gd fmla="*/ 23 h 610" name="T5"/>
              <a:gd fmla="*/ 110 w 401" name="T6"/>
              <a:gd fmla="*/ 55 h 610" name="T7"/>
              <a:gd fmla="*/ 72 w 401" name="T8"/>
              <a:gd fmla="*/ 59 h 610" name="T9"/>
              <a:gd fmla="*/ 150 w 401" name="T10"/>
              <a:gd fmla="*/ 453 h 610" name="T11"/>
              <a:gd fmla="*/ 194 w 401" name="T12"/>
              <a:gd fmla="*/ 458 h 610" name="T13"/>
              <a:gd fmla="*/ 291 w 401" name="T14"/>
              <a:gd fmla="*/ 431 h 610" name="T15"/>
              <a:gd fmla="*/ 297 w 401" name="T16"/>
              <a:gd fmla="*/ 408 h 610" name="T17"/>
              <a:gd fmla="*/ 275 w 401" name="T18"/>
              <a:gd fmla="*/ 403 h 610" name="T19"/>
              <a:gd fmla="*/ 158 w 401" name="T20"/>
              <a:gd fmla="*/ 422 h 610" name="T21"/>
              <a:gd fmla="*/ 62 w 401" name="T22"/>
              <a:gd fmla="*/ 353 h 610" name="T23"/>
              <a:gd fmla="*/ 43 w 401" name="T24"/>
              <a:gd fmla="*/ 236 h 610" name="T25"/>
              <a:gd fmla="*/ 103 w 401" name="T26"/>
              <a:gd fmla="*/ 146 h 610" name="T27"/>
              <a:gd fmla="*/ 207 w 401" name="T28"/>
              <a:gd fmla="*/ 316 h 610" name="T29"/>
              <a:gd fmla="*/ 208 w 401" name="T30"/>
              <a:gd fmla="*/ 318 h 610" name="T31"/>
              <a:gd fmla="*/ 208 w 401" name="T32"/>
              <a:gd fmla="*/ 318 h 610" name="T33"/>
              <a:gd fmla="*/ 267 w 401" name="T34"/>
              <a:gd fmla="*/ 311 h 610" name="T35"/>
              <a:gd fmla="*/ 299 w 401" name="T36"/>
              <a:gd fmla="*/ 262 h 610" name="T37"/>
              <a:gd fmla="*/ 300 w 401" name="T38"/>
              <a:gd fmla="*/ 261 h 610" name="T39"/>
              <a:gd fmla="*/ 147 w 401" name="T40"/>
              <a:gd fmla="*/ 14 h 610" name="T41"/>
              <a:gd fmla="*/ 147 w 401" name="T42"/>
              <a:gd fmla="*/ 14 h 610" name="T43"/>
              <a:gd fmla="*/ 147 w 401" name="T44"/>
              <a:gd fmla="*/ 13 h 610" name="T45"/>
              <a:gd fmla="*/ 87 w 401" name="T46"/>
              <a:gd fmla="*/ 18 h 610" name="T47"/>
              <a:gd fmla="*/ 55 w 401" name="T48"/>
              <a:gd fmla="*/ 69 h 610" name="T49"/>
              <a:gd fmla="*/ 56 w 401" name="T50"/>
              <a:gd fmla="*/ 70 h 610" name="T51"/>
              <a:gd fmla="*/ 56 w 401" name="T52"/>
              <a:gd fmla="*/ 70 h 610" name="T53"/>
              <a:gd fmla="*/ 86 w 401" name="T54"/>
              <a:gd fmla="*/ 119 h 610" name="T55"/>
              <a:gd fmla="*/ 12 w 401" name="T56"/>
              <a:gd fmla="*/ 228 h 610" name="T57"/>
              <a:gd fmla="*/ 35 w 401" name="T58"/>
              <a:gd fmla="*/ 369 h 610" name="T59"/>
              <a:gd fmla="*/ 150 w 401" name="T60"/>
              <a:gd fmla="*/ 453 h 610" name="T61"/>
              <a:gd fmla="*/ 386 w 401" name="T62"/>
              <a:gd fmla="*/ 356 h 610" name="T63"/>
              <a:gd fmla="*/ 163 w 401" name="T64"/>
              <a:gd fmla="*/ 356 h 610" name="T65"/>
              <a:gd fmla="*/ 148 w 401" name="T66"/>
              <a:gd fmla="*/ 371 h 610" name="T67"/>
              <a:gd fmla="*/ 163 w 401" name="T68"/>
              <a:gd fmla="*/ 387 h 610" name="T69"/>
              <a:gd fmla="*/ 386 w 401" name="T70"/>
              <a:gd fmla="*/ 387 h 610" name="T71"/>
              <a:gd fmla="*/ 401 w 401" name="T72"/>
              <a:gd fmla="*/ 371 h 610" name="T73"/>
              <a:gd fmla="*/ 386 w 401" name="T74"/>
              <a:gd fmla="*/ 356 h 610" name="T75"/>
              <a:gd fmla="*/ 202 w 401" name="T76"/>
              <a:gd fmla="*/ 506 h 610" name="T77"/>
              <a:gd fmla="*/ 183 w 401" name="T78"/>
              <a:gd fmla="*/ 526 h 610" name="T79"/>
              <a:gd fmla="*/ 163 w 401" name="T80"/>
              <a:gd fmla="*/ 506 h 610" name="T81"/>
              <a:gd fmla="*/ 183 w 401" name="T82"/>
              <a:gd fmla="*/ 487 h 610" name="T83"/>
              <a:gd fmla="*/ 202 w 401" name="T84"/>
              <a:gd fmla="*/ 506 h 610" name="T85"/>
              <a:gd fmla="*/ 142 w 401" name="T86"/>
              <a:gd fmla="*/ 506 h 610" name="T87"/>
              <a:gd fmla="*/ 183 w 401" name="T88"/>
              <a:gd fmla="*/ 547 h 610" name="T89"/>
              <a:gd fmla="*/ 223 w 401" name="T90"/>
              <a:gd fmla="*/ 506 h 610" name="T91"/>
              <a:gd fmla="*/ 183 w 401" name="T92"/>
              <a:gd fmla="*/ 466 h 610" name="T93"/>
              <a:gd fmla="*/ 142 w 401" name="T94"/>
              <a:gd fmla="*/ 506 h 610" name="T95"/>
              <a:gd fmla="*/ 237 w 401" name="T96"/>
              <a:gd fmla="*/ 525 h 610" name="T97"/>
              <a:gd fmla="*/ 183 w 401" name="T98"/>
              <a:gd fmla="*/ 564 h 610" name="T99"/>
              <a:gd fmla="*/ 128 w 401" name="T100"/>
              <a:gd fmla="*/ 525 h 610" name="T101"/>
              <a:gd fmla="*/ 55 w 401" name="T102"/>
              <a:gd fmla="*/ 594 h 610" name="T103"/>
              <a:gd fmla="*/ 54 w 401" name="T104"/>
              <a:gd fmla="*/ 605 h 610" name="T105"/>
              <a:gd fmla="*/ 64 w 401" name="T106"/>
              <a:gd fmla="*/ 610 h 610" name="T107"/>
              <a:gd fmla="*/ 302 w 401" name="T108"/>
              <a:gd fmla="*/ 610 h 610" name="T109"/>
              <a:gd fmla="*/ 302 w 401" name="T110"/>
              <a:gd fmla="*/ 610 h 610" name="T111"/>
              <a:gd fmla="*/ 312 w 401" name="T112"/>
              <a:gd fmla="*/ 599 h 610" name="T113"/>
              <a:gd fmla="*/ 310 w 401" name="T114"/>
              <a:gd fmla="*/ 593 h 610" name="T115"/>
              <a:gd fmla="*/ 237 w 401" name="T116"/>
              <a:gd fmla="*/ 525 h 610" name="T1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b="b" l="0" r="r" t="0"/>
            <a:pathLst>
              <a:path h="610" w="401">
                <a:moveTo>
                  <a:pt x="72" y="59"/>
                </a:moveTo>
                <a:cubicBezTo>
                  <a:pt x="67" y="51"/>
                  <a:pt x="76" y="36"/>
                  <a:pt x="92" y="27"/>
                </a:cubicBezTo>
                <a:cubicBezTo>
                  <a:pt x="108" y="17"/>
                  <a:pt x="125" y="15"/>
                  <a:pt x="130" y="23"/>
                </a:cubicBezTo>
                <a:cubicBezTo>
                  <a:pt x="134" y="31"/>
                  <a:pt x="126" y="45"/>
                  <a:pt x="110" y="55"/>
                </a:cubicBezTo>
                <a:cubicBezTo>
                  <a:pt x="94" y="65"/>
                  <a:pt x="77" y="67"/>
                  <a:pt x="72" y="59"/>
                </a:cubicBezTo>
                <a:close/>
                <a:moveTo>
                  <a:pt x="150" y="453"/>
                </a:moveTo>
                <a:cubicBezTo>
                  <a:pt x="165" y="457"/>
                  <a:pt x="179" y="458"/>
                  <a:pt x="194" y="458"/>
                </a:cubicBezTo>
                <a:cubicBezTo>
                  <a:pt x="228" y="458"/>
                  <a:pt x="262" y="449"/>
                  <a:pt x="291" y="431"/>
                </a:cubicBezTo>
                <a:cubicBezTo>
                  <a:pt x="299" y="426"/>
                  <a:pt x="301" y="416"/>
                  <a:pt x="297" y="408"/>
                </a:cubicBezTo>
                <a:cubicBezTo>
                  <a:pt x="292" y="401"/>
                  <a:pt x="282" y="399"/>
                  <a:pt x="275" y="403"/>
                </a:cubicBezTo>
                <a:cubicBezTo>
                  <a:pt x="239" y="425"/>
                  <a:pt x="198" y="432"/>
                  <a:pt x="158" y="422"/>
                </a:cubicBezTo>
                <a:cubicBezTo>
                  <a:pt x="118" y="412"/>
                  <a:pt x="84" y="388"/>
                  <a:pt x="62" y="353"/>
                </a:cubicBezTo>
                <a:cubicBezTo>
                  <a:pt x="40" y="317"/>
                  <a:pt x="34" y="276"/>
                  <a:pt x="43" y="236"/>
                </a:cubicBezTo>
                <a:cubicBezTo>
                  <a:pt x="52" y="199"/>
                  <a:pt x="73" y="168"/>
                  <a:pt x="103" y="146"/>
                </a:cubicBezTo>
                <a:lnTo>
                  <a:pt x="207" y="316"/>
                </a:lnTo>
                <a:lnTo>
                  <a:pt x="208" y="318"/>
                </a:lnTo>
                <a:lnTo>
                  <a:pt x="208" y="318"/>
                </a:lnTo>
                <a:cubicBezTo>
                  <a:pt x="217" y="328"/>
                  <a:pt x="243" y="325"/>
                  <a:pt x="267" y="311"/>
                </a:cubicBezTo>
                <a:cubicBezTo>
                  <a:pt x="291" y="296"/>
                  <a:pt x="305" y="274"/>
                  <a:pt x="299" y="262"/>
                </a:cubicBezTo>
                <a:lnTo>
                  <a:pt x="300" y="261"/>
                </a:lnTo>
                <a:lnTo>
                  <a:pt x="147" y="14"/>
                </a:lnTo>
                <a:lnTo>
                  <a:pt x="147" y="14"/>
                </a:lnTo>
                <a:cubicBezTo>
                  <a:pt x="147" y="13"/>
                  <a:pt x="147" y="13"/>
                  <a:pt x="147" y="13"/>
                </a:cubicBezTo>
                <a:cubicBezTo>
                  <a:pt x="139" y="0"/>
                  <a:pt x="112" y="3"/>
                  <a:pt x="87" y="18"/>
                </a:cubicBezTo>
                <a:cubicBezTo>
                  <a:pt x="62" y="34"/>
                  <a:pt x="48" y="57"/>
                  <a:pt x="55" y="69"/>
                </a:cubicBezTo>
                <a:cubicBezTo>
                  <a:pt x="55" y="69"/>
                  <a:pt x="56" y="70"/>
                  <a:pt x="56" y="70"/>
                </a:cubicBezTo>
                <a:lnTo>
                  <a:pt x="56" y="70"/>
                </a:lnTo>
                <a:lnTo>
                  <a:pt x="86" y="119"/>
                </a:lnTo>
                <a:cubicBezTo>
                  <a:pt x="49" y="145"/>
                  <a:pt x="23" y="184"/>
                  <a:pt x="12" y="228"/>
                </a:cubicBezTo>
                <a:cubicBezTo>
                  <a:pt x="0" y="277"/>
                  <a:pt x="9" y="327"/>
                  <a:pt x="35" y="369"/>
                </a:cubicBezTo>
                <a:cubicBezTo>
                  <a:pt x="61" y="412"/>
                  <a:pt x="102" y="442"/>
                  <a:pt x="150" y="453"/>
                </a:cubicBezTo>
                <a:close/>
                <a:moveTo>
                  <a:pt x="386" y="356"/>
                </a:moveTo>
                <a:lnTo>
                  <a:pt x="163" y="356"/>
                </a:lnTo>
                <a:cubicBezTo>
                  <a:pt x="155" y="356"/>
                  <a:pt x="148" y="363"/>
                  <a:pt x="148" y="371"/>
                </a:cubicBezTo>
                <a:cubicBezTo>
                  <a:pt x="148" y="380"/>
                  <a:pt x="155" y="387"/>
                  <a:pt x="163" y="387"/>
                </a:cubicBezTo>
                <a:lnTo>
                  <a:pt x="386" y="387"/>
                </a:lnTo>
                <a:cubicBezTo>
                  <a:pt x="394" y="387"/>
                  <a:pt x="401" y="380"/>
                  <a:pt x="401" y="371"/>
                </a:cubicBezTo>
                <a:cubicBezTo>
                  <a:pt x="401" y="363"/>
                  <a:pt x="394" y="356"/>
                  <a:pt x="386" y="356"/>
                </a:cubicBezTo>
                <a:close/>
                <a:moveTo>
                  <a:pt x="202" y="506"/>
                </a:moveTo>
                <a:cubicBezTo>
                  <a:pt x="202" y="517"/>
                  <a:pt x="193" y="526"/>
                  <a:pt x="183" y="526"/>
                </a:cubicBezTo>
                <a:cubicBezTo>
                  <a:pt x="172" y="526"/>
                  <a:pt x="163" y="517"/>
                  <a:pt x="163" y="506"/>
                </a:cubicBezTo>
                <a:cubicBezTo>
                  <a:pt x="163" y="495"/>
                  <a:pt x="172" y="487"/>
                  <a:pt x="183" y="487"/>
                </a:cubicBezTo>
                <a:cubicBezTo>
                  <a:pt x="193" y="487"/>
                  <a:pt x="202" y="495"/>
                  <a:pt x="202" y="506"/>
                </a:cubicBezTo>
                <a:close/>
                <a:moveTo>
                  <a:pt x="142" y="506"/>
                </a:moveTo>
                <a:cubicBezTo>
                  <a:pt x="142" y="529"/>
                  <a:pt x="160" y="547"/>
                  <a:pt x="183" y="547"/>
                </a:cubicBezTo>
                <a:cubicBezTo>
                  <a:pt x="205" y="547"/>
                  <a:pt x="223" y="529"/>
                  <a:pt x="223" y="506"/>
                </a:cubicBezTo>
                <a:cubicBezTo>
                  <a:pt x="223" y="484"/>
                  <a:pt x="205" y="466"/>
                  <a:pt x="183" y="466"/>
                </a:cubicBezTo>
                <a:cubicBezTo>
                  <a:pt x="160" y="466"/>
                  <a:pt x="142" y="484"/>
                  <a:pt x="142" y="506"/>
                </a:cubicBezTo>
                <a:close/>
                <a:moveTo>
                  <a:pt x="237" y="525"/>
                </a:moveTo>
                <a:cubicBezTo>
                  <a:pt x="229" y="548"/>
                  <a:pt x="208" y="564"/>
                  <a:pt x="183" y="564"/>
                </a:cubicBezTo>
                <a:cubicBezTo>
                  <a:pt x="157" y="564"/>
                  <a:pt x="136" y="548"/>
                  <a:pt x="128" y="525"/>
                </a:cubicBezTo>
                <a:cubicBezTo>
                  <a:pt x="85" y="548"/>
                  <a:pt x="56" y="591"/>
                  <a:pt x="55" y="594"/>
                </a:cubicBezTo>
                <a:cubicBezTo>
                  <a:pt x="52" y="597"/>
                  <a:pt x="52" y="601"/>
                  <a:pt x="54" y="605"/>
                </a:cubicBezTo>
                <a:cubicBezTo>
                  <a:pt x="56" y="608"/>
                  <a:pt x="60" y="610"/>
                  <a:pt x="64" y="610"/>
                </a:cubicBezTo>
                <a:lnTo>
                  <a:pt x="302" y="610"/>
                </a:lnTo>
                <a:lnTo>
                  <a:pt x="302" y="610"/>
                </a:lnTo>
                <a:cubicBezTo>
                  <a:pt x="308" y="610"/>
                  <a:pt x="312" y="605"/>
                  <a:pt x="312" y="599"/>
                </a:cubicBezTo>
                <a:cubicBezTo>
                  <a:pt x="312" y="597"/>
                  <a:pt x="312" y="595"/>
                  <a:pt x="310" y="593"/>
                </a:cubicBezTo>
                <a:cubicBezTo>
                  <a:pt x="306" y="587"/>
                  <a:pt x="278" y="547"/>
                  <a:pt x="237" y="525"/>
                </a:cubicBezTo>
                <a:close/>
              </a:path>
            </a:pathLst>
          </a:custGeom>
          <a:solidFill>
            <a:schemeClr val="accent1"/>
          </a:solidFill>
          <a:ln>
            <a:noFill/>
          </a:ln>
          <a:extLst/>
        </p:spPr>
        <p:txBody>
          <a:bodyPr anchor="t" anchorCtr="0" bIns="45700" compatLnSpc="1" lIns="91400" numCol="1" rIns="91400" tIns="45700" vert="horz" wrap="square">
            <a:prstTxWarp prst="textNoShape">
              <a:avLst/>
            </a:prstTxWarp>
          </a:bodyPr>
          <a:lstStyle/>
          <a:p>
            <a:endParaRPr altLang="en-US" lang="zh-CN" sz="2400"/>
          </a:p>
        </p:txBody>
      </p:sp>
      <p:sp>
        <p:nvSpPr>
          <p:cNvPr id="38" name="Freeform 22"/>
          <p:cNvSpPr>
            <a:spLocks noEditPoints="1"/>
          </p:cNvSpPr>
          <p:nvPr/>
        </p:nvSpPr>
        <p:spPr bwMode="auto">
          <a:xfrm>
            <a:off x="8722188" y="2483771"/>
            <a:ext cx="667089" cy="662077"/>
          </a:xfrm>
          <a:custGeom>
            <a:gdLst>
              <a:gd fmla="*/ 553 w 612" name="T0"/>
              <a:gd fmla="*/ 521 h 605" name="T1"/>
              <a:gd fmla="*/ 490 w 612" name="T2"/>
              <a:gd fmla="*/ 521 h 605" name="T3"/>
              <a:gd fmla="*/ 590 w 612" name="T4"/>
              <a:gd fmla="*/ 59 h 605" name="T5"/>
              <a:gd fmla="*/ 508 w 612" name="T6"/>
              <a:gd fmla="*/ 0 h 605" name="T7"/>
              <a:gd fmla="*/ 288 w 612" name="T8"/>
              <a:gd fmla="*/ 196 h 605" name="T9"/>
              <a:gd fmla="*/ 256 w 612" name="T10"/>
              <a:gd fmla="*/ 241 h 605" name="T11"/>
              <a:gd fmla="*/ 229 w 612" name="T12"/>
              <a:gd fmla="*/ 254 h 605" name="T13"/>
              <a:gd fmla="*/ 232 w 612" name="T14"/>
              <a:gd fmla="*/ 338 h 605" name="T15"/>
              <a:gd fmla="*/ 55 w 612" name="T16"/>
              <a:gd fmla="*/ 492 h 605" name="T17"/>
              <a:gd fmla="*/ 35 w 612" name="T18"/>
              <a:gd fmla="*/ 605 h 605" name="T19"/>
              <a:gd fmla="*/ 127 w 612" name="T20"/>
              <a:gd fmla="*/ 513 h 605" name="T21"/>
              <a:gd fmla="*/ 271 w 612" name="T22"/>
              <a:gd fmla="*/ 377 h 605" name="T23"/>
              <a:gd fmla="*/ 352 w 612" name="T24"/>
              <a:gd fmla="*/ 377 h 605" name="T25"/>
              <a:gd fmla="*/ 375 w 612" name="T26"/>
              <a:gd fmla="*/ 326 h 605" name="T27"/>
              <a:gd fmla="*/ 410 w 612" name="T28"/>
              <a:gd fmla="*/ 319 h 605" name="T29"/>
              <a:gd fmla="*/ 590 w 612" name="T30"/>
              <a:gd fmla="*/ 59 h 605" name="T31"/>
              <a:gd fmla="*/ 239 w 612" name="T32"/>
              <a:gd fmla="*/ 197 h 605" name="T33"/>
              <a:gd fmla="*/ 246 w 612" name="T34"/>
              <a:gd fmla="*/ 190 h 605" name="T35"/>
              <a:gd fmla="*/ 266 w 612" name="T36"/>
              <a:gd fmla="*/ 171 h 605" name="T37"/>
              <a:gd fmla="*/ 131 w 612" name="T38"/>
              <a:gd fmla="*/ 1 h 605" name="T39"/>
              <a:gd fmla="*/ 171 w 612" name="T40"/>
              <a:gd fmla="*/ 97 h 605" name="T41"/>
              <a:gd fmla="*/ 13 w 612" name="T42"/>
              <a:gd fmla="*/ 118 h 605" name="T43"/>
              <a:gd fmla="*/ 141 w 612" name="T44"/>
              <a:gd fmla="*/ 272 h 605" name="T45"/>
              <a:gd fmla="*/ 185 w 612" name="T46"/>
              <a:gd fmla="*/ 263 h 605" name="T47"/>
              <a:gd fmla="*/ 221 w 612" name="T48"/>
              <a:gd fmla="*/ 215 h 605" name="T49"/>
              <a:gd fmla="*/ 409 w 612" name="T50"/>
              <a:gd fmla="*/ 368 h 605" name="T51"/>
              <a:gd fmla="*/ 376 w 612" name="T52"/>
              <a:gd fmla="*/ 401 h 605" name="T53"/>
              <a:gd fmla="*/ 451 w 612" name="T54"/>
              <a:gd fmla="*/ 529 h 605" name="T55"/>
              <a:gd fmla="*/ 529 w 612" name="T56"/>
              <a:gd fmla="*/ 605 h 605" name="T57"/>
              <a:gd fmla="*/ 597 w 612" name="T58"/>
              <a:gd fmla="*/ 502 h 605" name="T59"/>
              <a:gd fmla="*/ 427 w 612" name="T60"/>
              <a:gd fmla="*/ 350 h 605" name="T61"/>
              <a:gd fmla="*/ 401 w 612" name="T62"/>
              <a:gd fmla="*/ 352 h 605" name="T6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b="b" l="0" r="r" t="0"/>
            <a:pathLst>
              <a:path h="605" w="612">
                <a:moveTo>
                  <a:pt x="522" y="490"/>
                </a:moveTo>
                <a:cubicBezTo>
                  <a:pt x="539" y="490"/>
                  <a:pt x="553" y="504"/>
                  <a:pt x="553" y="521"/>
                </a:cubicBezTo>
                <a:cubicBezTo>
                  <a:pt x="553" y="539"/>
                  <a:pt x="539" y="553"/>
                  <a:pt x="522" y="553"/>
                </a:cubicBezTo>
                <a:cubicBezTo>
                  <a:pt x="504" y="553"/>
                  <a:pt x="490" y="539"/>
                  <a:pt x="490" y="521"/>
                </a:cubicBezTo>
                <a:cubicBezTo>
                  <a:pt x="490" y="504"/>
                  <a:pt x="504" y="490"/>
                  <a:pt x="522" y="490"/>
                </a:cubicBezTo>
                <a:close/>
                <a:moveTo>
                  <a:pt x="590" y="59"/>
                </a:moveTo>
                <a:lnTo>
                  <a:pt x="548" y="17"/>
                </a:lnTo>
                <a:cubicBezTo>
                  <a:pt x="537" y="5"/>
                  <a:pt x="522" y="0"/>
                  <a:pt x="508" y="0"/>
                </a:cubicBezTo>
                <a:cubicBezTo>
                  <a:pt x="493" y="0"/>
                  <a:pt x="478" y="5"/>
                  <a:pt x="467" y="17"/>
                </a:cubicBezTo>
                <a:lnTo>
                  <a:pt x="288" y="196"/>
                </a:lnTo>
                <a:cubicBezTo>
                  <a:pt x="293" y="207"/>
                  <a:pt x="289" y="223"/>
                  <a:pt x="281" y="231"/>
                </a:cubicBezTo>
                <a:cubicBezTo>
                  <a:pt x="275" y="237"/>
                  <a:pt x="265" y="241"/>
                  <a:pt x="256" y="241"/>
                </a:cubicBezTo>
                <a:cubicBezTo>
                  <a:pt x="252" y="241"/>
                  <a:pt x="249" y="240"/>
                  <a:pt x="245" y="239"/>
                </a:cubicBezTo>
                <a:lnTo>
                  <a:pt x="229" y="254"/>
                </a:lnTo>
                <a:cubicBezTo>
                  <a:pt x="207" y="277"/>
                  <a:pt x="207" y="313"/>
                  <a:pt x="229" y="335"/>
                </a:cubicBezTo>
                <a:lnTo>
                  <a:pt x="232" y="338"/>
                </a:lnTo>
                <a:lnTo>
                  <a:pt x="92" y="478"/>
                </a:lnTo>
                <a:lnTo>
                  <a:pt x="55" y="492"/>
                </a:lnTo>
                <a:lnTo>
                  <a:pt x="0" y="570"/>
                </a:lnTo>
                <a:lnTo>
                  <a:pt x="35" y="605"/>
                </a:lnTo>
                <a:lnTo>
                  <a:pt x="113" y="551"/>
                </a:lnTo>
                <a:lnTo>
                  <a:pt x="127" y="513"/>
                </a:lnTo>
                <a:lnTo>
                  <a:pt x="267" y="373"/>
                </a:lnTo>
                <a:lnTo>
                  <a:pt x="271" y="377"/>
                </a:lnTo>
                <a:cubicBezTo>
                  <a:pt x="283" y="388"/>
                  <a:pt x="297" y="394"/>
                  <a:pt x="312" y="394"/>
                </a:cubicBezTo>
                <a:cubicBezTo>
                  <a:pt x="326" y="394"/>
                  <a:pt x="341" y="388"/>
                  <a:pt x="352" y="377"/>
                </a:cubicBezTo>
                <a:lnTo>
                  <a:pt x="368" y="361"/>
                </a:lnTo>
                <a:cubicBezTo>
                  <a:pt x="363" y="351"/>
                  <a:pt x="367" y="335"/>
                  <a:pt x="375" y="326"/>
                </a:cubicBezTo>
                <a:cubicBezTo>
                  <a:pt x="381" y="320"/>
                  <a:pt x="391" y="317"/>
                  <a:pt x="399" y="317"/>
                </a:cubicBezTo>
                <a:cubicBezTo>
                  <a:pt x="403" y="317"/>
                  <a:pt x="407" y="317"/>
                  <a:pt x="410" y="319"/>
                </a:cubicBezTo>
                <a:lnTo>
                  <a:pt x="590" y="139"/>
                </a:lnTo>
                <a:cubicBezTo>
                  <a:pt x="612" y="117"/>
                  <a:pt x="612" y="81"/>
                  <a:pt x="590" y="59"/>
                </a:cubicBezTo>
                <a:close/>
                <a:moveTo>
                  <a:pt x="221" y="215"/>
                </a:moveTo>
                <a:lnTo>
                  <a:pt x="239" y="197"/>
                </a:lnTo>
                <a:lnTo>
                  <a:pt x="255" y="206"/>
                </a:lnTo>
                <a:lnTo>
                  <a:pt x="246" y="190"/>
                </a:lnTo>
                <a:lnTo>
                  <a:pt x="264" y="172"/>
                </a:lnTo>
                <a:lnTo>
                  <a:pt x="266" y="171"/>
                </a:lnTo>
                <a:cubicBezTo>
                  <a:pt x="270" y="161"/>
                  <a:pt x="272" y="151"/>
                  <a:pt x="272" y="141"/>
                </a:cubicBezTo>
                <a:cubicBezTo>
                  <a:pt x="272" y="69"/>
                  <a:pt x="203" y="0"/>
                  <a:pt x="131" y="1"/>
                </a:cubicBezTo>
                <a:cubicBezTo>
                  <a:pt x="131" y="1"/>
                  <a:pt x="123" y="9"/>
                  <a:pt x="118" y="13"/>
                </a:cubicBezTo>
                <a:cubicBezTo>
                  <a:pt x="176" y="71"/>
                  <a:pt x="171" y="62"/>
                  <a:pt x="171" y="97"/>
                </a:cubicBezTo>
                <a:cubicBezTo>
                  <a:pt x="171" y="126"/>
                  <a:pt x="125" y="171"/>
                  <a:pt x="97" y="171"/>
                </a:cubicBezTo>
                <a:cubicBezTo>
                  <a:pt x="61" y="171"/>
                  <a:pt x="72" y="177"/>
                  <a:pt x="13" y="118"/>
                </a:cubicBezTo>
                <a:cubicBezTo>
                  <a:pt x="9" y="123"/>
                  <a:pt x="1" y="131"/>
                  <a:pt x="1" y="131"/>
                </a:cubicBezTo>
                <a:cubicBezTo>
                  <a:pt x="2" y="203"/>
                  <a:pt x="70" y="272"/>
                  <a:pt x="141" y="272"/>
                </a:cubicBezTo>
                <a:cubicBezTo>
                  <a:pt x="154" y="272"/>
                  <a:pt x="168" y="267"/>
                  <a:pt x="182" y="261"/>
                </a:cubicBezTo>
                <a:lnTo>
                  <a:pt x="185" y="263"/>
                </a:lnTo>
                <a:cubicBezTo>
                  <a:pt x="189" y="251"/>
                  <a:pt x="196" y="240"/>
                  <a:pt x="206" y="231"/>
                </a:cubicBezTo>
                <a:lnTo>
                  <a:pt x="221" y="215"/>
                </a:lnTo>
                <a:close/>
                <a:moveTo>
                  <a:pt x="401" y="352"/>
                </a:moveTo>
                <a:lnTo>
                  <a:pt x="409" y="368"/>
                </a:lnTo>
                <a:lnTo>
                  <a:pt x="392" y="385"/>
                </a:lnTo>
                <a:lnTo>
                  <a:pt x="376" y="401"/>
                </a:lnTo>
                <a:cubicBezTo>
                  <a:pt x="367" y="410"/>
                  <a:pt x="356" y="417"/>
                  <a:pt x="343" y="422"/>
                </a:cubicBezTo>
                <a:lnTo>
                  <a:pt x="451" y="529"/>
                </a:lnTo>
                <a:lnTo>
                  <a:pt x="502" y="597"/>
                </a:lnTo>
                <a:lnTo>
                  <a:pt x="529" y="605"/>
                </a:lnTo>
                <a:lnTo>
                  <a:pt x="604" y="529"/>
                </a:lnTo>
                <a:lnTo>
                  <a:pt x="597" y="502"/>
                </a:lnTo>
                <a:lnTo>
                  <a:pt x="529" y="451"/>
                </a:lnTo>
                <a:lnTo>
                  <a:pt x="427" y="350"/>
                </a:lnTo>
                <a:lnTo>
                  <a:pt x="417" y="360"/>
                </a:lnTo>
                <a:lnTo>
                  <a:pt x="401" y="352"/>
                </a:lnTo>
                <a:close/>
              </a:path>
            </a:pathLst>
          </a:custGeom>
          <a:solidFill>
            <a:schemeClr val="accent1"/>
          </a:solidFill>
          <a:ln>
            <a:noFill/>
          </a:ln>
          <a:extLst/>
        </p:spPr>
        <p:txBody>
          <a:bodyPr anchor="t" anchorCtr="0" bIns="45700" compatLnSpc="1" lIns="91400" numCol="1" rIns="91400" tIns="45700" vert="horz" wrap="square">
            <a:prstTxWarp prst="textNoShape">
              <a:avLst/>
            </a:prstTxWarp>
          </a:bodyPr>
          <a:lstStyle/>
          <a:p>
            <a:endParaRPr altLang="en-US" lang="zh-CN" sz="2400"/>
          </a:p>
        </p:txBody>
      </p:sp>
      <p:sp>
        <p:nvSpPr>
          <p:cNvPr id="39" name="Freeform 23"/>
          <p:cNvSpPr/>
          <p:nvPr/>
        </p:nvSpPr>
        <p:spPr bwMode="auto">
          <a:xfrm>
            <a:off x="10261292" y="2647310"/>
            <a:ext cx="379688" cy="437868"/>
          </a:xfrm>
          <a:custGeom>
            <a:gdLst>
              <a:gd fmla="*/ 346 w 346" name="T0"/>
              <a:gd fmla="*/ 130 h 401" name="T1"/>
              <a:gd fmla="*/ 346 w 346" name="T2"/>
              <a:gd fmla="*/ 29 h 401" name="T3"/>
              <a:gd fmla="*/ 300 w 346" name="T4"/>
              <a:gd fmla="*/ 29 h 401" name="T5"/>
              <a:gd fmla="*/ 300 w 346" name="T6"/>
              <a:gd fmla="*/ 130 h 401" name="T7"/>
              <a:gd fmla="*/ 176 w 346" name="T8"/>
              <a:gd fmla="*/ 254 h 401" name="T9"/>
              <a:gd fmla="*/ 174 w 346" name="T10"/>
              <a:gd fmla="*/ 254 h 401" name="T11"/>
              <a:gd fmla="*/ 173 w 346" name="T12"/>
              <a:gd fmla="*/ 254 h 401" name="T13"/>
              <a:gd fmla="*/ 173 w 346" name="T14"/>
              <a:gd fmla="*/ 254 h 401" name="T15"/>
              <a:gd fmla="*/ 170 w 346" name="T16"/>
              <a:gd fmla="*/ 254 h 401" name="T17"/>
              <a:gd fmla="*/ 46 w 346" name="T18"/>
              <a:gd fmla="*/ 130 h 401" name="T19"/>
              <a:gd fmla="*/ 46 w 346" name="T20"/>
              <a:gd fmla="*/ 29 h 401" name="T21"/>
              <a:gd fmla="*/ 0 w 346" name="T22"/>
              <a:gd fmla="*/ 29 h 401" name="T23"/>
              <a:gd fmla="*/ 0 w 346" name="T24"/>
              <a:gd fmla="*/ 130 h 401" name="T25"/>
              <a:gd fmla="*/ 146 w 346" name="T26"/>
              <a:gd fmla="*/ 299 h 401" name="T27"/>
              <a:gd fmla="*/ 146 w 346" name="T28"/>
              <a:gd fmla="*/ 372 h 401" name="T29"/>
              <a:gd fmla="*/ 42 w 346" name="T30"/>
              <a:gd fmla="*/ 401 h 401" name="T31"/>
              <a:gd fmla="*/ 304 w 346" name="T32"/>
              <a:gd fmla="*/ 401 h 401" name="T33"/>
              <a:gd fmla="*/ 200 w 346" name="T34"/>
              <a:gd fmla="*/ 371 h 401" name="T35"/>
              <a:gd fmla="*/ 200 w 346" name="T36"/>
              <a:gd fmla="*/ 299 h 401" name="T37"/>
              <a:gd fmla="*/ 346 w 346" name="T38"/>
              <a:gd fmla="*/ 130 h 401"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401" w="346">
                <a:moveTo>
                  <a:pt x="346" y="130"/>
                </a:moveTo>
                <a:lnTo>
                  <a:pt x="346" y="29"/>
                </a:lnTo>
                <a:cubicBezTo>
                  <a:pt x="346" y="0"/>
                  <a:pt x="300" y="0"/>
                  <a:pt x="300" y="29"/>
                </a:cubicBezTo>
                <a:lnTo>
                  <a:pt x="300" y="130"/>
                </a:lnTo>
                <a:cubicBezTo>
                  <a:pt x="300" y="199"/>
                  <a:pt x="245" y="254"/>
                  <a:pt x="176" y="254"/>
                </a:cubicBezTo>
                <a:cubicBezTo>
                  <a:pt x="176" y="254"/>
                  <a:pt x="175" y="254"/>
                  <a:pt x="174" y="254"/>
                </a:cubicBezTo>
                <a:lnTo>
                  <a:pt x="173" y="254"/>
                </a:lnTo>
                <a:lnTo>
                  <a:pt x="173" y="254"/>
                </a:lnTo>
                <a:cubicBezTo>
                  <a:pt x="172" y="254"/>
                  <a:pt x="171" y="254"/>
                  <a:pt x="170" y="254"/>
                </a:cubicBezTo>
                <a:cubicBezTo>
                  <a:pt x="102" y="254"/>
                  <a:pt x="46" y="199"/>
                  <a:pt x="46" y="130"/>
                </a:cubicBezTo>
                <a:lnTo>
                  <a:pt x="46" y="29"/>
                </a:lnTo>
                <a:cubicBezTo>
                  <a:pt x="46" y="0"/>
                  <a:pt x="0" y="0"/>
                  <a:pt x="0" y="29"/>
                </a:cubicBezTo>
                <a:cubicBezTo>
                  <a:pt x="0" y="43"/>
                  <a:pt x="0" y="130"/>
                  <a:pt x="0" y="130"/>
                </a:cubicBezTo>
                <a:cubicBezTo>
                  <a:pt x="0" y="216"/>
                  <a:pt x="63" y="287"/>
                  <a:pt x="146" y="299"/>
                </a:cubicBezTo>
                <a:lnTo>
                  <a:pt x="146" y="372"/>
                </a:lnTo>
                <a:lnTo>
                  <a:pt x="42" y="401"/>
                </a:lnTo>
                <a:lnTo>
                  <a:pt x="304" y="401"/>
                </a:lnTo>
                <a:lnTo>
                  <a:pt x="200" y="371"/>
                </a:lnTo>
                <a:lnTo>
                  <a:pt x="200" y="299"/>
                </a:lnTo>
                <a:cubicBezTo>
                  <a:pt x="283" y="287"/>
                  <a:pt x="346" y="216"/>
                  <a:pt x="346" y="130"/>
                </a:cubicBezTo>
                <a:close/>
              </a:path>
            </a:pathLst>
          </a:custGeom>
          <a:solidFill>
            <a:schemeClr val="accent1"/>
          </a:solidFill>
          <a:ln>
            <a:noFill/>
          </a:ln>
          <a:extLst/>
        </p:spPr>
        <p:txBody>
          <a:bodyPr anchor="t" anchorCtr="0" bIns="45700" compatLnSpc="1" lIns="91400" numCol="1" rIns="91400" tIns="45700" vert="horz" wrap="square">
            <a:prstTxWarp prst="textNoShape">
              <a:avLst/>
            </a:prstTxWarp>
          </a:bodyPr>
          <a:lstStyle/>
          <a:p>
            <a:endParaRPr altLang="en-US" lang="zh-CN" sz="2400"/>
          </a:p>
        </p:txBody>
      </p:sp>
      <p:sp>
        <p:nvSpPr>
          <p:cNvPr id="40" name="Freeform 24"/>
          <p:cNvSpPr/>
          <p:nvPr/>
        </p:nvSpPr>
        <p:spPr bwMode="auto">
          <a:xfrm>
            <a:off x="10358849" y="2478494"/>
            <a:ext cx="184571" cy="398301"/>
          </a:xfrm>
          <a:custGeom>
            <a:gdLst>
              <a:gd fmla="*/ 83 w 168" name="T0"/>
              <a:gd fmla="*/ 365 h 365" name="T1"/>
              <a:gd fmla="*/ 84 w 168" name="T2"/>
              <a:gd fmla="*/ 365 h 365" name="T3"/>
              <a:gd fmla="*/ 86 w 168" name="T4"/>
              <a:gd fmla="*/ 365 h 365" name="T5"/>
              <a:gd fmla="*/ 168 w 168" name="T6"/>
              <a:gd fmla="*/ 282 h 365" name="T7"/>
              <a:gd fmla="*/ 168 w 168" name="T8"/>
              <a:gd fmla="*/ 83 h 365" name="T9"/>
              <a:gd fmla="*/ 86 w 168" name="T10"/>
              <a:gd fmla="*/ 0 h 365" name="T11"/>
              <a:gd fmla="*/ 84 w 168" name="T12"/>
              <a:gd fmla="*/ 0 h 365" name="T13"/>
              <a:gd fmla="*/ 83 w 168" name="T14"/>
              <a:gd fmla="*/ 0 h 365" name="T15"/>
              <a:gd fmla="*/ 0 w 168" name="T16"/>
              <a:gd fmla="*/ 83 h 365" name="T17"/>
              <a:gd fmla="*/ 0 w 168" name="T18"/>
              <a:gd fmla="*/ 282 h 365" name="T19"/>
              <a:gd fmla="*/ 83 w 168" name="T20"/>
              <a:gd fmla="*/ 365 h 365"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365" w="168">
                <a:moveTo>
                  <a:pt x="83" y="365"/>
                </a:moveTo>
                <a:cubicBezTo>
                  <a:pt x="83" y="365"/>
                  <a:pt x="84" y="365"/>
                  <a:pt x="84" y="365"/>
                </a:cubicBezTo>
                <a:cubicBezTo>
                  <a:pt x="85" y="365"/>
                  <a:pt x="85" y="365"/>
                  <a:pt x="86" y="365"/>
                </a:cubicBezTo>
                <a:cubicBezTo>
                  <a:pt x="131" y="365"/>
                  <a:pt x="168" y="328"/>
                  <a:pt x="168" y="282"/>
                </a:cubicBezTo>
                <a:lnTo>
                  <a:pt x="168" y="83"/>
                </a:lnTo>
                <a:cubicBezTo>
                  <a:pt x="168" y="37"/>
                  <a:pt x="131" y="0"/>
                  <a:pt x="86" y="0"/>
                </a:cubicBezTo>
                <a:cubicBezTo>
                  <a:pt x="85" y="0"/>
                  <a:pt x="85" y="0"/>
                  <a:pt x="84" y="0"/>
                </a:cubicBezTo>
                <a:cubicBezTo>
                  <a:pt x="84" y="0"/>
                  <a:pt x="83" y="0"/>
                  <a:pt x="83" y="0"/>
                </a:cubicBezTo>
                <a:cubicBezTo>
                  <a:pt x="37" y="0"/>
                  <a:pt x="0" y="37"/>
                  <a:pt x="0" y="83"/>
                </a:cubicBezTo>
                <a:lnTo>
                  <a:pt x="0" y="282"/>
                </a:lnTo>
                <a:cubicBezTo>
                  <a:pt x="0" y="328"/>
                  <a:pt x="37" y="365"/>
                  <a:pt x="83" y="365"/>
                </a:cubicBezTo>
                <a:close/>
              </a:path>
            </a:pathLst>
          </a:custGeom>
          <a:solidFill>
            <a:schemeClr val="accent1"/>
          </a:solidFill>
          <a:ln>
            <a:noFill/>
          </a:ln>
          <a:extLst/>
        </p:spPr>
        <p:txBody>
          <a:bodyPr anchor="t" anchorCtr="0" bIns="45700" compatLnSpc="1" lIns="91400" numCol="1" rIns="91400" tIns="45700" vert="horz" wrap="square">
            <a:prstTxWarp prst="textNoShape">
              <a:avLst/>
            </a:prstTxWarp>
          </a:bodyPr>
          <a:lstStyle/>
          <a:p>
            <a:endParaRPr altLang="en-US" lang="zh-CN" sz="2400"/>
          </a:p>
        </p:txBody>
      </p:sp>
      <p:sp>
        <p:nvSpPr>
          <p:cNvPr id="41" name="Freeform 25"/>
          <p:cNvSpPr>
            <a:spLocks noEditPoints="1"/>
          </p:cNvSpPr>
          <p:nvPr/>
        </p:nvSpPr>
        <p:spPr bwMode="auto">
          <a:xfrm>
            <a:off x="4509735" y="1466173"/>
            <a:ext cx="482519" cy="659436"/>
          </a:xfrm>
          <a:custGeom>
            <a:gdLst>
              <a:gd fmla="*/ 58 w 443" name="T0"/>
              <a:gd fmla="*/ 98 h 605" name="T1"/>
              <a:gd fmla="*/ 49 w 443" name="T2"/>
              <a:gd fmla="*/ 605 h 605" name="T3"/>
              <a:gd fmla="*/ 443 w 443" name="T4"/>
              <a:gd fmla="*/ 149 h 605" name="T5"/>
              <a:gd fmla="*/ 410 w 443" name="T6"/>
              <a:gd fmla="*/ 159 h 605" name="T7"/>
              <a:gd fmla="*/ 51 w 443" name="T8"/>
              <a:gd fmla="*/ 570 h 605" name="T9"/>
              <a:gd fmla="*/ 192 w 443" name="T10"/>
              <a:gd fmla="*/ 64 h 605" name="T11"/>
              <a:gd fmla="*/ 252 w 443" name="T12"/>
              <a:gd fmla="*/ 64 h 605" name="T13"/>
              <a:gd fmla="*/ 221 w 443" name="T14"/>
              <a:gd fmla="*/ 96 h 605" name="T15"/>
              <a:gd fmla="*/ 155 w 443" name="T16"/>
              <a:gd fmla="*/ 66 h 605" name="T17"/>
              <a:gd fmla="*/ 81 w 443" name="T18"/>
              <a:gd fmla="*/ 153 h 605" name="T19"/>
              <a:gd fmla="*/ 362 w 443" name="T20"/>
              <a:gd fmla="*/ 153 h 605" name="T21"/>
              <a:gd fmla="*/ 288 w 443" name="T22"/>
              <a:gd fmla="*/ 66 h 605" name="T23"/>
              <a:gd fmla="*/ 155 w 443" name="T24"/>
              <a:gd fmla="*/ 66 h 605" name="T25"/>
              <a:gd fmla="*/ 156 w 443" name="T26"/>
              <a:gd fmla="*/ 459 h 605" name="T27"/>
              <a:gd fmla="*/ 107 w 443" name="T28"/>
              <a:gd fmla="*/ 473 h 605" name="T29"/>
              <a:gd fmla="*/ 97 w 443" name="T30"/>
              <a:gd fmla="*/ 484 h 605" name="T31"/>
              <a:gd fmla="*/ 156 w 443" name="T32"/>
              <a:gd fmla="*/ 489 h 605" name="T33"/>
              <a:gd fmla="*/ 94 w 443" name="T34"/>
              <a:gd fmla="*/ 519 h 605" name="T35"/>
              <a:gd fmla="*/ 172 w 443" name="T36"/>
              <a:gd fmla="*/ 481 h 605" name="T37"/>
              <a:gd fmla="*/ 172 w 443" name="T38"/>
              <a:gd fmla="*/ 456 h 605" name="T39"/>
              <a:gd fmla="*/ 78 w 443" name="T40"/>
              <a:gd fmla="*/ 461 h 605" name="T41"/>
              <a:gd fmla="*/ 152 w 443" name="T42"/>
              <a:gd fmla="*/ 539 h 605" name="T43"/>
              <a:gd fmla="*/ 152 w 443" name="T44"/>
              <a:gd fmla="*/ 237 h 605" name="T45"/>
              <a:gd fmla="*/ 107 w 443" name="T46"/>
              <a:gd fmla="*/ 251 h 605" name="T47"/>
              <a:gd fmla="*/ 123 w 443" name="T48"/>
              <a:gd fmla="*/ 291 h 605" name="T49"/>
              <a:gd fmla="*/ 94 w 443" name="T50"/>
              <a:gd fmla="*/ 302 h 605" name="T51"/>
              <a:gd fmla="*/ 152 w 443" name="T52"/>
              <a:gd fmla="*/ 222 h 605" name="T53"/>
              <a:gd fmla="*/ 78 w 443" name="T54"/>
              <a:gd fmla="*/ 300 h 605" name="T55"/>
              <a:gd fmla="*/ 171 w 443" name="T56"/>
              <a:gd fmla="*/ 255 h 605" name="T57"/>
              <a:gd fmla="*/ 170 w 443" name="T58"/>
              <a:gd fmla="*/ 234 h 605" name="T59"/>
              <a:gd fmla="*/ 156 w 443" name="T60"/>
              <a:gd fmla="*/ 357 h 605" name="T61"/>
              <a:gd fmla="*/ 97 w 443" name="T62"/>
              <a:gd fmla="*/ 372 h 605" name="T63"/>
              <a:gd fmla="*/ 156 w 443" name="T64"/>
              <a:gd fmla="*/ 412 h 605" name="T65"/>
              <a:gd fmla="*/ 171 w 443" name="T66"/>
              <a:gd fmla="*/ 345 h 605" name="T67"/>
              <a:gd fmla="*/ 78 w 443" name="T68"/>
              <a:gd fmla="*/ 349 h 605" name="T69"/>
              <a:gd fmla="*/ 156 w 443" name="T70"/>
              <a:gd fmla="*/ 427 h 605" name="T71"/>
              <a:gd fmla="*/ 205 w 443" name="T72"/>
              <a:gd fmla="*/ 330 h 605" name="T73"/>
              <a:gd fmla="*/ 232 w 443" name="T74"/>
              <a:gd fmla="*/ 513 h 605" name="T75"/>
              <a:gd fmla="*/ 356 w 443" name="T76"/>
              <a:gd fmla="*/ 475 h 605" name="T77"/>
              <a:gd fmla="*/ 227 w 443" name="T78"/>
              <a:gd fmla="*/ 508 h 605" name="T79"/>
              <a:gd fmla="*/ 356 w 443" name="T80"/>
              <a:gd fmla="*/ 360 h 605" name="T81"/>
              <a:gd fmla="*/ 227 w 443" name="T82"/>
              <a:gd fmla="*/ 291 h 605" name="T83"/>
              <a:gd fmla="*/ 227 w 443" name="T84"/>
              <a:gd fmla="*/ 250 h 605" name="T8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b="b" l="0" r="r" t="0"/>
            <a:pathLst>
              <a:path h="605" w="442">
                <a:moveTo>
                  <a:pt x="34" y="159"/>
                </a:moveTo>
                <a:cubicBezTo>
                  <a:pt x="34" y="142"/>
                  <a:pt x="42" y="134"/>
                  <a:pt x="58" y="133"/>
                </a:cubicBezTo>
                <a:lnTo>
                  <a:pt x="58" y="98"/>
                </a:lnTo>
                <a:cubicBezTo>
                  <a:pt x="27" y="99"/>
                  <a:pt x="0" y="118"/>
                  <a:pt x="0" y="149"/>
                </a:cubicBezTo>
                <a:lnTo>
                  <a:pt x="0" y="556"/>
                </a:lnTo>
                <a:cubicBezTo>
                  <a:pt x="0" y="581"/>
                  <a:pt x="24" y="605"/>
                  <a:pt x="49" y="605"/>
                </a:cubicBezTo>
                <a:lnTo>
                  <a:pt x="394" y="605"/>
                </a:lnTo>
                <a:cubicBezTo>
                  <a:pt x="419" y="605"/>
                  <a:pt x="443" y="581"/>
                  <a:pt x="443" y="556"/>
                </a:cubicBezTo>
                <a:lnTo>
                  <a:pt x="443" y="149"/>
                </a:lnTo>
                <a:cubicBezTo>
                  <a:pt x="443" y="118"/>
                  <a:pt x="416" y="99"/>
                  <a:pt x="385" y="98"/>
                </a:cubicBezTo>
                <a:lnTo>
                  <a:pt x="385" y="133"/>
                </a:lnTo>
                <a:cubicBezTo>
                  <a:pt x="402" y="134"/>
                  <a:pt x="410" y="142"/>
                  <a:pt x="410" y="159"/>
                </a:cubicBezTo>
                <a:lnTo>
                  <a:pt x="410" y="545"/>
                </a:lnTo>
                <a:cubicBezTo>
                  <a:pt x="410" y="557"/>
                  <a:pt x="404" y="570"/>
                  <a:pt x="393" y="570"/>
                </a:cubicBezTo>
                <a:lnTo>
                  <a:pt x="51" y="570"/>
                </a:lnTo>
                <a:cubicBezTo>
                  <a:pt x="37" y="570"/>
                  <a:pt x="34" y="556"/>
                  <a:pt x="34" y="542"/>
                </a:cubicBezTo>
                <a:lnTo>
                  <a:pt x="34" y="159"/>
                </a:lnTo>
                <a:close/>
                <a:moveTo>
                  <a:pt x="192" y="64"/>
                </a:moveTo>
                <a:cubicBezTo>
                  <a:pt x="192" y="50"/>
                  <a:pt x="205" y="37"/>
                  <a:pt x="219" y="37"/>
                </a:cubicBezTo>
                <a:lnTo>
                  <a:pt x="224" y="37"/>
                </a:lnTo>
                <a:cubicBezTo>
                  <a:pt x="238" y="37"/>
                  <a:pt x="252" y="50"/>
                  <a:pt x="252" y="64"/>
                </a:cubicBezTo>
                <a:lnTo>
                  <a:pt x="252" y="67"/>
                </a:lnTo>
                <a:cubicBezTo>
                  <a:pt x="252" y="83"/>
                  <a:pt x="238" y="96"/>
                  <a:pt x="222" y="96"/>
                </a:cubicBezTo>
                <a:lnTo>
                  <a:pt x="221" y="96"/>
                </a:lnTo>
                <a:cubicBezTo>
                  <a:pt x="205" y="96"/>
                  <a:pt x="192" y="83"/>
                  <a:pt x="192" y="67"/>
                </a:cubicBezTo>
                <a:lnTo>
                  <a:pt x="192" y="64"/>
                </a:lnTo>
                <a:close/>
                <a:moveTo>
                  <a:pt x="155" y="66"/>
                </a:moveTo>
                <a:lnTo>
                  <a:pt x="106" y="66"/>
                </a:lnTo>
                <a:cubicBezTo>
                  <a:pt x="89" y="66"/>
                  <a:pt x="81" y="74"/>
                  <a:pt x="81" y="90"/>
                </a:cubicBezTo>
                <a:lnTo>
                  <a:pt x="81" y="153"/>
                </a:lnTo>
                <a:cubicBezTo>
                  <a:pt x="81" y="164"/>
                  <a:pt x="88" y="175"/>
                  <a:pt x="98" y="175"/>
                </a:cubicBezTo>
                <a:lnTo>
                  <a:pt x="345" y="175"/>
                </a:lnTo>
                <a:cubicBezTo>
                  <a:pt x="355" y="175"/>
                  <a:pt x="362" y="164"/>
                  <a:pt x="362" y="153"/>
                </a:cubicBezTo>
                <a:lnTo>
                  <a:pt x="362" y="90"/>
                </a:lnTo>
                <a:cubicBezTo>
                  <a:pt x="362" y="74"/>
                  <a:pt x="354" y="66"/>
                  <a:pt x="337" y="66"/>
                </a:cubicBezTo>
                <a:lnTo>
                  <a:pt x="288" y="66"/>
                </a:lnTo>
                <a:cubicBezTo>
                  <a:pt x="288" y="32"/>
                  <a:pt x="260" y="0"/>
                  <a:pt x="227" y="0"/>
                </a:cubicBezTo>
                <a:lnTo>
                  <a:pt x="216" y="0"/>
                </a:lnTo>
                <a:cubicBezTo>
                  <a:pt x="184" y="0"/>
                  <a:pt x="155" y="32"/>
                  <a:pt x="155" y="66"/>
                </a:cubicBezTo>
                <a:close/>
                <a:moveTo>
                  <a:pt x="94" y="464"/>
                </a:moveTo>
                <a:cubicBezTo>
                  <a:pt x="94" y="460"/>
                  <a:pt x="95" y="459"/>
                  <a:pt x="98" y="459"/>
                </a:cubicBezTo>
                <a:lnTo>
                  <a:pt x="156" y="459"/>
                </a:lnTo>
                <a:lnTo>
                  <a:pt x="156" y="464"/>
                </a:lnTo>
                <a:cubicBezTo>
                  <a:pt x="156" y="469"/>
                  <a:pt x="132" y="483"/>
                  <a:pt x="127" y="485"/>
                </a:cubicBezTo>
                <a:cubicBezTo>
                  <a:pt x="123" y="482"/>
                  <a:pt x="114" y="473"/>
                  <a:pt x="107" y="473"/>
                </a:cubicBezTo>
                <a:lnTo>
                  <a:pt x="106" y="473"/>
                </a:lnTo>
                <a:cubicBezTo>
                  <a:pt x="102" y="473"/>
                  <a:pt x="97" y="479"/>
                  <a:pt x="97" y="482"/>
                </a:cubicBezTo>
                <a:lnTo>
                  <a:pt x="97" y="484"/>
                </a:lnTo>
                <a:cubicBezTo>
                  <a:pt x="97" y="488"/>
                  <a:pt x="118" y="511"/>
                  <a:pt x="123" y="511"/>
                </a:cubicBezTo>
                <a:lnTo>
                  <a:pt x="124" y="511"/>
                </a:lnTo>
                <a:cubicBezTo>
                  <a:pt x="128" y="511"/>
                  <a:pt x="152" y="492"/>
                  <a:pt x="156" y="489"/>
                </a:cubicBezTo>
                <a:cubicBezTo>
                  <a:pt x="156" y="497"/>
                  <a:pt x="160" y="524"/>
                  <a:pt x="152" y="524"/>
                </a:cubicBezTo>
                <a:lnTo>
                  <a:pt x="98" y="524"/>
                </a:lnTo>
                <a:cubicBezTo>
                  <a:pt x="95" y="524"/>
                  <a:pt x="94" y="523"/>
                  <a:pt x="94" y="519"/>
                </a:cubicBezTo>
                <a:lnTo>
                  <a:pt x="94" y="464"/>
                </a:lnTo>
                <a:close/>
                <a:moveTo>
                  <a:pt x="152" y="539"/>
                </a:moveTo>
                <a:cubicBezTo>
                  <a:pt x="181" y="539"/>
                  <a:pt x="170" y="508"/>
                  <a:pt x="172" y="481"/>
                </a:cubicBezTo>
                <a:cubicBezTo>
                  <a:pt x="173" y="467"/>
                  <a:pt x="207" y="455"/>
                  <a:pt x="210" y="443"/>
                </a:cubicBezTo>
                <a:lnTo>
                  <a:pt x="206" y="443"/>
                </a:lnTo>
                <a:cubicBezTo>
                  <a:pt x="195" y="443"/>
                  <a:pt x="179" y="452"/>
                  <a:pt x="172" y="456"/>
                </a:cubicBezTo>
                <a:cubicBezTo>
                  <a:pt x="168" y="451"/>
                  <a:pt x="164" y="444"/>
                  <a:pt x="155" y="444"/>
                </a:cubicBezTo>
                <a:lnTo>
                  <a:pt x="95" y="444"/>
                </a:lnTo>
                <a:cubicBezTo>
                  <a:pt x="86" y="444"/>
                  <a:pt x="78" y="452"/>
                  <a:pt x="78" y="461"/>
                </a:cubicBezTo>
                <a:lnTo>
                  <a:pt x="78" y="522"/>
                </a:lnTo>
                <a:cubicBezTo>
                  <a:pt x="78" y="533"/>
                  <a:pt x="87" y="539"/>
                  <a:pt x="98" y="539"/>
                </a:cubicBezTo>
                <a:lnTo>
                  <a:pt x="152" y="539"/>
                </a:lnTo>
                <a:close/>
                <a:moveTo>
                  <a:pt x="94" y="242"/>
                </a:moveTo>
                <a:cubicBezTo>
                  <a:pt x="94" y="238"/>
                  <a:pt x="95" y="237"/>
                  <a:pt x="98" y="237"/>
                </a:cubicBezTo>
                <a:lnTo>
                  <a:pt x="152" y="237"/>
                </a:lnTo>
                <a:cubicBezTo>
                  <a:pt x="155" y="237"/>
                  <a:pt x="156" y="238"/>
                  <a:pt x="156" y="242"/>
                </a:cubicBezTo>
                <a:cubicBezTo>
                  <a:pt x="156" y="246"/>
                  <a:pt x="130" y="263"/>
                  <a:pt x="127" y="263"/>
                </a:cubicBezTo>
                <a:cubicBezTo>
                  <a:pt x="124" y="263"/>
                  <a:pt x="116" y="251"/>
                  <a:pt x="107" y="251"/>
                </a:cubicBezTo>
                <a:cubicBezTo>
                  <a:pt x="103" y="251"/>
                  <a:pt x="97" y="256"/>
                  <a:pt x="97" y="260"/>
                </a:cubicBezTo>
                <a:lnTo>
                  <a:pt x="97" y="262"/>
                </a:lnTo>
                <a:cubicBezTo>
                  <a:pt x="97" y="268"/>
                  <a:pt x="118" y="288"/>
                  <a:pt x="123" y="291"/>
                </a:cubicBezTo>
                <a:lnTo>
                  <a:pt x="156" y="266"/>
                </a:lnTo>
                <a:lnTo>
                  <a:pt x="156" y="302"/>
                </a:lnTo>
                <a:lnTo>
                  <a:pt x="94" y="302"/>
                </a:lnTo>
                <a:lnTo>
                  <a:pt x="94" y="242"/>
                </a:lnTo>
                <a:close/>
                <a:moveTo>
                  <a:pt x="170" y="234"/>
                </a:moveTo>
                <a:cubicBezTo>
                  <a:pt x="168" y="226"/>
                  <a:pt x="162" y="222"/>
                  <a:pt x="152" y="222"/>
                </a:cubicBezTo>
                <a:lnTo>
                  <a:pt x="98" y="222"/>
                </a:lnTo>
                <a:cubicBezTo>
                  <a:pt x="87" y="222"/>
                  <a:pt x="78" y="229"/>
                  <a:pt x="78" y="239"/>
                </a:cubicBezTo>
                <a:lnTo>
                  <a:pt x="78" y="300"/>
                </a:lnTo>
                <a:cubicBezTo>
                  <a:pt x="78" y="309"/>
                  <a:pt x="86" y="317"/>
                  <a:pt x="95" y="317"/>
                </a:cubicBezTo>
                <a:lnTo>
                  <a:pt x="155" y="317"/>
                </a:lnTo>
                <a:cubicBezTo>
                  <a:pt x="179" y="317"/>
                  <a:pt x="172" y="279"/>
                  <a:pt x="171" y="255"/>
                </a:cubicBezTo>
                <a:lnTo>
                  <a:pt x="210" y="222"/>
                </a:lnTo>
                <a:cubicBezTo>
                  <a:pt x="210" y="222"/>
                  <a:pt x="207" y="221"/>
                  <a:pt x="207" y="221"/>
                </a:cubicBezTo>
                <a:cubicBezTo>
                  <a:pt x="192" y="221"/>
                  <a:pt x="180" y="234"/>
                  <a:pt x="170" y="234"/>
                </a:cubicBezTo>
                <a:close/>
                <a:moveTo>
                  <a:pt x="94" y="349"/>
                </a:moveTo>
                <a:lnTo>
                  <a:pt x="156" y="349"/>
                </a:lnTo>
                <a:lnTo>
                  <a:pt x="156" y="357"/>
                </a:lnTo>
                <a:lnTo>
                  <a:pt x="127" y="375"/>
                </a:lnTo>
                <a:lnTo>
                  <a:pt x="108" y="361"/>
                </a:lnTo>
                <a:cubicBezTo>
                  <a:pt x="103" y="364"/>
                  <a:pt x="97" y="365"/>
                  <a:pt x="97" y="372"/>
                </a:cubicBezTo>
                <a:cubicBezTo>
                  <a:pt x="97" y="377"/>
                  <a:pt x="118" y="401"/>
                  <a:pt x="123" y="401"/>
                </a:cubicBezTo>
                <a:cubicBezTo>
                  <a:pt x="130" y="401"/>
                  <a:pt x="148" y="380"/>
                  <a:pt x="156" y="378"/>
                </a:cubicBezTo>
                <a:lnTo>
                  <a:pt x="156" y="412"/>
                </a:lnTo>
                <a:lnTo>
                  <a:pt x="94" y="412"/>
                </a:lnTo>
                <a:lnTo>
                  <a:pt x="94" y="349"/>
                </a:lnTo>
                <a:close/>
                <a:moveTo>
                  <a:pt x="171" y="345"/>
                </a:moveTo>
                <a:cubicBezTo>
                  <a:pt x="169" y="340"/>
                  <a:pt x="165" y="334"/>
                  <a:pt x="156" y="334"/>
                </a:cubicBezTo>
                <a:lnTo>
                  <a:pt x="94" y="334"/>
                </a:lnTo>
                <a:cubicBezTo>
                  <a:pt x="86" y="334"/>
                  <a:pt x="78" y="341"/>
                  <a:pt x="78" y="349"/>
                </a:cubicBezTo>
                <a:lnTo>
                  <a:pt x="78" y="412"/>
                </a:lnTo>
                <a:cubicBezTo>
                  <a:pt x="78" y="420"/>
                  <a:pt x="86" y="427"/>
                  <a:pt x="94" y="427"/>
                </a:cubicBezTo>
                <a:lnTo>
                  <a:pt x="156" y="427"/>
                </a:lnTo>
                <a:cubicBezTo>
                  <a:pt x="179" y="427"/>
                  <a:pt x="172" y="388"/>
                  <a:pt x="171" y="365"/>
                </a:cubicBezTo>
                <a:lnTo>
                  <a:pt x="210" y="333"/>
                </a:lnTo>
                <a:lnTo>
                  <a:pt x="205" y="330"/>
                </a:lnTo>
                <a:lnTo>
                  <a:pt x="171" y="345"/>
                </a:lnTo>
                <a:close/>
                <a:moveTo>
                  <a:pt x="227" y="508"/>
                </a:moveTo>
                <a:cubicBezTo>
                  <a:pt x="227" y="512"/>
                  <a:pt x="228" y="513"/>
                  <a:pt x="232" y="513"/>
                </a:cubicBezTo>
                <a:lnTo>
                  <a:pt x="351" y="513"/>
                </a:lnTo>
                <a:cubicBezTo>
                  <a:pt x="355" y="513"/>
                  <a:pt x="356" y="512"/>
                  <a:pt x="356" y="508"/>
                </a:cubicBezTo>
                <a:lnTo>
                  <a:pt x="356" y="475"/>
                </a:lnTo>
                <a:cubicBezTo>
                  <a:pt x="356" y="471"/>
                  <a:pt x="355" y="470"/>
                  <a:pt x="351" y="470"/>
                </a:cubicBezTo>
                <a:lnTo>
                  <a:pt x="227" y="470"/>
                </a:lnTo>
                <a:lnTo>
                  <a:pt x="227" y="508"/>
                </a:lnTo>
                <a:close/>
                <a:moveTo>
                  <a:pt x="227" y="401"/>
                </a:moveTo>
                <a:lnTo>
                  <a:pt x="356" y="401"/>
                </a:lnTo>
                <a:lnTo>
                  <a:pt x="356" y="360"/>
                </a:lnTo>
                <a:lnTo>
                  <a:pt x="227" y="360"/>
                </a:lnTo>
                <a:lnTo>
                  <a:pt x="227" y="401"/>
                </a:lnTo>
                <a:close/>
                <a:moveTo>
                  <a:pt x="227" y="291"/>
                </a:moveTo>
                <a:lnTo>
                  <a:pt x="321" y="291"/>
                </a:lnTo>
                <a:lnTo>
                  <a:pt x="321" y="250"/>
                </a:lnTo>
                <a:lnTo>
                  <a:pt x="227" y="250"/>
                </a:lnTo>
                <a:lnTo>
                  <a:pt x="227" y="291"/>
                </a:lnTo>
                <a:close/>
              </a:path>
            </a:pathLst>
          </a:custGeom>
          <a:solidFill>
            <a:schemeClr val="accent1"/>
          </a:solidFill>
          <a:ln>
            <a:noFill/>
          </a:ln>
          <a:extLst/>
        </p:spPr>
        <p:txBody>
          <a:bodyPr anchor="t" anchorCtr="0" bIns="45700" compatLnSpc="1" lIns="91400" numCol="1" rIns="91400" tIns="45700" vert="horz" wrap="square">
            <a:prstTxWarp prst="textNoShape">
              <a:avLst/>
            </a:prstTxWarp>
          </a:bodyPr>
          <a:lstStyle/>
          <a:p>
            <a:endParaRPr altLang="en-US" lang="zh-CN" sz="2400"/>
          </a:p>
        </p:txBody>
      </p:sp>
      <p:sp>
        <p:nvSpPr>
          <p:cNvPr id="42" name="Freeform 26"/>
          <p:cNvSpPr>
            <a:spLocks noEditPoints="1"/>
          </p:cNvSpPr>
          <p:nvPr/>
        </p:nvSpPr>
        <p:spPr bwMode="auto">
          <a:xfrm>
            <a:off x="3058814" y="1452982"/>
            <a:ext cx="738281" cy="685815"/>
          </a:xfrm>
          <a:custGeom>
            <a:gdLst>
              <a:gd fmla="*/ 373 w 678" name="T0"/>
              <a:gd fmla="*/ 551 h 630" name="T1"/>
              <a:gd fmla="*/ 280 w 678" name="T2"/>
              <a:gd fmla="*/ 593 h 630" name="T3"/>
              <a:gd fmla="*/ 190 w 678" name="T4"/>
              <a:gd fmla="*/ 21 h 630" name="T5"/>
              <a:gd fmla="*/ 210 w 678" name="T6"/>
              <a:gd fmla="*/ 34 h 630" name="T7"/>
              <a:gd fmla="*/ 342 w 678" name="T8"/>
              <a:gd fmla="*/ 1 h 630" name="T9"/>
              <a:gd fmla="*/ 169 w 678" name="T10"/>
              <a:gd fmla="*/ 25 h 630" name="T11"/>
              <a:gd fmla="*/ 207 w 678" name="T12"/>
              <a:gd fmla="*/ 62 h 630" name="T13"/>
              <a:gd fmla="*/ 199 w 678" name="T14"/>
              <a:gd fmla="*/ 340 h 630" name="T15"/>
              <a:gd fmla="*/ 161 w 678" name="T16"/>
              <a:gd fmla="*/ 304 h 630" name="T17"/>
              <a:gd fmla="*/ 169 w 678" name="T18"/>
              <a:gd fmla="*/ 25 h 630" name="T19"/>
              <a:gd fmla="*/ 309 w 678" name="T20"/>
              <a:gd fmla="*/ 120 h 630" name="T21"/>
              <a:gd fmla="*/ 467 w 678" name="T22"/>
              <a:gd fmla="*/ 102 h 630" name="T23"/>
              <a:gd fmla="*/ 291 w 678" name="T24"/>
              <a:gd fmla="*/ 109 h 630" name="T25"/>
              <a:gd fmla="*/ 300 w 678" name="T26"/>
              <a:gd fmla="*/ 133 h 630" name="T27"/>
              <a:gd fmla="*/ 308 w 678" name="T28"/>
              <a:gd fmla="*/ 422 h 630" name="T29"/>
              <a:gd fmla="*/ 270 w 678" name="T30"/>
              <a:gd fmla="*/ 410 h 630" name="T31"/>
              <a:gd fmla="*/ 263 w 678" name="T32"/>
              <a:gd fmla="*/ 122 h 630" name="T33"/>
              <a:gd fmla="*/ 322 w 678" name="T34"/>
              <a:gd fmla="*/ 145 h 630" name="T35"/>
              <a:gd fmla="*/ 511 w 678" name="T36"/>
              <a:gd fmla="*/ 145 h 630" name="T37"/>
              <a:gd fmla="*/ 486 w 678" name="T38"/>
              <a:gd fmla="*/ 406 h 630" name="T39"/>
              <a:gd fmla="*/ 322 w 678" name="T40"/>
              <a:gd fmla="*/ 145 h 630" name="T41"/>
              <a:gd fmla="*/ 481 w 678" name="T42"/>
              <a:gd fmla="*/ 166 h 630" name="T43"/>
              <a:gd fmla="*/ 354 w 678" name="T44"/>
              <a:gd fmla="*/ 240 h 630" name="T45"/>
              <a:gd fmla="*/ 221 w 678" name="T46"/>
              <a:gd fmla="*/ 56 h 630" name="T47"/>
              <a:gd fmla="*/ 410 w 678" name="T48"/>
              <a:gd fmla="*/ 56 h 630" name="T49"/>
              <a:gd fmla="*/ 255 w 678" name="T50"/>
              <a:gd fmla="*/ 83 h 630" name="T51"/>
              <a:gd fmla="*/ 240 w 678" name="T52"/>
              <a:gd fmla="*/ 335 h 630" name="T53"/>
              <a:gd fmla="*/ 221 w 678" name="T54"/>
              <a:gd fmla="*/ 56 h 630" name="T55"/>
              <a:gd fmla="*/ 134 w 678" name="T56"/>
              <a:gd fmla="*/ 188 h 630" name="T57"/>
              <a:gd fmla="*/ 104 w 678" name="T58"/>
              <a:gd fmla="*/ 135 h 630" name="T59"/>
              <a:gd fmla="*/ 54 w 678" name="T60"/>
              <a:gd fmla="*/ 467 h 630" name="T61"/>
              <a:gd fmla="*/ 90 w 678" name="T62"/>
              <a:gd fmla="*/ 515 h 630" name="T63"/>
              <a:gd fmla="*/ 0 w 678" name="T64"/>
              <a:gd fmla="*/ 630 h 630" name="T65"/>
              <a:gd fmla="*/ 678 w 678" name="T66"/>
              <a:gd fmla="*/ 586 h 630" name="T67"/>
              <a:gd fmla="*/ 621 w 678" name="T68"/>
              <a:gd fmla="*/ 467 h 630" name="T69"/>
              <a:gd fmla="*/ 571 w 678" name="T70"/>
              <a:gd fmla="*/ 135 h 630" name="T71"/>
              <a:gd fmla="*/ 541 w 678" name="T72"/>
              <a:gd fmla="*/ 188 h 630" name="T73"/>
              <a:gd fmla="*/ 573 w 678" name="T74"/>
              <a:gd fmla="*/ 474 h 630" name="T75"/>
              <a:gd fmla="*/ 101 w 678" name="T76"/>
              <a:gd fmla="*/ 188 h 630" name="T7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b="b" l="0" r="r" t="0"/>
            <a:pathLst>
              <a:path h="630" w="678">
                <a:moveTo>
                  <a:pt x="301" y="551"/>
                </a:moveTo>
                <a:lnTo>
                  <a:pt x="373" y="551"/>
                </a:lnTo>
                <a:lnTo>
                  <a:pt x="398" y="593"/>
                </a:lnTo>
                <a:lnTo>
                  <a:pt x="280" y="593"/>
                </a:lnTo>
                <a:lnTo>
                  <a:pt x="301" y="551"/>
                </a:lnTo>
                <a:close/>
                <a:moveTo>
                  <a:pt x="190" y="21"/>
                </a:moveTo>
                <a:lnTo>
                  <a:pt x="207" y="32"/>
                </a:lnTo>
                <a:cubicBezTo>
                  <a:pt x="208" y="32"/>
                  <a:pt x="209" y="33"/>
                  <a:pt x="210" y="34"/>
                </a:cubicBezTo>
                <a:lnTo>
                  <a:pt x="366" y="14"/>
                </a:lnTo>
                <a:cubicBezTo>
                  <a:pt x="362" y="5"/>
                  <a:pt x="353" y="0"/>
                  <a:pt x="342" y="1"/>
                </a:cubicBezTo>
                <a:lnTo>
                  <a:pt x="190" y="21"/>
                </a:lnTo>
                <a:close/>
                <a:moveTo>
                  <a:pt x="169" y="25"/>
                </a:moveTo>
                <a:lnTo>
                  <a:pt x="199" y="44"/>
                </a:lnTo>
                <a:cubicBezTo>
                  <a:pt x="203" y="47"/>
                  <a:pt x="207" y="55"/>
                  <a:pt x="207" y="62"/>
                </a:cubicBezTo>
                <a:lnTo>
                  <a:pt x="207" y="333"/>
                </a:lnTo>
                <a:cubicBezTo>
                  <a:pt x="207" y="340"/>
                  <a:pt x="203" y="343"/>
                  <a:pt x="199" y="340"/>
                </a:cubicBezTo>
                <a:lnTo>
                  <a:pt x="169" y="322"/>
                </a:lnTo>
                <a:cubicBezTo>
                  <a:pt x="165" y="319"/>
                  <a:pt x="161" y="311"/>
                  <a:pt x="161" y="304"/>
                </a:cubicBezTo>
                <a:lnTo>
                  <a:pt x="161" y="33"/>
                </a:lnTo>
                <a:cubicBezTo>
                  <a:pt x="161" y="26"/>
                  <a:pt x="165" y="23"/>
                  <a:pt x="169" y="25"/>
                </a:cubicBezTo>
                <a:close/>
                <a:moveTo>
                  <a:pt x="291" y="109"/>
                </a:moveTo>
                <a:lnTo>
                  <a:pt x="309" y="120"/>
                </a:lnTo>
                <a:cubicBezTo>
                  <a:pt x="310" y="121"/>
                  <a:pt x="310" y="122"/>
                  <a:pt x="311" y="122"/>
                </a:cubicBezTo>
                <a:lnTo>
                  <a:pt x="467" y="102"/>
                </a:lnTo>
                <a:cubicBezTo>
                  <a:pt x="464" y="94"/>
                  <a:pt x="454" y="88"/>
                  <a:pt x="443" y="90"/>
                </a:cubicBezTo>
                <a:lnTo>
                  <a:pt x="291" y="109"/>
                </a:lnTo>
                <a:close/>
                <a:moveTo>
                  <a:pt x="270" y="114"/>
                </a:moveTo>
                <a:lnTo>
                  <a:pt x="300" y="133"/>
                </a:lnTo>
                <a:cubicBezTo>
                  <a:pt x="304" y="136"/>
                  <a:pt x="308" y="144"/>
                  <a:pt x="308" y="151"/>
                </a:cubicBezTo>
                <a:lnTo>
                  <a:pt x="308" y="422"/>
                </a:lnTo>
                <a:cubicBezTo>
                  <a:pt x="308" y="428"/>
                  <a:pt x="304" y="432"/>
                  <a:pt x="300" y="429"/>
                </a:cubicBezTo>
                <a:lnTo>
                  <a:pt x="270" y="410"/>
                </a:lnTo>
                <a:cubicBezTo>
                  <a:pt x="266" y="407"/>
                  <a:pt x="263" y="400"/>
                  <a:pt x="263" y="393"/>
                </a:cubicBezTo>
                <a:lnTo>
                  <a:pt x="263" y="122"/>
                </a:lnTo>
                <a:cubicBezTo>
                  <a:pt x="263" y="115"/>
                  <a:pt x="266" y="111"/>
                  <a:pt x="270" y="114"/>
                </a:cubicBezTo>
                <a:close/>
                <a:moveTo>
                  <a:pt x="322" y="145"/>
                </a:moveTo>
                <a:lnTo>
                  <a:pt x="486" y="124"/>
                </a:lnTo>
                <a:cubicBezTo>
                  <a:pt x="500" y="122"/>
                  <a:pt x="511" y="131"/>
                  <a:pt x="511" y="145"/>
                </a:cubicBezTo>
                <a:lnTo>
                  <a:pt x="511" y="378"/>
                </a:lnTo>
                <a:cubicBezTo>
                  <a:pt x="511" y="391"/>
                  <a:pt x="500" y="404"/>
                  <a:pt x="486" y="406"/>
                </a:cubicBezTo>
                <a:lnTo>
                  <a:pt x="322" y="426"/>
                </a:lnTo>
                <a:lnTo>
                  <a:pt x="322" y="145"/>
                </a:lnTo>
                <a:close/>
                <a:moveTo>
                  <a:pt x="354" y="183"/>
                </a:moveTo>
                <a:lnTo>
                  <a:pt x="481" y="166"/>
                </a:lnTo>
                <a:lnTo>
                  <a:pt x="481" y="224"/>
                </a:lnTo>
                <a:lnTo>
                  <a:pt x="354" y="240"/>
                </a:lnTo>
                <a:lnTo>
                  <a:pt x="354" y="183"/>
                </a:lnTo>
                <a:close/>
                <a:moveTo>
                  <a:pt x="221" y="56"/>
                </a:moveTo>
                <a:lnTo>
                  <a:pt x="384" y="35"/>
                </a:lnTo>
                <a:cubicBezTo>
                  <a:pt x="398" y="33"/>
                  <a:pt x="410" y="43"/>
                  <a:pt x="410" y="56"/>
                </a:cubicBezTo>
                <a:lnTo>
                  <a:pt x="410" y="63"/>
                </a:lnTo>
                <a:lnTo>
                  <a:pt x="255" y="83"/>
                </a:lnTo>
                <a:cubicBezTo>
                  <a:pt x="244" y="86"/>
                  <a:pt x="240" y="93"/>
                  <a:pt x="240" y="107"/>
                </a:cubicBezTo>
                <a:lnTo>
                  <a:pt x="240" y="335"/>
                </a:lnTo>
                <a:lnTo>
                  <a:pt x="221" y="338"/>
                </a:lnTo>
                <a:lnTo>
                  <a:pt x="221" y="56"/>
                </a:lnTo>
                <a:close/>
                <a:moveTo>
                  <a:pt x="101" y="188"/>
                </a:moveTo>
                <a:lnTo>
                  <a:pt x="134" y="188"/>
                </a:lnTo>
                <a:lnTo>
                  <a:pt x="134" y="135"/>
                </a:lnTo>
                <a:lnTo>
                  <a:pt x="104" y="135"/>
                </a:lnTo>
                <a:cubicBezTo>
                  <a:pt x="76" y="135"/>
                  <a:pt x="54" y="158"/>
                  <a:pt x="54" y="186"/>
                </a:cubicBezTo>
                <a:lnTo>
                  <a:pt x="54" y="467"/>
                </a:lnTo>
                <a:cubicBezTo>
                  <a:pt x="54" y="490"/>
                  <a:pt x="69" y="509"/>
                  <a:pt x="90" y="515"/>
                </a:cubicBezTo>
                <a:lnTo>
                  <a:pt x="90" y="515"/>
                </a:lnTo>
                <a:lnTo>
                  <a:pt x="0" y="586"/>
                </a:lnTo>
                <a:lnTo>
                  <a:pt x="0" y="630"/>
                </a:lnTo>
                <a:lnTo>
                  <a:pt x="678" y="630"/>
                </a:lnTo>
                <a:lnTo>
                  <a:pt x="678" y="586"/>
                </a:lnTo>
                <a:lnTo>
                  <a:pt x="582" y="516"/>
                </a:lnTo>
                <a:cubicBezTo>
                  <a:pt x="604" y="511"/>
                  <a:pt x="621" y="491"/>
                  <a:pt x="621" y="467"/>
                </a:cubicBezTo>
                <a:lnTo>
                  <a:pt x="621" y="186"/>
                </a:lnTo>
                <a:cubicBezTo>
                  <a:pt x="621" y="158"/>
                  <a:pt x="598" y="135"/>
                  <a:pt x="571" y="135"/>
                </a:cubicBezTo>
                <a:lnTo>
                  <a:pt x="541" y="135"/>
                </a:lnTo>
                <a:lnTo>
                  <a:pt x="541" y="188"/>
                </a:lnTo>
                <a:lnTo>
                  <a:pt x="573" y="188"/>
                </a:lnTo>
                <a:lnTo>
                  <a:pt x="573" y="474"/>
                </a:lnTo>
                <a:lnTo>
                  <a:pt x="101" y="474"/>
                </a:lnTo>
                <a:lnTo>
                  <a:pt x="101" y="188"/>
                </a:lnTo>
                <a:close/>
              </a:path>
            </a:pathLst>
          </a:custGeom>
          <a:solidFill>
            <a:schemeClr val="accent1"/>
          </a:solidFill>
          <a:ln>
            <a:noFill/>
          </a:ln>
          <a:extLst/>
        </p:spPr>
        <p:txBody>
          <a:bodyPr anchor="t" anchorCtr="0" bIns="45700" compatLnSpc="1" lIns="91400" numCol="1" rIns="91400" tIns="45700" vert="horz" wrap="square">
            <a:prstTxWarp prst="textNoShape">
              <a:avLst/>
            </a:prstTxWarp>
          </a:bodyPr>
          <a:lstStyle/>
          <a:p>
            <a:endParaRPr altLang="en-US" lang="zh-CN" sz="2400"/>
          </a:p>
        </p:txBody>
      </p:sp>
      <p:sp>
        <p:nvSpPr>
          <p:cNvPr id="43" name="Freeform 27"/>
          <p:cNvSpPr>
            <a:spLocks noEditPoints="1"/>
          </p:cNvSpPr>
          <p:nvPr/>
        </p:nvSpPr>
        <p:spPr bwMode="auto">
          <a:xfrm>
            <a:off x="7163429" y="1468805"/>
            <a:ext cx="743555" cy="656800"/>
          </a:xfrm>
          <a:custGeom>
            <a:gdLst>
              <a:gd fmla="*/ 284 w 683" name="T0"/>
              <a:gd fmla="*/ 381 h 601" name="T1"/>
              <a:gd fmla="*/ 595 w 683" name="T2"/>
              <a:gd fmla="*/ 392 h 601" name="T3"/>
              <a:gd fmla="*/ 589 w 683" name="T4"/>
              <a:gd fmla="*/ 359 h 601" name="T5"/>
              <a:gd fmla="*/ 285 w 683" name="T6"/>
              <a:gd fmla="*/ 371 h 601" name="T7"/>
              <a:gd fmla="*/ 589 w 683" name="T8"/>
              <a:gd fmla="*/ 359 h 601" name="T9"/>
              <a:gd fmla="*/ 282 w 683" name="T10"/>
              <a:gd fmla="*/ 338 h 601" name="T11"/>
              <a:gd fmla="*/ 591 w 683" name="T12"/>
              <a:gd fmla="*/ 349 h 601" name="T13"/>
              <a:gd fmla="*/ 269 w 683" name="T14"/>
              <a:gd fmla="*/ 324 h 601" name="T15"/>
              <a:gd fmla="*/ 607 w 683" name="T16"/>
              <a:gd fmla="*/ 408 h 601" name="T17"/>
              <a:gd fmla="*/ 261 w 683" name="T18"/>
              <a:gd fmla="*/ 432 h 601" name="T19"/>
              <a:gd fmla="*/ 242 w 683" name="T20"/>
              <a:gd fmla="*/ 316 h 601" name="T21"/>
              <a:gd fmla="*/ 607 w 683" name="T22"/>
              <a:gd fmla="*/ 300 h 601" name="T23"/>
              <a:gd fmla="*/ 269 w 683" name="T24"/>
              <a:gd fmla="*/ 324 h 601" name="T25"/>
              <a:gd fmla="*/ 345 w 683" name="T26"/>
              <a:gd fmla="*/ 39 h 601" name="T27"/>
              <a:gd fmla="*/ 335 w 683" name="T28"/>
              <a:gd fmla="*/ 3 h 601" name="T29"/>
              <a:gd fmla="*/ 350 w 683" name="T30"/>
              <a:gd fmla="*/ 1 h 601" name="T31"/>
              <a:gd fmla="*/ 411 w 683" name="T32"/>
              <a:gd fmla="*/ 39 h 601" name="T33"/>
              <a:gd fmla="*/ 367 w 683" name="T34"/>
              <a:gd fmla="*/ 56 h 601" name="T35"/>
              <a:gd fmla="*/ 366 w 683" name="T36"/>
              <a:gd fmla="*/ 105 h 601" name="T37"/>
              <a:gd fmla="*/ 353 w 683" name="T38"/>
              <a:gd fmla="*/ 218 h 601" name="T39"/>
              <a:gd fmla="*/ 380 w 683" name="T40"/>
              <a:gd fmla="*/ 107 h 601" name="T41"/>
              <a:gd fmla="*/ 486 w 683" name="T42"/>
              <a:gd fmla="*/ 87 h 601" name="T43"/>
              <a:gd fmla="*/ 441 w 683" name="T44"/>
              <a:gd fmla="*/ 285 h 601" name="T45"/>
              <a:gd fmla="*/ 406 w 683" name="T46"/>
              <a:gd fmla="*/ 285 h 601" name="T47"/>
              <a:gd fmla="*/ 361 w 683" name="T48"/>
              <a:gd fmla="*/ 87 h 601" name="T49"/>
              <a:gd fmla="*/ 430 w 683" name="T50"/>
              <a:gd fmla="*/ 30 h 601" name="T51"/>
              <a:gd fmla="*/ 429 w 683" name="T52"/>
              <a:gd fmla="*/ 88 h 601" name="T53"/>
              <a:gd fmla="*/ 237 w 683" name="T54"/>
              <a:gd fmla="*/ 540 h 601" name="T55"/>
              <a:gd fmla="*/ 637 w 683" name="T56"/>
              <a:gd fmla="*/ 553 h 601" name="T57"/>
              <a:gd fmla="*/ 237 w 683" name="T58"/>
              <a:gd fmla="*/ 540 h 601" name="T59"/>
              <a:gd fmla="*/ 634 w 683" name="T60"/>
              <a:gd fmla="*/ 515 h 601" name="T61"/>
              <a:gd fmla="*/ 239 w 683" name="T62"/>
              <a:gd fmla="*/ 528 h 601" name="T63"/>
              <a:gd fmla="*/ 231 w 683" name="T64"/>
              <a:gd fmla="*/ 491 h 601" name="T65"/>
              <a:gd fmla="*/ 635 w 683" name="T66"/>
              <a:gd fmla="*/ 504 h 601" name="T67"/>
              <a:gd fmla="*/ 231 w 683" name="T68"/>
              <a:gd fmla="*/ 491 h 601" name="T69"/>
              <a:gd fmla="*/ 652 w 683" name="T70"/>
              <a:gd fmla="*/ 570 h 601" name="T71"/>
              <a:gd fmla="*/ 219 w 683" name="T72"/>
              <a:gd fmla="*/ 598 h 601" name="T73"/>
              <a:gd fmla="*/ 683 w 683" name="T74"/>
              <a:gd fmla="*/ 580 h 601" name="T75"/>
              <a:gd fmla="*/ 662 w 683" name="T76"/>
              <a:gd fmla="*/ 447 h 601" name="T77"/>
              <a:gd fmla="*/ 219 w 683" name="T78"/>
              <a:gd fmla="*/ 475 h 601" name="T79"/>
              <a:gd fmla="*/ 223 w 683" name="T80"/>
              <a:gd fmla="*/ 189 h 601" name="T81"/>
              <a:gd fmla="*/ 103 w 683" name="T82"/>
              <a:gd fmla="*/ 549 h 601" name="T83"/>
              <a:gd fmla="*/ 223 w 683" name="T84"/>
              <a:gd fmla="*/ 189 h 601" name="T85"/>
              <a:gd fmla="*/ 72 w 683" name="T86"/>
              <a:gd fmla="*/ 534 h 601" name="T87"/>
              <a:gd fmla="*/ 213 w 683" name="T88"/>
              <a:gd fmla="*/ 187 h 601" name="T89"/>
              <a:gd fmla="*/ 183 w 683" name="T90"/>
              <a:gd fmla="*/ 168 h 601" name="T91"/>
              <a:gd fmla="*/ 62 w 683" name="T92"/>
              <a:gd fmla="*/ 531 h 601" name="T93"/>
              <a:gd fmla="*/ 183 w 683" name="T94"/>
              <a:gd fmla="*/ 168 h 601" name="T95"/>
              <a:gd fmla="*/ 114 w 683" name="T96"/>
              <a:gd fmla="*/ 568 h 601" name="T97"/>
              <a:gd fmla="*/ 280 w 683" name="T98"/>
              <a:gd fmla="*/ 192 h 601" name="T99"/>
              <a:gd fmla="*/ 112 w 683" name="T100"/>
              <a:gd fmla="*/ 597 h 601" name="T101"/>
              <a:gd fmla="*/ 4 w 683" name="T102"/>
              <a:gd fmla="*/ 536 h 601" name="T103"/>
              <a:gd fmla="*/ 173 w 683" name="T104"/>
              <a:gd fmla="*/ 152 h 601"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601" w="683">
                <a:moveTo>
                  <a:pt x="591" y="381"/>
                </a:moveTo>
                <a:lnTo>
                  <a:pt x="284" y="381"/>
                </a:lnTo>
                <a:cubicBezTo>
                  <a:pt x="284" y="385"/>
                  <a:pt x="283" y="389"/>
                  <a:pt x="282" y="392"/>
                </a:cubicBezTo>
                <a:lnTo>
                  <a:pt x="595" y="392"/>
                </a:lnTo>
                <a:cubicBezTo>
                  <a:pt x="593" y="389"/>
                  <a:pt x="592" y="385"/>
                  <a:pt x="591" y="381"/>
                </a:cubicBezTo>
                <a:close/>
                <a:moveTo>
                  <a:pt x="589" y="359"/>
                </a:moveTo>
                <a:lnTo>
                  <a:pt x="285" y="359"/>
                </a:lnTo>
                <a:cubicBezTo>
                  <a:pt x="285" y="363"/>
                  <a:pt x="285" y="367"/>
                  <a:pt x="285" y="371"/>
                </a:cubicBezTo>
                <a:lnTo>
                  <a:pt x="589" y="371"/>
                </a:lnTo>
                <a:cubicBezTo>
                  <a:pt x="588" y="367"/>
                  <a:pt x="588" y="363"/>
                  <a:pt x="589" y="359"/>
                </a:cubicBezTo>
                <a:close/>
                <a:moveTo>
                  <a:pt x="595" y="338"/>
                </a:moveTo>
                <a:lnTo>
                  <a:pt x="282" y="338"/>
                </a:lnTo>
                <a:cubicBezTo>
                  <a:pt x="283" y="342"/>
                  <a:pt x="284" y="345"/>
                  <a:pt x="284" y="349"/>
                </a:cubicBezTo>
                <a:lnTo>
                  <a:pt x="591" y="349"/>
                </a:lnTo>
                <a:cubicBezTo>
                  <a:pt x="592" y="345"/>
                  <a:pt x="593" y="341"/>
                  <a:pt x="595" y="338"/>
                </a:cubicBezTo>
                <a:close/>
                <a:moveTo>
                  <a:pt x="269" y="324"/>
                </a:moveTo>
                <a:lnTo>
                  <a:pt x="269" y="408"/>
                </a:lnTo>
                <a:lnTo>
                  <a:pt x="607" y="408"/>
                </a:lnTo>
                <a:lnTo>
                  <a:pt x="607" y="432"/>
                </a:lnTo>
                <a:lnTo>
                  <a:pt x="261" y="432"/>
                </a:lnTo>
                <a:cubicBezTo>
                  <a:pt x="251" y="432"/>
                  <a:pt x="242" y="425"/>
                  <a:pt x="242" y="416"/>
                </a:cubicBezTo>
                <a:lnTo>
                  <a:pt x="242" y="316"/>
                </a:lnTo>
                <a:cubicBezTo>
                  <a:pt x="242" y="307"/>
                  <a:pt x="251" y="300"/>
                  <a:pt x="261" y="300"/>
                </a:cubicBezTo>
                <a:lnTo>
                  <a:pt x="607" y="300"/>
                </a:lnTo>
                <a:lnTo>
                  <a:pt x="607" y="324"/>
                </a:lnTo>
                <a:lnTo>
                  <a:pt x="269" y="324"/>
                </a:lnTo>
                <a:close/>
                <a:moveTo>
                  <a:pt x="367" y="56"/>
                </a:moveTo>
                <a:cubicBezTo>
                  <a:pt x="354" y="55"/>
                  <a:pt x="348" y="48"/>
                  <a:pt x="345" y="39"/>
                </a:cubicBezTo>
                <a:cubicBezTo>
                  <a:pt x="342" y="31"/>
                  <a:pt x="343" y="26"/>
                  <a:pt x="343" y="18"/>
                </a:cubicBezTo>
                <a:cubicBezTo>
                  <a:pt x="342" y="8"/>
                  <a:pt x="336" y="5"/>
                  <a:pt x="335" y="3"/>
                </a:cubicBezTo>
                <a:cubicBezTo>
                  <a:pt x="335" y="2"/>
                  <a:pt x="337" y="1"/>
                  <a:pt x="341" y="1"/>
                </a:cubicBezTo>
                <a:cubicBezTo>
                  <a:pt x="344" y="1"/>
                  <a:pt x="347" y="0"/>
                  <a:pt x="350" y="1"/>
                </a:cubicBezTo>
                <a:cubicBezTo>
                  <a:pt x="356" y="1"/>
                  <a:pt x="365" y="2"/>
                  <a:pt x="366" y="2"/>
                </a:cubicBezTo>
                <a:cubicBezTo>
                  <a:pt x="385" y="6"/>
                  <a:pt x="409" y="16"/>
                  <a:pt x="411" y="39"/>
                </a:cubicBezTo>
                <a:cubicBezTo>
                  <a:pt x="413" y="49"/>
                  <a:pt x="412" y="61"/>
                  <a:pt x="402" y="65"/>
                </a:cubicBezTo>
                <a:cubicBezTo>
                  <a:pt x="395" y="55"/>
                  <a:pt x="378" y="57"/>
                  <a:pt x="367" y="56"/>
                </a:cubicBezTo>
                <a:close/>
                <a:moveTo>
                  <a:pt x="394" y="102"/>
                </a:moveTo>
                <a:cubicBezTo>
                  <a:pt x="385" y="99"/>
                  <a:pt x="378" y="99"/>
                  <a:pt x="366" y="105"/>
                </a:cubicBezTo>
                <a:cubicBezTo>
                  <a:pt x="342" y="116"/>
                  <a:pt x="331" y="144"/>
                  <a:pt x="333" y="169"/>
                </a:cubicBezTo>
                <a:cubicBezTo>
                  <a:pt x="334" y="186"/>
                  <a:pt x="341" y="205"/>
                  <a:pt x="353" y="218"/>
                </a:cubicBezTo>
                <a:cubicBezTo>
                  <a:pt x="349" y="207"/>
                  <a:pt x="346" y="195"/>
                  <a:pt x="345" y="184"/>
                </a:cubicBezTo>
                <a:cubicBezTo>
                  <a:pt x="343" y="154"/>
                  <a:pt x="354" y="121"/>
                  <a:pt x="380" y="107"/>
                </a:cubicBezTo>
                <a:cubicBezTo>
                  <a:pt x="385" y="105"/>
                  <a:pt x="390" y="103"/>
                  <a:pt x="394" y="102"/>
                </a:cubicBezTo>
                <a:close/>
                <a:moveTo>
                  <a:pt x="486" y="87"/>
                </a:moveTo>
                <a:cubicBezTo>
                  <a:pt x="519" y="102"/>
                  <a:pt x="539" y="139"/>
                  <a:pt x="537" y="182"/>
                </a:cubicBezTo>
                <a:cubicBezTo>
                  <a:pt x="533" y="239"/>
                  <a:pt x="490" y="285"/>
                  <a:pt x="441" y="285"/>
                </a:cubicBezTo>
                <a:cubicBezTo>
                  <a:pt x="435" y="285"/>
                  <a:pt x="429" y="280"/>
                  <a:pt x="424" y="278"/>
                </a:cubicBezTo>
                <a:cubicBezTo>
                  <a:pt x="418" y="280"/>
                  <a:pt x="412" y="285"/>
                  <a:pt x="406" y="285"/>
                </a:cubicBezTo>
                <a:cubicBezTo>
                  <a:pt x="357" y="285"/>
                  <a:pt x="315" y="239"/>
                  <a:pt x="311" y="182"/>
                </a:cubicBezTo>
                <a:cubicBezTo>
                  <a:pt x="308" y="139"/>
                  <a:pt x="329" y="102"/>
                  <a:pt x="361" y="87"/>
                </a:cubicBezTo>
                <a:cubicBezTo>
                  <a:pt x="385" y="75"/>
                  <a:pt x="397" y="79"/>
                  <a:pt x="417" y="88"/>
                </a:cubicBezTo>
                <a:cubicBezTo>
                  <a:pt x="415" y="72"/>
                  <a:pt x="414" y="48"/>
                  <a:pt x="430" y="30"/>
                </a:cubicBezTo>
                <a:cubicBezTo>
                  <a:pt x="434" y="28"/>
                  <a:pt x="443" y="32"/>
                  <a:pt x="443" y="40"/>
                </a:cubicBezTo>
                <a:cubicBezTo>
                  <a:pt x="430" y="55"/>
                  <a:pt x="429" y="76"/>
                  <a:pt x="429" y="88"/>
                </a:cubicBezTo>
                <a:cubicBezTo>
                  <a:pt x="450" y="79"/>
                  <a:pt x="462" y="75"/>
                  <a:pt x="486" y="87"/>
                </a:cubicBezTo>
                <a:close/>
                <a:moveTo>
                  <a:pt x="237" y="540"/>
                </a:moveTo>
                <a:lnTo>
                  <a:pt x="635" y="540"/>
                </a:lnTo>
                <a:cubicBezTo>
                  <a:pt x="635" y="544"/>
                  <a:pt x="636" y="549"/>
                  <a:pt x="637" y="553"/>
                </a:cubicBezTo>
                <a:lnTo>
                  <a:pt x="231" y="553"/>
                </a:lnTo>
                <a:cubicBezTo>
                  <a:pt x="234" y="549"/>
                  <a:pt x="236" y="545"/>
                  <a:pt x="237" y="540"/>
                </a:cubicBezTo>
                <a:close/>
                <a:moveTo>
                  <a:pt x="239" y="515"/>
                </a:moveTo>
                <a:lnTo>
                  <a:pt x="634" y="515"/>
                </a:lnTo>
                <a:cubicBezTo>
                  <a:pt x="634" y="520"/>
                  <a:pt x="634" y="524"/>
                  <a:pt x="634" y="528"/>
                </a:cubicBezTo>
                <a:lnTo>
                  <a:pt x="239" y="528"/>
                </a:lnTo>
                <a:cubicBezTo>
                  <a:pt x="240" y="524"/>
                  <a:pt x="240" y="520"/>
                  <a:pt x="239" y="515"/>
                </a:cubicBezTo>
                <a:close/>
                <a:moveTo>
                  <a:pt x="231" y="491"/>
                </a:moveTo>
                <a:lnTo>
                  <a:pt x="637" y="491"/>
                </a:lnTo>
                <a:cubicBezTo>
                  <a:pt x="636" y="495"/>
                  <a:pt x="635" y="499"/>
                  <a:pt x="635" y="504"/>
                </a:cubicBezTo>
                <a:lnTo>
                  <a:pt x="237" y="504"/>
                </a:lnTo>
                <a:cubicBezTo>
                  <a:pt x="236" y="499"/>
                  <a:pt x="234" y="495"/>
                  <a:pt x="231" y="491"/>
                </a:cubicBezTo>
                <a:close/>
                <a:moveTo>
                  <a:pt x="652" y="475"/>
                </a:moveTo>
                <a:lnTo>
                  <a:pt x="652" y="570"/>
                </a:lnTo>
                <a:lnTo>
                  <a:pt x="219" y="570"/>
                </a:lnTo>
                <a:lnTo>
                  <a:pt x="219" y="598"/>
                </a:lnTo>
                <a:lnTo>
                  <a:pt x="662" y="598"/>
                </a:lnTo>
                <a:cubicBezTo>
                  <a:pt x="674" y="598"/>
                  <a:pt x="683" y="590"/>
                  <a:pt x="683" y="580"/>
                </a:cubicBezTo>
                <a:lnTo>
                  <a:pt x="683" y="465"/>
                </a:lnTo>
                <a:cubicBezTo>
                  <a:pt x="683" y="455"/>
                  <a:pt x="674" y="447"/>
                  <a:pt x="662" y="447"/>
                </a:cubicBezTo>
                <a:lnTo>
                  <a:pt x="219" y="447"/>
                </a:lnTo>
                <a:lnTo>
                  <a:pt x="219" y="475"/>
                </a:lnTo>
                <a:lnTo>
                  <a:pt x="652" y="475"/>
                </a:lnTo>
                <a:close/>
                <a:moveTo>
                  <a:pt x="223" y="189"/>
                </a:moveTo>
                <a:lnTo>
                  <a:pt x="93" y="543"/>
                </a:lnTo>
                <a:cubicBezTo>
                  <a:pt x="97" y="545"/>
                  <a:pt x="100" y="547"/>
                  <a:pt x="103" y="549"/>
                </a:cubicBezTo>
                <a:lnTo>
                  <a:pt x="236" y="188"/>
                </a:lnTo>
                <a:cubicBezTo>
                  <a:pt x="232" y="189"/>
                  <a:pt x="228" y="189"/>
                  <a:pt x="223" y="189"/>
                </a:cubicBezTo>
                <a:close/>
                <a:moveTo>
                  <a:pt x="201" y="183"/>
                </a:moveTo>
                <a:lnTo>
                  <a:pt x="72" y="534"/>
                </a:lnTo>
                <a:cubicBezTo>
                  <a:pt x="76" y="535"/>
                  <a:pt x="79" y="537"/>
                  <a:pt x="83" y="538"/>
                </a:cubicBezTo>
                <a:lnTo>
                  <a:pt x="213" y="187"/>
                </a:lnTo>
                <a:cubicBezTo>
                  <a:pt x="209" y="186"/>
                  <a:pt x="205" y="185"/>
                  <a:pt x="201" y="183"/>
                </a:cubicBezTo>
                <a:close/>
                <a:moveTo>
                  <a:pt x="183" y="168"/>
                </a:moveTo>
                <a:lnTo>
                  <a:pt x="50" y="529"/>
                </a:lnTo>
                <a:cubicBezTo>
                  <a:pt x="53" y="530"/>
                  <a:pt x="57" y="531"/>
                  <a:pt x="62" y="531"/>
                </a:cubicBezTo>
                <a:lnTo>
                  <a:pt x="192" y="177"/>
                </a:lnTo>
                <a:cubicBezTo>
                  <a:pt x="189" y="175"/>
                  <a:pt x="185" y="172"/>
                  <a:pt x="183" y="168"/>
                </a:cubicBezTo>
                <a:close/>
                <a:moveTo>
                  <a:pt x="31" y="537"/>
                </a:moveTo>
                <a:lnTo>
                  <a:pt x="114" y="568"/>
                </a:lnTo>
                <a:lnTo>
                  <a:pt x="256" y="183"/>
                </a:lnTo>
                <a:lnTo>
                  <a:pt x="280" y="192"/>
                </a:lnTo>
                <a:lnTo>
                  <a:pt x="135" y="585"/>
                </a:lnTo>
                <a:cubicBezTo>
                  <a:pt x="131" y="595"/>
                  <a:pt x="121" y="601"/>
                  <a:pt x="112" y="597"/>
                </a:cubicBezTo>
                <a:lnTo>
                  <a:pt x="13" y="561"/>
                </a:lnTo>
                <a:cubicBezTo>
                  <a:pt x="4" y="558"/>
                  <a:pt x="0" y="547"/>
                  <a:pt x="4" y="536"/>
                </a:cubicBezTo>
                <a:lnTo>
                  <a:pt x="149" y="144"/>
                </a:lnTo>
                <a:lnTo>
                  <a:pt x="173" y="152"/>
                </a:lnTo>
                <a:lnTo>
                  <a:pt x="31" y="537"/>
                </a:lnTo>
                <a:close/>
              </a:path>
            </a:pathLst>
          </a:custGeom>
          <a:solidFill>
            <a:schemeClr val="accent1"/>
          </a:solidFill>
          <a:ln>
            <a:noFill/>
          </a:ln>
          <a:extLst/>
        </p:spPr>
        <p:txBody>
          <a:bodyPr anchor="t" anchorCtr="0" bIns="45700" compatLnSpc="1" lIns="91400" numCol="1" rIns="91400" tIns="45700" vert="horz" wrap="square">
            <a:prstTxWarp prst="textNoShape">
              <a:avLst/>
            </a:prstTxWarp>
          </a:bodyPr>
          <a:lstStyle/>
          <a:p>
            <a:endParaRPr altLang="en-US" lang="zh-CN" sz="2400"/>
          </a:p>
        </p:txBody>
      </p:sp>
      <p:sp>
        <p:nvSpPr>
          <p:cNvPr id="44" name="Freeform 28"/>
          <p:cNvSpPr>
            <a:spLocks noEditPoints="1"/>
          </p:cNvSpPr>
          <p:nvPr/>
        </p:nvSpPr>
        <p:spPr bwMode="auto">
          <a:xfrm>
            <a:off x="8769649" y="3424205"/>
            <a:ext cx="643360" cy="646249"/>
          </a:xfrm>
          <a:custGeom>
            <a:gdLst>
              <a:gd fmla="*/ 584 w 591" name="T0"/>
              <a:gd fmla="*/ 217 h 591" name="T1"/>
              <a:gd fmla="*/ 509 w 591" name="T2"/>
              <a:gd fmla="*/ 82 h 591" name="T3"/>
              <a:gd fmla="*/ 370 w 591" name="T4"/>
              <a:gd fmla="*/ 6 h 591" name="T5"/>
              <a:gd fmla="*/ 370 w 591" name="T6"/>
              <a:gd fmla="*/ 217 h 591" name="T7"/>
              <a:gd fmla="*/ 584 w 591" name="T8"/>
              <a:gd fmla="*/ 217 h 591" name="T9"/>
              <a:gd fmla="*/ 299 w 591" name="T10"/>
              <a:gd fmla="*/ 252 h 591" name="T11"/>
              <a:gd fmla="*/ 299 w 591" name="T12"/>
              <a:gd fmla="*/ 0 h 591" name="T13"/>
              <a:gd fmla="*/ 111 w 591" name="T14"/>
              <a:gd fmla="*/ 82 h 591" name="T15"/>
              <a:gd fmla="*/ 111 w 591" name="T16"/>
              <a:gd fmla="*/ 481 h 591" name="T17"/>
              <a:gd fmla="*/ 509 w 591" name="T18"/>
              <a:gd fmla="*/ 481 h 591" name="T19"/>
              <a:gd fmla="*/ 591 w 591" name="T20"/>
              <a:gd fmla="*/ 287 h 591" name="T21"/>
              <a:gd fmla="*/ 334 w 591" name="T22"/>
              <a:gd fmla="*/ 287 h 591" name="T23"/>
              <a:gd fmla="*/ 299 w 591" name="T24"/>
              <a:gd fmla="*/ 252 h 591"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591" w="591">
                <a:moveTo>
                  <a:pt x="584" y="217"/>
                </a:moveTo>
                <a:cubicBezTo>
                  <a:pt x="572" y="167"/>
                  <a:pt x="547" y="121"/>
                  <a:pt x="509" y="82"/>
                </a:cubicBezTo>
                <a:cubicBezTo>
                  <a:pt x="469" y="43"/>
                  <a:pt x="421" y="17"/>
                  <a:pt x="370" y="6"/>
                </a:cubicBezTo>
                <a:lnTo>
                  <a:pt x="370" y="217"/>
                </a:lnTo>
                <a:lnTo>
                  <a:pt x="584" y="217"/>
                </a:lnTo>
                <a:close/>
                <a:moveTo>
                  <a:pt x="299" y="252"/>
                </a:moveTo>
                <a:lnTo>
                  <a:pt x="299" y="0"/>
                </a:lnTo>
                <a:cubicBezTo>
                  <a:pt x="231" y="3"/>
                  <a:pt x="163" y="30"/>
                  <a:pt x="111" y="82"/>
                </a:cubicBezTo>
                <a:cubicBezTo>
                  <a:pt x="0" y="192"/>
                  <a:pt x="0" y="371"/>
                  <a:pt x="111" y="481"/>
                </a:cubicBezTo>
                <a:cubicBezTo>
                  <a:pt x="220" y="591"/>
                  <a:pt x="399" y="591"/>
                  <a:pt x="509" y="481"/>
                </a:cubicBezTo>
                <a:cubicBezTo>
                  <a:pt x="563" y="427"/>
                  <a:pt x="590" y="357"/>
                  <a:pt x="591" y="287"/>
                </a:cubicBezTo>
                <a:lnTo>
                  <a:pt x="334" y="287"/>
                </a:lnTo>
                <a:cubicBezTo>
                  <a:pt x="315" y="287"/>
                  <a:pt x="299" y="271"/>
                  <a:pt x="299" y="252"/>
                </a:cubicBezTo>
                <a:close/>
              </a:path>
            </a:pathLst>
          </a:custGeom>
          <a:solidFill>
            <a:schemeClr val="accent1"/>
          </a:solidFill>
          <a:ln>
            <a:noFill/>
          </a:ln>
          <a:extLst/>
        </p:spPr>
        <p:txBody>
          <a:bodyPr anchor="t" anchorCtr="0" bIns="45700" compatLnSpc="1" lIns="91400" numCol="1" rIns="91400" tIns="45700" vert="horz" wrap="square">
            <a:prstTxWarp prst="textNoShape">
              <a:avLst/>
            </a:prstTxWarp>
          </a:bodyPr>
          <a:lstStyle/>
          <a:p>
            <a:endParaRPr altLang="en-US" lang="zh-CN" sz="2400"/>
          </a:p>
        </p:txBody>
      </p:sp>
      <p:sp>
        <p:nvSpPr>
          <p:cNvPr id="45" name="Freeform 29"/>
          <p:cNvSpPr/>
          <p:nvPr/>
        </p:nvSpPr>
        <p:spPr bwMode="auto">
          <a:xfrm>
            <a:off x="2057256" y="4476514"/>
            <a:ext cx="313768" cy="313892"/>
          </a:xfrm>
          <a:custGeom>
            <a:gdLst>
              <a:gd fmla="*/ 97 w 290" name="T0"/>
              <a:gd fmla="*/ 287 h 288" name="T1"/>
              <a:gd fmla="*/ 101 w 290" name="T2"/>
              <a:gd fmla="*/ 288 h 288" name="T3"/>
              <a:gd fmla="*/ 104 w 290" name="T4"/>
              <a:gd fmla="*/ 287 h 288" name="T5"/>
              <a:gd fmla="*/ 170 w 290" name="T6"/>
              <a:gd fmla="*/ 221 h 288" name="T7"/>
              <a:gd fmla="*/ 213 w 290" name="T8"/>
              <a:gd fmla="*/ 265 h 288" name="T9"/>
              <a:gd fmla="*/ 217 w 290" name="T10"/>
              <a:gd fmla="*/ 266 h 288" name="T11"/>
              <a:gd fmla="*/ 218 w 290" name="T12"/>
              <a:gd fmla="*/ 266 h 288" name="T13"/>
              <a:gd fmla="*/ 221 w 290" name="T14"/>
              <a:gd fmla="*/ 263 h 288" name="T15"/>
              <a:gd fmla="*/ 290 w 290" name="T16"/>
              <a:gd fmla="*/ 6 h 288" name="T17"/>
              <a:gd fmla="*/ 290 w 290" name="T18"/>
              <a:gd fmla="*/ 4 h 288" name="T19"/>
              <a:gd fmla="*/ 286 w 290" name="T20"/>
              <a:gd fmla="*/ 0 h 288" name="T21"/>
              <a:gd fmla="*/ 285 w 290" name="T22"/>
              <a:gd fmla="*/ 0 h 288" name="T23"/>
              <a:gd fmla="*/ 284 w 290" name="T24"/>
              <a:gd fmla="*/ 0 h 288" name="T25"/>
              <a:gd fmla="*/ 27 w 290" name="T26"/>
              <a:gd fmla="*/ 69 h 288" name="T27"/>
              <a:gd fmla="*/ 23 w 290" name="T28"/>
              <a:gd fmla="*/ 72 h 288" name="T29"/>
              <a:gd fmla="*/ 25 w 290" name="T30"/>
              <a:gd fmla="*/ 77 h 288" name="T31"/>
              <a:gd fmla="*/ 67 w 290" name="T32"/>
              <a:gd fmla="*/ 119 h 288" name="T33"/>
              <a:gd fmla="*/ 2 w 290" name="T34"/>
              <a:gd fmla="*/ 185 h 288" name="T35"/>
              <a:gd fmla="*/ 2 w 290" name="T36"/>
              <a:gd fmla="*/ 191 h 288" name="T37"/>
              <a:gd fmla="*/ 97 w 290" name="T38"/>
              <a:gd fmla="*/ 287 h 288"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288" w="290">
                <a:moveTo>
                  <a:pt x="97" y="287"/>
                </a:moveTo>
                <a:cubicBezTo>
                  <a:pt x="98" y="288"/>
                  <a:pt x="99" y="288"/>
                  <a:pt x="101" y="288"/>
                </a:cubicBezTo>
                <a:cubicBezTo>
                  <a:pt x="102" y="288"/>
                  <a:pt x="103" y="288"/>
                  <a:pt x="104" y="287"/>
                </a:cubicBezTo>
                <a:lnTo>
                  <a:pt x="170" y="221"/>
                </a:lnTo>
                <a:lnTo>
                  <a:pt x="213" y="265"/>
                </a:lnTo>
                <a:cubicBezTo>
                  <a:pt x="214" y="266"/>
                  <a:pt x="215" y="266"/>
                  <a:pt x="217" y="266"/>
                </a:cubicBezTo>
                <a:cubicBezTo>
                  <a:pt x="217" y="266"/>
                  <a:pt x="217" y="266"/>
                  <a:pt x="218" y="266"/>
                </a:cubicBezTo>
                <a:cubicBezTo>
                  <a:pt x="220" y="266"/>
                  <a:pt x="221" y="265"/>
                  <a:pt x="221" y="263"/>
                </a:cubicBezTo>
                <a:lnTo>
                  <a:pt x="290" y="6"/>
                </a:lnTo>
                <a:cubicBezTo>
                  <a:pt x="290" y="5"/>
                  <a:pt x="290" y="5"/>
                  <a:pt x="290" y="4"/>
                </a:cubicBezTo>
                <a:cubicBezTo>
                  <a:pt x="290" y="2"/>
                  <a:pt x="288" y="0"/>
                  <a:pt x="286" y="0"/>
                </a:cubicBezTo>
                <a:cubicBezTo>
                  <a:pt x="285" y="0"/>
                  <a:pt x="285" y="0"/>
                  <a:pt x="285" y="0"/>
                </a:cubicBezTo>
                <a:cubicBezTo>
                  <a:pt x="285" y="0"/>
                  <a:pt x="284" y="0"/>
                  <a:pt x="284" y="0"/>
                </a:cubicBezTo>
                <a:lnTo>
                  <a:pt x="27" y="69"/>
                </a:lnTo>
                <a:cubicBezTo>
                  <a:pt x="25" y="69"/>
                  <a:pt x="24" y="70"/>
                  <a:pt x="23" y="72"/>
                </a:cubicBezTo>
                <a:cubicBezTo>
                  <a:pt x="23" y="74"/>
                  <a:pt x="24" y="75"/>
                  <a:pt x="25" y="77"/>
                </a:cubicBezTo>
                <a:lnTo>
                  <a:pt x="67" y="119"/>
                </a:lnTo>
                <a:lnTo>
                  <a:pt x="2" y="185"/>
                </a:lnTo>
                <a:cubicBezTo>
                  <a:pt x="0" y="187"/>
                  <a:pt x="0" y="190"/>
                  <a:pt x="2" y="191"/>
                </a:cubicBezTo>
                <a:lnTo>
                  <a:pt x="97" y="287"/>
                </a:lnTo>
                <a:close/>
              </a:path>
            </a:pathLst>
          </a:custGeom>
          <a:solidFill>
            <a:schemeClr val="accent1"/>
          </a:solidFill>
          <a:ln>
            <a:noFill/>
          </a:ln>
          <a:extLst/>
        </p:spPr>
        <p:txBody>
          <a:bodyPr anchor="t" anchorCtr="0" bIns="45700" compatLnSpc="1" lIns="91400" numCol="1" rIns="91400" tIns="45700" vert="horz" wrap="square">
            <a:prstTxWarp prst="textNoShape">
              <a:avLst/>
            </a:prstTxWarp>
          </a:bodyPr>
          <a:lstStyle/>
          <a:p>
            <a:endParaRPr altLang="en-US" lang="zh-CN" sz="2400"/>
          </a:p>
        </p:txBody>
      </p:sp>
      <p:sp>
        <p:nvSpPr>
          <p:cNvPr id="46" name="Freeform 30"/>
          <p:cNvSpPr/>
          <p:nvPr/>
        </p:nvSpPr>
        <p:spPr bwMode="auto">
          <a:xfrm>
            <a:off x="1711843" y="4476514"/>
            <a:ext cx="316408" cy="313892"/>
          </a:xfrm>
          <a:custGeom>
            <a:gdLst>
              <a:gd fmla="*/ 69 w 290" name="T0"/>
              <a:gd fmla="*/ 263 h 288" name="T1"/>
              <a:gd fmla="*/ 72 w 290" name="T2"/>
              <a:gd fmla="*/ 266 h 288" name="T3"/>
              <a:gd fmla="*/ 74 w 290" name="T4"/>
              <a:gd fmla="*/ 266 h 288" name="T5"/>
              <a:gd fmla="*/ 77 w 290" name="T6"/>
              <a:gd fmla="*/ 265 h 288" name="T7"/>
              <a:gd fmla="*/ 121 w 290" name="T8"/>
              <a:gd fmla="*/ 221 h 288" name="T9"/>
              <a:gd fmla="*/ 186 w 290" name="T10"/>
              <a:gd fmla="*/ 287 h 288" name="T11"/>
              <a:gd fmla="*/ 189 w 290" name="T12"/>
              <a:gd fmla="*/ 288 h 288" name="T13"/>
              <a:gd fmla="*/ 193 w 290" name="T14"/>
              <a:gd fmla="*/ 287 h 288" name="T15"/>
              <a:gd fmla="*/ 288 w 290" name="T16"/>
              <a:gd fmla="*/ 191 h 288" name="T17"/>
              <a:gd fmla="*/ 288 w 290" name="T18"/>
              <a:gd fmla="*/ 185 h 288" name="T19"/>
              <a:gd fmla="*/ 223 w 290" name="T20"/>
              <a:gd fmla="*/ 119 h 288" name="T21"/>
              <a:gd fmla="*/ 265 w 290" name="T22"/>
              <a:gd fmla="*/ 77 h 288" name="T23"/>
              <a:gd fmla="*/ 267 w 290" name="T24"/>
              <a:gd fmla="*/ 72 h 288" name="T25"/>
              <a:gd fmla="*/ 263 w 290" name="T26"/>
              <a:gd fmla="*/ 69 h 288" name="T27"/>
              <a:gd fmla="*/ 6 w 290" name="T28"/>
              <a:gd fmla="*/ 0 h 288" name="T29"/>
              <a:gd fmla="*/ 4 w 290" name="T30"/>
              <a:gd fmla="*/ 0 h 288" name="T31"/>
              <a:gd fmla="*/ 1 w 290" name="T32"/>
              <a:gd fmla="*/ 1 h 288" name="T33"/>
              <a:gd fmla="*/ 0 w 290" name="T34"/>
              <a:gd fmla="*/ 5 h 288" name="T35"/>
              <a:gd fmla="*/ 69 w 290" name="T36"/>
              <a:gd fmla="*/ 263 h 288"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288" w="290">
                <a:moveTo>
                  <a:pt x="69" y="263"/>
                </a:moveTo>
                <a:cubicBezTo>
                  <a:pt x="69" y="265"/>
                  <a:pt x="71" y="266"/>
                  <a:pt x="72" y="266"/>
                </a:cubicBezTo>
                <a:cubicBezTo>
                  <a:pt x="73" y="266"/>
                  <a:pt x="73" y="266"/>
                  <a:pt x="74" y="266"/>
                </a:cubicBezTo>
                <a:cubicBezTo>
                  <a:pt x="75" y="266"/>
                  <a:pt x="76" y="266"/>
                  <a:pt x="77" y="265"/>
                </a:cubicBezTo>
                <a:lnTo>
                  <a:pt x="121" y="221"/>
                </a:lnTo>
                <a:lnTo>
                  <a:pt x="186" y="287"/>
                </a:lnTo>
                <a:cubicBezTo>
                  <a:pt x="187" y="288"/>
                  <a:pt x="188" y="288"/>
                  <a:pt x="189" y="288"/>
                </a:cubicBezTo>
                <a:cubicBezTo>
                  <a:pt x="191" y="288"/>
                  <a:pt x="192" y="288"/>
                  <a:pt x="193" y="287"/>
                </a:cubicBezTo>
                <a:lnTo>
                  <a:pt x="288" y="191"/>
                </a:lnTo>
                <a:cubicBezTo>
                  <a:pt x="290" y="190"/>
                  <a:pt x="290" y="187"/>
                  <a:pt x="288" y="185"/>
                </a:cubicBezTo>
                <a:lnTo>
                  <a:pt x="223" y="119"/>
                </a:lnTo>
                <a:lnTo>
                  <a:pt x="265" y="77"/>
                </a:lnTo>
                <a:cubicBezTo>
                  <a:pt x="267" y="75"/>
                  <a:pt x="267" y="74"/>
                  <a:pt x="267" y="72"/>
                </a:cubicBezTo>
                <a:cubicBezTo>
                  <a:pt x="266" y="70"/>
                  <a:pt x="265" y="69"/>
                  <a:pt x="263" y="69"/>
                </a:cubicBezTo>
                <a:lnTo>
                  <a:pt x="6" y="0"/>
                </a:lnTo>
                <a:cubicBezTo>
                  <a:pt x="5" y="0"/>
                  <a:pt x="5" y="0"/>
                  <a:pt x="4" y="0"/>
                </a:cubicBezTo>
                <a:cubicBezTo>
                  <a:pt x="3" y="0"/>
                  <a:pt x="2" y="0"/>
                  <a:pt x="1" y="1"/>
                </a:cubicBezTo>
                <a:cubicBezTo>
                  <a:pt x="0" y="2"/>
                  <a:pt x="0" y="4"/>
                  <a:pt x="0" y="5"/>
                </a:cubicBezTo>
                <a:lnTo>
                  <a:pt x="69" y="263"/>
                </a:lnTo>
                <a:close/>
              </a:path>
            </a:pathLst>
          </a:custGeom>
          <a:solidFill>
            <a:schemeClr val="accent1"/>
          </a:solidFill>
          <a:ln>
            <a:noFill/>
          </a:ln>
          <a:extLst/>
        </p:spPr>
        <p:txBody>
          <a:bodyPr anchor="t" anchorCtr="0" bIns="45700" compatLnSpc="1" lIns="91400" numCol="1" rIns="91400" tIns="45700" vert="horz" wrap="square">
            <a:prstTxWarp prst="textNoShape">
              <a:avLst/>
            </a:prstTxWarp>
          </a:bodyPr>
          <a:lstStyle/>
          <a:p>
            <a:endParaRPr altLang="en-US" lang="zh-CN" sz="2400"/>
          </a:p>
        </p:txBody>
      </p:sp>
      <p:sp>
        <p:nvSpPr>
          <p:cNvPr id="47" name="Freeform 31"/>
          <p:cNvSpPr/>
          <p:nvPr/>
        </p:nvSpPr>
        <p:spPr bwMode="auto">
          <a:xfrm>
            <a:off x="2057255" y="4819421"/>
            <a:ext cx="316408" cy="316532"/>
          </a:xfrm>
          <a:custGeom>
            <a:gdLst>
              <a:gd fmla="*/ 221 w 291" name="T0"/>
              <a:gd fmla="*/ 25 h 289" name="T1"/>
              <a:gd fmla="*/ 218 w 291" name="T2"/>
              <a:gd fmla="*/ 22 h 289" name="T3"/>
              <a:gd fmla="*/ 217 w 291" name="T4"/>
              <a:gd fmla="*/ 22 h 289" name="T5"/>
              <a:gd fmla="*/ 213 w 291" name="T6"/>
              <a:gd fmla="*/ 23 h 289" name="T7"/>
              <a:gd fmla="*/ 170 w 291" name="T8"/>
              <a:gd fmla="*/ 67 h 289" name="T9"/>
              <a:gd fmla="*/ 104 w 291" name="T10"/>
              <a:gd fmla="*/ 2 h 289" name="T11"/>
              <a:gd fmla="*/ 101 w 291" name="T12"/>
              <a:gd fmla="*/ 0 h 289" name="T13"/>
              <a:gd fmla="*/ 97 w 291" name="T14"/>
              <a:gd fmla="*/ 2 h 289" name="T15"/>
              <a:gd fmla="*/ 2 w 291" name="T16"/>
              <a:gd fmla="*/ 97 h 289" name="T17"/>
              <a:gd fmla="*/ 2 w 291" name="T18"/>
              <a:gd fmla="*/ 104 h 289" name="T19"/>
              <a:gd fmla="*/ 67 w 291" name="T20"/>
              <a:gd fmla="*/ 169 h 289" name="T21"/>
              <a:gd fmla="*/ 25 w 291" name="T22"/>
              <a:gd fmla="*/ 212 h 289" name="T23"/>
              <a:gd fmla="*/ 23 w 291" name="T24"/>
              <a:gd fmla="*/ 216 h 289" name="T25"/>
              <a:gd fmla="*/ 27 w 291" name="T26"/>
              <a:gd fmla="*/ 220 h 289" name="T27"/>
              <a:gd fmla="*/ 284 w 291" name="T28"/>
              <a:gd fmla="*/ 289 h 289" name="T29"/>
              <a:gd fmla="*/ 286 w 291" name="T30"/>
              <a:gd fmla="*/ 289 h 289" name="T31"/>
              <a:gd fmla="*/ 289 w 291" name="T32"/>
              <a:gd fmla="*/ 288 h 289" name="T33"/>
              <a:gd fmla="*/ 290 w 291" name="T34"/>
              <a:gd fmla="*/ 283 h 289" name="T35"/>
              <a:gd fmla="*/ 221 w 291" name="T36"/>
              <a:gd fmla="*/ 25 h 289"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289" w="291">
                <a:moveTo>
                  <a:pt x="221" y="25"/>
                </a:moveTo>
                <a:cubicBezTo>
                  <a:pt x="221" y="24"/>
                  <a:pt x="219" y="22"/>
                  <a:pt x="218" y="22"/>
                </a:cubicBezTo>
                <a:cubicBezTo>
                  <a:pt x="217" y="22"/>
                  <a:pt x="217" y="22"/>
                  <a:pt x="217" y="22"/>
                </a:cubicBezTo>
                <a:cubicBezTo>
                  <a:pt x="215" y="22"/>
                  <a:pt x="214" y="22"/>
                  <a:pt x="213" y="23"/>
                </a:cubicBezTo>
                <a:lnTo>
                  <a:pt x="170" y="67"/>
                </a:lnTo>
                <a:lnTo>
                  <a:pt x="104" y="2"/>
                </a:lnTo>
                <a:cubicBezTo>
                  <a:pt x="103" y="1"/>
                  <a:pt x="102" y="0"/>
                  <a:pt x="101" y="0"/>
                </a:cubicBezTo>
                <a:cubicBezTo>
                  <a:pt x="99" y="0"/>
                  <a:pt x="98" y="1"/>
                  <a:pt x="97" y="2"/>
                </a:cubicBezTo>
                <a:lnTo>
                  <a:pt x="2" y="97"/>
                </a:lnTo>
                <a:cubicBezTo>
                  <a:pt x="0" y="99"/>
                  <a:pt x="0" y="102"/>
                  <a:pt x="2" y="104"/>
                </a:cubicBezTo>
                <a:lnTo>
                  <a:pt x="67" y="169"/>
                </a:lnTo>
                <a:lnTo>
                  <a:pt x="25" y="212"/>
                </a:lnTo>
                <a:cubicBezTo>
                  <a:pt x="24" y="213"/>
                  <a:pt x="23" y="215"/>
                  <a:pt x="23" y="216"/>
                </a:cubicBezTo>
                <a:cubicBezTo>
                  <a:pt x="24" y="218"/>
                  <a:pt x="25" y="219"/>
                  <a:pt x="27" y="220"/>
                </a:cubicBezTo>
                <a:lnTo>
                  <a:pt x="284" y="289"/>
                </a:lnTo>
                <a:cubicBezTo>
                  <a:pt x="285" y="289"/>
                  <a:pt x="285" y="289"/>
                  <a:pt x="286" y="289"/>
                </a:cubicBezTo>
                <a:cubicBezTo>
                  <a:pt x="287" y="289"/>
                  <a:pt x="288" y="288"/>
                  <a:pt x="289" y="288"/>
                </a:cubicBezTo>
                <a:cubicBezTo>
                  <a:pt x="290" y="286"/>
                  <a:pt x="291" y="285"/>
                  <a:pt x="290" y="283"/>
                </a:cubicBezTo>
                <a:lnTo>
                  <a:pt x="221" y="25"/>
                </a:lnTo>
                <a:close/>
              </a:path>
            </a:pathLst>
          </a:custGeom>
          <a:solidFill>
            <a:schemeClr val="accent1"/>
          </a:solidFill>
          <a:ln>
            <a:noFill/>
          </a:ln>
          <a:extLst/>
        </p:spPr>
        <p:txBody>
          <a:bodyPr anchor="t" anchorCtr="0" bIns="45700" compatLnSpc="1" lIns="91400" numCol="1" rIns="91400" tIns="45700" vert="horz" wrap="square">
            <a:prstTxWarp prst="textNoShape">
              <a:avLst/>
            </a:prstTxWarp>
          </a:bodyPr>
          <a:lstStyle/>
          <a:p>
            <a:endParaRPr altLang="en-US" lang="zh-CN" sz="2400"/>
          </a:p>
        </p:txBody>
      </p:sp>
      <p:sp>
        <p:nvSpPr>
          <p:cNvPr id="48" name="Freeform 32"/>
          <p:cNvSpPr/>
          <p:nvPr/>
        </p:nvSpPr>
        <p:spPr bwMode="auto">
          <a:xfrm>
            <a:off x="1711843" y="4819421"/>
            <a:ext cx="316408" cy="316532"/>
          </a:xfrm>
          <a:custGeom>
            <a:gdLst>
              <a:gd fmla="*/ 193 w 290" name="T0"/>
              <a:gd fmla="*/ 2 h 289" name="T1"/>
              <a:gd fmla="*/ 189 w 290" name="T2"/>
              <a:gd fmla="*/ 0 h 289" name="T3"/>
              <a:gd fmla="*/ 186 w 290" name="T4"/>
              <a:gd fmla="*/ 2 h 289" name="T5"/>
              <a:gd fmla="*/ 121 w 290" name="T6"/>
              <a:gd fmla="*/ 67 h 289" name="T7"/>
              <a:gd fmla="*/ 77 w 290" name="T8"/>
              <a:gd fmla="*/ 23 h 289" name="T9"/>
              <a:gd fmla="*/ 74 w 290" name="T10"/>
              <a:gd fmla="*/ 22 h 289" name="T11"/>
              <a:gd fmla="*/ 72 w 290" name="T12"/>
              <a:gd fmla="*/ 22 h 289" name="T13"/>
              <a:gd fmla="*/ 69 w 290" name="T14"/>
              <a:gd fmla="*/ 25 h 289" name="T15"/>
              <a:gd fmla="*/ 0 w 290" name="T16"/>
              <a:gd fmla="*/ 283 h 289" name="T17"/>
              <a:gd fmla="*/ 1 w 290" name="T18"/>
              <a:gd fmla="*/ 288 h 289" name="T19"/>
              <a:gd fmla="*/ 5 w 290" name="T20"/>
              <a:gd fmla="*/ 289 h 289" name="T21"/>
              <a:gd fmla="*/ 6 w 290" name="T22"/>
              <a:gd fmla="*/ 289 h 289" name="T23"/>
              <a:gd fmla="*/ 263 w 290" name="T24"/>
              <a:gd fmla="*/ 220 h 289" name="T25"/>
              <a:gd fmla="*/ 267 w 290" name="T26"/>
              <a:gd fmla="*/ 216 h 289" name="T27"/>
              <a:gd fmla="*/ 265 w 290" name="T28"/>
              <a:gd fmla="*/ 212 h 289" name="T29"/>
              <a:gd fmla="*/ 223 w 290" name="T30"/>
              <a:gd fmla="*/ 169 h 289" name="T31"/>
              <a:gd fmla="*/ 288 w 290" name="T32"/>
              <a:gd fmla="*/ 104 h 289" name="T33"/>
              <a:gd fmla="*/ 288 w 290" name="T34"/>
              <a:gd fmla="*/ 97 h 289" name="T35"/>
              <a:gd fmla="*/ 193 w 290" name="T36"/>
              <a:gd fmla="*/ 2 h 289"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289" w="290">
                <a:moveTo>
                  <a:pt x="193" y="2"/>
                </a:moveTo>
                <a:cubicBezTo>
                  <a:pt x="192" y="1"/>
                  <a:pt x="191" y="0"/>
                  <a:pt x="189" y="0"/>
                </a:cubicBezTo>
                <a:cubicBezTo>
                  <a:pt x="188" y="0"/>
                  <a:pt x="187" y="1"/>
                  <a:pt x="186" y="2"/>
                </a:cubicBezTo>
                <a:lnTo>
                  <a:pt x="121" y="67"/>
                </a:lnTo>
                <a:lnTo>
                  <a:pt x="77" y="23"/>
                </a:lnTo>
                <a:cubicBezTo>
                  <a:pt x="76" y="22"/>
                  <a:pt x="75" y="22"/>
                  <a:pt x="74" y="22"/>
                </a:cubicBezTo>
                <a:cubicBezTo>
                  <a:pt x="73" y="22"/>
                  <a:pt x="73" y="22"/>
                  <a:pt x="72" y="22"/>
                </a:cubicBezTo>
                <a:cubicBezTo>
                  <a:pt x="71" y="22"/>
                  <a:pt x="69" y="24"/>
                  <a:pt x="69" y="25"/>
                </a:cubicBezTo>
                <a:lnTo>
                  <a:pt x="0" y="283"/>
                </a:lnTo>
                <a:cubicBezTo>
                  <a:pt x="0" y="285"/>
                  <a:pt x="0" y="286"/>
                  <a:pt x="1" y="288"/>
                </a:cubicBezTo>
                <a:cubicBezTo>
                  <a:pt x="2" y="288"/>
                  <a:pt x="3" y="289"/>
                  <a:pt x="5" y="289"/>
                </a:cubicBezTo>
                <a:cubicBezTo>
                  <a:pt x="5" y="289"/>
                  <a:pt x="5" y="289"/>
                  <a:pt x="6" y="289"/>
                </a:cubicBezTo>
                <a:lnTo>
                  <a:pt x="263" y="220"/>
                </a:lnTo>
                <a:cubicBezTo>
                  <a:pt x="265" y="219"/>
                  <a:pt x="266" y="218"/>
                  <a:pt x="267" y="216"/>
                </a:cubicBezTo>
                <a:cubicBezTo>
                  <a:pt x="267" y="215"/>
                  <a:pt x="267" y="213"/>
                  <a:pt x="265" y="212"/>
                </a:cubicBezTo>
                <a:lnTo>
                  <a:pt x="223" y="169"/>
                </a:lnTo>
                <a:lnTo>
                  <a:pt x="288" y="104"/>
                </a:lnTo>
                <a:cubicBezTo>
                  <a:pt x="290" y="102"/>
                  <a:pt x="290" y="99"/>
                  <a:pt x="288" y="97"/>
                </a:cubicBezTo>
                <a:lnTo>
                  <a:pt x="193" y="2"/>
                </a:lnTo>
                <a:close/>
              </a:path>
            </a:pathLst>
          </a:custGeom>
          <a:solidFill>
            <a:schemeClr val="accent1"/>
          </a:solidFill>
          <a:ln>
            <a:noFill/>
          </a:ln>
          <a:extLst/>
        </p:spPr>
        <p:txBody>
          <a:bodyPr anchor="t" anchorCtr="0" bIns="45700" compatLnSpc="1" lIns="91400" numCol="1" rIns="91400" tIns="45700" vert="horz" wrap="square">
            <a:prstTxWarp prst="textNoShape">
              <a:avLst/>
            </a:prstTxWarp>
          </a:bodyPr>
          <a:lstStyle/>
          <a:p>
            <a:endParaRPr altLang="en-US" lang="zh-CN" sz="2400"/>
          </a:p>
        </p:txBody>
      </p:sp>
      <p:sp>
        <p:nvSpPr>
          <p:cNvPr id="49" name="Freeform 33"/>
          <p:cNvSpPr/>
          <p:nvPr/>
        </p:nvSpPr>
        <p:spPr bwMode="auto">
          <a:xfrm>
            <a:off x="3087817" y="5526437"/>
            <a:ext cx="680273" cy="327080"/>
          </a:xfrm>
          <a:custGeom>
            <a:gdLst>
              <a:gd fmla="*/ 530 w 626" name="T0"/>
              <a:gd fmla="*/ 0 h 300" name="T1"/>
              <a:gd fmla="*/ 97 w 626" name="T2"/>
              <a:gd fmla="*/ 0 h 300" name="T3"/>
              <a:gd fmla="*/ 0 w 626" name="T4"/>
              <a:gd fmla="*/ 73 h 300" name="T5"/>
              <a:gd fmla="*/ 313 w 626" name="T6"/>
              <a:gd fmla="*/ 300 h 300" name="T7"/>
              <a:gd fmla="*/ 626 w 626" name="T8"/>
              <a:gd fmla="*/ 73 h 300" name="T9"/>
              <a:gd fmla="*/ 530 w 626" name="T10"/>
              <a:gd fmla="*/ 0 h 300" name="T11"/>
            </a:gdLst>
            <a:cxnLst>
              <a:cxn ang="0">
                <a:pos x="T0" y="T1"/>
              </a:cxn>
              <a:cxn ang="0">
                <a:pos x="T2" y="T3"/>
              </a:cxn>
              <a:cxn ang="0">
                <a:pos x="T4" y="T5"/>
              </a:cxn>
              <a:cxn ang="0">
                <a:pos x="T6" y="T7"/>
              </a:cxn>
              <a:cxn ang="0">
                <a:pos x="T8" y="T9"/>
              </a:cxn>
              <a:cxn ang="0">
                <a:pos x="T10" y="T11"/>
              </a:cxn>
            </a:cxnLst>
            <a:rect b="b" l="0" r="r" t="0"/>
            <a:pathLst>
              <a:path h="300" w="626">
                <a:moveTo>
                  <a:pt x="530" y="0"/>
                </a:moveTo>
                <a:lnTo>
                  <a:pt x="97" y="0"/>
                </a:lnTo>
                <a:cubicBezTo>
                  <a:pt x="54" y="0"/>
                  <a:pt x="17" y="30"/>
                  <a:pt x="0" y="73"/>
                </a:cubicBezTo>
                <a:lnTo>
                  <a:pt x="313" y="300"/>
                </a:lnTo>
                <a:lnTo>
                  <a:pt x="626" y="73"/>
                </a:lnTo>
                <a:cubicBezTo>
                  <a:pt x="609" y="30"/>
                  <a:pt x="572" y="0"/>
                  <a:pt x="530" y="0"/>
                </a:cubicBezTo>
                <a:close/>
              </a:path>
            </a:pathLst>
          </a:custGeom>
          <a:solidFill>
            <a:schemeClr val="accent1"/>
          </a:solidFill>
          <a:ln>
            <a:noFill/>
          </a:ln>
          <a:extLst/>
        </p:spPr>
        <p:txBody>
          <a:bodyPr anchor="t" anchorCtr="0" bIns="45700" compatLnSpc="1" lIns="91400" numCol="1" rIns="91400" tIns="45700" vert="horz" wrap="square">
            <a:prstTxWarp prst="textNoShape">
              <a:avLst/>
            </a:prstTxWarp>
          </a:bodyPr>
          <a:lstStyle/>
          <a:p>
            <a:endParaRPr altLang="en-US" lang="zh-CN" sz="2400"/>
          </a:p>
        </p:txBody>
      </p:sp>
      <p:sp>
        <p:nvSpPr>
          <p:cNvPr id="50" name="Freeform 34"/>
          <p:cNvSpPr/>
          <p:nvPr/>
        </p:nvSpPr>
        <p:spPr bwMode="auto">
          <a:xfrm>
            <a:off x="3077271" y="5708445"/>
            <a:ext cx="701368" cy="480071"/>
          </a:xfrm>
          <a:custGeom>
            <a:gdLst>
              <a:gd fmla="*/ 322 w 644" name="T0"/>
              <a:gd fmla="*/ 230 h 440" name="T1"/>
              <a:gd fmla="*/ 311 w 644" name="T2"/>
              <a:gd fmla="*/ 226 h 440" name="T3"/>
              <a:gd fmla="*/ 0 w 644" name="T4"/>
              <a:gd fmla="*/ 0 h 440" name="T5"/>
              <a:gd fmla="*/ 0 w 644" name="T6"/>
              <a:gd fmla="*/ 317 h 440" name="T7"/>
              <a:gd fmla="*/ 106 w 644" name="T8"/>
              <a:gd fmla="*/ 440 h 440" name="T9"/>
              <a:gd fmla="*/ 539 w 644" name="T10"/>
              <a:gd fmla="*/ 440 h 440" name="T11"/>
              <a:gd fmla="*/ 644 w 644" name="T12"/>
              <a:gd fmla="*/ 317 h 440" name="T13"/>
              <a:gd fmla="*/ 644 w 644" name="T14"/>
              <a:gd fmla="*/ 0 h 440" name="T15"/>
              <a:gd fmla="*/ 333 w 644" name="T16"/>
              <a:gd fmla="*/ 226 h 440" name="T17"/>
              <a:gd fmla="*/ 322 w 644" name="T18"/>
              <a:gd fmla="*/ 230 h 440"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440" w="644">
                <a:moveTo>
                  <a:pt x="322" y="230"/>
                </a:moveTo>
                <a:cubicBezTo>
                  <a:pt x="318" y="230"/>
                  <a:pt x="315" y="229"/>
                  <a:pt x="311" y="226"/>
                </a:cubicBezTo>
                <a:lnTo>
                  <a:pt x="0" y="0"/>
                </a:lnTo>
                <a:lnTo>
                  <a:pt x="0" y="317"/>
                </a:lnTo>
                <a:cubicBezTo>
                  <a:pt x="0" y="385"/>
                  <a:pt x="47" y="440"/>
                  <a:pt x="106" y="440"/>
                </a:cubicBezTo>
                <a:lnTo>
                  <a:pt x="539" y="440"/>
                </a:lnTo>
                <a:cubicBezTo>
                  <a:pt x="597" y="440"/>
                  <a:pt x="644" y="385"/>
                  <a:pt x="644" y="317"/>
                </a:cubicBezTo>
                <a:lnTo>
                  <a:pt x="644" y="0"/>
                </a:lnTo>
                <a:lnTo>
                  <a:pt x="333" y="226"/>
                </a:lnTo>
                <a:cubicBezTo>
                  <a:pt x="330" y="229"/>
                  <a:pt x="326" y="230"/>
                  <a:pt x="322" y="230"/>
                </a:cubicBezTo>
                <a:close/>
              </a:path>
            </a:pathLst>
          </a:custGeom>
          <a:solidFill>
            <a:schemeClr val="accent1"/>
          </a:solidFill>
          <a:ln>
            <a:noFill/>
          </a:ln>
          <a:extLst/>
        </p:spPr>
        <p:txBody>
          <a:bodyPr anchor="t" anchorCtr="0" bIns="45700" compatLnSpc="1" lIns="91400" numCol="1" rIns="91400" tIns="45700" vert="horz" wrap="square">
            <a:prstTxWarp prst="textNoShape">
              <a:avLst/>
            </a:prstTxWarp>
          </a:bodyPr>
          <a:lstStyle/>
          <a:p>
            <a:endParaRPr altLang="en-US" lang="zh-CN" sz="2400"/>
          </a:p>
        </p:txBody>
      </p:sp>
      <p:sp>
        <p:nvSpPr>
          <p:cNvPr id="51" name="Freeform 35"/>
          <p:cNvSpPr>
            <a:spLocks noEditPoints="1"/>
          </p:cNvSpPr>
          <p:nvPr/>
        </p:nvSpPr>
        <p:spPr bwMode="auto">
          <a:xfrm>
            <a:off x="5866905" y="5531716"/>
            <a:ext cx="529980" cy="651525"/>
          </a:xfrm>
          <a:custGeom>
            <a:gdLst>
              <a:gd fmla="*/ 0 w 486" name="T0"/>
              <a:gd fmla="*/ 262 h 598" name="T1"/>
              <a:gd fmla="*/ 0 w 486" name="T2"/>
              <a:gd fmla="*/ 500 h 598" name="T3"/>
              <a:gd fmla="*/ 98 w 486" name="T4"/>
              <a:gd fmla="*/ 598 h 598" name="T5"/>
              <a:gd fmla="*/ 388 w 486" name="T6"/>
              <a:gd fmla="*/ 598 h 598" name="T7"/>
              <a:gd fmla="*/ 486 w 486" name="T8"/>
              <a:gd fmla="*/ 500 h 598" name="T9"/>
              <a:gd fmla="*/ 486 w 486" name="T10"/>
              <a:gd fmla="*/ 262 h 598" name="T11"/>
              <a:gd fmla="*/ 445 w 486" name="T12"/>
              <a:gd fmla="*/ 262 h 598" name="T13"/>
              <a:gd fmla="*/ 445 w 486" name="T14"/>
              <a:gd fmla="*/ 199 h 598" name="T15"/>
              <a:gd fmla="*/ 246 w 486" name="T16"/>
              <a:gd fmla="*/ 0 h 598" name="T17"/>
              <a:gd fmla="*/ 48 w 486" name="T18"/>
              <a:gd fmla="*/ 199 h 598" name="T19"/>
              <a:gd fmla="*/ 48 w 486" name="T20"/>
              <a:gd fmla="*/ 262 h 598" name="T21"/>
              <a:gd fmla="*/ 0 w 486" name="T22"/>
              <a:gd fmla="*/ 262 h 598" name="T23"/>
              <a:gd fmla="*/ 370 w 486" name="T24"/>
              <a:gd fmla="*/ 262 h 598" name="T25"/>
              <a:gd fmla="*/ 122 w 486" name="T26"/>
              <a:gd fmla="*/ 262 h 598" name="T27"/>
              <a:gd fmla="*/ 123 w 486" name="T28"/>
              <a:gd fmla="*/ 199 h 598" name="T29"/>
              <a:gd fmla="*/ 246 w 486" name="T30"/>
              <a:gd fmla="*/ 75 h 598" name="T31"/>
              <a:gd fmla="*/ 370 w 486" name="T32"/>
              <a:gd fmla="*/ 199 h 598" name="T33"/>
              <a:gd fmla="*/ 370 w 486" name="T34"/>
              <a:gd fmla="*/ 262 h 598" name="T35"/>
              <a:gd fmla="*/ 276 w 486" name="T36"/>
              <a:gd fmla="*/ 438 h 598" name="T37"/>
              <a:gd fmla="*/ 276 w 486" name="T38"/>
              <a:gd fmla="*/ 438 h 598" name="T39"/>
              <a:gd fmla="*/ 276 w 486" name="T40"/>
              <a:gd fmla="*/ 491 h 598" name="T41"/>
              <a:gd fmla="*/ 243 w 486" name="T42"/>
              <a:gd fmla="*/ 523 h 598" name="T43"/>
              <a:gd fmla="*/ 210 w 486" name="T44"/>
              <a:gd fmla="*/ 491 h 598" name="T45"/>
              <a:gd fmla="*/ 210 w 486" name="T46"/>
              <a:gd fmla="*/ 438 h 598" name="T47"/>
              <a:gd fmla="*/ 187 w 486" name="T48"/>
              <a:gd fmla="*/ 392 h 598" name="T49"/>
              <a:gd fmla="*/ 243 w 486" name="T50"/>
              <a:gd fmla="*/ 336 h 598" name="T51"/>
              <a:gd fmla="*/ 299 w 486" name="T52"/>
              <a:gd fmla="*/ 392 h 598" name="T53"/>
              <a:gd fmla="*/ 276 w 486" name="T54"/>
              <a:gd fmla="*/ 438 h 598" name="T5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b="b" l="0" r="r" t="0"/>
            <a:pathLst>
              <a:path h="598" w="486">
                <a:moveTo>
                  <a:pt x="0" y="262"/>
                </a:moveTo>
                <a:lnTo>
                  <a:pt x="0" y="500"/>
                </a:lnTo>
                <a:cubicBezTo>
                  <a:pt x="0" y="554"/>
                  <a:pt x="44" y="598"/>
                  <a:pt x="98" y="598"/>
                </a:cubicBezTo>
                <a:lnTo>
                  <a:pt x="388" y="598"/>
                </a:lnTo>
                <a:cubicBezTo>
                  <a:pt x="442" y="598"/>
                  <a:pt x="486" y="554"/>
                  <a:pt x="486" y="500"/>
                </a:cubicBezTo>
                <a:lnTo>
                  <a:pt x="486" y="262"/>
                </a:lnTo>
                <a:lnTo>
                  <a:pt x="445" y="262"/>
                </a:lnTo>
                <a:lnTo>
                  <a:pt x="445" y="199"/>
                </a:lnTo>
                <a:cubicBezTo>
                  <a:pt x="445" y="89"/>
                  <a:pt x="356" y="0"/>
                  <a:pt x="246" y="0"/>
                </a:cubicBezTo>
                <a:cubicBezTo>
                  <a:pt x="137" y="0"/>
                  <a:pt x="48" y="89"/>
                  <a:pt x="48" y="199"/>
                </a:cubicBezTo>
                <a:lnTo>
                  <a:pt x="48" y="262"/>
                </a:lnTo>
                <a:lnTo>
                  <a:pt x="0" y="262"/>
                </a:lnTo>
                <a:close/>
                <a:moveTo>
                  <a:pt x="370" y="262"/>
                </a:moveTo>
                <a:lnTo>
                  <a:pt x="122" y="262"/>
                </a:lnTo>
                <a:lnTo>
                  <a:pt x="123" y="199"/>
                </a:lnTo>
                <a:cubicBezTo>
                  <a:pt x="123" y="131"/>
                  <a:pt x="178" y="75"/>
                  <a:pt x="246" y="75"/>
                </a:cubicBezTo>
                <a:cubicBezTo>
                  <a:pt x="315" y="75"/>
                  <a:pt x="370" y="131"/>
                  <a:pt x="370" y="199"/>
                </a:cubicBezTo>
                <a:lnTo>
                  <a:pt x="370" y="262"/>
                </a:lnTo>
                <a:close/>
                <a:moveTo>
                  <a:pt x="276" y="438"/>
                </a:moveTo>
                <a:lnTo>
                  <a:pt x="276" y="438"/>
                </a:lnTo>
                <a:lnTo>
                  <a:pt x="276" y="491"/>
                </a:lnTo>
                <a:cubicBezTo>
                  <a:pt x="276" y="509"/>
                  <a:pt x="261" y="523"/>
                  <a:pt x="243" y="523"/>
                </a:cubicBezTo>
                <a:cubicBezTo>
                  <a:pt x="225" y="523"/>
                  <a:pt x="210" y="509"/>
                  <a:pt x="210" y="491"/>
                </a:cubicBezTo>
                <a:lnTo>
                  <a:pt x="210" y="438"/>
                </a:lnTo>
                <a:cubicBezTo>
                  <a:pt x="196" y="428"/>
                  <a:pt x="187" y="411"/>
                  <a:pt x="187" y="392"/>
                </a:cubicBezTo>
                <a:cubicBezTo>
                  <a:pt x="187" y="362"/>
                  <a:pt x="212" y="336"/>
                  <a:pt x="243" y="336"/>
                </a:cubicBezTo>
                <a:cubicBezTo>
                  <a:pt x="274" y="336"/>
                  <a:pt x="299" y="362"/>
                  <a:pt x="299" y="392"/>
                </a:cubicBezTo>
                <a:cubicBezTo>
                  <a:pt x="299" y="411"/>
                  <a:pt x="290" y="428"/>
                  <a:pt x="276" y="438"/>
                </a:cubicBezTo>
                <a:close/>
              </a:path>
            </a:pathLst>
          </a:custGeom>
          <a:solidFill>
            <a:schemeClr val="accent1"/>
          </a:solidFill>
          <a:ln>
            <a:noFill/>
          </a:ln>
          <a:extLst/>
        </p:spPr>
        <p:txBody>
          <a:bodyPr anchor="t" anchorCtr="0" bIns="45700" compatLnSpc="1" lIns="91400" numCol="1" rIns="91400" tIns="45700" vert="horz" wrap="square">
            <a:prstTxWarp prst="textNoShape">
              <a:avLst/>
            </a:prstTxWarp>
          </a:bodyPr>
          <a:lstStyle/>
          <a:p>
            <a:endParaRPr altLang="en-US" lang="zh-CN" sz="2400"/>
          </a:p>
        </p:txBody>
      </p:sp>
      <p:sp>
        <p:nvSpPr>
          <p:cNvPr id="52" name="Freeform 36"/>
          <p:cNvSpPr>
            <a:spLocks noEditPoints="1"/>
          </p:cNvSpPr>
          <p:nvPr/>
        </p:nvSpPr>
        <p:spPr bwMode="auto">
          <a:xfrm>
            <a:off x="1603739" y="1373847"/>
            <a:ext cx="875391" cy="738571"/>
          </a:xfrm>
          <a:custGeom>
            <a:gdLst>
              <a:gd fmla="*/ 563 w 803" name="T0"/>
              <a:gd fmla="*/ 421 h 678" name="T1"/>
              <a:gd fmla="*/ 445 w 803" name="T2"/>
              <a:gd fmla="*/ 421 h 678" name="T3"/>
              <a:gd fmla="*/ 445 w 803" name="T4"/>
              <a:gd fmla="*/ 540 h 678" name="T5"/>
              <a:gd fmla="*/ 358 w 803" name="T6"/>
              <a:gd fmla="*/ 540 h 678" name="T7"/>
              <a:gd fmla="*/ 358 w 803" name="T8"/>
              <a:gd fmla="*/ 421 h 678" name="T9"/>
              <a:gd fmla="*/ 240 w 803" name="T10"/>
              <a:gd fmla="*/ 421 h 678" name="T11"/>
              <a:gd fmla="*/ 240 w 803" name="T12"/>
              <a:gd fmla="*/ 334 h 678" name="T13"/>
              <a:gd fmla="*/ 358 w 803" name="T14"/>
              <a:gd fmla="*/ 334 h 678" name="T15"/>
              <a:gd fmla="*/ 358 w 803" name="T16"/>
              <a:gd fmla="*/ 215 h 678" name="T17"/>
              <a:gd fmla="*/ 445 w 803" name="T18"/>
              <a:gd fmla="*/ 215 h 678" name="T19"/>
              <a:gd fmla="*/ 445 w 803" name="T20"/>
              <a:gd fmla="*/ 334 h 678" name="T21"/>
              <a:gd fmla="*/ 563 w 803" name="T22"/>
              <a:gd fmla="*/ 334 h 678" name="T23"/>
              <a:gd fmla="*/ 563 w 803" name="T24"/>
              <a:gd fmla="*/ 421 h 678" name="T25"/>
              <a:gd fmla="*/ 737 w 803" name="T26"/>
              <a:gd fmla="*/ 218 h 678" name="T27"/>
              <a:gd fmla="*/ 401 w 803" name="T28"/>
              <a:gd fmla="*/ 161 h 678" name="T29"/>
              <a:gd fmla="*/ 66 w 803" name="T30"/>
              <a:gd fmla="*/ 218 h 678" name="T31"/>
              <a:gd fmla="*/ 402 w 803" name="T32"/>
              <a:gd fmla="*/ 678 h 678" name="T33"/>
              <a:gd fmla="*/ 737 w 803" name="T34"/>
              <a:gd fmla="*/ 218 h 678"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678" w="803">
                <a:moveTo>
                  <a:pt x="563" y="421"/>
                </a:moveTo>
                <a:lnTo>
                  <a:pt x="445" y="421"/>
                </a:lnTo>
                <a:lnTo>
                  <a:pt x="445" y="540"/>
                </a:lnTo>
                <a:lnTo>
                  <a:pt x="358" y="540"/>
                </a:lnTo>
                <a:lnTo>
                  <a:pt x="358" y="421"/>
                </a:lnTo>
                <a:lnTo>
                  <a:pt x="240" y="421"/>
                </a:lnTo>
                <a:lnTo>
                  <a:pt x="240" y="334"/>
                </a:lnTo>
                <a:lnTo>
                  <a:pt x="358" y="334"/>
                </a:lnTo>
                <a:lnTo>
                  <a:pt x="358" y="215"/>
                </a:lnTo>
                <a:lnTo>
                  <a:pt x="445" y="215"/>
                </a:lnTo>
                <a:lnTo>
                  <a:pt x="445" y="334"/>
                </a:lnTo>
                <a:lnTo>
                  <a:pt x="563" y="334"/>
                </a:lnTo>
                <a:lnTo>
                  <a:pt x="563" y="421"/>
                </a:lnTo>
                <a:close/>
                <a:moveTo>
                  <a:pt x="737" y="218"/>
                </a:moveTo>
                <a:cubicBezTo>
                  <a:pt x="680" y="0"/>
                  <a:pt x="440" y="138"/>
                  <a:pt x="401" y="161"/>
                </a:cubicBezTo>
                <a:cubicBezTo>
                  <a:pt x="360" y="136"/>
                  <a:pt x="123" y="1"/>
                  <a:pt x="66" y="218"/>
                </a:cubicBezTo>
                <a:cubicBezTo>
                  <a:pt x="0" y="469"/>
                  <a:pt x="400" y="676"/>
                  <a:pt x="402" y="678"/>
                </a:cubicBezTo>
                <a:cubicBezTo>
                  <a:pt x="402" y="678"/>
                  <a:pt x="803" y="466"/>
                  <a:pt x="737" y="218"/>
                </a:cubicBezTo>
                <a:close/>
              </a:path>
            </a:pathLst>
          </a:custGeom>
          <a:solidFill>
            <a:schemeClr val="accent1"/>
          </a:solidFill>
          <a:ln>
            <a:noFill/>
          </a:ln>
          <a:extLst/>
        </p:spPr>
        <p:txBody>
          <a:bodyPr anchor="t" anchorCtr="0" bIns="45700" compatLnSpc="1" lIns="91400" numCol="1" rIns="91400" tIns="45700" vert="horz" wrap="square">
            <a:prstTxWarp prst="textNoShape">
              <a:avLst/>
            </a:prstTxWarp>
          </a:bodyPr>
          <a:lstStyle/>
          <a:p>
            <a:endParaRPr altLang="en-US" lang="zh-CN" sz="2400"/>
          </a:p>
        </p:txBody>
      </p:sp>
      <p:sp>
        <p:nvSpPr>
          <p:cNvPr id="53" name="Freeform 37"/>
          <p:cNvSpPr>
            <a:spLocks noEditPoints="1"/>
          </p:cNvSpPr>
          <p:nvPr/>
        </p:nvSpPr>
        <p:spPr bwMode="auto">
          <a:xfrm>
            <a:off x="5822080" y="3416290"/>
            <a:ext cx="616993" cy="669989"/>
          </a:xfrm>
          <a:custGeom>
            <a:gdLst>
              <a:gd fmla="*/ 38 w 566" name="T0"/>
              <a:gd fmla="*/ 38 h 613" name="T1"/>
              <a:gd fmla="*/ 151 w 566" name="T2"/>
              <a:gd fmla="*/ 37 h 613" name="T3"/>
              <a:gd fmla="*/ 271 w 566" name="T4"/>
              <a:gd fmla="*/ 5 h 613" name="T5"/>
              <a:gd fmla="*/ 283 w 566" name="T6"/>
              <a:gd fmla="*/ 0 h 613" name="T7"/>
              <a:gd fmla="*/ 294 w 566" name="T8"/>
              <a:gd fmla="*/ 5 h 613" name="T9"/>
              <a:gd fmla="*/ 415 w 566" name="T10"/>
              <a:gd fmla="*/ 37 h 613" name="T11"/>
              <a:gd fmla="*/ 528 w 566" name="T12"/>
              <a:gd fmla="*/ 38 h 613" name="T13"/>
              <a:gd fmla="*/ 566 w 566" name="T14"/>
              <a:gd fmla="*/ 33 h 613" name="T15"/>
              <a:gd fmla="*/ 566 w 566" name="T16"/>
              <a:gd fmla="*/ 77 h 613" name="T17"/>
              <a:gd fmla="*/ 486 w 566" name="T18"/>
              <a:gd fmla="*/ 464 h 613" name="T19"/>
              <a:gd fmla="*/ 291 w 566" name="T20"/>
              <a:gd fmla="*/ 611 h 613" name="T21"/>
              <a:gd fmla="*/ 283 w 566" name="T22"/>
              <a:gd fmla="*/ 613 h 613" name="T23"/>
              <a:gd fmla="*/ 275 w 566" name="T24"/>
              <a:gd fmla="*/ 611 h 613" name="T25"/>
              <a:gd fmla="*/ 80 w 566" name="T26"/>
              <a:gd fmla="*/ 464 h 613" name="T27"/>
              <a:gd fmla="*/ 0 w 566" name="T28"/>
              <a:gd fmla="*/ 77 h 613" name="T29"/>
              <a:gd fmla="*/ 0 w 566" name="T30"/>
              <a:gd fmla="*/ 33 h 613" name="T31"/>
              <a:gd fmla="*/ 38 w 566" name="T32"/>
              <a:gd fmla="*/ 38 h 613" name="T33"/>
              <a:gd fmla="*/ 283 w 566" name="T34"/>
              <a:gd fmla="*/ 312 h 613" name="T35"/>
              <a:gd fmla="*/ 283 w 566" name="T36"/>
              <a:gd fmla="*/ 312 h 613" name="T37"/>
              <a:gd fmla="*/ 472 w 566" name="T38"/>
              <a:gd fmla="*/ 312 h 613" name="T39"/>
              <a:gd fmla="*/ 496 w 566" name="T40"/>
              <a:gd fmla="*/ 117 h 613" name="T41"/>
              <a:gd fmla="*/ 407 w 566" name="T42"/>
              <a:gd fmla="*/ 113 h 613" name="T43"/>
              <a:gd fmla="*/ 283 w 566" name="T44"/>
              <a:gd fmla="*/ 81 h 613" name="T45"/>
              <a:gd fmla="*/ 283 w 566" name="T46"/>
              <a:gd fmla="*/ 312 h 613" name="T47"/>
              <a:gd fmla="*/ 283 w 566" name="T48"/>
              <a:gd fmla="*/ 535 h 613" name="T49"/>
              <a:gd fmla="*/ 283 w 566" name="T50"/>
              <a:gd fmla="*/ 535 h 613" name="T51"/>
              <a:gd fmla="*/ 283 w 566" name="T52"/>
              <a:gd fmla="*/ 312 h 613" name="T53"/>
              <a:gd fmla="*/ 94 w 566" name="T54"/>
              <a:gd fmla="*/ 312 h 613" name="T55"/>
              <a:gd fmla="*/ 137 w 566" name="T56"/>
              <a:gd fmla="*/ 423 h 613" name="T57"/>
              <a:gd fmla="*/ 283 w 566" name="T58"/>
              <a:gd fmla="*/ 535 h 613" name="T5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b="b" l="0" r="r" t="0"/>
            <a:pathLst>
              <a:path h="613" w="566">
                <a:moveTo>
                  <a:pt x="38" y="38"/>
                </a:moveTo>
                <a:cubicBezTo>
                  <a:pt x="74" y="43"/>
                  <a:pt x="112" y="42"/>
                  <a:pt x="151" y="37"/>
                </a:cubicBezTo>
                <a:cubicBezTo>
                  <a:pt x="190" y="32"/>
                  <a:pt x="230" y="21"/>
                  <a:pt x="271" y="5"/>
                </a:cubicBezTo>
                <a:lnTo>
                  <a:pt x="283" y="0"/>
                </a:lnTo>
                <a:lnTo>
                  <a:pt x="294" y="5"/>
                </a:lnTo>
                <a:cubicBezTo>
                  <a:pt x="336" y="21"/>
                  <a:pt x="376" y="32"/>
                  <a:pt x="415" y="37"/>
                </a:cubicBezTo>
                <a:cubicBezTo>
                  <a:pt x="454" y="42"/>
                  <a:pt x="491" y="43"/>
                  <a:pt x="528" y="38"/>
                </a:cubicBezTo>
                <a:lnTo>
                  <a:pt x="566" y="33"/>
                </a:lnTo>
                <a:lnTo>
                  <a:pt x="566" y="77"/>
                </a:lnTo>
                <a:cubicBezTo>
                  <a:pt x="564" y="260"/>
                  <a:pt x="534" y="382"/>
                  <a:pt x="486" y="464"/>
                </a:cubicBezTo>
                <a:cubicBezTo>
                  <a:pt x="436" y="550"/>
                  <a:pt x="368" y="591"/>
                  <a:pt x="291" y="611"/>
                </a:cubicBezTo>
                <a:lnTo>
                  <a:pt x="283" y="613"/>
                </a:lnTo>
                <a:lnTo>
                  <a:pt x="275" y="611"/>
                </a:lnTo>
                <a:cubicBezTo>
                  <a:pt x="198" y="591"/>
                  <a:pt x="130" y="550"/>
                  <a:pt x="80" y="464"/>
                </a:cubicBezTo>
                <a:cubicBezTo>
                  <a:pt x="32" y="382"/>
                  <a:pt x="2" y="260"/>
                  <a:pt x="0" y="77"/>
                </a:cubicBezTo>
                <a:lnTo>
                  <a:pt x="0" y="33"/>
                </a:lnTo>
                <a:lnTo>
                  <a:pt x="38" y="38"/>
                </a:lnTo>
                <a:close/>
                <a:moveTo>
                  <a:pt x="283" y="312"/>
                </a:moveTo>
                <a:lnTo>
                  <a:pt x="283" y="312"/>
                </a:lnTo>
                <a:lnTo>
                  <a:pt x="472" y="312"/>
                </a:lnTo>
                <a:cubicBezTo>
                  <a:pt x="485" y="259"/>
                  <a:pt x="493" y="195"/>
                  <a:pt x="496" y="117"/>
                </a:cubicBezTo>
                <a:cubicBezTo>
                  <a:pt x="467" y="119"/>
                  <a:pt x="437" y="117"/>
                  <a:pt x="407" y="113"/>
                </a:cubicBezTo>
                <a:cubicBezTo>
                  <a:pt x="367" y="108"/>
                  <a:pt x="325" y="97"/>
                  <a:pt x="283" y="81"/>
                </a:cubicBezTo>
                <a:lnTo>
                  <a:pt x="283" y="312"/>
                </a:lnTo>
                <a:close/>
                <a:moveTo>
                  <a:pt x="283" y="535"/>
                </a:moveTo>
                <a:lnTo>
                  <a:pt x="283" y="535"/>
                </a:lnTo>
                <a:lnTo>
                  <a:pt x="283" y="312"/>
                </a:lnTo>
                <a:lnTo>
                  <a:pt x="94" y="312"/>
                </a:lnTo>
                <a:cubicBezTo>
                  <a:pt x="105" y="357"/>
                  <a:pt x="120" y="393"/>
                  <a:pt x="137" y="423"/>
                </a:cubicBezTo>
                <a:cubicBezTo>
                  <a:pt x="174" y="486"/>
                  <a:pt x="225" y="518"/>
                  <a:pt x="283" y="535"/>
                </a:cubicBezTo>
                <a:close/>
              </a:path>
            </a:pathLst>
          </a:custGeom>
          <a:solidFill>
            <a:schemeClr val="accent1"/>
          </a:solidFill>
          <a:ln>
            <a:noFill/>
          </a:ln>
          <a:extLst/>
        </p:spPr>
        <p:txBody>
          <a:bodyPr anchor="t" anchorCtr="0" bIns="45700" compatLnSpc="1" lIns="91400" numCol="1" rIns="91400" tIns="45700" vert="horz" wrap="square">
            <a:prstTxWarp prst="textNoShape">
              <a:avLst/>
            </a:prstTxWarp>
          </a:bodyPr>
          <a:lstStyle/>
          <a:p>
            <a:endParaRPr altLang="en-US" lang="zh-CN" sz="2400"/>
          </a:p>
        </p:txBody>
      </p:sp>
      <p:sp>
        <p:nvSpPr>
          <p:cNvPr id="54" name="Freeform 38"/>
          <p:cNvSpPr>
            <a:spLocks noEditPoints="1"/>
          </p:cNvSpPr>
          <p:nvPr/>
        </p:nvSpPr>
        <p:spPr bwMode="auto">
          <a:xfrm>
            <a:off x="3159010" y="3392551"/>
            <a:ext cx="535252" cy="688453"/>
          </a:xfrm>
          <a:custGeom>
            <a:gdLst>
              <a:gd fmla="*/ 2 w 491" name="T0"/>
              <a:gd fmla="*/ 492 h 631" name="T1"/>
              <a:gd fmla="*/ 121 w 491" name="T2"/>
              <a:gd fmla="*/ 631 h 631" name="T3"/>
              <a:gd fmla="*/ 122 w 491" name="T4"/>
              <a:gd fmla="*/ 631 h 631" name="T5"/>
              <a:gd fmla="*/ 131 w 491" name="T6"/>
              <a:gd fmla="*/ 631 h 631" name="T7"/>
              <a:gd fmla="*/ 244 w 491" name="T8"/>
              <a:gd fmla="*/ 595 h 631" name="T9"/>
              <a:gd fmla="*/ 247 w 491" name="T10"/>
              <a:gd fmla="*/ 556 h 631" name="T11"/>
              <a:gd fmla="*/ 184 w 491" name="T12"/>
              <a:gd fmla="*/ 498 h 631" name="T13"/>
              <a:gd fmla="*/ 202 w 491" name="T14"/>
              <a:gd fmla="*/ 457 h 631" name="T15"/>
              <a:gd fmla="*/ 162 w 491" name="T16"/>
              <a:gd fmla="*/ 401 h 631" name="T17"/>
              <a:gd fmla="*/ 170 w 491" name="T18"/>
              <a:gd fmla="*/ 372 h 631" name="T19"/>
              <a:gd fmla="*/ 213 w 491" name="T20"/>
              <a:gd fmla="*/ 344 h 631" name="T21"/>
              <a:gd fmla="*/ 198 w 491" name="T22"/>
              <a:gd fmla="*/ 305 h 631" name="T23"/>
              <a:gd fmla="*/ 256 w 491" name="T24"/>
              <a:gd fmla="*/ 246 h 631" name="T25"/>
              <a:gd fmla="*/ 307 w 491" name="T26"/>
              <a:gd fmla="*/ 83 h 631" name="T27"/>
              <a:gd fmla="*/ 2 w 491" name="T28"/>
              <a:gd fmla="*/ 273 h 631" name="T29"/>
              <a:gd fmla="*/ 2 w 491" name="T30"/>
              <a:gd fmla="*/ 492 h 631" name="T31"/>
              <a:gd fmla="*/ 221 w 491" name="T32"/>
              <a:gd fmla="*/ 305 h 631" name="T33"/>
              <a:gd fmla="*/ 256 w 491" name="T34"/>
              <a:gd fmla="*/ 340 h 631" name="T35"/>
              <a:gd fmla="*/ 436 w 491" name="T36"/>
              <a:gd fmla="*/ 340 h 631" name="T37"/>
              <a:gd fmla="*/ 436 w 491" name="T38"/>
              <a:gd fmla="*/ 270 h 631" name="T39"/>
              <a:gd fmla="*/ 265 w 491" name="T40"/>
              <a:gd fmla="*/ 270 h 631" name="T41"/>
              <a:gd fmla="*/ 349 w 491" name="T42"/>
              <a:gd fmla="*/ 366 h 631" name="T43"/>
              <a:gd fmla="*/ 192 w 491" name="T44"/>
              <a:gd fmla="*/ 382 h 631" name="T45"/>
              <a:gd fmla="*/ 221 w 491" name="T46"/>
              <a:gd fmla="*/ 436 h 631" name="T47"/>
              <a:gd fmla="*/ 349 w 491" name="T48"/>
              <a:gd fmla="*/ 436 h 631" name="T49"/>
              <a:gd fmla="*/ 491 w 491" name="T50"/>
              <a:gd fmla="*/ 401 h 631" name="T51"/>
              <a:gd fmla="*/ 349 w 491" name="T52"/>
              <a:gd fmla="*/ 366 h 631" name="T53"/>
              <a:gd fmla="*/ 484 w 491" name="T54"/>
              <a:gd fmla="*/ 498 h 631" name="T55"/>
              <a:gd fmla="*/ 349 w 491" name="T56"/>
              <a:gd fmla="*/ 463 h 631" name="T57"/>
              <a:gd fmla="*/ 256 w 491" name="T58"/>
              <a:gd fmla="*/ 463 h 631" name="T59"/>
              <a:gd fmla="*/ 208 w 491" name="T60"/>
              <a:gd fmla="*/ 492 h 631" name="T61"/>
              <a:gd fmla="*/ 243 w 491" name="T62"/>
              <a:gd fmla="*/ 533 h 631" name="T63"/>
              <a:gd fmla="*/ 315 w 491" name="T64"/>
              <a:gd fmla="*/ 533 h 631" name="T65"/>
              <a:gd fmla="*/ 303 w 491" name="T66"/>
              <a:gd fmla="*/ 630 h 631" name="T67"/>
              <a:gd fmla="*/ 409 w 491" name="T68"/>
              <a:gd fmla="*/ 630 h 631" name="T69"/>
              <a:gd fmla="*/ 409 w 491" name="T70"/>
              <a:gd fmla="*/ 560 h 631" name="T71"/>
              <a:gd fmla="*/ 303 w 491" name="T72"/>
              <a:gd fmla="*/ 560 h 631" name="T73"/>
              <a:gd fmla="*/ 303 w 491" name="T74"/>
              <a:gd fmla="*/ 630 h 631" name="T7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b="b" l="0" r="r" t="0"/>
            <a:pathLst>
              <a:path h="631" w="491">
                <a:moveTo>
                  <a:pt x="2" y="492"/>
                </a:moveTo>
                <a:lnTo>
                  <a:pt x="2" y="492"/>
                </a:lnTo>
                <a:cubicBezTo>
                  <a:pt x="2" y="494"/>
                  <a:pt x="2" y="496"/>
                  <a:pt x="2" y="498"/>
                </a:cubicBezTo>
                <a:cubicBezTo>
                  <a:pt x="2" y="570"/>
                  <a:pt x="51" y="628"/>
                  <a:pt x="121" y="631"/>
                </a:cubicBezTo>
                <a:lnTo>
                  <a:pt x="121" y="631"/>
                </a:lnTo>
                <a:lnTo>
                  <a:pt x="122" y="631"/>
                </a:lnTo>
                <a:cubicBezTo>
                  <a:pt x="124" y="631"/>
                  <a:pt x="125" y="631"/>
                  <a:pt x="127" y="631"/>
                </a:cubicBezTo>
                <a:cubicBezTo>
                  <a:pt x="128" y="631"/>
                  <a:pt x="130" y="631"/>
                  <a:pt x="131" y="631"/>
                </a:cubicBezTo>
                <a:lnTo>
                  <a:pt x="257" y="631"/>
                </a:lnTo>
                <a:cubicBezTo>
                  <a:pt x="249" y="621"/>
                  <a:pt x="244" y="609"/>
                  <a:pt x="244" y="595"/>
                </a:cubicBezTo>
                <a:cubicBezTo>
                  <a:pt x="244" y="580"/>
                  <a:pt x="250" y="567"/>
                  <a:pt x="259" y="556"/>
                </a:cubicBezTo>
                <a:lnTo>
                  <a:pt x="247" y="556"/>
                </a:lnTo>
                <a:lnTo>
                  <a:pt x="243" y="556"/>
                </a:lnTo>
                <a:cubicBezTo>
                  <a:pt x="211" y="556"/>
                  <a:pt x="184" y="530"/>
                  <a:pt x="184" y="498"/>
                </a:cubicBezTo>
                <a:cubicBezTo>
                  <a:pt x="184" y="496"/>
                  <a:pt x="184" y="494"/>
                  <a:pt x="185" y="492"/>
                </a:cubicBezTo>
                <a:cubicBezTo>
                  <a:pt x="186" y="478"/>
                  <a:pt x="192" y="466"/>
                  <a:pt x="202" y="457"/>
                </a:cubicBezTo>
                <a:cubicBezTo>
                  <a:pt x="197" y="455"/>
                  <a:pt x="192" y="453"/>
                  <a:pt x="188" y="450"/>
                </a:cubicBezTo>
                <a:cubicBezTo>
                  <a:pt x="172" y="439"/>
                  <a:pt x="162" y="421"/>
                  <a:pt x="162" y="401"/>
                </a:cubicBezTo>
                <a:cubicBezTo>
                  <a:pt x="162" y="391"/>
                  <a:pt x="165" y="381"/>
                  <a:pt x="170" y="373"/>
                </a:cubicBezTo>
                <a:cubicBezTo>
                  <a:pt x="170" y="372"/>
                  <a:pt x="170" y="372"/>
                  <a:pt x="170" y="372"/>
                </a:cubicBezTo>
                <a:cubicBezTo>
                  <a:pt x="178" y="358"/>
                  <a:pt x="192" y="348"/>
                  <a:pt x="207" y="345"/>
                </a:cubicBezTo>
                <a:cubicBezTo>
                  <a:pt x="209" y="344"/>
                  <a:pt x="211" y="344"/>
                  <a:pt x="213" y="344"/>
                </a:cubicBezTo>
                <a:cubicBezTo>
                  <a:pt x="212" y="343"/>
                  <a:pt x="211" y="342"/>
                  <a:pt x="211" y="342"/>
                </a:cubicBezTo>
                <a:cubicBezTo>
                  <a:pt x="203" y="332"/>
                  <a:pt x="198" y="319"/>
                  <a:pt x="198" y="305"/>
                </a:cubicBezTo>
                <a:cubicBezTo>
                  <a:pt x="198" y="288"/>
                  <a:pt x="205" y="272"/>
                  <a:pt x="217" y="262"/>
                </a:cubicBezTo>
                <a:cubicBezTo>
                  <a:pt x="227" y="252"/>
                  <a:pt x="241" y="246"/>
                  <a:pt x="256" y="246"/>
                </a:cubicBezTo>
                <a:lnTo>
                  <a:pt x="278" y="246"/>
                </a:lnTo>
                <a:cubicBezTo>
                  <a:pt x="306" y="185"/>
                  <a:pt x="316" y="120"/>
                  <a:pt x="307" y="83"/>
                </a:cubicBezTo>
                <a:cubicBezTo>
                  <a:pt x="286" y="0"/>
                  <a:pt x="217" y="20"/>
                  <a:pt x="212" y="67"/>
                </a:cubicBezTo>
                <a:cubicBezTo>
                  <a:pt x="195" y="209"/>
                  <a:pt x="7" y="231"/>
                  <a:pt x="2" y="273"/>
                </a:cubicBezTo>
                <a:cubicBezTo>
                  <a:pt x="2" y="273"/>
                  <a:pt x="0" y="289"/>
                  <a:pt x="2" y="309"/>
                </a:cubicBezTo>
                <a:lnTo>
                  <a:pt x="2" y="492"/>
                </a:lnTo>
                <a:close/>
                <a:moveTo>
                  <a:pt x="256" y="270"/>
                </a:moveTo>
                <a:cubicBezTo>
                  <a:pt x="237" y="270"/>
                  <a:pt x="221" y="286"/>
                  <a:pt x="221" y="305"/>
                </a:cubicBezTo>
                <a:cubicBezTo>
                  <a:pt x="221" y="312"/>
                  <a:pt x="223" y="319"/>
                  <a:pt x="227" y="324"/>
                </a:cubicBezTo>
                <a:cubicBezTo>
                  <a:pt x="233" y="334"/>
                  <a:pt x="244" y="340"/>
                  <a:pt x="256" y="340"/>
                </a:cubicBezTo>
                <a:lnTo>
                  <a:pt x="349" y="340"/>
                </a:lnTo>
                <a:lnTo>
                  <a:pt x="436" y="340"/>
                </a:lnTo>
                <a:cubicBezTo>
                  <a:pt x="455" y="340"/>
                  <a:pt x="471" y="324"/>
                  <a:pt x="471" y="305"/>
                </a:cubicBezTo>
                <a:cubicBezTo>
                  <a:pt x="471" y="286"/>
                  <a:pt x="455" y="270"/>
                  <a:pt x="436" y="270"/>
                </a:cubicBezTo>
                <a:lnTo>
                  <a:pt x="349" y="270"/>
                </a:lnTo>
                <a:lnTo>
                  <a:pt x="265" y="270"/>
                </a:lnTo>
                <a:lnTo>
                  <a:pt x="256" y="270"/>
                </a:lnTo>
                <a:close/>
                <a:moveTo>
                  <a:pt x="349" y="366"/>
                </a:moveTo>
                <a:lnTo>
                  <a:pt x="221" y="366"/>
                </a:lnTo>
                <a:cubicBezTo>
                  <a:pt x="209" y="366"/>
                  <a:pt x="198" y="372"/>
                  <a:pt x="192" y="382"/>
                </a:cubicBezTo>
                <a:cubicBezTo>
                  <a:pt x="188" y="387"/>
                  <a:pt x="186" y="394"/>
                  <a:pt x="186" y="401"/>
                </a:cubicBezTo>
                <a:cubicBezTo>
                  <a:pt x="186" y="421"/>
                  <a:pt x="201" y="436"/>
                  <a:pt x="221" y="436"/>
                </a:cubicBezTo>
                <a:lnTo>
                  <a:pt x="245" y="436"/>
                </a:lnTo>
                <a:lnTo>
                  <a:pt x="349" y="436"/>
                </a:lnTo>
                <a:lnTo>
                  <a:pt x="456" y="436"/>
                </a:lnTo>
                <a:cubicBezTo>
                  <a:pt x="475" y="436"/>
                  <a:pt x="491" y="421"/>
                  <a:pt x="491" y="401"/>
                </a:cubicBezTo>
                <a:cubicBezTo>
                  <a:pt x="491" y="382"/>
                  <a:pt x="475" y="366"/>
                  <a:pt x="456" y="366"/>
                </a:cubicBezTo>
                <a:lnTo>
                  <a:pt x="349" y="366"/>
                </a:lnTo>
                <a:close/>
                <a:moveTo>
                  <a:pt x="449" y="533"/>
                </a:moveTo>
                <a:cubicBezTo>
                  <a:pt x="469" y="533"/>
                  <a:pt x="484" y="517"/>
                  <a:pt x="484" y="498"/>
                </a:cubicBezTo>
                <a:cubicBezTo>
                  <a:pt x="484" y="479"/>
                  <a:pt x="469" y="463"/>
                  <a:pt x="449" y="463"/>
                </a:cubicBezTo>
                <a:lnTo>
                  <a:pt x="349" y="463"/>
                </a:lnTo>
                <a:lnTo>
                  <a:pt x="315" y="463"/>
                </a:lnTo>
                <a:lnTo>
                  <a:pt x="256" y="463"/>
                </a:lnTo>
                <a:lnTo>
                  <a:pt x="243" y="463"/>
                </a:lnTo>
                <a:cubicBezTo>
                  <a:pt x="225" y="463"/>
                  <a:pt x="211" y="476"/>
                  <a:pt x="208" y="492"/>
                </a:cubicBezTo>
                <a:cubicBezTo>
                  <a:pt x="208" y="494"/>
                  <a:pt x="208" y="496"/>
                  <a:pt x="208" y="498"/>
                </a:cubicBezTo>
                <a:cubicBezTo>
                  <a:pt x="208" y="517"/>
                  <a:pt x="223" y="533"/>
                  <a:pt x="243" y="533"/>
                </a:cubicBezTo>
                <a:lnTo>
                  <a:pt x="256" y="533"/>
                </a:lnTo>
                <a:lnTo>
                  <a:pt x="315" y="533"/>
                </a:lnTo>
                <a:lnTo>
                  <a:pt x="449" y="533"/>
                </a:lnTo>
                <a:close/>
                <a:moveTo>
                  <a:pt x="303" y="630"/>
                </a:moveTo>
                <a:lnTo>
                  <a:pt x="315" y="630"/>
                </a:lnTo>
                <a:lnTo>
                  <a:pt x="409" y="630"/>
                </a:lnTo>
                <a:cubicBezTo>
                  <a:pt x="429" y="630"/>
                  <a:pt x="444" y="614"/>
                  <a:pt x="444" y="595"/>
                </a:cubicBezTo>
                <a:cubicBezTo>
                  <a:pt x="444" y="575"/>
                  <a:pt x="429" y="560"/>
                  <a:pt x="409" y="560"/>
                </a:cubicBezTo>
                <a:lnTo>
                  <a:pt x="315" y="560"/>
                </a:lnTo>
                <a:lnTo>
                  <a:pt x="303" y="560"/>
                </a:lnTo>
                <a:cubicBezTo>
                  <a:pt x="283" y="560"/>
                  <a:pt x="268" y="575"/>
                  <a:pt x="268" y="595"/>
                </a:cubicBezTo>
                <a:cubicBezTo>
                  <a:pt x="268" y="614"/>
                  <a:pt x="283" y="630"/>
                  <a:pt x="303" y="630"/>
                </a:cubicBezTo>
                <a:close/>
              </a:path>
            </a:pathLst>
          </a:custGeom>
          <a:solidFill>
            <a:schemeClr val="accent1"/>
          </a:solidFill>
          <a:ln>
            <a:noFill/>
          </a:ln>
          <a:extLst/>
        </p:spPr>
        <p:txBody>
          <a:bodyPr anchor="t" anchorCtr="0" bIns="45700" compatLnSpc="1" lIns="91400" numCol="1" rIns="91400" tIns="45700" vert="horz" wrap="square">
            <a:prstTxWarp prst="textNoShape">
              <a:avLst/>
            </a:prstTxWarp>
          </a:bodyPr>
          <a:lstStyle/>
          <a:p>
            <a:endParaRPr altLang="en-US" lang="zh-CN" sz="2400"/>
          </a:p>
        </p:txBody>
      </p:sp>
      <p:sp>
        <p:nvSpPr>
          <p:cNvPr id="55" name="Freeform 39"/>
          <p:cNvSpPr>
            <a:spLocks noEditPoints="1"/>
          </p:cNvSpPr>
          <p:nvPr/>
        </p:nvSpPr>
        <p:spPr bwMode="auto">
          <a:xfrm>
            <a:off x="3124731" y="4468597"/>
            <a:ext cx="606445" cy="672627"/>
          </a:xfrm>
          <a:custGeom>
            <a:gdLst>
              <a:gd fmla="*/ 78 w 556" name="T0"/>
              <a:gd fmla="*/ 286 h 614" name="T1"/>
              <a:gd fmla="*/ 94 w 556" name="T2"/>
              <a:gd fmla="*/ 292 h 614" name="T3"/>
              <a:gd fmla="*/ 113 w 556" name="T4"/>
              <a:gd fmla="*/ 299 h 614" name="T5"/>
              <a:gd fmla="*/ 132 w 556" name="T6"/>
              <a:gd fmla="*/ 303 h 614" name="T7"/>
              <a:gd fmla="*/ 158 w 556" name="T8"/>
              <a:gd fmla="*/ 308 h 614" name="T9"/>
              <a:gd fmla="*/ 182 w 556" name="T10"/>
              <a:gd fmla="*/ 311 h 614" name="T11"/>
              <a:gd fmla="*/ 215 w 556" name="T12"/>
              <a:gd fmla="*/ 312 h 614" name="T13"/>
              <a:gd fmla="*/ 248 w 556" name="T14"/>
              <a:gd fmla="*/ 311 h 614" name="T15"/>
              <a:gd fmla="*/ 272 w 556" name="T16"/>
              <a:gd fmla="*/ 308 h 614" name="T17"/>
              <a:gd fmla="*/ 298 w 556" name="T18"/>
              <a:gd fmla="*/ 303 h 614" name="T19"/>
              <a:gd fmla="*/ 317 w 556" name="T20"/>
              <a:gd fmla="*/ 299 h 614" name="T21"/>
              <a:gd fmla="*/ 336 w 556" name="T22"/>
              <a:gd fmla="*/ 292 h 614" name="T23"/>
              <a:gd fmla="*/ 352 w 556" name="T24"/>
              <a:gd fmla="*/ 286 h 614" name="T25"/>
              <a:gd fmla="*/ 389 w 556" name="T26"/>
              <a:gd fmla="*/ 253 h 614" name="T27"/>
              <a:gd fmla="*/ 41 w 556" name="T28"/>
              <a:gd fmla="*/ 253 h 614" name="T29"/>
              <a:gd fmla="*/ 462 w 556" name="T30"/>
              <a:gd fmla="*/ 302 h 614" name="T31"/>
              <a:gd fmla="*/ 430 w 556" name="T32"/>
              <a:gd fmla="*/ 307 h 614" name="T33"/>
              <a:gd fmla="*/ 426 w 556" name="T34"/>
              <a:gd fmla="*/ 272 h 614" name="T35"/>
              <a:gd fmla="*/ 4 w 556" name="T36"/>
              <a:gd fmla="*/ 272 h 614" name="T37"/>
              <a:gd fmla="*/ 0 w 556" name="T38"/>
              <a:gd fmla="*/ 526 h 614" name="T39"/>
              <a:gd fmla="*/ 342 w 556" name="T40"/>
              <a:gd fmla="*/ 614 h 614" name="T41"/>
              <a:gd fmla="*/ 430 w 556" name="T42"/>
              <a:gd fmla="*/ 485 h 614" name="T43"/>
              <a:gd fmla="*/ 556 w 556" name="T44"/>
              <a:gd fmla="*/ 396 h 614" name="T45"/>
              <a:gd fmla="*/ 462 w 556" name="T46"/>
              <a:gd fmla="*/ 448 h 614" name="T47"/>
              <a:gd fmla="*/ 430 w 556" name="T48"/>
              <a:gd fmla="*/ 437 h 614" name="T49"/>
              <a:gd fmla="*/ 462 w 556" name="T50"/>
              <a:gd fmla="*/ 345 h 614" name="T51"/>
              <a:gd fmla="*/ 462 w 556" name="T52"/>
              <a:gd fmla="*/ 448 h 614" name="T53"/>
              <a:gd fmla="*/ 139 w 556" name="T54"/>
              <a:gd fmla="*/ 143 h 614" name="T55"/>
              <a:gd fmla="*/ 162 w 556" name="T56"/>
              <a:gd fmla="*/ 53 h 614" name="T57"/>
              <a:gd fmla="*/ 116 w 556" name="T58"/>
              <a:gd fmla="*/ 53 h 614" name="T59"/>
              <a:gd fmla="*/ 139 w 556" name="T60"/>
              <a:gd fmla="*/ 143 h 614" name="T61"/>
              <a:gd fmla="*/ 211 w 556" name="T62"/>
              <a:gd fmla="*/ 114 h 614" name="T63"/>
              <a:gd fmla="*/ 234 w 556" name="T64"/>
              <a:gd fmla="*/ 23 h 614" name="T65"/>
              <a:gd fmla="*/ 188 w 556" name="T66"/>
              <a:gd fmla="*/ 23 h 614" name="T67"/>
              <a:gd fmla="*/ 211 w 556" name="T68"/>
              <a:gd fmla="*/ 114 h 614" name="T69"/>
              <a:gd fmla="*/ 283 w 556" name="T70"/>
              <a:gd fmla="*/ 172 h 614" name="T71"/>
              <a:gd fmla="*/ 305 w 556" name="T72"/>
              <a:gd fmla="*/ 82 h 614" name="T73"/>
              <a:gd fmla="*/ 260 w 556" name="T74"/>
              <a:gd fmla="*/ 82 h 614" name="T75"/>
              <a:gd fmla="*/ 283 w 556" name="T76"/>
              <a:gd fmla="*/ 172 h 614" name="T7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b="b" l="0" r="r" t="0"/>
            <a:pathLst>
              <a:path h="614" w="556">
                <a:moveTo>
                  <a:pt x="55" y="272"/>
                </a:moveTo>
                <a:cubicBezTo>
                  <a:pt x="61" y="276"/>
                  <a:pt x="69" y="281"/>
                  <a:pt x="78" y="286"/>
                </a:cubicBezTo>
                <a:cubicBezTo>
                  <a:pt x="79" y="286"/>
                  <a:pt x="79" y="286"/>
                  <a:pt x="80" y="286"/>
                </a:cubicBezTo>
                <a:cubicBezTo>
                  <a:pt x="84" y="288"/>
                  <a:pt x="89" y="290"/>
                  <a:pt x="94" y="292"/>
                </a:cubicBezTo>
                <a:cubicBezTo>
                  <a:pt x="94" y="292"/>
                  <a:pt x="95" y="293"/>
                  <a:pt x="95" y="293"/>
                </a:cubicBezTo>
                <a:cubicBezTo>
                  <a:pt x="101" y="295"/>
                  <a:pt x="107" y="297"/>
                  <a:pt x="113" y="299"/>
                </a:cubicBezTo>
                <a:cubicBezTo>
                  <a:pt x="114" y="299"/>
                  <a:pt x="115" y="299"/>
                  <a:pt x="116" y="299"/>
                </a:cubicBezTo>
                <a:cubicBezTo>
                  <a:pt x="121" y="301"/>
                  <a:pt x="126" y="302"/>
                  <a:pt x="132" y="303"/>
                </a:cubicBezTo>
                <a:cubicBezTo>
                  <a:pt x="134" y="304"/>
                  <a:pt x="135" y="304"/>
                  <a:pt x="137" y="304"/>
                </a:cubicBezTo>
                <a:cubicBezTo>
                  <a:pt x="144" y="306"/>
                  <a:pt x="151" y="307"/>
                  <a:pt x="158" y="308"/>
                </a:cubicBezTo>
                <a:cubicBezTo>
                  <a:pt x="159" y="308"/>
                  <a:pt x="161" y="309"/>
                  <a:pt x="162" y="309"/>
                </a:cubicBezTo>
                <a:cubicBezTo>
                  <a:pt x="168" y="310"/>
                  <a:pt x="175" y="310"/>
                  <a:pt x="182" y="311"/>
                </a:cubicBezTo>
                <a:cubicBezTo>
                  <a:pt x="184" y="311"/>
                  <a:pt x="187" y="311"/>
                  <a:pt x="189" y="311"/>
                </a:cubicBezTo>
                <a:cubicBezTo>
                  <a:pt x="197" y="312"/>
                  <a:pt x="206" y="312"/>
                  <a:pt x="215" y="312"/>
                </a:cubicBezTo>
                <a:cubicBezTo>
                  <a:pt x="224" y="312"/>
                  <a:pt x="233" y="312"/>
                  <a:pt x="241" y="311"/>
                </a:cubicBezTo>
                <a:cubicBezTo>
                  <a:pt x="243" y="311"/>
                  <a:pt x="246" y="311"/>
                  <a:pt x="248" y="311"/>
                </a:cubicBezTo>
                <a:cubicBezTo>
                  <a:pt x="255" y="310"/>
                  <a:pt x="262" y="310"/>
                  <a:pt x="268" y="309"/>
                </a:cubicBezTo>
                <a:cubicBezTo>
                  <a:pt x="269" y="309"/>
                  <a:pt x="271" y="308"/>
                  <a:pt x="272" y="308"/>
                </a:cubicBezTo>
                <a:cubicBezTo>
                  <a:pt x="279" y="307"/>
                  <a:pt x="286" y="306"/>
                  <a:pt x="293" y="304"/>
                </a:cubicBezTo>
                <a:cubicBezTo>
                  <a:pt x="295" y="304"/>
                  <a:pt x="296" y="304"/>
                  <a:pt x="298" y="303"/>
                </a:cubicBezTo>
                <a:cubicBezTo>
                  <a:pt x="304" y="302"/>
                  <a:pt x="309" y="301"/>
                  <a:pt x="314" y="299"/>
                </a:cubicBezTo>
                <a:cubicBezTo>
                  <a:pt x="315" y="299"/>
                  <a:pt x="316" y="299"/>
                  <a:pt x="317" y="299"/>
                </a:cubicBezTo>
                <a:cubicBezTo>
                  <a:pt x="323" y="297"/>
                  <a:pt x="329" y="295"/>
                  <a:pt x="335" y="293"/>
                </a:cubicBezTo>
                <a:cubicBezTo>
                  <a:pt x="335" y="293"/>
                  <a:pt x="336" y="292"/>
                  <a:pt x="336" y="292"/>
                </a:cubicBezTo>
                <a:cubicBezTo>
                  <a:pt x="341" y="290"/>
                  <a:pt x="346" y="288"/>
                  <a:pt x="350" y="286"/>
                </a:cubicBezTo>
                <a:cubicBezTo>
                  <a:pt x="351" y="286"/>
                  <a:pt x="351" y="286"/>
                  <a:pt x="352" y="286"/>
                </a:cubicBezTo>
                <a:cubicBezTo>
                  <a:pt x="361" y="281"/>
                  <a:pt x="369" y="276"/>
                  <a:pt x="375" y="272"/>
                </a:cubicBezTo>
                <a:cubicBezTo>
                  <a:pt x="384" y="264"/>
                  <a:pt x="389" y="258"/>
                  <a:pt x="389" y="253"/>
                </a:cubicBezTo>
                <a:cubicBezTo>
                  <a:pt x="389" y="236"/>
                  <a:pt x="328" y="194"/>
                  <a:pt x="215" y="194"/>
                </a:cubicBezTo>
                <a:cubicBezTo>
                  <a:pt x="102" y="194"/>
                  <a:pt x="41" y="236"/>
                  <a:pt x="41" y="253"/>
                </a:cubicBezTo>
                <a:cubicBezTo>
                  <a:pt x="41" y="258"/>
                  <a:pt x="46" y="264"/>
                  <a:pt x="55" y="272"/>
                </a:cubicBezTo>
                <a:close/>
                <a:moveTo>
                  <a:pt x="462" y="302"/>
                </a:moveTo>
                <a:lnTo>
                  <a:pt x="462" y="302"/>
                </a:lnTo>
                <a:cubicBezTo>
                  <a:pt x="451" y="302"/>
                  <a:pt x="440" y="304"/>
                  <a:pt x="430" y="307"/>
                </a:cubicBezTo>
                <a:lnTo>
                  <a:pt x="430" y="272"/>
                </a:lnTo>
                <a:lnTo>
                  <a:pt x="426" y="272"/>
                </a:lnTo>
                <a:cubicBezTo>
                  <a:pt x="407" y="318"/>
                  <a:pt x="320" y="353"/>
                  <a:pt x="215" y="353"/>
                </a:cubicBezTo>
                <a:cubicBezTo>
                  <a:pt x="110" y="353"/>
                  <a:pt x="23" y="318"/>
                  <a:pt x="4" y="272"/>
                </a:cubicBezTo>
                <a:lnTo>
                  <a:pt x="0" y="272"/>
                </a:lnTo>
                <a:lnTo>
                  <a:pt x="0" y="526"/>
                </a:lnTo>
                <a:cubicBezTo>
                  <a:pt x="0" y="575"/>
                  <a:pt x="39" y="614"/>
                  <a:pt x="88" y="614"/>
                </a:cubicBezTo>
                <a:lnTo>
                  <a:pt x="342" y="614"/>
                </a:lnTo>
                <a:cubicBezTo>
                  <a:pt x="391" y="614"/>
                  <a:pt x="430" y="575"/>
                  <a:pt x="430" y="526"/>
                </a:cubicBezTo>
                <a:lnTo>
                  <a:pt x="430" y="485"/>
                </a:lnTo>
                <a:cubicBezTo>
                  <a:pt x="440" y="489"/>
                  <a:pt x="451" y="491"/>
                  <a:pt x="462" y="491"/>
                </a:cubicBezTo>
                <a:cubicBezTo>
                  <a:pt x="514" y="491"/>
                  <a:pt x="556" y="449"/>
                  <a:pt x="556" y="396"/>
                </a:cubicBezTo>
                <a:cubicBezTo>
                  <a:pt x="556" y="344"/>
                  <a:pt x="514" y="302"/>
                  <a:pt x="462" y="302"/>
                </a:cubicBezTo>
                <a:close/>
                <a:moveTo>
                  <a:pt x="462" y="448"/>
                </a:moveTo>
                <a:lnTo>
                  <a:pt x="462" y="448"/>
                </a:lnTo>
                <a:cubicBezTo>
                  <a:pt x="450" y="448"/>
                  <a:pt x="439" y="444"/>
                  <a:pt x="430" y="437"/>
                </a:cubicBezTo>
                <a:lnTo>
                  <a:pt x="430" y="356"/>
                </a:lnTo>
                <a:cubicBezTo>
                  <a:pt x="439" y="349"/>
                  <a:pt x="450" y="345"/>
                  <a:pt x="462" y="345"/>
                </a:cubicBezTo>
                <a:cubicBezTo>
                  <a:pt x="490" y="345"/>
                  <a:pt x="513" y="368"/>
                  <a:pt x="513" y="396"/>
                </a:cubicBezTo>
                <a:cubicBezTo>
                  <a:pt x="513" y="425"/>
                  <a:pt x="490" y="448"/>
                  <a:pt x="462" y="448"/>
                </a:cubicBezTo>
                <a:close/>
                <a:moveTo>
                  <a:pt x="139" y="143"/>
                </a:moveTo>
                <a:lnTo>
                  <a:pt x="139" y="143"/>
                </a:lnTo>
                <a:cubicBezTo>
                  <a:pt x="152" y="143"/>
                  <a:pt x="162" y="133"/>
                  <a:pt x="162" y="120"/>
                </a:cubicBezTo>
                <a:lnTo>
                  <a:pt x="162" y="53"/>
                </a:lnTo>
                <a:cubicBezTo>
                  <a:pt x="162" y="40"/>
                  <a:pt x="152" y="30"/>
                  <a:pt x="139" y="30"/>
                </a:cubicBezTo>
                <a:cubicBezTo>
                  <a:pt x="126" y="30"/>
                  <a:pt x="116" y="40"/>
                  <a:pt x="116" y="53"/>
                </a:cubicBezTo>
                <a:lnTo>
                  <a:pt x="116" y="120"/>
                </a:lnTo>
                <a:cubicBezTo>
                  <a:pt x="116" y="133"/>
                  <a:pt x="126" y="143"/>
                  <a:pt x="139" y="143"/>
                </a:cubicBezTo>
                <a:close/>
                <a:moveTo>
                  <a:pt x="211" y="114"/>
                </a:moveTo>
                <a:lnTo>
                  <a:pt x="211" y="114"/>
                </a:lnTo>
                <a:cubicBezTo>
                  <a:pt x="223" y="114"/>
                  <a:pt x="234" y="104"/>
                  <a:pt x="234" y="91"/>
                </a:cubicBezTo>
                <a:lnTo>
                  <a:pt x="234" y="23"/>
                </a:lnTo>
                <a:cubicBezTo>
                  <a:pt x="234" y="11"/>
                  <a:pt x="223" y="0"/>
                  <a:pt x="211" y="0"/>
                </a:cubicBezTo>
                <a:cubicBezTo>
                  <a:pt x="198" y="0"/>
                  <a:pt x="188" y="11"/>
                  <a:pt x="188" y="23"/>
                </a:cubicBezTo>
                <a:lnTo>
                  <a:pt x="188" y="91"/>
                </a:lnTo>
                <a:cubicBezTo>
                  <a:pt x="188" y="104"/>
                  <a:pt x="198" y="114"/>
                  <a:pt x="211" y="114"/>
                </a:cubicBezTo>
                <a:close/>
                <a:moveTo>
                  <a:pt x="283" y="172"/>
                </a:moveTo>
                <a:lnTo>
                  <a:pt x="283" y="172"/>
                </a:lnTo>
                <a:cubicBezTo>
                  <a:pt x="295" y="172"/>
                  <a:pt x="305" y="162"/>
                  <a:pt x="305" y="150"/>
                </a:cubicBezTo>
                <a:lnTo>
                  <a:pt x="305" y="82"/>
                </a:lnTo>
                <a:cubicBezTo>
                  <a:pt x="305" y="69"/>
                  <a:pt x="295" y="59"/>
                  <a:pt x="283" y="59"/>
                </a:cubicBezTo>
                <a:cubicBezTo>
                  <a:pt x="270" y="59"/>
                  <a:pt x="260" y="69"/>
                  <a:pt x="260" y="82"/>
                </a:cubicBezTo>
                <a:lnTo>
                  <a:pt x="260" y="150"/>
                </a:lnTo>
                <a:cubicBezTo>
                  <a:pt x="260" y="162"/>
                  <a:pt x="270" y="172"/>
                  <a:pt x="283" y="172"/>
                </a:cubicBezTo>
                <a:close/>
              </a:path>
            </a:pathLst>
          </a:custGeom>
          <a:solidFill>
            <a:schemeClr val="accent1"/>
          </a:solidFill>
          <a:ln>
            <a:noFill/>
          </a:ln>
          <a:extLst/>
        </p:spPr>
        <p:txBody>
          <a:bodyPr anchor="t" anchorCtr="0" bIns="45700" compatLnSpc="1" lIns="91400" numCol="1" rIns="91400" tIns="45700" vert="horz" wrap="square">
            <a:prstTxWarp prst="textNoShape">
              <a:avLst/>
            </a:prstTxWarp>
          </a:bodyPr>
          <a:lstStyle/>
          <a:p>
            <a:endParaRPr altLang="en-US" lang="zh-CN" sz="2400"/>
          </a:p>
        </p:txBody>
      </p:sp>
      <p:sp>
        <p:nvSpPr>
          <p:cNvPr id="56" name="Freeform 40"/>
          <p:cNvSpPr/>
          <p:nvPr/>
        </p:nvSpPr>
        <p:spPr bwMode="auto">
          <a:xfrm>
            <a:off x="5779893" y="2439199"/>
            <a:ext cx="704004" cy="648888"/>
          </a:xfrm>
          <a:custGeom>
            <a:gdLst>
              <a:gd fmla="*/ 646 w 646" name="T0"/>
              <a:gd fmla="*/ 149 h 595" name="T1"/>
              <a:gd fmla="*/ 601 w 646" name="T2"/>
              <a:gd fmla="*/ 98 h 595" name="T3"/>
              <a:gd fmla="*/ 282 w 646" name="T4"/>
              <a:gd fmla="*/ 54 h 595" name="T5"/>
              <a:gd fmla="*/ 282 w 646" name="T6"/>
              <a:gd fmla="*/ 42 h 595" name="T7"/>
              <a:gd fmla="*/ 259 w 646" name="T8"/>
              <a:gd fmla="*/ 11 h 595" name="T9"/>
              <a:gd fmla="*/ 173 w 646" name="T10"/>
              <a:gd fmla="*/ 0 h 595" name="T11"/>
              <a:gd fmla="*/ 150 w 646" name="T12"/>
              <a:gd fmla="*/ 12 h 595" name="T13"/>
              <a:gd fmla="*/ 204 w 646" name="T14"/>
              <a:gd fmla="*/ 18 h 595" name="T15"/>
              <a:gd fmla="*/ 240 w 646" name="T16"/>
              <a:gd fmla="*/ 47 h 595" name="T17"/>
              <a:gd fmla="*/ 248 w 646" name="T18"/>
              <a:gd fmla="*/ 74 h 595" name="T19"/>
              <a:gd fmla="*/ 569 w 646" name="T20"/>
              <a:gd fmla="*/ 115 h 595" name="T21"/>
              <a:gd fmla="*/ 617 w 646" name="T22"/>
              <a:gd fmla="*/ 164 h 595" name="T23"/>
              <a:gd fmla="*/ 609 w 646" name="T24"/>
              <a:gd fmla="*/ 530 h 595" name="T25"/>
              <a:gd fmla="*/ 575 w 646" name="T26"/>
              <a:gd fmla="*/ 206 h 595" name="T27"/>
              <a:gd fmla="*/ 534 w 646" name="T28"/>
              <a:gd fmla="*/ 159 h 595" name="T29"/>
              <a:gd fmla="*/ 226 w 646" name="T30"/>
              <a:gd fmla="*/ 118 h 595" name="T31"/>
              <a:gd fmla="*/ 184 w 646" name="T32"/>
              <a:gd fmla="*/ 59 h 595" name="T33"/>
              <a:gd fmla="*/ 76 w 646" name="T34"/>
              <a:gd fmla="*/ 45 h 595" name="T35"/>
              <a:gd fmla="*/ 68 w 646" name="T36"/>
              <a:gd fmla="*/ 105 h 595" name="T37"/>
              <a:gd fmla="*/ 0 w 646" name="T38"/>
              <a:gd fmla="*/ 99 h 595" name="T39"/>
              <a:gd fmla="*/ 60 w 646" name="T40"/>
              <a:gd fmla="*/ 508 h 595" name="T41"/>
              <a:gd fmla="*/ 622 w 646" name="T42"/>
              <a:gd fmla="*/ 595 h 595" name="T43"/>
              <a:gd fmla="*/ 646 w 646" name="T44"/>
              <a:gd fmla="*/ 149 h 595" name="T4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b="b" l="0" r="r" t="0"/>
            <a:pathLst>
              <a:path h="595" w="646">
                <a:moveTo>
                  <a:pt x="646" y="149"/>
                </a:moveTo>
                <a:cubicBezTo>
                  <a:pt x="646" y="149"/>
                  <a:pt x="643" y="106"/>
                  <a:pt x="601" y="98"/>
                </a:cubicBezTo>
                <a:cubicBezTo>
                  <a:pt x="571" y="92"/>
                  <a:pt x="282" y="54"/>
                  <a:pt x="282" y="54"/>
                </a:cubicBezTo>
                <a:lnTo>
                  <a:pt x="282" y="42"/>
                </a:lnTo>
                <a:cubicBezTo>
                  <a:pt x="282" y="42"/>
                  <a:pt x="283" y="17"/>
                  <a:pt x="259" y="11"/>
                </a:cubicBezTo>
                <a:cubicBezTo>
                  <a:pt x="234" y="6"/>
                  <a:pt x="173" y="0"/>
                  <a:pt x="173" y="0"/>
                </a:cubicBezTo>
                <a:lnTo>
                  <a:pt x="150" y="12"/>
                </a:lnTo>
                <a:lnTo>
                  <a:pt x="204" y="18"/>
                </a:lnTo>
                <a:cubicBezTo>
                  <a:pt x="204" y="18"/>
                  <a:pt x="232" y="20"/>
                  <a:pt x="240" y="47"/>
                </a:cubicBezTo>
                <a:cubicBezTo>
                  <a:pt x="248" y="74"/>
                  <a:pt x="248" y="74"/>
                  <a:pt x="248" y="74"/>
                </a:cubicBezTo>
                <a:lnTo>
                  <a:pt x="569" y="115"/>
                </a:lnTo>
                <a:cubicBezTo>
                  <a:pt x="569" y="115"/>
                  <a:pt x="608" y="115"/>
                  <a:pt x="617" y="164"/>
                </a:cubicBezTo>
                <a:cubicBezTo>
                  <a:pt x="621" y="189"/>
                  <a:pt x="605" y="432"/>
                  <a:pt x="609" y="530"/>
                </a:cubicBezTo>
                <a:lnTo>
                  <a:pt x="575" y="206"/>
                </a:lnTo>
                <a:cubicBezTo>
                  <a:pt x="575" y="206"/>
                  <a:pt x="574" y="164"/>
                  <a:pt x="534" y="159"/>
                </a:cubicBezTo>
                <a:cubicBezTo>
                  <a:pt x="493" y="154"/>
                  <a:pt x="226" y="118"/>
                  <a:pt x="226" y="118"/>
                </a:cubicBezTo>
                <a:cubicBezTo>
                  <a:pt x="226" y="118"/>
                  <a:pt x="217" y="62"/>
                  <a:pt x="184" y="59"/>
                </a:cubicBezTo>
                <a:cubicBezTo>
                  <a:pt x="151" y="56"/>
                  <a:pt x="76" y="45"/>
                  <a:pt x="76" y="45"/>
                </a:cubicBezTo>
                <a:cubicBezTo>
                  <a:pt x="76" y="45"/>
                  <a:pt x="49" y="42"/>
                  <a:pt x="68" y="105"/>
                </a:cubicBezTo>
                <a:lnTo>
                  <a:pt x="0" y="99"/>
                </a:lnTo>
                <a:lnTo>
                  <a:pt x="60" y="508"/>
                </a:lnTo>
                <a:lnTo>
                  <a:pt x="622" y="595"/>
                </a:lnTo>
                <a:lnTo>
                  <a:pt x="646" y="149"/>
                </a:lnTo>
                <a:close/>
              </a:path>
            </a:pathLst>
          </a:custGeom>
          <a:solidFill>
            <a:schemeClr val="accent1"/>
          </a:solidFill>
          <a:ln>
            <a:noFill/>
          </a:ln>
          <a:extLst/>
        </p:spPr>
        <p:txBody>
          <a:bodyPr anchor="t" anchorCtr="0" bIns="45700" compatLnSpc="1" lIns="91400" numCol="1" rIns="91400" tIns="45700" vert="horz" wrap="square">
            <a:prstTxWarp prst="textNoShape">
              <a:avLst/>
            </a:prstTxWarp>
          </a:bodyPr>
          <a:lstStyle/>
          <a:p>
            <a:endParaRPr altLang="en-US" lang="zh-CN" sz="2400"/>
          </a:p>
        </p:txBody>
      </p:sp>
      <p:sp>
        <p:nvSpPr>
          <p:cNvPr id="57" name="Freeform 41"/>
          <p:cNvSpPr>
            <a:spLocks noEditPoints="1"/>
          </p:cNvSpPr>
          <p:nvPr/>
        </p:nvSpPr>
        <p:spPr bwMode="auto">
          <a:xfrm>
            <a:off x="7195069" y="5529077"/>
            <a:ext cx="682911" cy="656800"/>
          </a:xfrm>
          <a:custGeom>
            <a:gdLst>
              <a:gd fmla="*/ 419 w 628" name="T0"/>
              <a:gd fmla="*/ 232 h 600" name="T1"/>
              <a:gd fmla="*/ 411 w 628" name="T2"/>
              <a:gd fmla="*/ 249 h 600" name="T3"/>
              <a:gd fmla="*/ 408 w 628" name="T4"/>
              <a:gd fmla="*/ 261 h 600" name="T5"/>
              <a:gd fmla="*/ 409 w 628" name="T6"/>
              <a:gd fmla="*/ 283 h 600" name="T7"/>
              <a:gd fmla="*/ 417 w 628" name="T8"/>
              <a:gd fmla="*/ 305 h 600" name="T9"/>
              <a:gd fmla="*/ 424 w 628" name="T10"/>
              <a:gd fmla="*/ 315 h 600" name="T11"/>
              <a:gd fmla="*/ 441 w 628" name="T12"/>
              <a:gd fmla="*/ 330 h 600" name="T13"/>
              <a:gd fmla="*/ 453 w 628" name="T14"/>
              <a:gd fmla="*/ 335 h 600" name="T15"/>
              <a:gd fmla="*/ 478 w 628" name="T16"/>
              <a:gd fmla="*/ 200 h 600" name="T17"/>
              <a:gd fmla="*/ 449 w 628" name="T18"/>
              <a:gd fmla="*/ 207 h 600" name="T19"/>
              <a:gd fmla="*/ 433 w 628" name="T20"/>
              <a:gd fmla="*/ 216 h 600" name="T21"/>
              <a:gd fmla="*/ 425 w 628" name="T22"/>
              <a:gd fmla="*/ 224 h 600" name="T23"/>
              <a:gd fmla="*/ 384 w 628" name="T24"/>
              <a:gd fmla="*/ 70 h 600" name="T25"/>
              <a:gd fmla="*/ 314 w 628" name="T26"/>
              <a:gd fmla="*/ 140 h 600" name="T27"/>
              <a:gd fmla="*/ 379 w 628" name="T28"/>
              <a:gd fmla="*/ 283 h 600" name="T29"/>
              <a:gd fmla="*/ 379 w 628" name="T30"/>
              <a:gd fmla="*/ 254 h 600" name="T31"/>
              <a:gd fmla="*/ 359 w 628" name="T32"/>
              <a:gd fmla="*/ 154 h 600" name="T33"/>
              <a:gd fmla="*/ 249 w 628" name="T34"/>
              <a:gd fmla="*/ 270 h 600" name="T35"/>
              <a:gd fmla="*/ 314 w 628" name="T36"/>
              <a:gd fmla="*/ 396 h 600" name="T37"/>
              <a:gd fmla="*/ 282 w 628" name="T38"/>
              <a:gd fmla="*/ 400 h 600" name="T39"/>
              <a:gd fmla="*/ 267 w 628" name="T40"/>
              <a:gd fmla="*/ 382 h 600" name="T41"/>
              <a:gd fmla="*/ 257 w 628" name="T42"/>
              <a:gd fmla="*/ 374 h 600" name="T43"/>
              <a:gd fmla="*/ 214 w 628" name="T44"/>
              <a:gd fmla="*/ 356 h 600" name="T45"/>
              <a:gd fmla="*/ 195 w 628" name="T46"/>
              <a:gd fmla="*/ 354 h 600" name="T47"/>
              <a:gd fmla="*/ 0 w 628" name="T48"/>
              <a:gd fmla="*/ 600 h 600" name="T49"/>
              <a:gd fmla="*/ 83 w 628" name="T50"/>
              <a:gd fmla="*/ 454 h 600" name="T51"/>
              <a:gd fmla="*/ 216 w 628" name="T52"/>
              <a:gd fmla="*/ 454 h 600" name="T53"/>
              <a:gd fmla="*/ 301 w 628" name="T54"/>
              <a:gd fmla="*/ 600 h 600" name="T55"/>
              <a:gd fmla="*/ 282 w 628" name="T56"/>
              <a:gd fmla="*/ 400 h 600" name="T57"/>
              <a:gd fmla="*/ 433 w 628" name="T58"/>
              <a:gd fmla="*/ 354 h 600" name="T59"/>
              <a:gd fmla="*/ 413 w 628" name="T60"/>
              <a:gd fmla="*/ 356 h 600" name="T61"/>
              <a:gd fmla="*/ 361 w 628" name="T62"/>
              <a:gd fmla="*/ 382 h 600" name="T63"/>
              <a:gd fmla="*/ 353 w 628" name="T64"/>
              <a:gd fmla="*/ 391 h 600" name="T65"/>
              <a:gd fmla="*/ 389 w 628" name="T66"/>
              <a:gd fmla="*/ 600 h 600" name="T67"/>
              <a:gd fmla="*/ 410 w 628" name="T68"/>
              <a:gd fmla="*/ 600 h 600" name="T69"/>
              <a:gd fmla="*/ 564 w 628" name="T70"/>
              <a:gd fmla="*/ 454 h 600" name="T71"/>
              <a:gd fmla="*/ 628 w 628" name="T72"/>
              <a:gd fmla="*/ 460 h 600" name="T73"/>
              <a:gd fmla="*/ 150 w 628" name="T74"/>
              <a:gd fmla="*/ 340 h 600" name="T75"/>
              <a:gd fmla="*/ 186 w 628" name="T76"/>
              <a:gd fmla="*/ 330 h 600" name="T77"/>
              <a:gd fmla="*/ 196 w 628" name="T78"/>
              <a:gd fmla="*/ 323 h 600" name="T79"/>
              <a:gd fmla="*/ 216 w 628" name="T80"/>
              <a:gd fmla="*/ 295 h 600" name="T81"/>
              <a:gd fmla="*/ 219 w 628" name="T82"/>
              <a:gd fmla="*/ 282 h 600" name="T83"/>
              <a:gd fmla="*/ 219 w 628" name="T84"/>
              <a:gd fmla="*/ 258 h 600" name="T85"/>
              <a:gd fmla="*/ 214 w 628" name="T86"/>
              <a:gd fmla="*/ 241 h 600" name="T87"/>
              <a:gd fmla="*/ 208 w 628" name="T88"/>
              <a:gd fmla="*/ 231 h 600" name="T89"/>
              <a:gd fmla="*/ 195 w 628" name="T90"/>
              <a:gd fmla="*/ 217 h 600" name="T91"/>
              <a:gd fmla="*/ 186 w 628" name="T92"/>
              <a:gd fmla="*/ 210 h 600" name="T93"/>
              <a:gd fmla="*/ 150 w 628" name="T94"/>
              <a:gd fmla="*/ 200 h 600" name="T9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b="b" l="0" r="r" t="0"/>
            <a:pathLst>
              <a:path h="600" w="628">
                <a:moveTo>
                  <a:pt x="425" y="224"/>
                </a:moveTo>
                <a:cubicBezTo>
                  <a:pt x="423" y="227"/>
                  <a:pt x="421" y="229"/>
                  <a:pt x="419" y="231"/>
                </a:cubicBezTo>
                <a:cubicBezTo>
                  <a:pt x="419" y="231"/>
                  <a:pt x="419" y="232"/>
                  <a:pt x="419" y="232"/>
                </a:cubicBezTo>
                <a:cubicBezTo>
                  <a:pt x="418" y="234"/>
                  <a:pt x="416" y="237"/>
                  <a:pt x="415" y="239"/>
                </a:cubicBezTo>
                <a:cubicBezTo>
                  <a:pt x="415" y="240"/>
                  <a:pt x="414" y="240"/>
                  <a:pt x="414" y="241"/>
                </a:cubicBezTo>
                <a:cubicBezTo>
                  <a:pt x="413" y="244"/>
                  <a:pt x="412" y="247"/>
                  <a:pt x="411" y="249"/>
                </a:cubicBezTo>
                <a:cubicBezTo>
                  <a:pt x="411" y="250"/>
                  <a:pt x="411" y="250"/>
                  <a:pt x="411" y="250"/>
                </a:cubicBezTo>
                <a:cubicBezTo>
                  <a:pt x="410" y="253"/>
                  <a:pt x="409" y="255"/>
                  <a:pt x="409" y="258"/>
                </a:cubicBezTo>
                <a:cubicBezTo>
                  <a:pt x="409" y="259"/>
                  <a:pt x="409" y="260"/>
                  <a:pt x="408" y="261"/>
                </a:cubicBezTo>
                <a:cubicBezTo>
                  <a:pt x="408" y="264"/>
                  <a:pt x="408" y="267"/>
                  <a:pt x="408" y="270"/>
                </a:cubicBezTo>
                <a:cubicBezTo>
                  <a:pt x="408" y="274"/>
                  <a:pt x="408" y="278"/>
                  <a:pt x="409" y="281"/>
                </a:cubicBezTo>
                <a:cubicBezTo>
                  <a:pt x="409" y="282"/>
                  <a:pt x="409" y="283"/>
                  <a:pt x="409" y="283"/>
                </a:cubicBezTo>
                <a:cubicBezTo>
                  <a:pt x="410" y="287"/>
                  <a:pt x="411" y="290"/>
                  <a:pt x="412" y="293"/>
                </a:cubicBezTo>
                <a:cubicBezTo>
                  <a:pt x="412" y="294"/>
                  <a:pt x="412" y="295"/>
                  <a:pt x="412" y="295"/>
                </a:cubicBezTo>
                <a:cubicBezTo>
                  <a:pt x="414" y="298"/>
                  <a:pt x="415" y="301"/>
                  <a:pt x="417" y="305"/>
                </a:cubicBezTo>
                <a:cubicBezTo>
                  <a:pt x="417" y="305"/>
                  <a:pt x="417" y="305"/>
                  <a:pt x="418" y="306"/>
                </a:cubicBezTo>
                <a:cubicBezTo>
                  <a:pt x="420" y="309"/>
                  <a:pt x="422" y="312"/>
                  <a:pt x="424" y="315"/>
                </a:cubicBezTo>
                <a:cubicBezTo>
                  <a:pt x="424" y="315"/>
                  <a:pt x="424" y="315"/>
                  <a:pt x="424" y="315"/>
                </a:cubicBezTo>
                <a:cubicBezTo>
                  <a:pt x="427" y="318"/>
                  <a:pt x="429" y="320"/>
                  <a:pt x="432" y="323"/>
                </a:cubicBezTo>
                <a:cubicBezTo>
                  <a:pt x="432" y="323"/>
                  <a:pt x="432" y="323"/>
                  <a:pt x="432" y="323"/>
                </a:cubicBezTo>
                <a:cubicBezTo>
                  <a:pt x="435" y="326"/>
                  <a:pt x="438" y="328"/>
                  <a:pt x="441" y="330"/>
                </a:cubicBezTo>
                <a:cubicBezTo>
                  <a:pt x="442" y="330"/>
                  <a:pt x="442" y="330"/>
                  <a:pt x="442" y="330"/>
                </a:cubicBezTo>
                <a:cubicBezTo>
                  <a:pt x="446" y="332"/>
                  <a:pt x="449" y="334"/>
                  <a:pt x="452" y="335"/>
                </a:cubicBezTo>
                <a:cubicBezTo>
                  <a:pt x="453" y="335"/>
                  <a:pt x="453" y="335"/>
                  <a:pt x="453" y="335"/>
                </a:cubicBezTo>
                <a:cubicBezTo>
                  <a:pt x="461" y="338"/>
                  <a:pt x="469" y="340"/>
                  <a:pt x="478" y="340"/>
                </a:cubicBezTo>
                <a:cubicBezTo>
                  <a:pt x="516" y="340"/>
                  <a:pt x="547" y="309"/>
                  <a:pt x="547" y="270"/>
                </a:cubicBezTo>
                <a:cubicBezTo>
                  <a:pt x="547" y="232"/>
                  <a:pt x="516" y="200"/>
                  <a:pt x="478" y="200"/>
                </a:cubicBezTo>
                <a:cubicBezTo>
                  <a:pt x="468" y="200"/>
                  <a:pt x="458" y="202"/>
                  <a:pt x="450" y="206"/>
                </a:cubicBezTo>
                <a:cubicBezTo>
                  <a:pt x="450" y="206"/>
                  <a:pt x="450" y="206"/>
                  <a:pt x="450" y="206"/>
                </a:cubicBezTo>
                <a:cubicBezTo>
                  <a:pt x="449" y="206"/>
                  <a:pt x="449" y="206"/>
                  <a:pt x="449" y="207"/>
                </a:cubicBezTo>
                <a:cubicBezTo>
                  <a:pt x="446" y="208"/>
                  <a:pt x="444" y="209"/>
                  <a:pt x="442" y="210"/>
                </a:cubicBezTo>
                <a:cubicBezTo>
                  <a:pt x="441" y="211"/>
                  <a:pt x="441" y="211"/>
                  <a:pt x="440" y="211"/>
                </a:cubicBezTo>
                <a:cubicBezTo>
                  <a:pt x="438" y="213"/>
                  <a:pt x="435" y="215"/>
                  <a:pt x="433" y="216"/>
                </a:cubicBezTo>
                <a:cubicBezTo>
                  <a:pt x="433" y="217"/>
                  <a:pt x="432" y="217"/>
                  <a:pt x="432" y="217"/>
                </a:cubicBezTo>
                <a:cubicBezTo>
                  <a:pt x="430" y="219"/>
                  <a:pt x="428" y="221"/>
                  <a:pt x="426" y="223"/>
                </a:cubicBezTo>
                <a:cubicBezTo>
                  <a:pt x="426" y="223"/>
                  <a:pt x="425" y="224"/>
                  <a:pt x="425" y="224"/>
                </a:cubicBezTo>
                <a:close/>
                <a:moveTo>
                  <a:pt x="314" y="140"/>
                </a:moveTo>
                <a:lnTo>
                  <a:pt x="314" y="140"/>
                </a:lnTo>
                <a:cubicBezTo>
                  <a:pt x="353" y="140"/>
                  <a:pt x="384" y="108"/>
                  <a:pt x="384" y="70"/>
                </a:cubicBezTo>
                <a:cubicBezTo>
                  <a:pt x="384" y="31"/>
                  <a:pt x="353" y="0"/>
                  <a:pt x="314" y="0"/>
                </a:cubicBezTo>
                <a:cubicBezTo>
                  <a:pt x="275" y="0"/>
                  <a:pt x="244" y="31"/>
                  <a:pt x="244" y="70"/>
                </a:cubicBezTo>
                <a:cubicBezTo>
                  <a:pt x="244" y="108"/>
                  <a:pt x="275" y="140"/>
                  <a:pt x="314" y="140"/>
                </a:cubicBezTo>
                <a:close/>
                <a:moveTo>
                  <a:pt x="379" y="336"/>
                </a:moveTo>
                <a:lnTo>
                  <a:pt x="379" y="336"/>
                </a:lnTo>
                <a:lnTo>
                  <a:pt x="379" y="283"/>
                </a:lnTo>
                <a:cubicBezTo>
                  <a:pt x="379" y="279"/>
                  <a:pt x="378" y="274"/>
                  <a:pt x="378" y="270"/>
                </a:cubicBezTo>
                <a:cubicBezTo>
                  <a:pt x="378" y="266"/>
                  <a:pt x="379" y="262"/>
                  <a:pt x="379" y="257"/>
                </a:cubicBezTo>
                <a:lnTo>
                  <a:pt x="379" y="254"/>
                </a:lnTo>
                <a:lnTo>
                  <a:pt x="380" y="254"/>
                </a:lnTo>
                <a:cubicBezTo>
                  <a:pt x="385" y="223"/>
                  <a:pt x="404" y="197"/>
                  <a:pt x="431" y="183"/>
                </a:cubicBezTo>
                <a:cubicBezTo>
                  <a:pt x="412" y="165"/>
                  <a:pt x="387" y="154"/>
                  <a:pt x="359" y="154"/>
                </a:cubicBezTo>
                <a:lnTo>
                  <a:pt x="269" y="154"/>
                </a:lnTo>
                <a:cubicBezTo>
                  <a:pt x="241" y="154"/>
                  <a:pt x="216" y="165"/>
                  <a:pt x="197" y="183"/>
                </a:cubicBezTo>
                <a:cubicBezTo>
                  <a:pt x="228" y="199"/>
                  <a:pt x="249" y="232"/>
                  <a:pt x="249" y="270"/>
                </a:cubicBezTo>
                <a:cubicBezTo>
                  <a:pt x="249" y="278"/>
                  <a:pt x="249" y="286"/>
                  <a:pt x="247" y="293"/>
                </a:cubicBezTo>
                <a:lnTo>
                  <a:pt x="247" y="335"/>
                </a:lnTo>
                <a:cubicBezTo>
                  <a:pt x="276" y="347"/>
                  <a:pt x="299" y="369"/>
                  <a:pt x="314" y="396"/>
                </a:cubicBezTo>
                <a:cubicBezTo>
                  <a:pt x="328" y="369"/>
                  <a:pt x="351" y="348"/>
                  <a:pt x="379" y="336"/>
                </a:cubicBezTo>
                <a:close/>
                <a:moveTo>
                  <a:pt x="282" y="400"/>
                </a:moveTo>
                <a:lnTo>
                  <a:pt x="282" y="400"/>
                </a:lnTo>
                <a:cubicBezTo>
                  <a:pt x="280" y="397"/>
                  <a:pt x="278" y="394"/>
                  <a:pt x="275" y="391"/>
                </a:cubicBezTo>
                <a:cubicBezTo>
                  <a:pt x="275" y="390"/>
                  <a:pt x="274" y="390"/>
                  <a:pt x="274" y="390"/>
                </a:cubicBezTo>
                <a:cubicBezTo>
                  <a:pt x="272" y="387"/>
                  <a:pt x="270" y="385"/>
                  <a:pt x="267" y="382"/>
                </a:cubicBezTo>
                <a:cubicBezTo>
                  <a:pt x="267" y="382"/>
                  <a:pt x="266" y="382"/>
                  <a:pt x="266" y="381"/>
                </a:cubicBezTo>
                <a:cubicBezTo>
                  <a:pt x="263" y="379"/>
                  <a:pt x="261" y="377"/>
                  <a:pt x="258" y="375"/>
                </a:cubicBezTo>
                <a:cubicBezTo>
                  <a:pt x="257" y="374"/>
                  <a:pt x="257" y="374"/>
                  <a:pt x="257" y="374"/>
                </a:cubicBezTo>
                <a:cubicBezTo>
                  <a:pt x="247" y="367"/>
                  <a:pt x="237" y="362"/>
                  <a:pt x="225" y="359"/>
                </a:cubicBezTo>
                <a:cubicBezTo>
                  <a:pt x="223" y="358"/>
                  <a:pt x="220" y="357"/>
                  <a:pt x="218" y="357"/>
                </a:cubicBezTo>
                <a:cubicBezTo>
                  <a:pt x="217" y="356"/>
                  <a:pt x="215" y="356"/>
                  <a:pt x="214" y="356"/>
                </a:cubicBezTo>
                <a:cubicBezTo>
                  <a:pt x="212" y="356"/>
                  <a:pt x="210" y="355"/>
                  <a:pt x="208" y="355"/>
                </a:cubicBezTo>
                <a:cubicBezTo>
                  <a:pt x="207" y="355"/>
                  <a:pt x="206" y="355"/>
                  <a:pt x="205" y="355"/>
                </a:cubicBezTo>
                <a:cubicBezTo>
                  <a:pt x="202" y="354"/>
                  <a:pt x="199" y="354"/>
                  <a:pt x="195" y="354"/>
                </a:cubicBezTo>
                <a:lnTo>
                  <a:pt x="105" y="354"/>
                </a:lnTo>
                <a:cubicBezTo>
                  <a:pt x="47" y="354"/>
                  <a:pt x="0" y="401"/>
                  <a:pt x="0" y="460"/>
                </a:cubicBezTo>
                <a:lnTo>
                  <a:pt x="0" y="600"/>
                </a:lnTo>
                <a:lnTo>
                  <a:pt x="62" y="600"/>
                </a:lnTo>
                <a:lnTo>
                  <a:pt x="62" y="454"/>
                </a:lnTo>
                <a:lnTo>
                  <a:pt x="83" y="454"/>
                </a:lnTo>
                <a:lnTo>
                  <a:pt x="83" y="600"/>
                </a:lnTo>
                <a:lnTo>
                  <a:pt x="216" y="600"/>
                </a:lnTo>
                <a:lnTo>
                  <a:pt x="216" y="454"/>
                </a:lnTo>
                <a:lnTo>
                  <a:pt x="237" y="454"/>
                </a:lnTo>
                <a:lnTo>
                  <a:pt x="237" y="600"/>
                </a:lnTo>
                <a:lnTo>
                  <a:pt x="301" y="600"/>
                </a:lnTo>
                <a:lnTo>
                  <a:pt x="301" y="460"/>
                </a:lnTo>
                <a:cubicBezTo>
                  <a:pt x="301" y="438"/>
                  <a:pt x="294" y="417"/>
                  <a:pt x="282" y="400"/>
                </a:cubicBezTo>
                <a:cubicBezTo>
                  <a:pt x="282" y="400"/>
                  <a:pt x="282" y="400"/>
                  <a:pt x="282" y="400"/>
                </a:cubicBezTo>
                <a:close/>
                <a:moveTo>
                  <a:pt x="523" y="354"/>
                </a:moveTo>
                <a:lnTo>
                  <a:pt x="523" y="354"/>
                </a:lnTo>
                <a:lnTo>
                  <a:pt x="433" y="354"/>
                </a:lnTo>
                <a:cubicBezTo>
                  <a:pt x="429" y="354"/>
                  <a:pt x="426" y="354"/>
                  <a:pt x="423" y="355"/>
                </a:cubicBezTo>
                <a:cubicBezTo>
                  <a:pt x="422" y="355"/>
                  <a:pt x="421" y="355"/>
                  <a:pt x="420" y="355"/>
                </a:cubicBezTo>
                <a:cubicBezTo>
                  <a:pt x="418" y="355"/>
                  <a:pt x="415" y="356"/>
                  <a:pt x="413" y="356"/>
                </a:cubicBezTo>
                <a:cubicBezTo>
                  <a:pt x="412" y="356"/>
                  <a:pt x="411" y="356"/>
                  <a:pt x="410" y="357"/>
                </a:cubicBezTo>
                <a:cubicBezTo>
                  <a:pt x="408" y="357"/>
                  <a:pt x="405" y="358"/>
                  <a:pt x="403" y="358"/>
                </a:cubicBezTo>
                <a:cubicBezTo>
                  <a:pt x="387" y="363"/>
                  <a:pt x="373" y="371"/>
                  <a:pt x="361" y="382"/>
                </a:cubicBezTo>
                <a:cubicBezTo>
                  <a:pt x="361" y="382"/>
                  <a:pt x="361" y="383"/>
                  <a:pt x="361" y="383"/>
                </a:cubicBezTo>
                <a:cubicBezTo>
                  <a:pt x="358" y="385"/>
                  <a:pt x="356" y="388"/>
                  <a:pt x="353" y="390"/>
                </a:cubicBezTo>
                <a:cubicBezTo>
                  <a:pt x="353" y="391"/>
                  <a:pt x="353" y="391"/>
                  <a:pt x="353" y="391"/>
                </a:cubicBezTo>
                <a:cubicBezTo>
                  <a:pt x="337" y="410"/>
                  <a:pt x="327" y="433"/>
                  <a:pt x="327" y="460"/>
                </a:cubicBezTo>
                <a:lnTo>
                  <a:pt x="327" y="600"/>
                </a:lnTo>
                <a:lnTo>
                  <a:pt x="389" y="600"/>
                </a:lnTo>
                <a:lnTo>
                  <a:pt x="389" y="454"/>
                </a:lnTo>
                <a:lnTo>
                  <a:pt x="410" y="454"/>
                </a:lnTo>
                <a:lnTo>
                  <a:pt x="410" y="600"/>
                </a:lnTo>
                <a:lnTo>
                  <a:pt x="543" y="600"/>
                </a:lnTo>
                <a:lnTo>
                  <a:pt x="543" y="454"/>
                </a:lnTo>
                <a:lnTo>
                  <a:pt x="564" y="454"/>
                </a:lnTo>
                <a:lnTo>
                  <a:pt x="564" y="600"/>
                </a:lnTo>
                <a:lnTo>
                  <a:pt x="628" y="600"/>
                </a:lnTo>
                <a:lnTo>
                  <a:pt x="628" y="460"/>
                </a:lnTo>
                <a:cubicBezTo>
                  <a:pt x="628" y="401"/>
                  <a:pt x="581" y="354"/>
                  <a:pt x="523" y="354"/>
                </a:cubicBezTo>
                <a:close/>
                <a:moveTo>
                  <a:pt x="150" y="340"/>
                </a:moveTo>
                <a:lnTo>
                  <a:pt x="150" y="340"/>
                </a:lnTo>
                <a:cubicBezTo>
                  <a:pt x="159" y="340"/>
                  <a:pt x="167" y="338"/>
                  <a:pt x="175" y="335"/>
                </a:cubicBezTo>
                <a:cubicBezTo>
                  <a:pt x="175" y="335"/>
                  <a:pt x="175" y="335"/>
                  <a:pt x="176" y="335"/>
                </a:cubicBezTo>
                <a:cubicBezTo>
                  <a:pt x="179" y="334"/>
                  <a:pt x="183" y="332"/>
                  <a:pt x="186" y="330"/>
                </a:cubicBezTo>
                <a:cubicBezTo>
                  <a:pt x="186" y="330"/>
                  <a:pt x="186" y="330"/>
                  <a:pt x="186" y="330"/>
                </a:cubicBezTo>
                <a:cubicBezTo>
                  <a:pt x="190" y="328"/>
                  <a:pt x="193" y="326"/>
                  <a:pt x="196" y="323"/>
                </a:cubicBezTo>
                <a:cubicBezTo>
                  <a:pt x="196" y="323"/>
                  <a:pt x="196" y="323"/>
                  <a:pt x="196" y="323"/>
                </a:cubicBezTo>
                <a:cubicBezTo>
                  <a:pt x="202" y="318"/>
                  <a:pt x="206" y="312"/>
                  <a:pt x="210" y="306"/>
                </a:cubicBezTo>
                <a:cubicBezTo>
                  <a:pt x="211" y="305"/>
                  <a:pt x="211" y="305"/>
                  <a:pt x="211" y="305"/>
                </a:cubicBezTo>
                <a:cubicBezTo>
                  <a:pt x="213" y="302"/>
                  <a:pt x="214" y="298"/>
                  <a:pt x="216" y="295"/>
                </a:cubicBezTo>
                <a:cubicBezTo>
                  <a:pt x="216" y="295"/>
                  <a:pt x="216" y="294"/>
                  <a:pt x="216" y="293"/>
                </a:cubicBezTo>
                <a:cubicBezTo>
                  <a:pt x="217" y="290"/>
                  <a:pt x="218" y="287"/>
                  <a:pt x="219" y="283"/>
                </a:cubicBezTo>
                <a:cubicBezTo>
                  <a:pt x="219" y="283"/>
                  <a:pt x="219" y="282"/>
                  <a:pt x="219" y="282"/>
                </a:cubicBezTo>
                <a:cubicBezTo>
                  <a:pt x="220" y="278"/>
                  <a:pt x="220" y="274"/>
                  <a:pt x="220" y="270"/>
                </a:cubicBezTo>
                <a:cubicBezTo>
                  <a:pt x="220" y="267"/>
                  <a:pt x="220" y="264"/>
                  <a:pt x="220" y="261"/>
                </a:cubicBezTo>
                <a:cubicBezTo>
                  <a:pt x="219" y="260"/>
                  <a:pt x="219" y="259"/>
                  <a:pt x="219" y="258"/>
                </a:cubicBezTo>
                <a:cubicBezTo>
                  <a:pt x="219" y="255"/>
                  <a:pt x="218" y="253"/>
                  <a:pt x="217" y="250"/>
                </a:cubicBezTo>
                <a:cubicBezTo>
                  <a:pt x="217" y="250"/>
                  <a:pt x="217" y="250"/>
                  <a:pt x="217" y="249"/>
                </a:cubicBezTo>
                <a:cubicBezTo>
                  <a:pt x="216" y="247"/>
                  <a:pt x="215" y="244"/>
                  <a:pt x="214" y="241"/>
                </a:cubicBezTo>
                <a:cubicBezTo>
                  <a:pt x="214" y="240"/>
                  <a:pt x="213" y="240"/>
                  <a:pt x="213" y="239"/>
                </a:cubicBezTo>
                <a:cubicBezTo>
                  <a:pt x="212" y="237"/>
                  <a:pt x="210" y="234"/>
                  <a:pt x="209" y="231"/>
                </a:cubicBezTo>
                <a:lnTo>
                  <a:pt x="208" y="231"/>
                </a:lnTo>
                <a:cubicBezTo>
                  <a:pt x="207" y="229"/>
                  <a:pt x="205" y="226"/>
                  <a:pt x="203" y="224"/>
                </a:cubicBezTo>
                <a:cubicBezTo>
                  <a:pt x="203" y="224"/>
                  <a:pt x="202" y="223"/>
                  <a:pt x="202" y="223"/>
                </a:cubicBezTo>
                <a:cubicBezTo>
                  <a:pt x="200" y="221"/>
                  <a:pt x="198" y="219"/>
                  <a:pt x="195" y="217"/>
                </a:cubicBezTo>
                <a:cubicBezTo>
                  <a:pt x="195" y="217"/>
                  <a:pt x="195" y="217"/>
                  <a:pt x="195" y="217"/>
                </a:cubicBezTo>
                <a:cubicBezTo>
                  <a:pt x="193" y="215"/>
                  <a:pt x="190" y="213"/>
                  <a:pt x="188" y="211"/>
                </a:cubicBezTo>
                <a:cubicBezTo>
                  <a:pt x="187" y="211"/>
                  <a:pt x="187" y="211"/>
                  <a:pt x="186" y="210"/>
                </a:cubicBezTo>
                <a:cubicBezTo>
                  <a:pt x="184" y="209"/>
                  <a:pt x="181" y="208"/>
                  <a:pt x="179" y="206"/>
                </a:cubicBezTo>
                <a:cubicBezTo>
                  <a:pt x="179" y="206"/>
                  <a:pt x="178" y="206"/>
                  <a:pt x="178" y="206"/>
                </a:cubicBezTo>
                <a:cubicBezTo>
                  <a:pt x="170" y="202"/>
                  <a:pt x="160" y="200"/>
                  <a:pt x="150" y="200"/>
                </a:cubicBezTo>
                <a:cubicBezTo>
                  <a:pt x="112" y="200"/>
                  <a:pt x="81" y="232"/>
                  <a:pt x="81" y="270"/>
                </a:cubicBezTo>
                <a:cubicBezTo>
                  <a:pt x="81" y="309"/>
                  <a:pt x="112" y="340"/>
                  <a:pt x="150" y="340"/>
                </a:cubicBezTo>
                <a:close/>
              </a:path>
            </a:pathLst>
          </a:custGeom>
          <a:solidFill>
            <a:schemeClr val="accent1"/>
          </a:solidFill>
          <a:ln>
            <a:noFill/>
          </a:ln>
          <a:extLst/>
        </p:spPr>
        <p:txBody>
          <a:bodyPr anchor="t" anchorCtr="0" bIns="45700" compatLnSpc="1" lIns="91400" numCol="1" rIns="91400" tIns="45700" vert="horz" wrap="square">
            <a:prstTxWarp prst="textNoShape">
              <a:avLst/>
            </a:prstTxWarp>
          </a:bodyPr>
          <a:lstStyle/>
          <a:p>
            <a:endParaRPr altLang="en-US" lang="zh-CN" sz="2400"/>
          </a:p>
        </p:txBody>
      </p:sp>
      <p:sp>
        <p:nvSpPr>
          <p:cNvPr id="58" name="Freeform 42"/>
          <p:cNvSpPr>
            <a:spLocks noEditPoints="1"/>
          </p:cNvSpPr>
          <p:nvPr/>
        </p:nvSpPr>
        <p:spPr bwMode="auto">
          <a:xfrm>
            <a:off x="8782832" y="4545095"/>
            <a:ext cx="648635" cy="635699"/>
          </a:xfrm>
          <a:custGeom>
            <a:gdLst>
              <a:gd fmla="*/ 25 w 596" name="T0"/>
              <a:gd fmla="*/ 345 h 583" name="T1"/>
              <a:gd fmla="*/ 25 w 596" name="T2"/>
              <a:gd fmla="*/ 62 h 583" name="T3"/>
              <a:gd fmla="*/ 61 w 596" name="T4"/>
              <a:gd fmla="*/ 26 h 583" name="T5"/>
              <a:gd fmla="*/ 534 w 596" name="T6"/>
              <a:gd fmla="*/ 26 h 583" name="T7"/>
              <a:gd fmla="*/ 570 w 596" name="T8"/>
              <a:gd fmla="*/ 62 h 583" name="T9"/>
              <a:gd fmla="*/ 570 w 596" name="T10"/>
              <a:gd fmla="*/ 345 h 583" name="T11"/>
              <a:gd fmla="*/ 534 w 596" name="T12"/>
              <a:gd fmla="*/ 381 h 583" name="T13"/>
              <a:gd fmla="*/ 61 w 596" name="T14"/>
              <a:gd fmla="*/ 381 h 583" name="T15"/>
              <a:gd fmla="*/ 25 w 596" name="T16"/>
              <a:gd fmla="*/ 345 h 583" name="T17"/>
              <a:gd fmla="*/ 534 w 596" name="T18"/>
              <a:gd fmla="*/ 406 h 583" name="T19"/>
              <a:gd fmla="*/ 596 w 596" name="T20"/>
              <a:gd fmla="*/ 345 h 583" name="T21"/>
              <a:gd fmla="*/ 596 w 596" name="T22"/>
              <a:gd fmla="*/ 62 h 583" name="T23"/>
              <a:gd fmla="*/ 534 w 596" name="T24"/>
              <a:gd fmla="*/ 0 h 583" name="T25"/>
              <a:gd fmla="*/ 61 w 596" name="T26"/>
              <a:gd fmla="*/ 0 h 583" name="T27"/>
              <a:gd fmla="*/ 0 w 596" name="T28"/>
              <a:gd fmla="*/ 62 h 583" name="T29"/>
              <a:gd fmla="*/ 0 w 596" name="T30"/>
              <a:gd fmla="*/ 345 h 583" name="T31"/>
              <a:gd fmla="*/ 61 w 596" name="T32"/>
              <a:gd fmla="*/ 406 h 583" name="T33"/>
              <a:gd fmla="*/ 245 w 596" name="T34"/>
              <a:gd fmla="*/ 406 h 583" name="T35"/>
              <a:gd fmla="*/ 245 w 596" name="T36"/>
              <a:gd fmla="*/ 462 h 583" name="T37"/>
              <a:gd fmla="*/ 61 w 596" name="T38"/>
              <a:gd fmla="*/ 462 h 583" name="T39"/>
              <a:gd fmla="*/ 0 w 596" name="T40"/>
              <a:gd fmla="*/ 524 h 583" name="T41"/>
              <a:gd fmla="*/ 0 w 596" name="T42"/>
              <a:gd fmla="*/ 570 h 583" name="T43"/>
              <a:gd fmla="*/ 12 w 596" name="T44"/>
              <a:gd fmla="*/ 583 h 583" name="T45"/>
              <a:gd fmla="*/ 583 w 596" name="T46"/>
              <a:gd fmla="*/ 583 h 583" name="T47"/>
              <a:gd fmla="*/ 596 w 596" name="T48"/>
              <a:gd fmla="*/ 570 h 583" name="T49"/>
              <a:gd fmla="*/ 596 w 596" name="T50"/>
              <a:gd fmla="*/ 524 h 583" name="T51"/>
              <a:gd fmla="*/ 534 w 596" name="T52"/>
              <a:gd fmla="*/ 462 h 583" name="T53"/>
              <a:gd fmla="*/ 351 w 596" name="T54"/>
              <a:gd fmla="*/ 462 h 583" name="T55"/>
              <a:gd fmla="*/ 351 w 596" name="T56"/>
              <a:gd fmla="*/ 406 h 583" name="T57"/>
              <a:gd fmla="*/ 534 w 596" name="T58"/>
              <a:gd fmla="*/ 406 h 583" name="T59"/>
              <a:gd fmla="*/ 544 w 596" name="T60"/>
              <a:gd fmla="*/ 345 h 583" name="T61"/>
              <a:gd fmla="*/ 544 w 596" name="T62"/>
              <a:gd fmla="*/ 62 h 583" name="T63"/>
              <a:gd fmla="*/ 534 w 596" name="T64"/>
              <a:gd fmla="*/ 52 h 583" name="T65"/>
              <a:gd fmla="*/ 61 w 596" name="T66"/>
              <a:gd fmla="*/ 52 h 583" name="T67"/>
              <a:gd fmla="*/ 51 w 596" name="T68"/>
              <a:gd fmla="*/ 62 h 583" name="T69"/>
              <a:gd fmla="*/ 51 w 596" name="T70"/>
              <a:gd fmla="*/ 345 h 583" name="T71"/>
              <a:gd fmla="*/ 61 w 596" name="T72"/>
              <a:gd fmla="*/ 355 h 583" name="T73"/>
              <a:gd fmla="*/ 534 w 596" name="T74"/>
              <a:gd fmla="*/ 355 h 583" name="T75"/>
              <a:gd fmla="*/ 544 w 596" name="T76"/>
              <a:gd fmla="*/ 345 h 583" name="T7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b="b" l="0" r="r" t="0"/>
            <a:pathLst>
              <a:path h="583" w="596">
                <a:moveTo>
                  <a:pt x="25" y="345"/>
                </a:moveTo>
                <a:lnTo>
                  <a:pt x="25" y="62"/>
                </a:lnTo>
                <a:cubicBezTo>
                  <a:pt x="25" y="42"/>
                  <a:pt x="41" y="26"/>
                  <a:pt x="61" y="26"/>
                </a:cubicBezTo>
                <a:lnTo>
                  <a:pt x="534" y="26"/>
                </a:lnTo>
                <a:cubicBezTo>
                  <a:pt x="554" y="26"/>
                  <a:pt x="570" y="42"/>
                  <a:pt x="570" y="62"/>
                </a:cubicBezTo>
                <a:lnTo>
                  <a:pt x="570" y="345"/>
                </a:lnTo>
                <a:cubicBezTo>
                  <a:pt x="570" y="365"/>
                  <a:pt x="554" y="381"/>
                  <a:pt x="534" y="381"/>
                </a:cubicBezTo>
                <a:lnTo>
                  <a:pt x="61" y="381"/>
                </a:lnTo>
                <a:cubicBezTo>
                  <a:pt x="41" y="381"/>
                  <a:pt x="25" y="365"/>
                  <a:pt x="25" y="345"/>
                </a:cubicBezTo>
                <a:close/>
                <a:moveTo>
                  <a:pt x="534" y="406"/>
                </a:moveTo>
                <a:cubicBezTo>
                  <a:pt x="568" y="406"/>
                  <a:pt x="596" y="379"/>
                  <a:pt x="596" y="345"/>
                </a:cubicBezTo>
                <a:lnTo>
                  <a:pt x="596" y="62"/>
                </a:lnTo>
                <a:cubicBezTo>
                  <a:pt x="596" y="28"/>
                  <a:pt x="568" y="0"/>
                  <a:pt x="534" y="0"/>
                </a:cubicBezTo>
                <a:lnTo>
                  <a:pt x="61" y="0"/>
                </a:lnTo>
                <a:cubicBezTo>
                  <a:pt x="27" y="0"/>
                  <a:pt x="0" y="28"/>
                  <a:pt x="0" y="62"/>
                </a:cubicBezTo>
                <a:lnTo>
                  <a:pt x="0" y="345"/>
                </a:lnTo>
                <a:cubicBezTo>
                  <a:pt x="0" y="379"/>
                  <a:pt x="27" y="406"/>
                  <a:pt x="61" y="406"/>
                </a:cubicBezTo>
                <a:lnTo>
                  <a:pt x="245" y="406"/>
                </a:lnTo>
                <a:lnTo>
                  <a:pt x="245" y="462"/>
                </a:lnTo>
                <a:lnTo>
                  <a:pt x="61" y="462"/>
                </a:lnTo>
                <a:cubicBezTo>
                  <a:pt x="27" y="462"/>
                  <a:pt x="0" y="490"/>
                  <a:pt x="0" y="524"/>
                </a:cubicBezTo>
                <a:lnTo>
                  <a:pt x="0" y="570"/>
                </a:lnTo>
                <a:cubicBezTo>
                  <a:pt x="0" y="577"/>
                  <a:pt x="5" y="583"/>
                  <a:pt x="12" y="583"/>
                </a:cubicBezTo>
                <a:lnTo>
                  <a:pt x="583" y="583"/>
                </a:lnTo>
                <a:cubicBezTo>
                  <a:pt x="590" y="583"/>
                  <a:pt x="596" y="577"/>
                  <a:pt x="596" y="570"/>
                </a:cubicBezTo>
                <a:lnTo>
                  <a:pt x="596" y="524"/>
                </a:lnTo>
                <a:cubicBezTo>
                  <a:pt x="596" y="490"/>
                  <a:pt x="568" y="462"/>
                  <a:pt x="534" y="462"/>
                </a:cubicBezTo>
                <a:lnTo>
                  <a:pt x="351" y="462"/>
                </a:lnTo>
                <a:lnTo>
                  <a:pt x="351" y="406"/>
                </a:lnTo>
                <a:lnTo>
                  <a:pt x="534" y="406"/>
                </a:lnTo>
                <a:close/>
                <a:moveTo>
                  <a:pt x="544" y="345"/>
                </a:moveTo>
                <a:lnTo>
                  <a:pt x="544" y="62"/>
                </a:lnTo>
                <a:cubicBezTo>
                  <a:pt x="544" y="56"/>
                  <a:pt x="540" y="52"/>
                  <a:pt x="534" y="52"/>
                </a:cubicBezTo>
                <a:lnTo>
                  <a:pt x="61" y="52"/>
                </a:lnTo>
                <a:cubicBezTo>
                  <a:pt x="56" y="52"/>
                  <a:pt x="51" y="56"/>
                  <a:pt x="51" y="62"/>
                </a:cubicBezTo>
                <a:lnTo>
                  <a:pt x="51" y="345"/>
                </a:lnTo>
                <a:cubicBezTo>
                  <a:pt x="51" y="350"/>
                  <a:pt x="56" y="355"/>
                  <a:pt x="61" y="355"/>
                </a:cubicBezTo>
                <a:lnTo>
                  <a:pt x="534" y="355"/>
                </a:lnTo>
                <a:cubicBezTo>
                  <a:pt x="540" y="355"/>
                  <a:pt x="544" y="350"/>
                  <a:pt x="544" y="345"/>
                </a:cubicBezTo>
                <a:close/>
              </a:path>
            </a:pathLst>
          </a:custGeom>
          <a:solidFill>
            <a:schemeClr val="accent1"/>
          </a:solidFill>
          <a:ln>
            <a:noFill/>
          </a:ln>
          <a:extLst/>
        </p:spPr>
        <p:txBody>
          <a:bodyPr anchor="t" anchorCtr="0" bIns="45700" compatLnSpc="1" lIns="91400" numCol="1" rIns="91400" tIns="45700" vert="horz" wrap="square">
            <a:prstTxWarp prst="textNoShape">
              <a:avLst/>
            </a:prstTxWarp>
          </a:bodyPr>
          <a:lstStyle/>
          <a:p>
            <a:endParaRPr altLang="en-US" lang="zh-CN" sz="2400"/>
          </a:p>
        </p:txBody>
      </p:sp>
      <p:grpSp>
        <p:nvGrpSpPr>
          <p:cNvPr id="59" name="组合 58"/>
          <p:cNvGrpSpPr/>
          <p:nvPr/>
        </p:nvGrpSpPr>
        <p:grpSpPr>
          <a:xfrm>
            <a:off x="10097814" y="4505527"/>
            <a:ext cx="772557" cy="714831"/>
            <a:chOff x="2438399" y="4906963"/>
            <a:chExt cx="465137" cy="430213"/>
          </a:xfrm>
          <a:solidFill>
            <a:schemeClr val="accent1"/>
          </a:solidFill>
        </p:grpSpPr>
        <p:sp>
          <p:nvSpPr>
            <p:cNvPr id="60" name="Freeform 43"/>
            <p:cNvSpPr>
              <a:spLocks noEditPoints="1"/>
            </p:cNvSpPr>
            <p:nvPr/>
          </p:nvSpPr>
          <p:spPr bwMode="auto">
            <a:xfrm>
              <a:off x="2438399" y="5080001"/>
              <a:ext cx="230187" cy="231775"/>
            </a:xfrm>
            <a:custGeom>
              <a:gdLst>
                <a:gd fmla="*/ 101 w 351" name="T0"/>
                <a:gd fmla="*/ 239 h 353" name="T1"/>
                <a:gd fmla="*/ 172 w 351" name="T2"/>
                <a:gd fmla="*/ 119 h 353" name="T3"/>
                <a:gd fmla="*/ 234 w 351" name="T4"/>
                <a:gd fmla="*/ 151 h 353" name="T5"/>
                <a:gd fmla="*/ 188 w 351" name="T6"/>
                <a:gd fmla="*/ 0 h 353" name="T7"/>
                <a:gd fmla="*/ 1 w 351" name="T8"/>
                <a:gd fmla="*/ 31 h 353" name="T9"/>
                <a:gd fmla="*/ 56 w 351" name="T10"/>
                <a:gd fmla="*/ 60 h 353" name="T11"/>
                <a:gd fmla="*/ 14 w 351" name="T12"/>
                <a:gd fmla="*/ 123 h 353" name="T13"/>
                <a:gd fmla="*/ 29 w 351" name="T14"/>
                <a:gd fmla="*/ 201 h 353" name="T15"/>
                <a:gd fmla="*/ 120 w 351" name="T16"/>
                <a:gd fmla="*/ 332 h 353" name="T17"/>
                <a:gd fmla="*/ 101 w 351" name="T18"/>
                <a:gd fmla="*/ 239 h 353" name="T19"/>
                <a:gd fmla="*/ 334 w 351" name="T20"/>
                <a:gd fmla="*/ 214 h 353" name="T21"/>
                <a:gd fmla="*/ 334 w 351" name="T22"/>
                <a:gd fmla="*/ 214 h 353" name="T23"/>
                <a:gd fmla="*/ 132 w 351" name="T24"/>
                <a:gd fmla="*/ 221 h 353" name="T25"/>
                <a:gd fmla="*/ 125 w 351" name="T26"/>
                <a:gd fmla="*/ 282 h 353" name="T27"/>
                <a:gd fmla="*/ 144 w 351" name="T28"/>
                <a:gd fmla="*/ 340 h 353" name="T29"/>
                <a:gd fmla="*/ 185 w 351" name="T30"/>
                <a:gd fmla="*/ 353 h 353" name="T31"/>
                <a:gd fmla="*/ 351 w 351" name="T32"/>
                <a:gd fmla="*/ 345 h 353" name="T33"/>
                <a:gd fmla="*/ 334 w 351" name="T34"/>
                <a:gd fmla="*/ 214 h 353"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353" w="351">
                  <a:moveTo>
                    <a:pt x="101" y="239"/>
                  </a:moveTo>
                  <a:cubicBezTo>
                    <a:pt x="102" y="212"/>
                    <a:pt x="149" y="149"/>
                    <a:pt x="172" y="119"/>
                  </a:cubicBezTo>
                  <a:lnTo>
                    <a:pt x="234" y="151"/>
                  </a:lnTo>
                  <a:lnTo>
                    <a:pt x="188" y="0"/>
                  </a:lnTo>
                  <a:lnTo>
                    <a:pt x="1" y="31"/>
                  </a:lnTo>
                  <a:lnTo>
                    <a:pt x="56" y="60"/>
                  </a:lnTo>
                  <a:cubicBezTo>
                    <a:pt x="43" y="77"/>
                    <a:pt x="24" y="104"/>
                    <a:pt x="14" y="123"/>
                  </a:cubicBezTo>
                  <a:cubicBezTo>
                    <a:pt x="0" y="154"/>
                    <a:pt x="14" y="172"/>
                    <a:pt x="29" y="201"/>
                  </a:cubicBezTo>
                  <a:cubicBezTo>
                    <a:pt x="44" y="230"/>
                    <a:pt x="120" y="332"/>
                    <a:pt x="120" y="332"/>
                  </a:cubicBezTo>
                  <a:cubicBezTo>
                    <a:pt x="120" y="332"/>
                    <a:pt x="100" y="276"/>
                    <a:pt x="101" y="239"/>
                  </a:cubicBezTo>
                  <a:close/>
                  <a:moveTo>
                    <a:pt x="334" y="214"/>
                  </a:moveTo>
                  <a:lnTo>
                    <a:pt x="334" y="214"/>
                  </a:lnTo>
                  <a:lnTo>
                    <a:pt x="132" y="221"/>
                  </a:lnTo>
                  <a:cubicBezTo>
                    <a:pt x="132" y="221"/>
                    <a:pt x="115" y="229"/>
                    <a:pt x="125" y="282"/>
                  </a:cubicBezTo>
                  <a:cubicBezTo>
                    <a:pt x="133" y="322"/>
                    <a:pt x="144" y="340"/>
                    <a:pt x="144" y="340"/>
                  </a:cubicBezTo>
                  <a:cubicBezTo>
                    <a:pt x="144" y="340"/>
                    <a:pt x="151" y="352"/>
                    <a:pt x="185" y="353"/>
                  </a:cubicBezTo>
                  <a:cubicBezTo>
                    <a:pt x="214" y="353"/>
                    <a:pt x="351" y="345"/>
                    <a:pt x="351" y="345"/>
                  </a:cubicBezTo>
                  <a:lnTo>
                    <a:pt x="334" y="214"/>
                  </a:lnTo>
                  <a:close/>
                </a:path>
              </a:pathLst>
            </a:custGeom>
            <a:grp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endParaRPr altLang="en-US" lang="zh-CN" sz="2400"/>
            </a:p>
          </p:txBody>
        </p:sp>
        <p:sp>
          <p:nvSpPr>
            <p:cNvPr id="61" name="Freeform 44"/>
            <p:cNvSpPr>
              <a:spLocks noEditPoints="1"/>
            </p:cNvSpPr>
            <p:nvPr/>
          </p:nvSpPr>
          <p:spPr bwMode="auto">
            <a:xfrm>
              <a:off x="2522537" y="4906963"/>
              <a:ext cx="295275" cy="161925"/>
            </a:xfrm>
            <a:custGeom>
              <a:gdLst>
                <a:gd fmla="*/ 222 w 450" name="T0"/>
                <a:gd fmla="*/ 42 h 247" name="T1"/>
                <a:gd fmla="*/ 285 w 450" name="T2"/>
                <a:gd fmla="*/ 170 h 247" name="T3"/>
                <a:gd fmla="*/ 226 w 450" name="T4"/>
                <a:gd fmla="*/ 202 h 247" name="T5"/>
                <a:gd fmla="*/ 401 w 450" name="T6"/>
                <a:gd fmla="*/ 226 h 247" name="T7"/>
                <a:gd fmla="*/ 450 w 450" name="T8"/>
                <a:gd fmla="*/ 81 h 247" name="T9"/>
                <a:gd fmla="*/ 397 w 450" name="T10"/>
                <a:gd fmla="*/ 110 h 247" name="T11"/>
                <a:gd fmla="*/ 366 w 450" name="T12"/>
                <a:gd fmla="*/ 38 h 247" name="T13"/>
                <a:gd fmla="*/ 293 w 450" name="T14"/>
                <a:gd fmla="*/ 5 h 247" name="T15"/>
                <a:gd fmla="*/ 134 w 450" name="T16"/>
                <a:gd fmla="*/ 3 h 247" name="T17"/>
                <a:gd fmla="*/ 222 w 450" name="T18"/>
                <a:gd fmla="*/ 42 h 247" name="T19"/>
                <a:gd fmla="*/ 119 w 450" name="T20"/>
                <a:gd fmla="*/ 247 h 247" name="T21"/>
                <a:gd fmla="*/ 119 w 450" name="T22"/>
                <a:gd fmla="*/ 247 h 247" name="T23"/>
                <a:gd fmla="*/ 221 w 450" name="T24"/>
                <a:gd fmla="*/ 78 h 247" name="T25"/>
                <a:gd fmla="*/ 173 w 450" name="T26"/>
                <a:gd fmla="*/ 37 h 247" name="T27"/>
                <a:gd fmla="*/ 115 w 450" name="T28"/>
                <a:gd fmla="*/ 18 h 247" name="T29"/>
                <a:gd fmla="*/ 82 w 450" name="T30"/>
                <a:gd fmla="*/ 44 h 247" name="T31"/>
                <a:gd fmla="*/ 0 w 450" name="T32"/>
                <a:gd fmla="*/ 185 h 247" name="T33"/>
                <a:gd fmla="*/ 119 w 450" name="T34"/>
                <a:gd fmla="*/ 247 h 247"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246" w="450">
                  <a:moveTo>
                    <a:pt x="222" y="42"/>
                  </a:moveTo>
                  <a:cubicBezTo>
                    <a:pt x="245" y="58"/>
                    <a:pt x="273" y="134"/>
                    <a:pt x="285" y="170"/>
                  </a:cubicBezTo>
                  <a:lnTo>
                    <a:pt x="226" y="202"/>
                  </a:lnTo>
                  <a:lnTo>
                    <a:pt x="401" y="226"/>
                  </a:lnTo>
                  <a:lnTo>
                    <a:pt x="450" y="81"/>
                  </a:lnTo>
                  <a:lnTo>
                    <a:pt x="397" y="110"/>
                  </a:lnTo>
                  <a:cubicBezTo>
                    <a:pt x="389" y="89"/>
                    <a:pt x="377" y="57"/>
                    <a:pt x="366" y="38"/>
                  </a:cubicBezTo>
                  <a:cubicBezTo>
                    <a:pt x="347" y="8"/>
                    <a:pt x="325" y="10"/>
                    <a:pt x="293" y="5"/>
                  </a:cubicBezTo>
                  <a:cubicBezTo>
                    <a:pt x="260" y="0"/>
                    <a:pt x="134" y="3"/>
                    <a:pt x="134" y="3"/>
                  </a:cubicBezTo>
                  <a:cubicBezTo>
                    <a:pt x="134" y="3"/>
                    <a:pt x="192" y="19"/>
                    <a:pt x="222" y="42"/>
                  </a:cubicBezTo>
                  <a:close/>
                  <a:moveTo>
                    <a:pt x="119" y="247"/>
                  </a:moveTo>
                  <a:lnTo>
                    <a:pt x="119" y="247"/>
                  </a:lnTo>
                  <a:lnTo>
                    <a:pt x="221" y="78"/>
                  </a:lnTo>
                  <a:cubicBezTo>
                    <a:pt x="221" y="78"/>
                    <a:pt x="223" y="60"/>
                    <a:pt x="173" y="37"/>
                  </a:cubicBezTo>
                  <a:cubicBezTo>
                    <a:pt x="136" y="19"/>
                    <a:pt x="115" y="18"/>
                    <a:pt x="115" y="18"/>
                  </a:cubicBezTo>
                  <a:cubicBezTo>
                    <a:pt x="115" y="18"/>
                    <a:pt x="100" y="17"/>
                    <a:pt x="82" y="44"/>
                  </a:cubicBezTo>
                  <a:cubicBezTo>
                    <a:pt x="66" y="68"/>
                    <a:pt x="0" y="185"/>
                    <a:pt x="0" y="185"/>
                  </a:cubicBezTo>
                  <a:lnTo>
                    <a:pt x="119" y="247"/>
                  </a:lnTo>
                  <a:close/>
                </a:path>
              </a:pathLst>
            </a:custGeom>
            <a:grp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endParaRPr altLang="en-US" lang="zh-CN" sz="2400"/>
            </a:p>
          </p:txBody>
        </p:sp>
        <p:sp>
          <p:nvSpPr>
            <p:cNvPr id="62" name="Freeform 45"/>
            <p:cNvSpPr>
              <a:spLocks noEditPoints="1"/>
            </p:cNvSpPr>
            <p:nvPr/>
          </p:nvSpPr>
          <p:spPr bwMode="auto">
            <a:xfrm>
              <a:off x="2692399" y="5038726"/>
              <a:ext cx="211137" cy="298450"/>
            </a:xfrm>
            <a:custGeom>
              <a:gdLst>
                <a:gd fmla="*/ 256 w 324" name="T0"/>
                <a:gd fmla="*/ 262 h 453" name="T1"/>
                <a:gd fmla="*/ 114 w 324" name="T2"/>
                <a:gd fmla="*/ 265 h 453" name="T3"/>
                <a:gd fmla="*/ 105 w 324" name="T4"/>
                <a:gd fmla="*/ 198 h 453" name="T5"/>
                <a:gd fmla="*/ 0 w 324" name="T6"/>
                <a:gd fmla="*/ 331 h 453" name="T7"/>
                <a:gd fmla="*/ 137 w 324" name="T8"/>
                <a:gd fmla="*/ 453 h 453" name="T9"/>
                <a:gd fmla="*/ 130 w 324" name="T10"/>
                <a:gd fmla="*/ 392 h 453" name="T11"/>
                <a:gd fmla="*/ 207 w 324" name="T12"/>
                <a:gd fmla="*/ 394 h 453" name="T13"/>
                <a:gd fmla="*/ 265 w 324" name="T14"/>
                <a:gd fmla="*/ 341 h 453" name="T15"/>
                <a:gd fmla="*/ 324 w 324" name="T16"/>
                <a:gd fmla="*/ 198 h 453" name="T17"/>
                <a:gd fmla="*/ 256 w 324" name="T18"/>
                <a:gd fmla="*/ 262 h 453" name="T19"/>
                <a:gd fmla="*/ 102 w 324" name="T20"/>
                <a:gd fmla="*/ 82 h 453" name="T21"/>
                <a:gd fmla="*/ 102 w 324" name="T22"/>
                <a:gd fmla="*/ 82 h 453" name="T23"/>
                <a:gd fmla="*/ 223 w 324" name="T24"/>
                <a:gd fmla="*/ 246 h 453" name="T25"/>
                <a:gd fmla="*/ 279 w 324" name="T26"/>
                <a:gd fmla="*/ 219 h 453" name="T27"/>
                <a:gd fmla="*/ 317 w 324" name="T28"/>
                <a:gd fmla="*/ 174 h 453" name="T29"/>
                <a:gd fmla="*/ 305 w 324" name="T30"/>
                <a:gd fmla="*/ 134 h 453" name="T31"/>
                <a:gd fmla="*/ 203 w 324" name="T32"/>
                <a:gd fmla="*/ 0 h 453" name="T33"/>
                <a:gd fmla="*/ 102 w 324" name="T34"/>
                <a:gd fmla="*/ 82 h 453"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452" w="324">
                  <a:moveTo>
                    <a:pt x="256" y="262"/>
                  </a:moveTo>
                  <a:cubicBezTo>
                    <a:pt x="232" y="276"/>
                    <a:pt x="152" y="269"/>
                    <a:pt x="114" y="265"/>
                  </a:cubicBezTo>
                  <a:lnTo>
                    <a:pt x="105" y="198"/>
                  </a:lnTo>
                  <a:lnTo>
                    <a:pt x="0" y="331"/>
                  </a:lnTo>
                  <a:lnTo>
                    <a:pt x="137" y="453"/>
                  </a:lnTo>
                  <a:lnTo>
                    <a:pt x="130" y="392"/>
                  </a:lnTo>
                  <a:cubicBezTo>
                    <a:pt x="152" y="394"/>
                    <a:pt x="186" y="396"/>
                    <a:pt x="207" y="394"/>
                  </a:cubicBezTo>
                  <a:cubicBezTo>
                    <a:pt x="242" y="390"/>
                    <a:pt x="249" y="369"/>
                    <a:pt x="265" y="341"/>
                  </a:cubicBezTo>
                  <a:cubicBezTo>
                    <a:pt x="281" y="314"/>
                    <a:pt x="324" y="198"/>
                    <a:pt x="324" y="198"/>
                  </a:cubicBezTo>
                  <a:cubicBezTo>
                    <a:pt x="324" y="198"/>
                    <a:pt x="288" y="243"/>
                    <a:pt x="256" y="262"/>
                  </a:cubicBezTo>
                  <a:close/>
                  <a:moveTo>
                    <a:pt x="102" y="82"/>
                  </a:moveTo>
                  <a:lnTo>
                    <a:pt x="102" y="82"/>
                  </a:lnTo>
                  <a:lnTo>
                    <a:pt x="223" y="246"/>
                  </a:lnTo>
                  <a:cubicBezTo>
                    <a:pt x="223" y="246"/>
                    <a:pt x="239" y="255"/>
                    <a:pt x="279" y="219"/>
                  </a:cubicBezTo>
                  <a:cubicBezTo>
                    <a:pt x="308" y="192"/>
                    <a:pt x="317" y="174"/>
                    <a:pt x="317" y="174"/>
                  </a:cubicBezTo>
                  <a:cubicBezTo>
                    <a:pt x="317" y="174"/>
                    <a:pt x="323" y="161"/>
                    <a:pt x="305" y="134"/>
                  </a:cubicBezTo>
                  <a:cubicBezTo>
                    <a:pt x="288" y="108"/>
                    <a:pt x="203" y="0"/>
                    <a:pt x="203" y="0"/>
                  </a:cubicBezTo>
                  <a:lnTo>
                    <a:pt x="102" y="82"/>
                  </a:lnTo>
                  <a:close/>
                </a:path>
              </a:pathLst>
            </a:custGeom>
            <a:grp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endParaRPr altLang="en-US" lang="zh-CN" sz="2400"/>
            </a:p>
          </p:txBody>
        </p:sp>
      </p:grpSp>
      <p:sp>
        <p:nvSpPr>
          <p:cNvPr id="63" name="Freeform 46"/>
          <p:cNvSpPr>
            <a:spLocks noEditPoints="1"/>
          </p:cNvSpPr>
          <p:nvPr/>
        </p:nvSpPr>
        <p:spPr bwMode="auto">
          <a:xfrm>
            <a:off x="10237560" y="5531713"/>
            <a:ext cx="574805" cy="741208"/>
          </a:xfrm>
          <a:custGeom>
            <a:gdLst>
              <a:gd fmla="*/ 394 w 527" name="T0"/>
              <a:gd fmla="*/ 362 h 679" name="T1"/>
              <a:gd fmla="*/ 340 w 527" name="T2"/>
              <a:gd fmla="*/ 239 h 679" name="T3"/>
              <a:gd fmla="*/ 276 w 527" name="T4"/>
              <a:gd fmla="*/ 270 h 679" name="T5"/>
              <a:gd fmla="*/ 257 w 527" name="T6"/>
              <a:gd fmla="*/ 247 h 679" name="T7"/>
              <a:gd fmla="*/ 256 w 527" name="T8"/>
              <a:gd fmla="*/ 242 h 679" name="T9"/>
              <a:gd fmla="*/ 255 w 527" name="T10"/>
              <a:gd fmla="*/ 237 h 679" name="T11"/>
              <a:gd fmla="*/ 255 w 527" name="T12"/>
              <a:gd fmla="*/ 231 h 679" name="T13"/>
              <a:gd fmla="*/ 255 w 527" name="T14"/>
              <a:gd fmla="*/ 227 h 679" name="T15"/>
              <a:gd fmla="*/ 256 w 527" name="T16"/>
              <a:gd fmla="*/ 222 h 679" name="T17"/>
              <a:gd fmla="*/ 258 w 527" name="T18"/>
              <a:gd fmla="*/ 217 h 679" name="T19"/>
              <a:gd fmla="*/ 261 w 527" name="T20"/>
              <a:gd fmla="*/ 211 h 679" name="T21"/>
              <a:gd fmla="*/ 275 w 527" name="T22"/>
              <a:gd fmla="*/ 196 h 679" name="T23"/>
              <a:gd fmla="*/ 437 w 527" name="T24"/>
              <a:gd fmla="*/ 174 h 679" name="T25"/>
              <a:gd fmla="*/ 349 w 527" name="T26"/>
              <a:gd fmla="*/ 69 h 679" name="T27"/>
              <a:gd fmla="*/ 274 w 527" name="T28"/>
              <a:gd fmla="*/ 138 h 679" name="T29"/>
              <a:gd fmla="*/ 254 w 527" name="T30"/>
              <a:gd fmla="*/ 138 h 679" name="T31"/>
              <a:gd fmla="*/ 225 w 527" name="T32"/>
              <a:gd fmla="*/ 144 h 679" name="T33"/>
              <a:gd fmla="*/ 207 w 527" name="T34"/>
              <a:gd fmla="*/ 150 h 679" name="T35"/>
              <a:gd fmla="*/ 198 w 527" name="T36"/>
              <a:gd fmla="*/ 155 h 679" name="T37"/>
              <a:gd fmla="*/ 189 w 527" name="T38"/>
              <a:gd fmla="*/ 159 h 679" name="T39"/>
              <a:gd fmla="*/ 181 w 527" name="T40"/>
              <a:gd fmla="*/ 165 h 679" name="T41"/>
              <a:gd fmla="*/ 165 w 527" name="T42"/>
              <a:gd fmla="*/ 177 h 679" name="T43"/>
              <a:gd fmla="*/ 158 w 527" name="T44"/>
              <a:gd fmla="*/ 184 h 679" name="T45"/>
              <a:gd fmla="*/ 151 w 527" name="T46"/>
              <a:gd fmla="*/ 193 h 679" name="T47"/>
              <a:gd fmla="*/ 145 w 527" name="T48"/>
              <a:gd fmla="*/ 200 h 679" name="T49"/>
              <a:gd fmla="*/ 138 w 527" name="T50"/>
              <a:gd fmla="*/ 211 h 679" name="T51"/>
              <a:gd fmla="*/ 181 w 527" name="T52"/>
              <a:gd fmla="*/ 430 h 679" name="T53"/>
              <a:gd fmla="*/ 17 w 527" name="T54"/>
              <a:gd fmla="*/ 580 h 679" name="T55"/>
              <a:gd fmla="*/ 44 w 527" name="T56"/>
              <a:gd fmla="*/ 667 h 679" name="T57"/>
              <a:gd fmla="*/ 91 w 527" name="T58"/>
              <a:gd fmla="*/ 614 h 679" name="T59"/>
              <a:gd fmla="*/ 140 w 527" name="T60"/>
              <a:gd fmla="*/ 532 h 679" name="T61"/>
              <a:gd fmla="*/ 253 w 527" name="T62"/>
              <a:gd fmla="*/ 434 h 679" name="T63"/>
              <a:gd fmla="*/ 256 w 527" name="T64"/>
              <a:gd fmla="*/ 434 h 679" name="T65"/>
              <a:gd fmla="*/ 264 w 527" name="T66"/>
              <a:gd fmla="*/ 435 h 679" name="T67"/>
              <a:gd fmla="*/ 272 w 527" name="T68"/>
              <a:gd fmla="*/ 435 h 679" name="T69"/>
              <a:gd fmla="*/ 280 w 527" name="T70"/>
              <a:gd fmla="*/ 434 h 679" name="T71"/>
              <a:gd fmla="*/ 301 w 527" name="T72"/>
              <a:gd fmla="*/ 198 h 679" name="T73"/>
              <a:gd fmla="*/ 298 w 527" name="T74"/>
              <a:gd fmla="*/ 190 h 679" name="T75"/>
              <a:gd fmla="*/ 329 w 527" name="T76"/>
              <a:gd fmla="*/ 203 h 679" name="T77"/>
              <a:gd fmla="*/ 364 w 527" name="T78"/>
              <a:gd fmla="*/ 87 h 679" name="T79"/>
              <a:gd fmla="*/ 485 w 527" name="T80"/>
              <a:gd fmla="*/ 44 h 679" name="T81"/>
              <a:gd fmla="*/ 376 w 527" name="T82"/>
              <a:gd fmla="*/ 187 h 679" name="T83"/>
              <a:gd fmla="*/ 366 w 527" name="T84"/>
              <a:gd fmla="*/ 176 h 679" name="T85"/>
              <a:gd fmla="*/ 364 w 527" name="T86"/>
              <a:gd fmla="*/ 175 h 679" name="T87"/>
              <a:gd fmla="*/ 358 w 527" name="T88"/>
              <a:gd fmla="*/ 170 h 679" name="T89"/>
              <a:gd fmla="*/ 351 w 527" name="T90"/>
              <a:gd fmla="*/ 165 h 679" name="T91"/>
              <a:gd fmla="*/ 342 w 527" name="T92"/>
              <a:gd fmla="*/ 159 h 679" name="T93"/>
              <a:gd fmla="*/ 333 w 527" name="T94"/>
              <a:gd fmla="*/ 154 h 679" name="T95"/>
              <a:gd fmla="*/ 313 w 527" name="T96"/>
              <a:gd fmla="*/ 145 h 679" name="T97"/>
              <a:gd fmla="*/ 37 w 527" name="T98"/>
              <a:gd fmla="*/ 592 h 679" name="T99"/>
              <a:gd fmla="*/ 125 w 527" name="T100"/>
              <a:gd fmla="*/ 444 h 679" name="T101"/>
              <a:gd fmla="*/ 41 w 527" name="T102"/>
              <a:gd fmla="*/ 613 h 679" name="T103"/>
              <a:gd fmla="*/ 37 w 527" name="T104"/>
              <a:gd fmla="*/ 592 h 679"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679" w="527">
                <a:moveTo>
                  <a:pt x="320" y="425"/>
                </a:moveTo>
                <a:cubicBezTo>
                  <a:pt x="350" y="413"/>
                  <a:pt x="376" y="392"/>
                  <a:pt x="394" y="362"/>
                </a:cubicBezTo>
                <a:cubicBezTo>
                  <a:pt x="421" y="316"/>
                  <a:pt x="421" y="262"/>
                  <a:pt x="398" y="217"/>
                </a:cubicBezTo>
                <a:cubicBezTo>
                  <a:pt x="378" y="228"/>
                  <a:pt x="358" y="236"/>
                  <a:pt x="340" y="239"/>
                </a:cubicBezTo>
                <a:cubicBezTo>
                  <a:pt x="339" y="245"/>
                  <a:pt x="338" y="250"/>
                  <a:pt x="335" y="255"/>
                </a:cubicBezTo>
                <a:cubicBezTo>
                  <a:pt x="322" y="275"/>
                  <a:pt x="296" y="282"/>
                  <a:pt x="276" y="270"/>
                </a:cubicBezTo>
                <a:cubicBezTo>
                  <a:pt x="268" y="265"/>
                  <a:pt x="262" y="259"/>
                  <a:pt x="259" y="251"/>
                </a:cubicBezTo>
                <a:cubicBezTo>
                  <a:pt x="258" y="250"/>
                  <a:pt x="257" y="248"/>
                  <a:pt x="257" y="247"/>
                </a:cubicBezTo>
                <a:cubicBezTo>
                  <a:pt x="257" y="246"/>
                  <a:pt x="257" y="246"/>
                  <a:pt x="257" y="246"/>
                </a:cubicBezTo>
                <a:cubicBezTo>
                  <a:pt x="256" y="245"/>
                  <a:pt x="256" y="243"/>
                  <a:pt x="256" y="242"/>
                </a:cubicBezTo>
                <a:cubicBezTo>
                  <a:pt x="256" y="242"/>
                  <a:pt x="256" y="241"/>
                  <a:pt x="255" y="241"/>
                </a:cubicBezTo>
                <a:cubicBezTo>
                  <a:pt x="255" y="240"/>
                  <a:pt x="255" y="238"/>
                  <a:pt x="255" y="237"/>
                </a:cubicBezTo>
                <a:cubicBezTo>
                  <a:pt x="255" y="237"/>
                  <a:pt x="255" y="236"/>
                  <a:pt x="255" y="236"/>
                </a:cubicBezTo>
                <a:cubicBezTo>
                  <a:pt x="255" y="235"/>
                  <a:pt x="255" y="233"/>
                  <a:pt x="255" y="231"/>
                </a:cubicBezTo>
                <a:cubicBezTo>
                  <a:pt x="255" y="231"/>
                  <a:pt x="255" y="231"/>
                  <a:pt x="255" y="231"/>
                </a:cubicBezTo>
                <a:cubicBezTo>
                  <a:pt x="255" y="230"/>
                  <a:pt x="255" y="228"/>
                  <a:pt x="255" y="227"/>
                </a:cubicBezTo>
                <a:cubicBezTo>
                  <a:pt x="255" y="226"/>
                  <a:pt x="255" y="226"/>
                  <a:pt x="255" y="225"/>
                </a:cubicBezTo>
                <a:cubicBezTo>
                  <a:pt x="256" y="224"/>
                  <a:pt x="256" y="223"/>
                  <a:pt x="256" y="222"/>
                </a:cubicBezTo>
                <a:cubicBezTo>
                  <a:pt x="256" y="221"/>
                  <a:pt x="257" y="221"/>
                  <a:pt x="257" y="220"/>
                </a:cubicBezTo>
                <a:cubicBezTo>
                  <a:pt x="257" y="219"/>
                  <a:pt x="257" y="218"/>
                  <a:pt x="258" y="217"/>
                </a:cubicBezTo>
                <a:cubicBezTo>
                  <a:pt x="258" y="217"/>
                  <a:pt x="258" y="216"/>
                  <a:pt x="258" y="216"/>
                </a:cubicBezTo>
                <a:cubicBezTo>
                  <a:pt x="259" y="214"/>
                  <a:pt x="260" y="213"/>
                  <a:pt x="261" y="211"/>
                </a:cubicBezTo>
                <a:cubicBezTo>
                  <a:pt x="262" y="210"/>
                  <a:pt x="263" y="208"/>
                  <a:pt x="264" y="207"/>
                </a:cubicBezTo>
                <a:cubicBezTo>
                  <a:pt x="267" y="203"/>
                  <a:pt x="271" y="199"/>
                  <a:pt x="275" y="196"/>
                </a:cubicBezTo>
                <a:cubicBezTo>
                  <a:pt x="277" y="203"/>
                  <a:pt x="279" y="209"/>
                  <a:pt x="283" y="213"/>
                </a:cubicBezTo>
                <a:cubicBezTo>
                  <a:pt x="307" y="242"/>
                  <a:pt x="376" y="225"/>
                  <a:pt x="437" y="174"/>
                </a:cubicBezTo>
                <a:cubicBezTo>
                  <a:pt x="498" y="123"/>
                  <a:pt x="527" y="58"/>
                  <a:pt x="503" y="29"/>
                </a:cubicBezTo>
                <a:cubicBezTo>
                  <a:pt x="479" y="0"/>
                  <a:pt x="410" y="18"/>
                  <a:pt x="349" y="69"/>
                </a:cubicBezTo>
                <a:cubicBezTo>
                  <a:pt x="322" y="91"/>
                  <a:pt x="302" y="116"/>
                  <a:pt x="289" y="140"/>
                </a:cubicBezTo>
                <a:cubicBezTo>
                  <a:pt x="284" y="139"/>
                  <a:pt x="279" y="138"/>
                  <a:pt x="274" y="138"/>
                </a:cubicBezTo>
                <a:lnTo>
                  <a:pt x="274" y="138"/>
                </a:lnTo>
                <a:cubicBezTo>
                  <a:pt x="268" y="138"/>
                  <a:pt x="261" y="138"/>
                  <a:pt x="254" y="138"/>
                </a:cubicBezTo>
                <a:cubicBezTo>
                  <a:pt x="254" y="138"/>
                  <a:pt x="254" y="138"/>
                  <a:pt x="254" y="138"/>
                </a:cubicBezTo>
                <a:cubicBezTo>
                  <a:pt x="244" y="139"/>
                  <a:pt x="235" y="141"/>
                  <a:pt x="225" y="144"/>
                </a:cubicBezTo>
                <a:cubicBezTo>
                  <a:pt x="225" y="144"/>
                  <a:pt x="225" y="144"/>
                  <a:pt x="225" y="144"/>
                </a:cubicBezTo>
                <a:cubicBezTo>
                  <a:pt x="219" y="145"/>
                  <a:pt x="213" y="148"/>
                  <a:pt x="207" y="150"/>
                </a:cubicBezTo>
                <a:cubicBezTo>
                  <a:pt x="206" y="150"/>
                  <a:pt x="206" y="151"/>
                  <a:pt x="206" y="151"/>
                </a:cubicBezTo>
                <a:cubicBezTo>
                  <a:pt x="203" y="152"/>
                  <a:pt x="200" y="153"/>
                  <a:pt x="198" y="155"/>
                </a:cubicBezTo>
                <a:cubicBezTo>
                  <a:pt x="197" y="155"/>
                  <a:pt x="197" y="155"/>
                  <a:pt x="197" y="155"/>
                </a:cubicBezTo>
                <a:cubicBezTo>
                  <a:pt x="194" y="156"/>
                  <a:pt x="191" y="158"/>
                  <a:pt x="189" y="159"/>
                </a:cubicBezTo>
                <a:cubicBezTo>
                  <a:pt x="188" y="160"/>
                  <a:pt x="188" y="160"/>
                  <a:pt x="188" y="160"/>
                </a:cubicBezTo>
                <a:cubicBezTo>
                  <a:pt x="185" y="162"/>
                  <a:pt x="183" y="163"/>
                  <a:pt x="181" y="165"/>
                </a:cubicBezTo>
                <a:cubicBezTo>
                  <a:pt x="180" y="165"/>
                  <a:pt x="180" y="165"/>
                  <a:pt x="179" y="166"/>
                </a:cubicBezTo>
                <a:cubicBezTo>
                  <a:pt x="174" y="169"/>
                  <a:pt x="170" y="173"/>
                  <a:pt x="165" y="177"/>
                </a:cubicBezTo>
                <a:cubicBezTo>
                  <a:pt x="165" y="178"/>
                  <a:pt x="164" y="178"/>
                  <a:pt x="163" y="179"/>
                </a:cubicBezTo>
                <a:cubicBezTo>
                  <a:pt x="162" y="181"/>
                  <a:pt x="160" y="183"/>
                  <a:pt x="158" y="184"/>
                </a:cubicBezTo>
                <a:cubicBezTo>
                  <a:pt x="158" y="185"/>
                  <a:pt x="157" y="185"/>
                  <a:pt x="157" y="186"/>
                </a:cubicBezTo>
                <a:cubicBezTo>
                  <a:pt x="155" y="188"/>
                  <a:pt x="153" y="190"/>
                  <a:pt x="151" y="193"/>
                </a:cubicBezTo>
                <a:cubicBezTo>
                  <a:pt x="150" y="193"/>
                  <a:pt x="150" y="194"/>
                  <a:pt x="149" y="194"/>
                </a:cubicBezTo>
                <a:cubicBezTo>
                  <a:pt x="148" y="196"/>
                  <a:pt x="146" y="198"/>
                  <a:pt x="145" y="200"/>
                </a:cubicBezTo>
                <a:cubicBezTo>
                  <a:pt x="144" y="201"/>
                  <a:pt x="144" y="202"/>
                  <a:pt x="143" y="203"/>
                </a:cubicBezTo>
                <a:cubicBezTo>
                  <a:pt x="142" y="205"/>
                  <a:pt x="140" y="208"/>
                  <a:pt x="138" y="211"/>
                </a:cubicBezTo>
                <a:cubicBezTo>
                  <a:pt x="96" y="281"/>
                  <a:pt x="120" y="372"/>
                  <a:pt x="190" y="414"/>
                </a:cubicBezTo>
                <a:lnTo>
                  <a:pt x="181" y="430"/>
                </a:lnTo>
                <a:cubicBezTo>
                  <a:pt x="161" y="418"/>
                  <a:pt x="145" y="403"/>
                  <a:pt x="132" y="386"/>
                </a:cubicBezTo>
                <a:lnTo>
                  <a:pt x="17" y="580"/>
                </a:lnTo>
                <a:cubicBezTo>
                  <a:pt x="0" y="609"/>
                  <a:pt x="9" y="647"/>
                  <a:pt x="39" y="664"/>
                </a:cubicBezTo>
                <a:lnTo>
                  <a:pt x="44" y="667"/>
                </a:lnTo>
                <a:cubicBezTo>
                  <a:pt x="64" y="679"/>
                  <a:pt x="88" y="678"/>
                  <a:pt x="106" y="667"/>
                </a:cubicBezTo>
                <a:lnTo>
                  <a:pt x="91" y="614"/>
                </a:lnTo>
                <a:lnTo>
                  <a:pt x="158" y="595"/>
                </a:lnTo>
                <a:lnTo>
                  <a:pt x="140" y="532"/>
                </a:lnTo>
                <a:lnTo>
                  <a:pt x="204" y="519"/>
                </a:lnTo>
                <a:lnTo>
                  <a:pt x="253" y="434"/>
                </a:lnTo>
                <a:cubicBezTo>
                  <a:pt x="254" y="434"/>
                  <a:pt x="254" y="434"/>
                  <a:pt x="255" y="434"/>
                </a:cubicBezTo>
                <a:cubicBezTo>
                  <a:pt x="255" y="434"/>
                  <a:pt x="256" y="434"/>
                  <a:pt x="256" y="434"/>
                </a:cubicBezTo>
                <a:cubicBezTo>
                  <a:pt x="258" y="435"/>
                  <a:pt x="260" y="435"/>
                  <a:pt x="263" y="435"/>
                </a:cubicBezTo>
                <a:cubicBezTo>
                  <a:pt x="263" y="435"/>
                  <a:pt x="264" y="435"/>
                  <a:pt x="264" y="435"/>
                </a:cubicBezTo>
                <a:cubicBezTo>
                  <a:pt x="266" y="435"/>
                  <a:pt x="269" y="435"/>
                  <a:pt x="271" y="435"/>
                </a:cubicBezTo>
                <a:cubicBezTo>
                  <a:pt x="271" y="435"/>
                  <a:pt x="272" y="435"/>
                  <a:pt x="272" y="435"/>
                </a:cubicBezTo>
                <a:cubicBezTo>
                  <a:pt x="275" y="435"/>
                  <a:pt x="277" y="434"/>
                  <a:pt x="280" y="434"/>
                </a:cubicBezTo>
                <a:cubicBezTo>
                  <a:pt x="280" y="434"/>
                  <a:pt x="280" y="434"/>
                  <a:pt x="280" y="434"/>
                </a:cubicBezTo>
                <a:cubicBezTo>
                  <a:pt x="294" y="433"/>
                  <a:pt x="307" y="430"/>
                  <a:pt x="320" y="425"/>
                </a:cubicBezTo>
                <a:close/>
                <a:moveTo>
                  <a:pt x="301" y="198"/>
                </a:moveTo>
                <a:lnTo>
                  <a:pt x="301" y="198"/>
                </a:lnTo>
                <a:cubicBezTo>
                  <a:pt x="299" y="196"/>
                  <a:pt x="298" y="194"/>
                  <a:pt x="298" y="190"/>
                </a:cubicBezTo>
                <a:cubicBezTo>
                  <a:pt x="305" y="190"/>
                  <a:pt x="313" y="192"/>
                  <a:pt x="320" y="196"/>
                </a:cubicBezTo>
                <a:cubicBezTo>
                  <a:pt x="323" y="198"/>
                  <a:pt x="326" y="201"/>
                  <a:pt x="329" y="203"/>
                </a:cubicBezTo>
                <a:cubicBezTo>
                  <a:pt x="315" y="205"/>
                  <a:pt x="305" y="203"/>
                  <a:pt x="301" y="198"/>
                </a:cubicBezTo>
                <a:close/>
                <a:moveTo>
                  <a:pt x="364" y="87"/>
                </a:moveTo>
                <a:lnTo>
                  <a:pt x="364" y="87"/>
                </a:lnTo>
                <a:cubicBezTo>
                  <a:pt x="419" y="40"/>
                  <a:pt x="474" y="30"/>
                  <a:pt x="485" y="44"/>
                </a:cubicBezTo>
                <a:cubicBezTo>
                  <a:pt x="497" y="58"/>
                  <a:pt x="477" y="110"/>
                  <a:pt x="422" y="156"/>
                </a:cubicBezTo>
                <a:cubicBezTo>
                  <a:pt x="406" y="169"/>
                  <a:pt x="391" y="179"/>
                  <a:pt x="376" y="187"/>
                </a:cubicBezTo>
                <a:cubicBezTo>
                  <a:pt x="373" y="183"/>
                  <a:pt x="370" y="180"/>
                  <a:pt x="366" y="176"/>
                </a:cubicBezTo>
                <a:cubicBezTo>
                  <a:pt x="366" y="176"/>
                  <a:pt x="366" y="176"/>
                  <a:pt x="366" y="176"/>
                </a:cubicBezTo>
                <a:cubicBezTo>
                  <a:pt x="366" y="176"/>
                  <a:pt x="366" y="176"/>
                  <a:pt x="366" y="176"/>
                </a:cubicBezTo>
                <a:cubicBezTo>
                  <a:pt x="365" y="176"/>
                  <a:pt x="365" y="175"/>
                  <a:pt x="364" y="175"/>
                </a:cubicBezTo>
                <a:cubicBezTo>
                  <a:pt x="363" y="174"/>
                  <a:pt x="362" y="173"/>
                  <a:pt x="360" y="171"/>
                </a:cubicBezTo>
                <a:cubicBezTo>
                  <a:pt x="360" y="171"/>
                  <a:pt x="359" y="170"/>
                  <a:pt x="358" y="170"/>
                </a:cubicBezTo>
                <a:cubicBezTo>
                  <a:pt x="357" y="169"/>
                  <a:pt x="356" y="168"/>
                  <a:pt x="354" y="167"/>
                </a:cubicBezTo>
                <a:cubicBezTo>
                  <a:pt x="353" y="166"/>
                  <a:pt x="352" y="165"/>
                  <a:pt x="351" y="165"/>
                </a:cubicBezTo>
                <a:cubicBezTo>
                  <a:pt x="350" y="164"/>
                  <a:pt x="349" y="163"/>
                  <a:pt x="348" y="163"/>
                </a:cubicBezTo>
                <a:cubicBezTo>
                  <a:pt x="346" y="161"/>
                  <a:pt x="344" y="160"/>
                  <a:pt x="342" y="159"/>
                </a:cubicBezTo>
                <a:cubicBezTo>
                  <a:pt x="339" y="157"/>
                  <a:pt x="337" y="156"/>
                  <a:pt x="334" y="154"/>
                </a:cubicBezTo>
                <a:cubicBezTo>
                  <a:pt x="334" y="154"/>
                  <a:pt x="334" y="154"/>
                  <a:pt x="333" y="154"/>
                </a:cubicBezTo>
                <a:cubicBezTo>
                  <a:pt x="331" y="153"/>
                  <a:pt x="328" y="151"/>
                  <a:pt x="326" y="150"/>
                </a:cubicBezTo>
                <a:cubicBezTo>
                  <a:pt x="321" y="148"/>
                  <a:pt x="317" y="147"/>
                  <a:pt x="313" y="145"/>
                </a:cubicBezTo>
                <a:cubicBezTo>
                  <a:pt x="323" y="127"/>
                  <a:pt x="340" y="106"/>
                  <a:pt x="364" y="87"/>
                </a:cubicBezTo>
                <a:close/>
                <a:moveTo>
                  <a:pt x="37" y="592"/>
                </a:moveTo>
                <a:lnTo>
                  <a:pt x="37" y="592"/>
                </a:lnTo>
                <a:lnTo>
                  <a:pt x="125" y="444"/>
                </a:lnTo>
                <a:lnTo>
                  <a:pt x="136" y="451"/>
                </a:lnTo>
                <a:lnTo>
                  <a:pt x="41" y="613"/>
                </a:lnTo>
                <a:cubicBezTo>
                  <a:pt x="38" y="618"/>
                  <a:pt x="36" y="623"/>
                  <a:pt x="36" y="628"/>
                </a:cubicBezTo>
                <a:cubicBezTo>
                  <a:pt x="30" y="617"/>
                  <a:pt x="30" y="603"/>
                  <a:pt x="37" y="592"/>
                </a:cubicBezTo>
                <a:close/>
              </a:path>
            </a:pathLst>
          </a:custGeom>
          <a:solidFill>
            <a:schemeClr val="accent1"/>
          </a:solidFill>
          <a:ln>
            <a:noFill/>
          </a:ln>
          <a:extLst/>
        </p:spPr>
        <p:txBody>
          <a:bodyPr anchor="t" anchorCtr="0" bIns="45700" compatLnSpc="1" lIns="91400" numCol="1" rIns="91400" tIns="45700" vert="horz" wrap="square">
            <a:prstTxWarp prst="textNoShape">
              <a:avLst/>
            </a:prstTxWarp>
          </a:bodyPr>
          <a:lstStyle/>
          <a:p>
            <a:endParaRPr altLang="en-US" lang="zh-CN" sz="2400"/>
          </a:p>
        </p:txBody>
      </p:sp>
    </p:spTree>
    <p:extLst>
      <p:ext uri="{BB962C8B-B14F-4D97-AF65-F5344CB8AC3E}">
        <p14:creationId val="3362612292"/>
      </p:ext>
    </p:extLst>
  </p:cSld>
  <p:clrMapOvr>
    <a:masterClrMapping/>
  </p:clrMapOvr>
  <mc:AlternateContent>
    <mc:Choice Requires="p15">
      <p:transition p14:dur="1250" spd="slow">
        <p15:prstTrans prst="peelOff"/>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10" presetSubtype="0">
                                  <p:stCondLst>
                                    <p:cond delay="0"/>
                                  </p:stCondLst>
                                  <p:childTnLst>
                                    <p:set>
                                      <p:cBhvr>
                                        <p:cTn dur="1" fill="hold" id="6">
                                          <p:stCondLst>
                                            <p:cond delay="0"/>
                                          </p:stCondLst>
                                        </p:cTn>
                                        <p:tgtEl>
                                          <p:spTgt spid="14"/>
                                        </p:tgtEl>
                                        <p:attrNameLst>
                                          <p:attrName>style.visibility</p:attrName>
                                        </p:attrNameLst>
                                      </p:cBhvr>
                                      <p:to>
                                        <p:strVal val="visible"/>
                                      </p:to>
                                    </p:set>
                                    <p:animEffect filter="fade" transition="in">
                                      <p:cBhvr>
                                        <p:cTn dur="500" id="7"/>
                                        <p:tgtEl>
                                          <p:spTgt spid="14"/>
                                        </p:tgtEl>
                                      </p:cBhvr>
                                    </p:animEffect>
                                  </p:childTnLst>
                                </p:cTn>
                              </p:par>
                            </p:childTnLst>
                          </p:cTn>
                        </p:par>
                        <p:par>
                          <p:cTn fill="hold" id="8" nodeType="afterGroup">
                            <p:stCondLst>
                              <p:cond delay="500"/>
                            </p:stCondLst>
                            <p:childTnLst>
                              <p:par>
                                <p:cTn fill="hold" grpId="0" id="9" nodeType="afterEffect" presetClass="entr" presetID="22" presetSubtype="8">
                                  <p:stCondLst>
                                    <p:cond delay="0"/>
                                  </p:stCondLst>
                                  <p:childTnLst>
                                    <p:set>
                                      <p:cBhvr>
                                        <p:cTn dur="1" fill="hold" id="10">
                                          <p:stCondLst>
                                            <p:cond delay="0"/>
                                          </p:stCondLst>
                                        </p:cTn>
                                        <p:tgtEl>
                                          <p:spTgt spid="13"/>
                                        </p:tgtEl>
                                        <p:attrNameLst>
                                          <p:attrName>style.visibility</p:attrName>
                                        </p:attrNameLst>
                                      </p:cBhvr>
                                      <p:to>
                                        <p:strVal val="visible"/>
                                      </p:to>
                                    </p:set>
                                    <p:animEffect filter="wipe(left)" transition="in">
                                      <p:cBhvr>
                                        <p:cTn dur="500" id="11"/>
                                        <p:tgtEl>
                                          <p:spTgt spid="13"/>
                                        </p:tgtEl>
                                      </p:cBhvr>
                                    </p:animEffect>
                                  </p:childTnLst>
                                </p:cTn>
                              </p:par>
                            </p:childTnLst>
                          </p:cTn>
                        </p:par>
                        <p:par>
                          <p:cTn fill="hold" id="12" nodeType="afterGroup">
                            <p:stCondLst>
                              <p:cond delay="1000"/>
                            </p:stCondLst>
                            <p:childTnLst>
                              <p:par>
                                <p:cTn fill="hold" id="13" nodeType="afterEffect" presetClass="entr" presetID="22" presetSubtype="8">
                                  <p:stCondLst>
                                    <p:cond delay="0"/>
                                  </p:stCondLst>
                                  <p:childTnLst>
                                    <p:set>
                                      <p:cBhvr>
                                        <p:cTn dur="1" fill="hold" id="14">
                                          <p:stCondLst>
                                            <p:cond delay="0"/>
                                          </p:stCondLst>
                                        </p:cTn>
                                        <p:tgtEl>
                                          <p:spTgt spid="17"/>
                                        </p:tgtEl>
                                        <p:attrNameLst>
                                          <p:attrName>style.visibility</p:attrName>
                                        </p:attrNameLst>
                                      </p:cBhvr>
                                      <p:to>
                                        <p:strVal val="visible"/>
                                      </p:to>
                                    </p:set>
                                    <p:animEffect filter="wipe(left)" transition="in">
                                      <p:cBhvr>
                                        <p:cTn dur="500" id="15"/>
                                        <p:tgtEl>
                                          <p:spTgt spid="17"/>
                                        </p:tgtEl>
                                      </p:cBhvr>
                                    </p:animEffect>
                                  </p:childTnLst>
                                </p:cTn>
                              </p:par>
                              <p:par>
                                <p:cTn fill="hold" id="16" nodeType="withEffect" presetClass="entr" presetID="10" presetSubtype="0">
                                  <p:stCondLst>
                                    <p:cond delay="0"/>
                                  </p:stCondLst>
                                  <p:childTnLst>
                                    <p:set>
                                      <p:cBhvr>
                                        <p:cTn dur="1" fill="hold" id="17">
                                          <p:stCondLst>
                                            <p:cond delay="0"/>
                                          </p:stCondLst>
                                        </p:cTn>
                                        <p:tgtEl>
                                          <p:spTgt spid="18"/>
                                        </p:tgtEl>
                                        <p:attrNameLst>
                                          <p:attrName>style.visibility</p:attrName>
                                        </p:attrNameLst>
                                      </p:cBhvr>
                                      <p:to>
                                        <p:strVal val="visible"/>
                                      </p:to>
                                    </p:set>
                                    <p:animEffect filter="fade" transition="in">
                                      <p:cBhvr>
                                        <p:cTn dur="500" id="18"/>
                                        <p:tgtEl>
                                          <p:spTgt spid="18"/>
                                        </p:tgtEl>
                                      </p:cBhvr>
                                    </p:animEffect>
                                  </p:childTnLst>
                                </p:cTn>
                              </p:par>
                            </p:childTnLst>
                          </p:cTn>
                        </p:par>
                        <p:par>
                          <p:cTn fill="hold" id="19" nodeType="afterGroup">
                            <p:stCondLst>
                              <p:cond delay="1500"/>
                            </p:stCondLst>
                            <p:childTnLst>
                              <p:par>
                                <p:cTn fill="hold" grpId="0" id="20" nodeType="afterEffect" presetClass="entr" presetID="42" presetSubtype="0">
                                  <p:stCondLst>
                                    <p:cond delay="0"/>
                                  </p:stCondLst>
                                  <p:childTnLst>
                                    <p:set>
                                      <p:cBhvr>
                                        <p:cTn dur="1" fill="hold" id="21">
                                          <p:stCondLst>
                                            <p:cond delay="0"/>
                                          </p:stCondLst>
                                        </p:cTn>
                                        <p:tgtEl>
                                          <p:spTgt spid="21"/>
                                        </p:tgtEl>
                                        <p:attrNameLst>
                                          <p:attrName>style.visibility</p:attrName>
                                        </p:attrNameLst>
                                      </p:cBhvr>
                                      <p:to>
                                        <p:strVal val="visible"/>
                                      </p:to>
                                    </p:set>
                                    <p:animEffect filter="fade" transition="in">
                                      <p:cBhvr>
                                        <p:cTn dur="1000" id="22"/>
                                        <p:tgtEl>
                                          <p:spTgt spid="21"/>
                                        </p:tgtEl>
                                      </p:cBhvr>
                                    </p:animEffect>
                                    <p:anim calcmode="lin" valueType="num">
                                      <p:cBhvr>
                                        <p:cTn dur="1000" fill="hold" id="23"/>
                                        <p:tgtEl>
                                          <p:spTgt spid="21"/>
                                        </p:tgtEl>
                                        <p:attrNameLst>
                                          <p:attrName>ppt_x</p:attrName>
                                        </p:attrNameLst>
                                      </p:cBhvr>
                                      <p:tavLst>
                                        <p:tav tm="0">
                                          <p:val>
                                            <p:strVal val="#ppt_x"/>
                                          </p:val>
                                        </p:tav>
                                        <p:tav tm="100000">
                                          <p:val>
                                            <p:strVal val="#ppt_x"/>
                                          </p:val>
                                        </p:tav>
                                      </p:tavLst>
                                    </p:anim>
                                    <p:anim calcmode="lin" valueType="num">
                                      <p:cBhvr>
                                        <p:cTn dur="1000" fill="hold" id="24"/>
                                        <p:tgtEl>
                                          <p:spTgt spid="21"/>
                                        </p:tgtEl>
                                        <p:attrNameLst>
                                          <p:attrName>ppt_y</p:attrName>
                                        </p:attrNameLst>
                                      </p:cBhvr>
                                      <p:tavLst>
                                        <p:tav tm="0">
                                          <p:val>
                                            <p:strVal val="#ppt_y+.1"/>
                                          </p:val>
                                        </p:tav>
                                        <p:tav tm="100000">
                                          <p:val>
                                            <p:strVal val="#ppt_y"/>
                                          </p:val>
                                        </p:tav>
                                      </p:tavLst>
                                    </p:anim>
                                  </p:childTnLst>
                                </p:cTn>
                              </p:par>
                              <p:par>
                                <p:cTn fill="hold" grpId="0" id="25" nodeType="withEffect" presetClass="entr" presetID="42" presetSubtype="0">
                                  <p:stCondLst>
                                    <p:cond delay="0"/>
                                  </p:stCondLst>
                                  <p:childTnLst>
                                    <p:set>
                                      <p:cBhvr>
                                        <p:cTn dur="1" fill="hold" id="26">
                                          <p:stCondLst>
                                            <p:cond delay="0"/>
                                          </p:stCondLst>
                                        </p:cTn>
                                        <p:tgtEl>
                                          <p:spTgt spid="22"/>
                                        </p:tgtEl>
                                        <p:attrNameLst>
                                          <p:attrName>style.visibility</p:attrName>
                                        </p:attrNameLst>
                                      </p:cBhvr>
                                      <p:to>
                                        <p:strVal val="visible"/>
                                      </p:to>
                                    </p:set>
                                    <p:animEffect filter="fade" transition="in">
                                      <p:cBhvr>
                                        <p:cTn dur="1000" id="27"/>
                                        <p:tgtEl>
                                          <p:spTgt spid="22"/>
                                        </p:tgtEl>
                                      </p:cBhvr>
                                    </p:animEffect>
                                    <p:anim calcmode="lin" valueType="num">
                                      <p:cBhvr>
                                        <p:cTn dur="1000" fill="hold" id="28"/>
                                        <p:tgtEl>
                                          <p:spTgt spid="22"/>
                                        </p:tgtEl>
                                        <p:attrNameLst>
                                          <p:attrName>ppt_x</p:attrName>
                                        </p:attrNameLst>
                                      </p:cBhvr>
                                      <p:tavLst>
                                        <p:tav tm="0">
                                          <p:val>
                                            <p:strVal val="#ppt_x"/>
                                          </p:val>
                                        </p:tav>
                                        <p:tav tm="100000">
                                          <p:val>
                                            <p:strVal val="#ppt_x"/>
                                          </p:val>
                                        </p:tav>
                                      </p:tavLst>
                                    </p:anim>
                                    <p:anim calcmode="lin" valueType="num">
                                      <p:cBhvr>
                                        <p:cTn dur="1000" fill="hold" id="29"/>
                                        <p:tgtEl>
                                          <p:spTgt spid="22"/>
                                        </p:tgtEl>
                                        <p:attrNameLst>
                                          <p:attrName>ppt_y</p:attrName>
                                        </p:attrNameLst>
                                      </p:cBhvr>
                                      <p:tavLst>
                                        <p:tav tm="0">
                                          <p:val>
                                            <p:strVal val="#ppt_y+.1"/>
                                          </p:val>
                                        </p:tav>
                                        <p:tav tm="100000">
                                          <p:val>
                                            <p:strVal val="#ppt_y"/>
                                          </p:val>
                                        </p:tav>
                                      </p:tavLst>
                                    </p:anim>
                                  </p:childTnLst>
                                </p:cTn>
                              </p:par>
                              <p:par>
                                <p:cTn fill="hold" grpId="0" id="30" nodeType="withEffect" presetClass="entr" presetID="42" presetSubtype="0">
                                  <p:stCondLst>
                                    <p:cond delay="0"/>
                                  </p:stCondLst>
                                  <p:childTnLst>
                                    <p:set>
                                      <p:cBhvr>
                                        <p:cTn dur="1" fill="hold" id="31">
                                          <p:stCondLst>
                                            <p:cond delay="0"/>
                                          </p:stCondLst>
                                        </p:cTn>
                                        <p:tgtEl>
                                          <p:spTgt spid="23"/>
                                        </p:tgtEl>
                                        <p:attrNameLst>
                                          <p:attrName>style.visibility</p:attrName>
                                        </p:attrNameLst>
                                      </p:cBhvr>
                                      <p:to>
                                        <p:strVal val="visible"/>
                                      </p:to>
                                    </p:set>
                                    <p:animEffect filter="fade" transition="in">
                                      <p:cBhvr>
                                        <p:cTn dur="1000" id="32"/>
                                        <p:tgtEl>
                                          <p:spTgt spid="23"/>
                                        </p:tgtEl>
                                      </p:cBhvr>
                                    </p:animEffect>
                                    <p:anim calcmode="lin" valueType="num">
                                      <p:cBhvr>
                                        <p:cTn dur="1000" fill="hold" id="33"/>
                                        <p:tgtEl>
                                          <p:spTgt spid="23"/>
                                        </p:tgtEl>
                                        <p:attrNameLst>
                                          <p:attrName>ppt_x</p:attrName>
                                        </p:attrNameLst>
                                      </p:cBhvr>
                                      <p:tavLst>
                                        <p:tav tm="0">
                                          <p:val>
                                            <p:strVal val="#ppt_x"/>
                                          </p:val>
                                        </p:tav>
                                        <p:tav tm="100000">
                                          <p:val>
                                            <p:strVal val="#ppt_x"/>
                                          </p:val>
                                        </p:tav>
                                      </p:tavLst>
                                    </p:anim>
                                    <p:anim calcmode="lin" valueType="num">
                                      <p:cBhvr>
                                        <p:cTn dur="1000" fill="hold" id="34"/>
                                        <p:tgtEl>
                                          <p:spTgt spid="23"/>
                                        </p:tgtEl>
                                        <p:attrNameLst>
                                          <p:attrName>ppt_y</p:attrName>
                                        </p:attrNameLst>
                                      </p:cBhvr>
                                      <p:tavLst>
                                        <p:tav tm="0">
                                          <p:val>
                                            <p:strVal val="#ppt_y+.1"/>
                                          </p:val>
                                        </p:tav>
                                        <p:tav tm="100000">
                                          <p:val>
                                            <p:strVal val="#ppt_y"/>
                                          </p:val>
                                        </p:tav>
                                      </p:tavLst>
                                    </p:anim>
                                  </p:childTnLst>
                                </p:cTn>
                              </p:par>
                              <p:par>
                                <p:cTn fill="hold" grpId="0" id="35" nodeType="withEffect" presetClass="entr" presetID="42" presetSubtype="0">
                                  <p:stCondLst>
                                    <p:cond delay="0"/>
                                  </p:stCondLst>
                                  <p:childTnLst>
                                    <p:set>
                                      <p:cBhvr>
                                        <p:cTn dur="1" fill="hold" id="36">
                                          <p:stCondLst>
                                            <p:cond delay="0"/>
                                          </p:stCondLst>
                                        </p:cTn>
                                        <p:tgtEl>
                                          <p:spTgt spid="24"/>
                                        </p:tgtEl>
                                        <p:attrNameLst>
                                          <p:attrName>style.visibility</p:attrName>
                                        </p:attrNameLst>
                                      </p:cBhvr>
                                      <p:to>
                                        <p:strVal val="visible"/>
                                      </p:to>
                                    </p:set>
                                    <p:animEffect filter="fade" transition="in">
                                      <p:cBhvr>
                                        <p:cTn dur="1000" id="37"/>
                                        <p:tgtEl>
                                          <p:spTgt spid="24"/>
                                        </p:tgtEl>
                                      </p:cBhvr>
                                    </p:animEffect>
                                    <p:anim calcmode="lin" valueType="num">
                                      <p:cBhvr>
                                        <p:cTn dur="1000" fill="hold" id="38"/>
                                        <p:tgtEl>
                                          <p:spTgt spid="24"/>
                                        </p:tgtEl>
                                        <p:attrNameLst>
                                          <p:attrName>ppt_x</p:attrName>
                                        </p:attrNameLst>
                                      </p:cBhvr>
                                      <p:tavLst>
                                        <p:tav tm="0">
                                          <p:val>
                                            <p:strVal val="#ppt_x"/>
                                          </p:val>
                                        </p:tav>
                                        <p:tav tm="100000">
                                          <p:val>
                                            <p:strVal val="#ppt_x"/>
                                          </p:val>
                                        </p:tav>
                                      </p:tavLst>
                                    </p:anim>
                                    <p:anim calcmode="lin" valueType="num">
                                      <p:cBhvr>
                                        <p:cTn dur="1000" fill="hold" id="39"/>
                                        <p:tgtEl>
                                          <p:spTgt spid="24"/>
                                        </p:tgtEl>
                                        <p:attrNameLst>
                                          <p:attrName>ppt_y</p:attrName>
                                        </p:attrNameLst>
                                      </p:cBhvr>
                                      <p:tavLst>
                                        <p:tav tm="0">
                                          <p:val>
                                            <p:strVal val="#ppt_y+.1"/>
                                          </p:val>
                                        </p:tav>
                                        <p:tav tm="100000">
                                          <p:val>
                                            <p:strVal val="#ppt_y"/>
                                          </p:val>
                                        </p:tav>
                                      </p:tavLst>
                                    </p:anim>
                                  </p:childTnLst>
                                </p:cTn>
                              </p:par>
                              <p:par>
                                <p:cTn fill="hold" grpId="0" id="40" nodeType="withEffect" presetClass="entr" presetID="42" presetSubtype="0">
                                  <p:stCondLst>
                                    <p:cond delay="0"/>
                                  </p:stCondLst>
                                  <p:childTnLst>
                                    <p:set>
                                      <p:cBhvr>
                                        <p:cTn dur="1" fill="hold" id="41">
                                          <p:stCondLst>
                                            <p:cond delay="0"/>
                                          </p:stCondLst>
                                        </p:cTn>
                                        <p:tgtEl>
                                          <p:spTgt spid="25"/>
                                        </p:tgtEl>
                                        <p:attrNameLst>
                                          <p:attrName>style.visibility</p:attrName>
                                        </p:attrNameLst>
                                      </p:cBhvr>
                                      <p:to>
                                        <p:strVal val="visible"/>
                                      </p:to>
                                    </p:set>
                                    <p:animEffect filter="fade" transition="in">
                                      <p:cBhvr>
                                        <p:cTn dur="1000" id="42"/>
                                        <p:tgtEl>
                                          <p:spTgt spid="25"/>
                                        </p:tgtEl>
                                      </p:cBhvr>
                                    </p:animEffect>
                                    <p:anim calcmode="lin" valueType="num">
                                      <p:cBhvr>
                                        <p:cTn dur="1000" fill="hold" id="43"/>
                                        <p:tgtEl>
                                          <p:spTgt spid="25"/>
                                        </p:tgtEl>
                                        <p:attrNameLst>
                                          <p:attrName>ppt_x</p:attrName>
                                        </p:attrNameLst>
                                      </p:cBhvr>
                                      <p:tavLst>
                                        <p:tav tm="0">
                                          <p:val>
                                            <p:strVal val="#ppt_x"/>
                                          </p:val>
                                        </p:tav>
                                        <p:tav tm="100000">
                                          <p:val>
                                            <p:strVal val="#ppt_x"/>
                                          </p:val>
                                        </p:tav>
                                      </p:tavLst>
                                    </p:anim>
                                    <p:anim calcmode="lin" valueType="num">
                                      <p:cBhvr>
                                        <p:cTn dur="1000" fill="hold" id="44"/>
                                        <p:tgtEl>
                                          <p:spTgt spid="25"/>
                                        </p:tgtEl>
                                        <p:attrNameLst>
                                          <p:attrName>ppt_y</p:attrName>
                                        </p:attrNameLst>
                                      </p:cBhvr>
                                      <p:tavLst>
                                        <p:tav tm="0">
                                          <p:val>
                                            <p:strVal val="#ppt_y+.1"/>
                                          </p:val>
                                        </p:tav>
                                        <p:tav tm="100000">
                                          <p:val>
                                            <p:strVal val="#ppt_y"/>
                                          </p:val>
                                        </p:tav>
                                      </p:tavLst>
                                    </p:anim>
                                  </p:childTnLst>
                                </p:cTn>
                              </p:par>
                              <p:par>
                                <p:cTn fill="hold" grpId="0" id="45" nodeType="withEffect" presetClass="entr" presetID="42" presetSubtype="0">
                                  <p:stCondLst>
                                    <p:cond delay="0"/>
                                  </p:stCondLst>
                                  <p:childTnLst>
                                    <p:set>
                                      <p:cBhvr>
                                        <p:cTn dur="1" fill="hold" id="46">
                                          <p:stCondLst>
                                            <p:cond delay="0"/>
                                          </p:stCondLst>
                                        </p:cTn>
                                        <p:tgtEl>
                                          <p:spTgt spid="26"/>
                                        </p:tgtEl>
                                        <p:attrNameLst>
                                          <p:attrName>style.visibility</p:attrName>
                                        </p:attrNameLst>
                                      </p:cBhvr>
                                      <p:to>
                                        <p:strVal val="visible"/>
                                      </p:to>
                                    </p:set>
                                    <p:animEffect filter="fade" transition="in">
                                      <p:cBhvr>
                                        <p:cTn dur="1000" id="47"/>
                                        <p:tgtEl>
                                          <p:spTgt spid="26"/>
                                        </p:tgtEl>
                                      </p:cBhvr>
                                    </p:animEffect>
                                    <p:anim calcmode="lin" valueType="num">
                                      <p:cBhvr>
                                        <p:cTn dur="1000" fill="hold" id="48"/>
                                        <p:tgtEl>
                                          <p:spTgt spid="26"/>
                                        </p:tgtEl>
                                        <p:attrNameLst>
                                          <p:attrName>ppt_x</p:attrName>
                                        </p:attrNameLst>
                                      </p:cBhvr>
                                      <p:tavLst>
                                        <p:tav tm="0">
                                          <p:val>
                                            <p:strVal val="#ppt_x"/>
                                          </p:val>
                                        </p:tav>
                                        <p:tav tm="100000">
                                          <p:val>
                                            <p:strVal val="#ppt_x"/>
                                          </p:val>
                                        </p:tav>
                                      </p:tavLst>
                                    </p:anim>
                                    <p:anim calcmode="lin" valueType="num">
                                      <p:cBhvr>
                                        <p:cTn dur="1000" fill="hold" id="49"/>
                                        <p:tgtEl>
                                          <p:spTgt spid="26"/>
                                        </p:tgtEl>
                                        <p:attrNameLst>
                                          <p:attrName>ppt_y</p:attrName>
                                        </p:attrNameLst>
                                      </p:cBhvr>
                                      <p:tavLst>
                                        <p:tav tm="0">
                                          <p:val>
                                            <p:strVal val="#ppt_y+.1"/>
                                          </p:val>
                                        </p:tav>
                                        <p:tav tm="100000">
                                          <p:val>
                                            <p:strVal val="#ppt_y"/>
                                          </p:val>
                                        </p:tav>
                                      </p:tavLst>
                                    </p:anim>
                                  </p:childTnLst>
                                </p:cTn>
                              </p:par>
                              <p:par>
                                <p:cTn fill="hold" grpId="0" id="50" nodeType="withEffect" presetClass="entr" presetID="42" presetSubtype="0">
                                  <p:stCondLst>
                                    <p:cond delay="0"/>
                                  </p:stCondLst>
                                  <p:childTnLst>
                                    <p:set>
                                      <p:cBhvr>
                                        <p:cTn dur="1" fill="hold" id="51">
                                          <p:stCondLst>
                                            <p:cond delay="0"/>
                                          </p:stCondLst>
                                        </p:cTn>
                                        <p:tgtEl>
                                          <p:spTgt spid="27"/>
                                        </p:tgtEl>
                                        <p:attrNameLst>
                                          <p:attrName>style.visibility</p:attrName>
                                        </p:attrNameLst>
                                      </p:cBhvr>
                                      <p:to>
                                        <p:strVal val="visible"/>
                                      </p:to>
                                    </p:set>
                                    <p:animEffect filter="fade" transition="in">
                                      <p:cBhvr>
                                        <p:cTn dur="1000" id="52"/>
                                        <p:tgtEl>
                                          <p:spTgt spid="27"/>
                                        </p:tgtEl>
                                      </p:cBhvr>
                                    </p:animEffect>
                                    <p:anim calcmode="lin" valueType="num">
                                      <p:cBhvr>
                                        <p:cTn dur="1000" fill="hold" id="53"/>
                                        <p:tgtEl>
                                          <p:spTgt spid="27"/>
                                        </p:tgtEl>
                                        <p:attrNameLst>
                                          <p:attrName>ppt_x</p:attrName>
                                        </p:attrNameLst>
                                      </p:cBhvr>
                                      <p:tavLst>
                                        <p:tav tm="0">
                                          <p:val>
                                            <p:strVal val="#ppt_x"/>
                                          </p:val>
                                        </p:tav>
                                        <p:tav tm="100000">
                                          <p:val>
                                            <p:strVal val="#ppt_x"/>
                                          </p:val>
                                        </p:tav>
                                      </p:tavLst>
                                    </p:anim>
                                    <p:anim calcmode="lin" valueType="num">
                                      <p:cBhvr>
                                        <p:cTn dur="1000" fill="hold" id="54"/>
                                        <p:tgtEl>
                                          <p:spTgt spid="27"/>
                                        </p:tgtEl>
                                        <p:attrNameLst>
                                          <p:attrName>ppt_y</p:attrName>
                                        </p:attrNameLst>
                                      </p:cBhvr>
                                      <p:tavLst>
                                        <p:tav tm="0">
                                          <p:val>
                                            <p:strVal val="#ppt_y+.1"/>
                                          </p:val>
                                        </p:tav>
                                        <p:tav tm="100000">
                                          <p:val>
                                            <p:strVal val="#ppt_y"/>
                                          </p:val>
                                        </p:tav>
                                      </p:tavLst>
                                    </p:anim>
                                  </p:childTnLst>
                                </p:cTn>
                              </p:par>
                              <p:par>
                                <p:cTn fill="hold" grpId="0" id="55" nodeType="withEffect" presetClass="entr" presetID="42" presetSubtype="0">
                                  <p:stCondLst>
                                    <p:cond delay="0"/>
                                  </p:stCondLst>
                                  <p:childTnLst>
                                    <p:set>
                                      <p:cBhvr>
                                        <p:cTn dur="1" fill="hold" id="56">
                                          <p:stCondLst>
                                            <p:cond delay="0"/>
                                          </p:stCondLst>
                                        </p:cTn>
                                        <p:tgtEl>
                                          <p:spTgt spid="28"/>
                                        </p:tgtEl>
                                        <p:attrNameLst>
                                          <p:attrName>style.visibility</p:attrName>
                                        </p:attrNameLst>
                                      </p:cBhvr>
                                      <p:to>
                                        <p:strVal val="visible"/>
                                      </p:to>
                                    </p:set>
                                    <p:animEffect filter="fade" transition="in">
                                      <p:cBhvr>
                                        <p:cTn dur="1000" id="57"/>
                                        <p:tgtEl>
                                          <p:spTgt spid="28"/>
                                        </p:tgtEl>
                                      </p:cBhvr>
                                    </p:animEffect>
                                    <p:anim calcmode="lin" valueType="num">
                                      <p:cBhvr>
                                        <p:cTn dur="1000" fill="hold" id="58"/>
                                        <p:tgtEl>
                                          <p:spTgt spid="28"/>
                                        </p:tgtEl>
                                        <p:attrNameLst>
                                          <p:attrName>ppt_x</p:attrName>
                                        </p:attrNameLst>
                                      </p:cBhvr>
                                      <p:tavLst>
                                        <p:tav tm="0">
                                          <p:val>
                                            <p:strVal val="#ppt_x"/>
                                          </p:val>
                                        </p:tav>
                                        <p:tav tm="100000">
                                          <p:val>
                                            <p:strVal val="#ppt_x"/>
                                          </p:val>
                                        </p:tav>
                                      </p:tavLst>
                                    </p:anim>
                                    <p:anim calcmode="lin" valueType="num">
                                      <p:cBhvr>
                                        <p:cTn dur="1000" fill="hold" id="59"/>
                                        <p:tgtEl>
                                          <p:spTgt spid="28"/>
                                        </p:tgtEl>
                                        <p:attrNameLst>
                                          <p:attrName>ppt_y</p:attrName>
                                        </p:attrNameLst>
                                      </p:cBhvr>
                                      <p:tavLst>
                                        <p:tav tm="0">
                                          <p:val>
                                            <p:strVal val="#ppt_y+.1"/>
                                          </p:val>
                                        </p:tav>
                                        <p:tav tm="100000">
                                          <p:val>
                                            <p:strVal val="#ppt_y"/>
                                          </p:val>
                                        </p:tav>
                                      </p:tavLst>
                                    </p:anim>
                                  </p:childTnLst>
                                </p:cTn>
                              </p:par>
                              <p:par>
                                <p:cTn fill="hold" grpId="0" id="60" nodeType="withEffect" presetClass="entr" presetID="42" presetSubtype="0">
                                  <p:stCondLst>
                                    <p:cond delay="0"/>
                                  </p:stCondLst>
                                  <p:childTnLst>
                                    <p:set>
                                      <p:cBhvr>
                                        <p:cTn dur="1" fill="hold" id="61">
                                          <p:stCondLst>
                                            <p:cond delay="0"/>
                                          </p:stCondLst>
                                        </p:cTn>
                                        <p:tgtEl>
                                          <p:spTgt spid="29"/>
                                        </p:tgtEl>
                                        <p:attrNameLst>
                                          <p:attrName>style.visibility</p:attrName>
                                        </p:attrNameLst>
                                      </p:cBhvr>
                                      <p:to>
                                        <p:strVal val="visible"/>
                                      </p:to>
                                    </p:set>
                                    <p:animEffect filter="fade" transition="in">
                                      <p:cBhvr>
                                        <p:cTn dur="1000" id="62"/>
                                        <p:tgtEl>
                                          <p:spTgt spid="29"/>
                                        </p:tgtEl>
                                      </p:cBhvr>
                                    </p:animEffect>
                                    <p:anim calcmode="lin" valueType="num">
                                      <p:cBhvr>
                                        <p:cTn dur="1000" fill="hold" id="63"/>
                                        <p:tgtEl>
                                          <p:spTgt spid="29"/>
                                        </p:tgtEl>
                                        <p:attrNameLst>
                                          <p:attrName>ppt_x</p:attrName>
                                        </p:attrNameLst>
                                      </p:cBhvr>
                                      <p:tavLst>
                                        <p:tav tm="0">
                                          <p:val>
                                            <p:strVal val="#ppt_x"/>
                                          </p:val>
                                        </p:tav>
                                        <p:tav tm="100000">
                                          <p:val>
                                            <p:strVal val="#ppt_x"/>
                                          </p:val>
                                        </p:tav>
                                      </p:tavLst>
                                    </p:anim>
                                    <p:anim calcmode="lin" valueType="num">
                                      <p:cBhvr>
                                        <p:cTn dur="1000" fill="hold" id="64"/>
                                        <p:tgtEl>
                                          <p:spTgt spid="29"/>
                                        </p:tgtEl>
                                        <p:attrNameLst>
                                          <p:attrName>ppt_y</p:attrName>
                                        </p:attrNameLst>
                                      </p:cBhvr>
                                      <p:tavLst>
                                        <p:tav tm="0">
                                          <p:val>
                                            <p:strVal val="#ppt_y+.1"/>
                                          </p:val>
                                        </p:tav>
                                        <p:tav tm="100000">
                                          <p:val>
                                            <p:strVal val="#ppt_y"/>
                                          </p:val>
                                        </p:tav>
                                      </p:tavLst>
                                    </p:anim>
                                  </p:childTnLst>
                                </p:cTn>
                              </p:par>
                              <p:par>
                                <p:cTn fill="hold" grpId="0" id="65" nodeType="withEffect" presetClass="entr" presetID="42" presetSubtype="0">
                                  <p:stCondLst>
                                    <p:cond delay="0"/>
                                  </p:stCondLst>
                                  <p:childTnLst>
                                    <p:set>
                                      <p:cBhvr>
                                        <p:cTn dur="1" fill="hold" id="66">
                                          <p:stCondLst>
                                            <p:cond delay="0"/>
                                          </p:stCondLst>
                                        </p:cTn>
                                        <p:tgtEl>
                                          <p:spTgt spid="30"/>
                                        </p:tgtEl>
                                        <p:attrNameLst>
                                          <p:attrName>style.visibility</p:attrName>
                                        </p:attrNameLst>
                                      </p:cBhvr>
                                      <p:to>
                                        <p:strVal val="visible"/>
                                      </p:to>
                                    </p:set>
                                    <p:animEffect filter="fade" transition="in">
                                      <p:cBhvr>
                                        <p:cTn dur="1000" id="67"/>
                                        <p:tgtEl>
                                          <p:spTgt spid="30"/>
                                        </p:tgtEl>
                                      </p:cBhvr>
                                    </p:animEffect>
                                    <p:anim calcmode="lin" valueType="num">
                                      <p:cBhvr>
                                        <p:cTn dur="1000" fill="hold" id="68"/>
                                        <p:tgtEl>
                                          <p:spTgt spid="30"/>
                                        </p:tgtEl>
                                        <p:attrNameLst>
                                          <p:attrName>ppt_x</p:attrName>
                                        </p:attrNameLst>
                                      </p:cBhvr>
                                      <p:tavLst>
                                        <p:tav tm="0">
                                          <p:val>
                                            <p:strVal val="#ppt_x"/>
                                          </p:val>
                                        </p:tav>
                                        <p:tav tm="100000">
                                          <p:val>
                                            <p:strVal val="#ppt_x"/>
                                          </p:val>
                                        </p:tav>
                                      </p:tavLst>
                                    </p:anim>
                                    <p:anim calcmode="lin" valueType="num">
                                      <p:cBhvr>
                                        <p:cTn dur="1000" fill="hold" id="69"/>
                                        <p:tgtEl>
                                          <p:spTgt spid="30"/>
                                        </p:tgtEl>
                                        <p:attrNameLst>
                                          <p:attrName>ppt_y</p:attrName>
                                        </p:attrNameLst>
                                      </p:cBhvr>
                                      <p:tavLst>
                                        <p:tav tm="0">
                                          <p:val>
                                            <p:strVal val="#ppt_y+.1"/>
                                          </p:val>
                                        </p:tav>
                                        <p:tav tm="100000">
                                          <p:val>
                                            <p:strVal val="#ppt_y"/>
                                          </p:val>
                                        </p:tav>
                                      </p:tavLst>
                                    </p:anim>
                                  </p:childTnLst>
                                </p:cTn>
                              </p:par>
                              <p:par>
                                <p:cTn fill="hold" grpId="0" id="70" nodeType="withEffect" presetClass="entr" presetID="42" presetSubtype="0">
                                  <p:stCondLst>
                                    <p:cond delay="0"/>
                                  </p:stCondLst>
                                  <p:childTnLst>
                                    <p:set>
                                      <p:cBhvr>
                                        <p:cTn dur="1" fill="hold" id="71">
                                          <p:stCondLst>
                                            <p:cond delay="0"/>
                                          </p:stCondLst>
                                        </p:cTn>
                                        <p:tgtEl>
                                          <p:spTgt spid="31"/>
                                        </p:tgtEl>
                                        <p:attrNameLst>
                                          <p:attrName>style.visibility</p:attrName>
                                        </p:attrNameLst>
                                      </p:cBhvr>
                                      <p:to>
                                        <p:strVal val="visible"/>
                                      </p:to>
                                    </p:set>
                                    <p:animEffect filter="fade" transition="in">
                                      <p:cBhvr>
                                        <p:cTn dur="1000" id="72"/>
                                        <p:tgtEl>
                                          <p:spTgt spid="31"/>
                                        </p:tgtEl>
                                      </p:cBhvr>
                                    </p:animEffect>
                                    <p:anim calcmode="lin" valueType="num">
                                      <p:cBhvr>
                                        <p:cTn dur="1000" fill="hold" id="73"/>
                                        <p:tgtEl>
                                          <p:spTgt spid="31"/>
                                        </p:tgtEl>
                                        <p:attrNameLst>
                                          <p:attrName>ppt_x</p:attrName>
                                        </p:attrNameLst>
                                      </p:cBhvr>
                                      <p:tavLst>
                                        <p:tav tm="0">
                                          <p:val>
                                            <p:strVal val="#ppt_x"/>
                                          </p:val>
                                        </p:tav>
                                        <p:tav tm="100000">
                                          <p:val>
                                            <p:strVal val="#ppt_x"/>
                                          </p:val>
                                        </p:tav>
                                      </p:tavLst>
                                    </p:anim>
                                    <p:anim calcmode="lin" valueType="num">
                                      <p:cBhvr>
                                        <p:cTn dur="1000" fill="hold" id="74"/>
                                        <p:tgtEl>
                                          <p:spTgt spid="31"/>
                                        </p:tgtEl>
                                        <p:attrNameLst>
                                          <p:attrName>ppt_y</p:attrName>
                                        </p:attrNameLst>
                                      </p:cBhvr>
                                      <p:tavLst>
                                        <p:tav tm="0">
                                          <p:val>
                                            <p:strVal val="#ppt_y+.1"/>
                                          </p:val>
                                        </p:tav>
                                        <p:tav tm="100000">
                                          <p:val>
                                            <p:strVal val="#ppt_y"/>
                                          </p:val>
                                        </p:tav>
                                      </p:tavLst>
                                    </p:anim>
                                  </p:childTnLst>
                                </p:cTn>
                              </p:par>
                              <p:par>
                                <p:cTn fill="hold" grpId="0" id="75" nodeType="withEffect" presetClass="entr" presetID="42" presetSubtype="0">
                                  <p:stCondLst>
                                    <p:cond delay="0"/>
                                  </p:stCondLst>
                                  <p:childTnLst>
                                    <p:set>
                                      <p:cBhvr>
                                        <p:cTn dur="1" fill="hold" id="76">
                                          <p:stCondLst>
                                            <p:cond delay="0"/>
                                          </p:stCondLst>
                                        </p:cTn>
                                        <p:tgtEl>
                                          <p:spTgt spid="32"/>
                                        </p:tgtEl>
                                        <p:attrNameLst>
                                          <p:attrName>style.visibility</p:attrName>
                                        </p:attrNameLst>
                                      </p:cBhvr>
                                      <p:to>
                                        <p:strVal val="visible"/>
                                      </p:to>
                                    </p:set>
                                    <p:animEffect filter="fade" transition="in">
                                      <p:cBhvr>
                                        <p:cTn dur="1000" id="77"/>
                                        <p:tgtEl>
                                          <p:spTgt spid="32"/>
                                        </p:tgtEl>
                                      </p:cBhvr>
                                    </p:animEffect>
                                    <p:anim calcmode="lin" valueType="num">
                                      <p:cBhvr>
                                        <p:cTn dur="1000" fill="hold" id="78"/>
                                        <p:tgtEl>
                                          <p:spTgt spid="32"/>
                                        </p:tgtEl>
                                        <p:attrNameLst>
                                          <p:attrName>ppt_x</p:attrName>
                                        </p:attrNameLst>
                                      </p:cBhvr>
                                      <p:tavLst>
                                        <p:tav tm="0">
                                          <p:val>
                                            <p:strVal val="#ppt_x"/>
                                          </p:val>
                                        </p:tav>
                                        <p:tav tm="100000">
                                          <p:val>
                                            <p:strVal val="#ppt_x"/>
                                          </p:val>
                                        </p:tav>
                                      </p:tavLst>
                                    </p:anim>
                                    <p:anim calcmode="lin" valueType="num">
                                      <p:cBhvr>
                                        <p:cTn dur="1000" fill="hold" id="79"/>
                                        <p:tgtEl>
                                          <p:spTgt spid="32"/>
                                        </p:tgtEl>
                                        <p:attrNameLst>
                                          <p:attrName>ppt_y</p:attrName>
                                        </p:attrNameLst>
                                      </p:cBhvr>
                                      <p:tavLst>
                                        <p:tav tm="0">
                                          <p:val>
                                            <p:strVal val="#ppt_y+.1"/>
                                          </p:val>
                                        </p:tav>
                                        <p:tav tm="100000">
                                          <p:val>
                                            <p:strVal val="#ppt_y"/>
                                          </p:val>
                                        </p:tav>
                                      </p:tavLst>
                                    </p:anim>
                                  </p:childTnLst>
                                </p:cTn>
                              </p:par>
                              <p:par>
                                <p:cTn fill="hold" grpId="0" id="80" nodeType="withEffect" presetClass="entr" presetID="42" presetSubtype="0">
                                  <p:stCondLst>
                                    <p:cond delay="0"/>
                                  </p:stCondLst>
                                  <p:childTnLst>
                                    <p:set>
                                      <p:cBhvr>
                                        <p:cTn dur="1" fill="hold" id="81">
                                          <p:stCondLst>
                                            <p:cond delay="0"/>
                                          </p:stCondLst>
                                        </p:cTn>
                                        <p:tgtEl>
                                          <p:spTgt spid="33"/>
                                        </p:tgtEl>
                                        <p:attrNameLst>
                                          <p:attrName>style.visibility</p:attrName>
                                        </p:attrNameLst>
                                      </p:cBhvr>
                                      <p:to>
                                        <p:strVal val="visible"/>
                                      </p:to>
                                    </p:set>
                                    <p:animEffect filter="fade" transition="in">
                                      <p:cBhvr>
                                        <p:cTn dur="1000" id="82"/>
                                        <p:tgtEl>
                                          <p:spTgt spid="33"/>
                                        </p:tgtEl>
                                      </p:cBhvr>
                                    </p:animEffect>
                                    <p:anim calcmode="lin" valueType="num">
                                      <p:cBhvr>
                                        <p:cTn dur="1000" fill="hold" id="83"/>
                                        <p:tgtEl>
                                          <p:spTgt spid="33"/>
                                        </p:tgtEl>
                                        <p:attrNameLst>
                                          <p:attrName>ppt_x</p:attrName>
                                        </p:attrNameLst>
                                      </p:cBhvr>
                                      <p:tavLst>
                                        <p:tav tm="0">
                                          <p:val>
                                            <p:strVal val="#ppt_x"/>
                                          </p:val>
                                        </p:tav>
                                        <p:tav tm="100000">
                                          <p:val>
                                            <p:strVal val="#ppt_x"/>
                                          </p:val>
                                        </p:tav>
                                      </p:tavLst>
                                    </p:anim>
                                    <p:anim calcmode="lin" valueType="num">
                                      <p:cBhvr>
                                        <p:cTn dur="1000" fill="hold" id="84"/>
                                        <p:tgtEl>
                                          <p:spTgt spid="33"/>
                                        </p:tgtEl>
                                        <p:attrNameLst>
                                          <p:attrName>ppt_y</p:attrName>
                                        </p:attrNameLst>
                                      </p:cBhvr>
                                      <p:tavLst>
                                        <p:tav tm="0">
                                          <p:val>
                                            <p:strVal val="#ppt_y+.1"/>
                                          </p:val>
                                        </p:tav>
                                        <p:tav tm="100000">
                                          <p:val>
                                            <p:strVal val="#ppt_y"/>
                                          </p:val>
                                        </p:tav>
                                      </p:tavLst>
                                    </p:anim>
                                  </p:childTnLst>
                                </p:cTn>
                              </p:par>
                              <p:par>
                                <p:cTn fill="hold" grpId="0" id="85" nodeType="withEffect" presetClass="entr" presetID="42" presetSubtype="0">
                                  <p:stCondLst>
                                    <p:cond delay="0"/>
                                  </p:stCondLst>
                                  <p:childTnLst>
                                    <p:set>
                                      <p:cBhvr>
                                        <p:cTn dur="1" fill="hold" id="86">
                                          <p:stCondLst>
                                            <p:cond delay="0"/>
                                          </p:stCondLst>
                                        </p:cTn>
                                        <p:tgtEl>
                                          <p:spTgt spid="34"/>
                                        </p:tgtEl>
                                        <p:attrNameLst>
                                          <p:attrName>style.visibility</p:attrName>
                                        </p:attrNameLst>
                                      </p:cBhvr>
                                      <p:to>
                                        <p:strVal val="visible"/>
                                      </p:to>
                                    </p:set>
                                    <p:animEffect filter="fade" transition="in">
                                      <p:cBhvr>
                                        <p:cTn dur="1000" id="87"/>
                                        <p:tgtEl>
                                          <p:spTgt spid="34"/>
                                        </p:tgtEl>
                                      </p:cBhvr>
                                    </p:animEffect>
                                    <p:anim calcmode="lin" valueType="num">
                                      <p:cBhvr>
                                        <p:cTn dur="1000" fill="hold" id="88"/>
                                        <p:tgtEl>
                                          <p:spTgt spid="34"/>
                                        </p:tgtEl>
                                        <p:attrNameLst>
                                          <p:attrName>ppt_x</p:attrName>
                                        </p:attrNameLst>
                                      </p:cBhvr>
                                      <p:tavLst>
                                        <p:tav tm="0">
                                          <p:val>
                                            <p:strVal val="#ppt_x"/>
                                          </p:val>
                                        </p:tav>
                                        <p:tav tm="100000">
                                          <p:val>
                                            <p:strVal val="#ppt_x"/>
                                          </p:val>
                                        </p:tav>
                                      </p:tavLst>
                                    </p:anim>
                                    <p:anim calcmode="lin" valueType="num">
                                      <p:cBhvr>
                                        <p:cTn dur="1000" fill="hold" id="89"/>
                                        <p:tgtEl>
                                          <p:spTgt spid="34"/>
                                        </p:tgtEl>
                                        <p:attrNameLst>
                                          <p:attrName>ppt_y</p:attrName>
                                        </p:attrNameLst>
                                      </p:cBhvr>
                                      <p:tavLst>
                                        <p:tav tm="0">
                                          <p:val>
                                            <p:strVal val="#ppt_y+.1"/>
                                          </p:val>
                                        </p:tav>
                                        <p:tav tm="100000">
                                          <p:val>
                                            <p:strVal val="#ppt_y"/>
                                          </p:val>
                                        </p:tav>
                                      </p:tavLst>
                                    </p:anim>
                                  </p:childTnLst>
                                </p:cTn>
                              </p:par>
                              <p:par>
                                <p:cTn fill="hold" grpId="0" id="90" nodeType="withEffect" presetClass="entr" presetID="42" presetSubtype="0">
                                  <p:stCondLst>
                                    <p:cond delay="0"/>
                                  </p:stCondLst>
                                  <p:childTnLst>
                                    <p:set>
                                      <p:cBhvr>
                                        <p:cTn dur="1" fill="hold" id="91">
                                          <p:stCondLst>
                                            <p:cond delay="0"/>
                                          </p:stCondLst>
                                        </p:cTn>
                                        <p:tgtEl>
                                          <p:spTgt spid="35"/>
                                        </p:tgtEl>
                                        <p:attrNameLst>
                                          <p:attrName>style.visibility</p:attrName>
                                        </p:attrNameLst>
                                      </p:cBhvr>
                                      <p:to>
                                        <p:strVal val="visible"/>
                                      </p:to>
                                    </p:set>
                                    <p:animEffect filter="fade" transition="in">
                                      <p:cBhvr>
                                        <p:cTn dur="1000" id="92"/>
                                        <p:tgtEl>
                                          <p:spTgt spid="35"/>
                                        </p:tgtEl>
                                      </p:cBhvr>
                                    </p:animEffect>
                                    <p:anim calcmode="lin" valueType="num">
                                      <p:cBhvr>
                                        <p:cTn dur="1000" fill="hold" id="93"/>
                                        <p:tgtEl>
                                          <p:spTgt spid="35"/>
                                        </p:tgtEl>
                                        <p:attrNameLst>
                                          <p:attrName>ppt_x</p:attrName>
                                        </p:attrNameLst>
                                      </p:cBhvr>
                                      <p:tavLst>
                                        <p:tav tm="0">
                                          <p:val>
                                            <p:strVal val="#ppt_x"/>
                                          </p:val>
                                        </p:tav>
                                        <p:tav tm="100000">
                                          <p:val>
                                            <p:strVal val="#ppt_x"/>
                                          </p:val>
                                        </p:tav>
                                      </p:tavLst>
                                    </p:anim>
                                    <p:anim calcmode="lin" valueType="num">
                                      <p:cBhvr>
                                        <p:cTn dur="1000" fill="hold" id="94"/>
                                        <p:tgtEl>
                                          <p:spTgt spid="35"/>
                                        </p:tgtEl>
                                        <p:attrNameLst>
                                          <p:attrName>ppt_y</p:attrName>
                                        </p:attrNameLst>
                                      </p:cBhvr>
                                      <p:tavLst>
                                        <p:tav tm="0">
                                          <p:val>
                                            <p:strVal val="#ppt_y+.1"/>
                                          </p:val>
                                        </p:tav>
                                        <p:tav tm="100000">
                                          <p:val>
                                            <p:strVal val="#ppt_y"/>
                                          </p:val>
                                        </p:tav>
                                      </p:tavLst>
                                    </p:anim>
                                  </p:childTnLst>
                                </p:cTn>
                              </p:par>
                              <p:par>
                                <p:cTn fill="hold" grpId="0" id="95" nodeType="withEffect" presetClass="entr" presetID="42" presetSubtype="0">
                                  <p:stCondLst>
                                    <p:cond delay="0"/>
                                  </p:stCondLst>
                                  <p:childTnLst>
                                    <p:set>
                                      <p:cBhvr>
                                        <p:cTn dur="1" fill="hold" id="96">
                                          <p:stCondLst>
                                            <p:cond delay="0"/>
                                          </p:stCondLst>
                                        </p:cTn>
                                        <p:tgtEl>
                                          <p:spTgt spid="36"/>
                                        </p:tgtEl>
                                        <p:attrNameLst>
                                          <p:attrName>style.visibility</p:attrName>
                                        </p:attrNameLst>
                                      </p:cBhvr>
                                      <p:to>
                                        <p:strVal val="visible"/>
                                      </p:to>
                                    </p:set>
                                    <p:animEffect filter="fade" transition="in">
                                      <p:cBhvr>
                                        <p:cTn dur="1000" id="97"/>
                                        <p:tgtEl>
                                          <p:spTgt spid="36"/>
                                        </p:tgtEl>
                                      </p:cBhvr>
                                    </p:animEffect>
                                    <p:anim calcmode="lin" valueType="num">
                                      <p:cBhvr>
                                        <p:cTn dur="1000" fill="hold" id="98"/>
                                        <p:tgtEl>
                                          <p:spTgt spid="36"/>
                                        </p:tgtEl>
                                        <p:attrNameLst>
                                          <p:attrName>ppt_x</p:attrName>
                                        </p:attrNameLst>
                                      </p:cBhvr>
                                      <p:tavLst>
                                        <p:tav tm="0">
                                          <p:val>
                                            <p:strVal val="#ppt_x"/>
                                          </p:val>
                                        </p:tav>
                                        <p:tav tm="100000">
                                          <p:val>
                                            <p:strVal val="#ppt_x"/>
                                          </p:val>
                                        </p:tav>
                                      </p:tavLst>
                                    </p:anim>
                                    <p:anim calcmode="lin" valueType="num">
                                      <p:cBhvr>
                                        <p:cTn dur="1000" fill="hold" id="99"/>
                                        <p:tgtEl>
                                          <p:spTgt spid="36"/>
                                        </p:tgtEl>
                                        <p:attrNameLst>
                                          <p:attrName>ppt_y</p:attrName>
                                        </p:attrNameLst>
                                      </p:cBhvr>
                                      <p:tavLst>
                                        <p:tav tm="0">
                                          <p:val>
                                            <p:strVal val="#ppt_y+.1"/>
                                          </p:val>
                                        </p:tav>
                                        <p:tav tm="100000">
                                          <p:val>
                                            <p:strVal val="#ppt_y"/>
                                          </p:val>
                                        </p:tav>
                                      </p:tavLst>
                                    </p:anim>
                                  </p:childTnLst>
                                </p:cTn>
                              </p:par>
                              <p:par>
                                <p:cTn fill="hold" grpId="0" id="100" nodeType="withEffect" presetClass="entr" presetID="42" presetSubtype="0">
                                  <p:stCondLst>
                                    <p:cond delay="0"/>
                                  </p:stCondLst>
                                  <p:childTnLst>
                                    <p:set>
                                      <p:cBhvr>
                                        <p:cTn dur="1" fill="hold" id="101">
                                          <p:stCondLst>
                                            <p:cond delay="0"/>
                                          </p:stCondLst>
                                        </p:cTn>
                                        <p:tgtEl>
                                          <p:spTgt spid="37"/>
                                        </p:tgtEl>
                                        <p:attrNameLst>
                                          <p:attrName>style.visibility</p:attrName>
                                        </p:attrNameLst>
                                      </p:cBhvr>
                                      <p:to>
                                        <p:strVal val="visible"/>
                                      </p:to>
                                    </p:set>
                                    <p:animEffect filter="fade" transition="in">
                                      <p:cBhvr>
                                        <p:cTn dur="1000" id="102"/>
                                        <p:tgtEl>
                                          <p:spTgt spid="37"/>
                                        </p:tgtEl>
                                      </p:cBhvr>
                                    </p:animEffect>
                                    <p:anim calcmode="lin" valueType="num">
                                      <p:cBhvr>
                                        <p:cTn dur="1000" fill="hold" id="103"/>
                                        <p:tgtEl>
                                          <p:spTgt spid="37"/>
                                        </p:tgtEl>
                                        <p:attrNameLst>
                                          <p:attrName>ppt_x</p:attrName>
                                        </p:attrNameLst>
                                      </p:cBhvr>
                                      <p:tavLst>
                                        <p:tav tm="0">
                                          <p:val>
                                            <p:strVal val="#ppt_x"/>
                                          </p:val>
                                        </p:tav>
                                        <p:tav tm="100000">
                                          <p:val>
                                            <p:strVal val="#ppt_x"/>
                                          </p:val>
                                        </p:tav>
                                      </p:tavLst>
                                    </p:anim>
                                    <p:anim calcmode="lin" valueType="num">
                                      <p:cBhvr>
                                        <p:cTn dur="1000" fill="hold" id="104"/>
                                        <p:tgtEl>
                                          <p:spTgt spid="37"/>
                                        </p:tgtEl>
                                        <p:attrNameLst>
                                          <p:attrName>ppt_y</p:attrName>
                                        </p:attrNameLst>
                                      </p:cBhvr>
                                      <p:tavLst>
                                        <p:tav tm="0">
                                          <p:val>
                                            <p:strVal val="#ppt_y+.1"/>
                                          </p:val>
                                        </p:tav>
                                        <p:tav tm="100000">
                                          <p:val>
                                            <p:strVal val="#ppt_y"/>
                                          </p:val>
                                        </p:tav>
                                      </p:tavLst>
                                    </p:anim>
                                  </p:childTnLst>
                                </p:cTn>
                              </p:par>
                              <p:par>
                                <p:cTn fill="hold" grpId="0" id="105" nodeType="withEffect" presetClass="entr" presetID="42" presetSubtype="0">
                                  <p:stCondLst>
                                    <p:cond delay="0"/>
                                  </p:stCondLst>
                                  <p:childTnLst>
                                    <p:set>
                                      <p:cBhvr>
                                        <p:cTn dur="1" fill="hold" id="106">
                                          <p:stCondLst>
                                            <p:cond delay="0"/>
                                          </p:stCondLst>
                                        </p:cTn>
                                        <p:tgtEl>
                                          <p:spTgt spid="38"/>
                                        </p:tgtEl>
                                        <p:attrNameLst>
                                          <p:attrName>style.visibility</p:attrName>
                                        </p:attrNameLst>
                                      </p:cBhvr>
                                      <p:to>
                                        <p:strVal val="visible"/>
                                      </p:to>
                                    </p:set>
                                    <p:animEffect filter="fade" transition="in">
                                      <p:cBhvr>
                                        <p:cTn dur="1000" id="107"/>
                                        <p:tgtEl>
                                          <p:spTgt spid="38"/>
                                        </p:tgtEl>
                                      </p:cBhvr>
                                    </p:animEffect>
                                    <p:anim calcmode="lin" valueType="num">
                                      <p:cBhvr>
                                        <p:cTn dur="1000" fill="hold" id="108"/>
                                        <p:tgtEl>
                                          <p:spTgt spid="38"/>
                                        </p:tgtEl>
                                        <p:attrNameLst>
                                          <p:attrName>ppt_x</p:attrName>
                                        </p:attrNameLst>
                                      </p:cBhvr>
                                      <p:tavLst>
                                        <p:tav tm="0">
                                          <p:val>
                                            <p:strVal val="#ppt_x"/>
                                          </p:val>
                                        </p:tav>
                                        <p:tav tm="100000">
                                          <p:val>
                                            <p:strVal val="#ppt_x"/>
                                          </p:val>
                                        </p:tav>
                                      </p:tavLst>
                                    </p:anim>
                                    <p:anim calcmode="lin" valueType="num">
                                      <p:cBhvr>
                                        <p:cTn dur="1000" fill="hold" id="109"/>
                                        <p:tgtEl>
                                          <p:spTgt spid="38"/>
                                        </p:tgtEl>
                                        <p:attrNameLst>
                                          <p:attrName>ppt_y</p:attrName>
                                        </p:attrNameLst>
                                      </p:cBhvr>
                                      <p:tavLst>
                                        <p:tav tm="0">
                                          <p:val>
                                            <p:strVal val="#ppt_y+.1"/>
                                          </p:val>
                                        </p:tav>
                                        <p:tav tm="100000">
                                          <p:val>
                                            <p:strVal val="#ppt_y"/>
                                          </p:val>
                                        </p:tav>
                                      </p:tavLst>
                                    </p:anim>
                                  </p:childTnLst>
                                </p:cTn>
                              </p:par>
                              <p:par>
                                <p:cTn fill="hold" grpId="0" id="110" nodeType="withEffect" presetClass="entr" presetID="42" presetSubtype="0">
                                  <p:stCondLst>
                                    <p:cond delay="0"/>
                                  </p:stCondLst>
                                  <p:childTnLst>
                                    <p:set>
                                      <p:cBhvr>
                                        <p:cTn dur="1" fill="hold" id="111">
                                          <p:stCondLst>
                                            <p:cond delay="0"/>
                                          </p:stCondLst>
                                        </p:cTn>
                                        <p:tgtEl>
                                          <p:spTgt spid="39"/>
                                        </p:tgtEl>
                                        <p:attrNameLst>
                                          <p:attrName>style.visibility</p:attrName>
                                        </p:attrNameLst>
                                      </p:cBhvr>
                                      <p:to>
                                        <p:strVal val="visible"/>
                                      </p:to>
                                    </p:set>
                                    <p:animEffect filter="fade" transition="in">
                                      <p:cBhvr>
                                        <p:cTn dur="1000" id="112"/>
                                        <p:tgtEl>
                                          <p:spTgt spid="39"/>
                                        </p:tgtEl>
                                      </p:cBhvr>
                                    </p:animEffect>
                                    <p:anim calcmode="lin" valueType="num">
                                      <p:cBhvr>
                                        <p:cTn dur="1000" fill="hold" id="113"/>
                                        <p:tgtEl>
                                          <p:spTgt spid="39"/>
                                        </p:tgtEl>
                                        <p:attrNameLst>
                                          <p:attrName>ppt_x</p:attrName>
                                        </p:attrNameLst>
                                      </p:cBhvr>
                                      <p:tavLst>
                                        <p:tav tm="0">
                                          <p:val>
                                            <p:strVal val="#ppt_x"/>
                                          </p:val>
                                        </p:tav>
                                        <p:tav tm="100000">
                                          <p:val>
                                            <p:strVal val="#ppt_x"/>
                                          </p:val>
                                        </p:tav>
                                      </p:tavLst>
                                    </p:anim>
                                    <p:anim calcmode="lin" valueType="num">
                                      <p:cBhvr>
                                        <p:cTn dur="1000" fill="hold" id="114"/>
                                        <p:tgtEl>
                                          <p:spTgt spid="39"/>
                                        </p:tgtEl>
                                        <p:attrNameLst>
                                          <p:attrName>ppt_y</p:attrName>
                                        </p:attrNameLst>
                                      </p:cBhvr>
                                      <p:tavLst>
                                        <p:tav tm="0">
                                          <p:val>
                                            <p:strVal val="#ppt_y+.1"/>
                                          </p:val>
                                        </p:tav>
                                        <p:tav tm="100000">
                                          <p:val>
                                            <p:strVal val="#ppt_y"/>
                                          </p:val>
                                        </p:tav>
                                      </p:tavLst>
                                    </p:anim>
                                  </p:childTnLst>
                                </p:cTn>
                              </p:par>
                              <p:par>
                                <p:cTn fill="hold" grpId="0" id="115" nodeType="withEffect" presetClass="entr" presetID="42" presetSubtype="0">
                                  <p:stCondLst>
                                    <p:cond delay="0"/>
                                  </p:stCondLst>
                                  <p:childTnLst>
                                    <p:set>
                                      <p:cBhvr>
                                        <p:cTn dur="1" fill="hold" id="116">
                                          <p:stCondLst>
                                            <p:cond delay="0"/>
                                          </p:stCondLst>
                                        </p:cTn>
                                        <p:tgtEl>
                                          <p:spTgt spid="40"/>
                                        </p:tgtEl>
                                        <p:attrNameLst>
                                          <p:attrName>style.visibility</p:attrName>
                                        </p:attrNameLst>
                                      </p:cBhvr>
                                      <p:to>
                                        <p:strVal val="visible"/>
                                      </p:to>
                                    </p:set>
                                    <p:animEffect filter="fade" transition="in">
                                      <p:cBhvr>
                                        <p:cTn dur="1000" id="117"/>
                                        <p:tgtEl>
                                          <p:spTgt spid="40"/>
                                        </p:tgtEl>
                                      </p:cBhvr>
                                    </p:animEffect>
                                    <p:anim calcmode="lin" valueType="num">
                                      <p:cBhvr>
                                        <p:cTn dur="1000" fill="hold" id="118"/>
                                        <p:tgtEl>
                                          <p:spTgt spid="40"/>
                                        </p:tgtEl>
                                        <p:attrNameLst>
                                          <p:attrName>ppt_x</p:attrName>
                                        </p:attrNameLst>
                                      </p:cBhvr>
                                      <p:tavLst>
                                        <p:tav tm="0">
                                          <p:val>
                                            <p:strVal val="#ppt_x"/>
                                          </p:val>
                                        </p:tav>
                                        <p:tav tm="100000">
                                          <p:val>
                                            <p:strVal val="#ppt_x"/>
                                          </p:val>
                                        </p:tav>
                                      </p:tavLst>
                                    </p:anim>
                                    <p:anim calcmode="lin" valueType="num">
                                      <p:cBhvr>
                                        <p:cTn dur="1000" fill="hold" id="119"/>
                                        <p:tgtEl>
                                          <p:spTgt spid="40"/>
                                        </p:tgtEl>
                                        <p:attrNameLst>
                                          <p:attrName>ppt_y</p:attrName>
                                        </p:attrNameLst>
                                      </p:cBhvr>
                                      <p:tavLst>
                                        <p:tav tm="0">
                                          <p:val>
                                            <p:strVal val="#ppt_y+.1"/>
                                          </p:val>
                                        </p:tav>
                                        <p:tav tm="100000">
                                          <p:val>
                                            <p:strVal val="#ppt_y"/>
                                          </p:val>
                                        </p:tav>
                                      </p:tavLst>
                                    </p:anim>
                                  </p:childTnLst>
                                </p:cTn>
                              </p:par>
                              <p:par>
                                <p:cTn fill="hold" grpId="0" id="120" nodeType="withEffect" presetClass="entr" presetID="42" presetSubtype="0">
                                  <p:stCondLst>
                                    <p:cond delay="0"/>
                                  </p:stCondLst>
                                  <p:childTnLst>
                                    <p:set>
                                      <p:cBhvr>
                                        <p:cTn dur="1" fill="hold" id="121">
                                          <p:stCondLst>
                                            <p:cond delay="0"/>
                                          </p:stCondLst>
                                        </p:cTn>
                                        <p:tgtEl>
                                          <p:spTgt spid="41"/>
                                        </p:tgtEl>
                                        <p:attrNameLst>
                                          <p:attrName>style.visibility</p:attrName>
                                        </p:attrNameLst>
                                      </p:cBhvr>
                                      <p:to>
                                        <p:strVal val="visible"/>
                                      </p:to>
                                    </p:set>
                                    <p:animEffect filter="fade" transition="in">
                                      <p:cBhvr>
                                        <p:cTn dur="1000" id="122"/>
                                        <p:tgtEl>
                                          <p:spTgt spid="41"/>
                                        </p:tgtEl>
                                      </p:cBhvr>
                                    </p:animEffect>
                                    <p:anim calcmode="lin" valueType="num">
                                      <p:cBhvr>
                                        <p:cTn dur="1000" fill="hold" id="123"/>
                                        <p:tgtEl>
                                          <p:spTgt spid="41"/>
                                        </p:tgtEl>
                                        <p:attrNameLst>
                                          <p:attrName>ppt_x</p:attrName>
                                        </p:attrNameLst>
                                      </p:cBhvr>
                                      <p:tavLst>
                                        <p:tav tm="0">
                                          <p:val>
                                            <p:strVal val="#ppt_x"/>
                                          </p:val>
                                        </p:tav>
                                        <p:tav tm="100000">
                                          <p:val>
                                            <p:strVal val="#ppt_x"/>
                                          </p:val>
                                        </p:tav>
                                      </p:tavLst>
                                    </p:anim>
                                    <p:anim calcmode="lin" valueType="num">
                                      <p:cBhvr>
                                        <p:cTn dur="1000" fill="hold" id="124"/>
                                        <p:tgtEl>
                                          <p:spTgt spid="41"/>
                                        </p:tgtEl>
                                        <p:attrNameLst>
                                          <p:attrName>ppt_y</p:attrName>
                                        </p:attrNameLst>
                                      </p:cBhvr>
                                      <p:tavLst>
                                        <p:tav tm="0">
                                          <p:val>
                                            <p:strVal val="#ppt_y+.1"/>
                                          </p:val>
                                        </p:tav>
                                        <p:tav tm="100000">
                                          <p:val>
                                            <p:strVal val="#ppt_y"/>
                                          </p:val>
                                        </p:tav>
                                      </p:tavLst>
                                    </p:anim>
                                  </p:childTnLst>
                                </p:cTn>
                              </p:par>
                              <p:par>
                                <p:cTn fill="hold" grpId="0" id="125" nodeType="withEffect" presetClass="entr" presetID="42" presetSubtype="0">
                                  <p:stCondLst>
                                    <p:cond delay="0"/>
                                  </p:stCondLst>
                                  <p:childTnLst>
                                    <p:set>
                                      <p:cBhvr>
                                        <p:cTn dur="1" fill="hold" id="126">
                                          <p:stCondLst>
                                            <p:cond delay="0"/>
                                          </p:stCondLst>
                                        </p:cTn>
                                        <p:tgtEl>
                                          <p:spTgt spid="42"/>
                                        </p:tgtEl>
                                        <p:attrNameLst>
                                          <p:attrName>style.visibility</p:attrName>
                                        </p:attrNameLst>
                                      </p:cBhvr>
                                      <p:to>
                                        <p:strVal val="visible"/>
                                      </p:to>
                                    </p:set>
                                    <p:animEffect filter="fade" transition="in">
                                      <p:cBhvr>
                                        <p:cTn dur="1000" id="127"/>
                                        <p:tgtEl>
                                          <p:spTgt spid="42"/>
                                        </p:tgtEl>
                                      </p:cBhvr>
                                    </p:animEffect>
                                    <p:anim calcmode="lin" valueType="num">
                                      <p:cBhvr>
                                        <p:cTn dur="1000" fill="hold" id="128"/>
                                        <p:tgtEl>
                                          <p:spTgt spid="42"/>
                                        </p:tgtEl>
                                        <p:attrNameLst>
                                          <p:attrName>ppt_x</p:attrName>
                                        </p:attrNameLst>
                                      </p:cBhvr>
                                      <p:tavLst>
                                        <p:tav tm="0">
                                          <p:val>
                                            <p:strVal val="#ppt_x"/>
                                          </p:val>
                                        </p:tav>
                                        <p:tav tm="100000">
                                          <p:val>
                                            <p:strVal val="#ppt_x"/>
                                          </p:val>
                                        </p:tav>
                                      </p:tavLst>
                                    </p:anim>
                                    <p:anim calcmode="lin" valueType="num">
                                      <p:cBhvr>
                                        <p:cTn dur="1000" fill="hold" id="129"/>
                                        <p:tgtEl>
                                          <p:spTgt spid="42"/>
                                        </p:tgtEl>
                                        <p:attrNameLst>
                                          <p:attrName>ppt_y</p:attrName>
                                        </p:attrNameLst>
                                      </p:cBhvr>
                                      <p:tavLst>
                                        <p:tav tm="0">
                                          <p:val>
                                            <p:strVal val="#ppt_y+.1"/>
                                          </p:val>
                                        </p:tav>
                                        <p:tav tm="100000">
                                          <p:val>
                                            <p:strVal val="#ppt_y"/>
                                          </p:val>
                                        </p:tav>
                                      </p:tavLst>
                                    </p:anim>
                                  </p:childTnLst>
                                </p:cTn>
                              </p:par>
                              <p:par>
                                <p:cTn fill="hold" grpId="0" id="130" nodeType="withEffect" presetClass="entr" presetID="42" presetSubtype="0">
                                  <p:stCondLst>
                                    <p:cond delay="0"/>
                                  </p:stCondLst>
                                  <p:childTnLst>
                                    <p:set>
                                      <p:cBhvr>
                                        <p:cTn dur="1" fill="hold" id="131">
                                          <p:stCondLst>
                                            <p:cond delay="0"/>
                                          </p:stCondLst>
                                        </p:cTn>
                                        <p:tgtEl>
                                          <p:spTgt spid="43"/>
                                        </p:tgtEl>
                                        <p:attrNameLst>
                                          <p:attrName>style.visibility</p:attrName>
                                        </p:attrNameLst>
                                      </p:cBhvr>
                                      <p:to>
                                        <p:strVal val="visible"/>
                                      </p:to>
                                    </p:set>
                                    <p:animEffect filter="fade" transition="in">
                                      <p:cBhvr>
                                        <p:cTn dur="1000" id="132"/>
                                        <p:tgtEl>
                                          <p:spTgt spid="43"/>
                                        </p:tgtEl>
                                      </p:cBhvr>
                                    </p:animEffect>
                                    <p:anim calcmode="lin" valueType="num">
                                      <p:cBhvr>
                                        <p:cTn dur="1000" fill="hold" id="133"/>
                                        <p:tgtEl>
                                          <p:spTgt spid="43"/>
                                        </p:tgtEl>
                                        <p:attrNameLst>
                                          <p:attrName>ppt_x</p:attrName>
                                        </p:attrNameLst>
                                      </p:cBhvr>
                                      <p:tavLst>
                                        <p:tav tm="0">
                                          <p:val>
                                            <p:strVal val="#ppt_x"/>
                                          </p:val>
                                        </p:tav>
                                        <p:tav tm="100000">
                                          <p:val>
                                            <p:strVal val="#ppt_x"/>
                                          </p:val>
                                        </p:tav>
                                      </p:tavLst>
                                    </p:anim>
                                    <p:anim calcmode="lin" valueType="num">
                                      <p:cBhvr>
                                        <p:cTn dur="1000" fill="hold" id="134"/>
                                        <p:tgtEl>
                                          <p:spTgt spid="43"/>
                                        </p:tgtEl>
                                        <p:attrNameLst>
                                          <p:attrName>ppt_y</p:attrName>
                                        </p:attrNameLst>
                                      </p:cBhvr>
                                      <p:tavLst>
                                        <p:tav tm="0">
                                          <p:val>
                                            <p:strVal val="#ppt_y+.1"/>
                                          </p:val>
                                        </p:tav>
                                        <p:tav tm="100000">
                                          <p:val>
                                            <p:strVal val="#ppt_y"/>
                                          </p:val>
                                        </p:tav>
                                      </p:tavLst>
                                    </p:anim>
                                  </p:childTnLst>
                                </p:cTn>
                              </p:par>
                              <p:par>
                                <p:cTn fill="hold" grpId="0" id="135" nodeType="withEffect" presetClass="entr" presetID="42" presetSubtype="0">
                                  <p:stCondLst>
                                    <p:cond delay="0"/>
                                  </p:stCondLst>
                                  <p:childTnLst>
                                    <p:set>
                                      <p:cBhvr>
                                        <p:cTn dur="1" fill="hold" id="136">
                                          <p:stCondLst>
                                            <p:cond delay="0"/>
                                          </p:stCondLst>
                                        </p:cTn>
                                        <p:tgtEl>
                                          <p:spTgt spid="44"/>
                                        </p:tgtEl>
                                        <p:attrNameLst>
                                          <p:attrName>style.visibility</p:attrName>
                                        </p:attrNameLst>
                                      </p:cBhvr>
                                      <p:to>
                                        <p:strVal val="visible"/>
                                      </p:to>
                                    </p:set>
                                    <p:animEffect filter="fade" transition="in">
                                      <p:cBhvr>
                                        <p:cTn dur="1000" id="137"/>
                                        <p:tgtEl>
                                          <p:spTgt spid="44"/>
                                        </p:tgtEl>
                                      </p:cBhvr>
                                    </p:animEffect>
                                    <p:anim calcmode="lin" valueType="num">
                                      <p:cBhvr>
                                        <p:cTn dur="1000" fill="hold" id="138"/>
                                        <p:tgtEl>
                                          <p:spTgt spid="44"/>
                                        </p:tgtEl>
                                        <p:attrNameLst>
                                          <p:attrName>ppt_x</p:attrName>
                                        </p:attrNameLst>
                                      </p:cBhvr>
                                      <p:tavLst>
                                        <p:tav tm="0">
                                          <p:val>
                                            <p:strVal val="#ppt_x"/>
                                          </p:val>
                                        </p:tav>
                                        <p:tav tm="100000">
                                          <p:val>
                                            <p:strVal val="#ppt_x"/>
                                          </p:val>
                                        </p:tav>
                                      </p:tavLst>
                                    </p:anim>
                                    <p:anim calcmode="lin" valueType="num">
                                      <p:cBhvr>
                                        <p:cTn dur="1000" fill="hold" id="139"/>
                                        <p:tgtEl>
                                          <p:spTgt spid="44"/>
                                        </p:tgtEl>
                                        <p:attrNameLst>
                                          <p:attrName>ppt_y</p:attrName>
                                        </p:attrNameLst>
                                      </p:cBhvr>
                                      <p:tavLst>
                                        <p:tav tm="0">
                                          <p:val>
                                            <p:strVal val="#ppt_y+.1"/>
                                          </p:val>
                                        </p:tav>
                                        <p:tav tm="100000">
                                          <p:val>
                                            <p:strVal val="#ppt_y"/>
                                          </p:val>
                                        </p:tav>
                                      </p:tavLst>
                                    </p:anim>
                                  </p:childTnLst>
                                </p:cTn>
                              </p:par>
                              <p:par>
                                <p:cTn fill="hold" grpId="0" id="140" nodeType="withEffect" presetClass="entr" presetID="42" presetSubtype="0">
                                  <p:stCondLst>
                                    <p:cond delay="0"/>
                                  </p:stCondLst>
                                  <p:childTnLst>
                                    <p:set>
                                      <p:cBhvr>
                                        <p:cTn dur="1" fill="hold" id="141">
                                          <p:stCondLst>
                                            <p:cond delay="0"/>
                                          </p:stCondLst>
                                        </p:cTn>
                                        <p:tgtEl>
                                          <p:spTgt spid="45"/>
                                        </p:tgtEl>
                                        <p:attrNameLst>
                                          <p:attrName>style.visibility</p:attrName>
                                        </p:attrNameLst>
                                      </p:cBhvr>
                                      <p:to>
                                        <p:strVal val="visible"/>
                                      </p:to>
                                    </p:set>
                                    <p:animEffect filter="fade" transition="in">
                                      <p:cBhvr>
                                        <p:cTn dur="1000" id="142"/>
                                        <p:tgtEl>
                                          <p:spTgt spid="45"/>
                                        </p:tgtEl>
                                      </p:cBhvr>
                                    </p:animEffect>
                                    <p:anim calcmode="lin" valueType="num">
                                      <p:cBhvr>
                                        <p:cTn dur="1000" fill="hold" id="143"/>
                                        <p:tgtEl>
                                          <p:spTgt spid="45"/>
                                        </p:tgtEl>
                                        <p:attrNameLst>
                                          <p:attrName>ppt_x</p:attrName>
                                        </p:attrNameLst>
                                      </p:cBhvr>
                                      <p:tavLst>
                                        <p:tav tm="0">
                                          <p:val>
                                            <p:strVal val="#ppt_x"/>
                                          </p:val>
                                        </p:tav>
                                        <p:tav tm="100000">
                                          <p:val>
                                            <p:strVal val="#ppt_x"/>
                                          </p:val>
                                        </p:tav>
                                      </p:tavLst>
                                    </p:anim>
                                    <p:anim calcmode="lin" valueType="num">
                                      <p:cBhvr>
                                        <p:cTn dur="1000" fill="hold" id="144"/>
                                        <p:tgtEl>
                                          <p:spTgt spid="45"/>
                                        </p:tgtEl>
                                        <p:attrNameLst>
                                          <p:attrName>ppt_y</p:attrName>
                                        </p:attrNameLst>
                                      </p:cBhvr>
                                      <p:tavLst>
                                        <p:tav tm="0">
                                          <p:val>
                                            <p:strVal val="#ppt_y+.1"/>
                                          </p:val>
                                        </p:tav>
                                        <p:tav tm="100000">
                                          <p:val>
                                            <p:strVal val="#ppt_y"/>
                                          </p:val>
                                        </p:tav>
                                      </p:tavLst>
                                    </p:anim>
                                  </p:childTnLst>
                                </p:cTn>
                              </p:par>
                              <p:par>
                                <p:cTn fill="hold" grpId="0" id="145" nodeType="withEffect" presetClass="entr" presetID="42" presetSubtype="0">
                                  <p:stCondLst>
                                    <p:cond delay="0"/>
                                  </p:stCondLst>
                                  <p:childTnLst>
                                    <p:set>
                                      <p:cBhvr>
                                        <p:cTn dur="1" fill="hold" id="146">
                                          <p:stCondLst>
                                            <p:cond delay="0"/>
                                          </p:stCondLst>
                                        </p:cTn>
                                        <p:tgtEl>
                                          <p:spTgt spid="46"/>
                                        </p:tgtEl>
                                        <p:attrNameLst>
                                          <p:attrName>style.visibility</p:attrName>
                                        </p:attrNameLst>
                                      </p:cBhvr>
                                      <p:to>
                                        <p:strVal val="visible"/>
                                      </p:to>
                                    </p:set>
                                    <p:animEffect filter="fade" transition="in">
                                      <p:cBhvr>
                                        <p:cTn dur="1000" id="147"/>
                                        <p:tgtEl>
                                          <p:spTgt spid="46"/>
                                        </p:tgtEl>
                                      </p:cBhvr>
                                    </p:animEffect>
                                    <p:anim calcmode="lin" valueType="num">
                                      <p:cBhvr>
                                        <p:cTn dur="1000" fill="hold" id="148"/>
                                        <p:tgtEl>
                                          <p:spTgt spid="46"/>
                                        </p:tgtEl>
                                        <p:attrNameLst>
                                          <p:attrName>ppt_x</p:attrName>
                                        </p:attrNameLst>
                                      </p:cBhvr>
                                      <p:tavLst>
                                        <p:tav tm="0">
                                          <p:val>
                                            <p:strVal val="#ppt_x"/>
                                          </p:val>
                                        </p:tav>
                                        <p:tav tm="100000">
                                          <p:val>
                                            <p:strVal val="#ppt_x"/>
                                          </p:val>
                                        </p:tav>
                                      </p:tavLst>
                                    </p:anim>
                                    <p:anim calcmode="lin" valueType="num">
                                      <p:cBhvr>
                                        <p:cTn dur="1000" fill="hold" id="149"/>
                                        <p:tgtEl>
                                          <p:spTgt spid="46"/>
                                        </p:tgtEl>
                                        <p:attrNameLst>
                                          <p:attrName>ppt_y</p:attrName>
                                        </p:attrNameLst>
                                      </p:cBhvr>
                                      <p:tavLst>
                                        <p:tav tm="0">
                                          <p:val>
                                            <p:strVal val="#ppt_y+.1"/>
                                          </p:val>
                                        </p:tav>
                                        <p:tav tm="100000">
                                          <p:val>
                                            <p:strVal val="#ppt_y"/>
                                          </p:val>
                                        </p:tav>
                                      </p:tavLst>
                                    </p:anim>
                                  </p:childTnLst>
                                </p:cTn>
                              </p:par>
                              <p:par>
                                <p:cTn fill="hold" grpId="0" id="150" nodeType="withEffect" presetClass="entr" presetID="42" presetSubtype="0">
                                  <p:stCondLst>
                                    <p:cond delay="0"/>
                                  </p:stCondLst>
                                  <p:childTnLst>
                                    <p:set>
                                      <p:cBhvr>
                                        <p:cTn dur="1" fill="hold" id="151">
                                          <p:stCondLst>
                                            <p:cond delay="0"/>
                                          </p:stCondLst>
                                        </p:cTn>
                                        <p:tgtEl>
                                          <p:spTgt spid="47"/>
                                        </p:tgtEl>
                                        <p:attrNameLst>
                                          <p:attrName>style.visibility</p:attrName>
                                        </p:attrNameLst>
                                      </p:cBhvr>
                                      <p:to>
                                        <p:strVal val="visible"/>
                                      </p:to>
                                    </p:set>
                                    <p:animEffect filter="fade" transition="in">
                                      <p:cBhvr>
                                        <p:cTn dur="1000" id="152"/>
                                        <p:tgtEl>
                                          <p:spTgt spid="47"/>
                                        </p:tgtEl>
                                      </p:cBhvr>
                                    </p:animEffect>
                                    <p:anim calcmode="lin" valueType="num">
                                      <p:cBhvr>
                                        <p:cTn dur="1000" fill="hold" id="153"/>
                                        <p:tgtEl>
                                          <p:spTgt spid="47"/>
                                        </p:tgtEl>
                                        <p:attrNameLst>
                                          <p:attrName>ppt_x</p:attrName>
                                        </p:attrNameLst>
                                      </p:cBhvr>
                                      <p:tavLst>
                                        <p:tav tm="0">
                                          <p:val>
                                            <p:strVal val="#ppt_x"/>
                                          </p:val>
                                        </p:tav>
                                        <p:tav tm="100000">
                                          <p:val>
                                            <p:strVal val="#ppt_x"/>
                                          </p:val>
                                        </p:tav>
                                      </p:tavLst>
                                    </p:anim>
                                    <p:anim calcmode="lin" valueType="num">
                                      <p:cBhvr>
                                        <p:cTn dur="1000" fill="hold" id="154"/>
                                        <p:tgtEl>
                                          <p:spTgt spid="47"/>
                                        </p:tgtEl>
                                        <p:attrNameLst>
                                          <p:attrName>ppt_y</p:attrName>
                                        </p:attrNameLst>
                                      </p:cBhvr>
                                      <p:tavLst>
                                        <p:tav tm="0">
                                          <p:val>
                                            <p:strVal val="#ppt_y+.1"/>
                                          </p:val>
                                        </p:tav>
                                        <p:tav tm="100000">
                                          <p:val>
                                            <p:strVal val="#ppt_y"/>
                                          </p:val>
                                        </p:tav>
                                      </p:tavLst>
                                    </p:anim>
                                  </p:childTnLst>
                                </p:cTn>
                              </p:par>
                              <p:par>
                                <p:cTn fill="hold" grpId="0" id="155" nodeType="withEffect" presetClass="entr" presetID="42" presetSubtype="0">
                                  <p:stCondLst>
                                    <p:cond delay="0"/>
                                  </p:stCondLst>
                                  <p:childTnLst>
                                    <p:set>
                                      <p:cBhvr>
                                        <p:cTn dur="1" fill="hold" id="156">
                                          <p:stCondLst>
                                            <p:cond delay="0"/>
                                          </p:stCondLst>
                                        </p:cTn>
                                        <p:tgtEl>
                                          <p:spTgt spid="48"/>
                                        </p:tgtEl>
                                        <p:attrNameLst>
                                          <p:attrName>style.visibility</p:attrName>
                                        </p:attrNameLst>
                                      </p:cBhvr>
                                      <p:to>
                                        <p:strVal val="visible"/>
                                      </p:to>
                                    </p:set>
                                    <p:animEffect filter="fade" transition="in">
                                      <p:cBhvr>
                                        <p:cTn dur="1000" id="157"/>
                                        <p:tgtEl>
                                          <p:spTgt spid="48"/>
                                        </p:tgtEl>
                                      </p:cBhvr>
                                    </p:animEffect>
                                    <p:anim calcmode="lin" valueType="num">
                                      <p:cBhvr>
                                        <p:cTn dur="1000" fill="hold" id="158"/>
                                        <p:tgtEl>
                                          <p:spTgt spid="48"/>
                                        </p:tgtEl>
                                        <p:attrNameLst>
                                          <p:attrName>ppt_x</p:attrName>
                                        </p:attrNameLst>
                                      </p:cBhvr>
                                      <p:tavLst>
                                        <p:tav tm="0">
                                          <p:val>
                                            <p:strVal val="#ppt_x"/>
                                          </p:val>
                                        </p:tav>
                                        <p:tav tm="100000">
                                          <p:val>
                                            <p:strVal val="#ppt_x"/>
                                          </p:val>
                                        </p:tav>
                                      </p:tavLst>
                                    </p:anim>
                                    <p:anim calcmode="lin" valueType="num">
                                      <p:cBhvr>
                                        <p:cTn dur="1000" fill="hold" id="159"/>
                                        <p:tgtEl>
                                          <p:spTgt spid="48"/>
                                        </p:tgtEl>
                                        <p:attrNameLst>
                                          <p:attrName>ppt_y</p:attrName>
                                        </p:attrNameLst>
                                      </p:cBhvr>
                                      <p:tavLst>
                                        <p:tav tm="0">
                                          <p:val>
                                            <p:strVal val="#ppt_y+.1"/>
                                          </p:val>
                                        </p:tav>
                                        <p:tav tm="100000">
                                          <p:val>
                                            <p:strVal val="#ppt_y"/>
                                          </p:val>
                                        </p:tav>
                                      </p:tavLst>
                                    </p:anim>
                                  </p:childTnLst>
                                </p:cTn>
                              </p:par>
                              <p:par>
                                <p:cTn fill="hold" grpId="0" id="160" nodeType="withEffect" presetClass="entr" presetID="42" presetSubtype="0">
                                  <p:stCondLst>
                                    <p:cond delay="0"/>
                                  </p:stCondLst>
                                  <p:childTnLst>
                                    <p:set>
                                      <p:cBhvr>
                                        <p:cTn dur="1" fill="hold" id="161">
                                          <p:stCondLst>
                                            <p:cond delay="0"/>
                                          </p:stCondLst>
                                        </p:cTn>
                                        <p:tgtEl>
                                          <p:spTgt spid="49"/>
                                        </p:tgtEl>
                                        <p:attrNameLst>
                                          <p:attrName>style.visibility</p:attrName>
                                        </p:attrNameLst>
                                      </p:cBhvr>
                                      <p:to>
                                        <p:strVal val="visible"/>
                                      </p:to>
                                    </p:set>
                                    <p:animEffect filter="fade" transition="in">
                                      <p:cBhvr>
                                        <p:cTn dur="1000" id="162"/>
                                        <p:tgtEl>
                                          <p:spTgt spid="49"/>
                                        </p:tgtEl>
                                      </p:cBhvr>
                                    </p:animEffect>
                                    <p:anim calcmode="lin" valueType="num">
                                      <p:cBhvr>
                                        <p:cTn dur="1000" fill="hold" id="163"/>
                                        <p:tgtEl>
                                          <p:spTgt spid="49"/>
                                        </p:tgtEl>
                                        <p:attrNameLst>
                                          <p:attrName>ppt_x</p:attrName>
                                        </p:attrNameLst>
                                      </p:cBhvr>
                                      <p:tavLst>
                                        <p:tav tm="0">
                                          <p:val>
                                            <p:strVal val="#ppt_x"/>
                                          </p:val>
                                        </p:tav>
                                        <p:tav tm="100000">
                                          <p:val>
                                            <p:strVal val="#ppt_x"/>
                                          </p:val>
                                        </p:tav>
                                      </p:tavLst>
                                    </p:anim>
                                    <p:anim calcmode="lin" valueType="num">
                                      <p:cBhvr>
                                        <p:cTn dur="1000" fill="hold" id="164"/>
                                        <p:tgtEl>
                                          <p:spTgt spid="49"/>
                                        </p:tgtEl>
                                        <p:attrNameLst>
                                          <p:attrName>ppt_y</p:attrName>
                                        </p:attrNameLst>
                                      </p:cBhvr>
                                      <p:tavLst>
                                        <p:tav tm="0">
                                          <p:val>
                                            <p:strVal val="#ppt_y+.1"/>
                                          </p:val>
                                        </p:tav>
                                        <p:tav tm="100000">
                                          <p:val>
                                            <p:strVal val="#ppt_y"/>
                                          </p:val>
                                        </p:tav>
                                      </p:tavLst>
                                    </p:anim>
                                  </p:childTnLst>
                                </p:cTn>
                              </p:par>
                              <p:par>
                                <p:cTn fill="hold" grpId="0" id="165" nodeType="withEffect" presetClass="entr" presetID="42" presetSubtype="0">
                                  <p:stCondLst>
                                    <p:cond delay="0"/>
                                  </p:stCondLst>
                                  <p:childTnLst>
                                    <p:set>
                                      <p:cBhvr>
                                        <p:cTn dur="1" fill="hold" id="166">
                                          <p:stCondLst>
                                            <p:cond delay="0"/>
                                          </p:stCondLst>
                                        </p:cTn>
                                        <p:tgtEl>
                                          <p:spTgt spid="50"/>
                                        </p:tgtEl>
                                        <p:attrNameLst>
                                          <p:attrName>style.visibility</p:attrName>
                                        </p:attrNameLst>
                                      </p:cBhvr>
                                      <p:to>
                                        <p:strVal val="visible"/>
                                      </p:to>
                                    </p:set>
                                    <p:animEffect filter="fade" transition="in">
                                      <p:cBhvr>
                                        <p:cTn dur="1000" id="167"/>
                                        <p:tgtEl>
                                          <p:spTgt spid="50"/>
                                        </p:tgtEl>
                                      </p:cBhvr>
                                    </p:animEffect>
                                    <p:anim calcmode="lin" valueType="num">
                                      <p:cBhvr>
                                        <p:cTn dur="1000" fill="hold" id="168"/>
                                        <p:tgtEl>
                                          <p:spTgt spid="50"/>
                                        </p:tgtEl>
                                        <p:attrNameLst>
                                          <p:attrName>ppt_x</p:attrName>
                                        </p:attrNameLst>
                                      </p:cBhvr>
                                      <p:tavLst>
                                        <p:tav tm="0">
                                          <p:val>
                                            <p:strVal val="#ppt_x"/>
                                          </p:val>
                                        </p:tav>
                                        <p:tav tm="100000">
                                          <p:val>
                                            <p:strVal val="#ppt_x"/>
                                          </p:val>
                                        </p:tav>
                                      </p:tavLst>
                                    </p:anim>
                                    <p:anim calcmode="lin" valueType="num">
                                      <p:cBhvr>
                                        <p:cTn dur="1000" fill="hold" id="169"/>
                                        <p:tgtEl>
                                          <p:spTgt spid="50"/>
                                        </p:tgtEl>
                                        <p:attrNameLst>
                                          <p:attrName>ppt_y</p:attrName>
                                        </p:attrNameLst>
                                      </p:cBhvr>
                                      <p:tavLst>
                                        <p:tav tm="0">
                                          <p:val>
                                            <p:strVal val="#ppt_y+.1"/>
                                          </p:val>
                                        </p:tav>
                                        <p:tav tm="100000">
                                          <p:val>
                                            <p:strVal val="#ppt_y"/>
                                          </p:val>
                                        </p:tav>
                                      </p:tavLst>
                                    </p:anim>
                                  </p:childTnLst>
                                </p:cTn>
                              </p:par>
                              <p:par>
                                <p:cTn fill="hold" grpId="0" id="170" nodeType="withEffect" presetClass="entr" presetID="42" presetSubtype="0">
                                  <p:stCondLst>
                                    <p:cond delay="0"/>
                                  </p:stCondLst>
                                  <p:childTnLst>
                                    <p:set>
                                      <p:cBhvr>
                                        <p:cTn dur="1" fill="hold" id="171">
                                          <p:stCondLst>
                                            <p:cond delay="0"/>
                                          </p:stCondLst>
                                        </p:cTn>
                                        <p:tgtEl>
                                          <p:spTgt spid="51"/>
                                        </p:tgtEl>
                                        <p:attrNameLst>
                                          <p:attrName>style.visibility</p:attrName>
                                        </p:attrNameLst>
                                      </p:cBhvr>
                                      <p:to>
                                        <p:strVal val="visible"/>
                                      </p:to>
                                    </p:set>
                                    <p:animEffect filter="fade" transition="in">
                                      <p:cBhvr>
                                        <p:cTn dur="1000" id="172"/>
                                        <p:tgtEl>
                                          <p:spTgt spid="51"/>
                                        </p:tgtEl>
                                      </p:cBhvr>
                                    </p:animEffect>
                                    <p:anim calcmode="lin" valueType="num">
                                      <p:cBhvr>
                                        <p:cTn dur="1000" fill="hold" id="173"/>
                                        <p:tgtEl>
                                          <p:spTgt spid="51"/>
                                        </p:tgtEl>
                                        <p:attrNameLst>
                                          <p:attrName>ppt_x</p:attrName>
                                        </p:attrNameLst>
                                      </p:cBhvr>
                                      <p:tavLst>
                                        <p:tav tm="0">
                                          <p:val>
                                            <p:strVal val="#ppt_x"/>
                                          </p:val>
                                        </p:tav>
                                        <p:tav tm="100000">
                                          <p:val>
                                            <p:strVal val="#ppt_x"/>
                                          </p:val>
                                        </p:tav>
                                      </p:tavLst>
                                    </p:anim>
                                    <p:anim calcmode="lin" valueType="num">
                                      <p:cBhvr>
                                        <p:cTn dur="1000" fill="hold" id="174"/>
                                        <p:tgtEl>
                                          <p:spTgt spid="51"/>
                                        </p:tgtEl>
                                        <p:attrNameLst>
                                          <p:attrName>ppt_y</p:attrName>
                                        </p:attrNameLst>
                                      </p:cBhvr>
                                      <p:tavLst>
                                        <p:tav tm="0">
                                          <p:val>
                                            <p:strVal val="#ppt_y+.1"/>
                                          </p:val>
                                        </p:tav>
                                        <p:tav tm="100000">
                                          <p:val>
                                            <p:strVal val="#ppt_y"/>
                                          </p:val>
                                        </p:tav>
                                      </p:tavLst>
                                    </p:anim>
                                  </p:childTnLst>
                                </p:cTn>
                              </p:par>
                              <p:par>
                                <p:cTn fill="hold" grpId="0" id="175" nodeType="withEffect" presetClass="entr" presetID="42" presetSubtype="0">
                                  <p:stCondLst>
                                    <p:cond delay="0"/>
                                  </p:stCondLst>
                                  <p:childTnLst>
                                    <p:set>
                                      <p:cBhvr>
                                        <p:cTn dur="1" fill="hold" id="176">
                                          <p:stCondLst>
                                            <p:cond delay="0"/>
                                          </p:stCondLst>
                                        </p:cTn>
                                        <p:tgtEl>
                                          <p:spTgt spid="52"/>
                                        </p:tgtEl>
                                        <p:attrNameLst>
                                          <p:attrName>style.visibility</p:attrName>
                                        </p:attrNameLst>
                                      </p:cBhvr>
                                      <p:to>
                                        <p:strVal val="visible"/>
                                      </p:to>
                                    </p:set>
                                    <p:animEffect filter="fade" transition="in">
                                      <p:cBhvr>
                                        <p:cTn dur="1000" id="177"/>
                                        <p:tgtEl>
                                          <p:spTgt spid="52"/>
                                        </p:tgtEl>
                                      </p:cBhvr>
                                    </p:animEffect>
                                    <p:anim calcmode="lin" valueType="num">
                                      <p:cBhvr>
                                        <p:cTn dur="1000" fill="hold" id="178"/>
                                        <p:tgtEl>
                                          <p:spTgt spid="52"/>
                                        </p:tgtEl>
                                        <p:attrNameLst>
                                          <p:attrName>ppt_x</p:attrName>
                                        </p:attrNameLst>
                                      </p:cBhvr>
                                      <p:tavLst>
                                        <p:tav tm="0">
                                          <p:val>
                                            <p:strVal val="#ppt_x"/>
                                          </p:val>
                                        </p:tav>
                                        <p:tav tm="100000">
                                          <p:val>
                                            <p:strVal val="#ppt_x"/>
                                          </p:val>
                                        </p:tav>
                                      </p:tavLst>
                                    </p:anim>
                                    <p:anim calcmode="lin" valueType="num">
                                      <p:cBhvr>
                                        <p:cTn dur="1000" fill="hold" id="179"/>
                                        <p:tgtEl>
                                          <p:spTgt spid="52"/>
                                        </p:tgtEl>
                                        <p:attrNameLst>
                                          <p:attrName>ppt_y</p:attrName>
                                        </p:attrNameLst>
                                      </p:cBhvr>
                                      <p:tavLst>
                                        <p:tav tm="0">
                                          <p:val>
                                            <p:strVal val="#ppt_y+.1"/>
                                          </p:val>
                                        </p:tav>
                                        <p:tav tm="100000">
                                          <p:val>
                                            <p:strVal val="#ppt_y"/>
                                          </p:val>
                                        </p:tav>
                                      </p:tavLst>
                                    </p:anim>
                                  </p:childTnLst>
                                </p:cTn>
                              </p:par>
                              <p:par>
                                <p:cTn fill="hold" grpId="0" id="180" nodeType="withEffect" presetClass="entr" presetID="42" presetSubtype="0">
                                  <p:stCondLst>
                                    <p:cond delay="0"/>
                                  </p:stCondLst>
                                  <p:childTnLst>
                                    <p:set>
                                      <p:cBhvr>
                                        <p:cTn dur="1" fill="hold" id="181">
                                          <p:stCondLst>
                                            <p:cond delay="0"/>
                                          </p:stCondLst>
                                        </p:cTn>
                                        <p:tgtEl>
                                          <p:spTgt spid="53"/>
                                        </p:tgtEl>
                                        <p:attrNameLst>
                                          <p:attrName>style.visibility</p:attrName>
                                        </p:attrNameLst>
                                      </p:cBhvr>
                                      <p:to>
                                        <p:strVal val="visible"/>
                                      </p:to>
                                    </p:set>
                                    <p:animEffect filter="fade" transition="in">
                                      <p:cBhvr>
                                        <p:cTn dur="1000" id="182"/>
                                        <p:tgtEl>
                                          <p:spTgt spid="53"/>
                                        </p:tgtEl>
                                      </p:cBhvr>
                                    </p:animEffect>
                                    <p:anim calcmode="lin" valueType="num">
                                      <p:cBhvr>
                                        <p:cTn dur="1000" fill="hold" id="183"/>
                                        <p:tgtEl>
                                          <p:spTgt spid="53"/>
                                        </p:tgtEl>
                                        <p:attrNameLst>
                                          <p:attrName>ppt_x</p:attrName>
                                        </p:attrNameLst>
                                      </p:cBhvr>
                                      <p:tavLst>
                                        <p:tav tm="0">
                                          <p:val>
                                            <p:strVal val="#ppt_x"/>
                                          </p:val>
                                        </p:tav>
                                        <p:tav tm="100000">
                                          <p:val>
                                            <p:strVal val="#ppt_x"/>
                                          </p:val>
                                        </p:tav>
                                      </p:tavLst>
                                    </p:anim>
                                    <p:anim calcmode="lin" valueType="num">
                                      <p:cBhvr>
                                        <p:cTn dur="1000" fill="hold" id="184"/>
                                        <p:tgtEl>
                                          <p:spTgt spid="53"/>
                                        </p:tgtEl>
                                        <p:attrNameLst>
                                          <p:attrName>ppt_y</p:attrName>
                                        </p:attrNameLst>
                                      </p:cBhvr>
                                      <p:tavLst>
                                        <p:tav tm="0">
                                          <p:val>
                                            <p:strVal val="#ppt_y+.1"/>
                                          </p:val>
                                        </p:tav>
                                        <p:tav tm="100000">
                                          <p:val>
                                            <p:strVal val="#ppt_y"/>
                                          </p:val>
                                        </p:tav>
                                      </p:tavLst>
                                    </p:anim>
                                  </p:childTnLst>
                                </p:cTn>
                              </p:par>
                              <p:par>
                                <p:cTn fill="hold" grpId="0" id="185" nodeType="withEffect" presetClass="entr" presetID="42" presetSubtype="0">
                                  <p:stCondLst>
                                    <p:cond delay="0"/>
                                  </p:stCondLst>
                                  <p:childTnLst>
                                    <p:set>
                                      <p:cBhvr>
                                        <p:cTn dur="1" fill="hold" id="186">
                                          <p:stCondLst>
                                            <p:cond delay="0"/>
                                          </p:stCondLst>
                                        </p:cTn>
                                        <p:tgtEl>
                                          <p:spTgt spid="54"/>
                                        </p:tgtEl>
                                        <p:attrNameLst>
                                          <p:attrName>style.visibility</p:attrName>
                                        </p:attrNameLst>
                                      </p:cBhvr>
                                      <p:to>
                                        <p:strVal val="visible"/>
                                      </p:to>
                                    </p:set>
                                    <p:animEffect filter="fade" transition="in">
                                      <p:cBhvr>
                                        <p:cTn dur="1000" id="187"/>
                                        <p:tgtEl>
                                          <p:spTgt spid="54"/>
                                        </p:tgtEl>
                                      </p:cBhvr>
                                    </p:animEffect>
                                    <p:anim calcmode="lin" valueType="num">
                                      <p:cBhvr>
                                        <p:cTn dur="1000" fill="hold" id="188"/>
                                        <p:tgtEl>
                                          <p:spTgt spid="54"/>
                                        </p:tgtEl>
                                        <p:attrNameLst>
                                          <p:attrName>ppt_x</p:attrName>
                                        </p:attrNameLst>
                                      </p:cBhvr>
                                      <p:tavLst>
                                        <p:tav tm="0">
                                          <p:val>
                                            <p:strVal val="#ppt_x"/>
                                          </p:val>
                                        </p:tav>
                                        <p:tav tm="100000">
                                          <p:val>
                                            <p:strVal val="#ppt_x"/>
                                          </p:val>
                                        </p:tav>
                                      </p:tavLst>
                                    </p:anim>
                                    <p:anim calcmode="lin" valueType="num">
                                      <p:cBhvr>
                                        <p:cTn dur="1000" fill="hold" id="189"/>
                                        <p:tgtEl>
                                          <p:spTgt spid="54"/>
                                        </p:tgtEl>
                                        <p:attrNameLst>
                                          <p:attrName>ppt_y</p:attrName>
                                        </p:attrNameLst>
                                      </p:cBhvr>
                                      <p:tavLst>
                                        <p:tav tm="0">
                                          <p:val>
                                            <p:strVal val="#ppt_y+.1"/>
                                          </p:val>
                                        </p:tav>
                                        <p:tav tm="100000">
                                          <p:val>
                                            <p:strVal val="#ppt_y"/>
                                          </p:val>
                                        </p:tav>
                                      </p:tavLst>
                                    </p:anim>
                                  </p:childTnLst>
                                </p:cTn>
                              </p:par>
                              <p:par>
                                <p:cTn fill="hold" grpId="0" id="190" nodeType="withEffect" presetClass="entr" presetID="42" presetSubtype="0">
                                  <p:stCondLst>
                                    <p:cond delay="0"/>
                                  </p:stCondLst>
                                  <p:childTnLst>
                                    <p:set>
                                      <p:cBhvr>
                                        <p:cTn dur="1" fill="hold" id="191">
                                          <p:stCondLst>
                                            <p:cond delay="0"/>
                                          </p:stCondLst>
                                        </p:cTn>
                                        <p:tgtEl>
                                          <p:spTgt spid="55"/>
                                        </p:tgtEl>
                                        <p:attrNameLst>
                                          <p:attrName>style.visibility</p:attrName>
                                        </p:attrNameLst>
                                      </p:cBhvr>
                                      <p:to>
                                        <p:strVal val="visible"/>
                                      </p:to>
                                    </p:set>
                                    <p:animEffect filter="fade" transition="in">
                                      <p:cBhvr>
                                        <p:cTn dur="1000" id="192"/>
                                        <p:tgtEl>
                                          <p:spTgt spid="55"/>
                                        </p:tgtEl>
                                      </p:cBhvr>
                                    </p:animEffect>
                                    <p:anim calcmode="lin" valueType="num">
                                      <p:cBhvr>
                                        <p:cTn dur="1000" fill="hold" id="193"/>
                                        <p:tgtEl>
                                          <p:spTgt spid="55"/>
                                        </p:tgtEl>
                                        <p:attrNameLst>
                                          <p:attrName>ppt_x</p:attrName>
                                        </p:attrNameLst>
                                      </p:cBhvr>
                                      <p:tavLst>
                                        <p:tav tm="0">
                                          <p:val>
                                            <p:strVal val="#ppt_x"/>
                                          </p:val>
                                        </p:tav>
                                        <p:tav tm="100000">
                                          <p:val>
                                            <p:strVal val="#ppt_x"/>
                                          </p:val>
                                        </p:tav>
                                      </p:tavLst>
                                    </p:anim>
                                    <p:anim calcmode="lin" valueType="num">
                                      <p:cBhvr>
                                        <p:cTn dur="1000" fill="hold" id="194"/>
                                        <p:tgtEl>
                                          <p:spTgt spid="55"/>
                                        </p:tgtEl>
                                        <p:attrNameLst>
                                          <p:attrName>ppt_y</p:attrName>
                                        </p:attrNameLst>
                                      </p:cBhvr>
                                      <p:tavLst>
                                        <p:tav tm="0">
                                          <p:val>
                                            <p:strVal val="#ppt_y+.1"/>
                                          </p:val>
                                        </p:tav>
                                        <p:tav tm="100000">
                                          <p:val>
                                            <p:strVal val="#ppt_y"/>
                                          </p:val>
                                        </p:tav>
                                      </p:tavLst>
                                    </p:anim>
                                  </p:childTnLst>
                                </p:cTn>
                              </p:par>
                              <p:par>
                                <p:cTn fill="hold" grpId="0" id="195" nodeType="withEffect" presetClass="entr" presetID="42" presetSubtype="0">
                                  <p:stCondLst>
                                    <p:cond delay="0"/>
                                  </p:stCondLst>
                                  <p:childTnLst>
                                    <p:set>
                                      <p:cBhvr>
                                        <p:cTn dur="1" fill="hold" id="196">
                                          <p:stCondLst>
                                            <p:cond delay="0"/>
                                          </p:stCondLst>
                                        </p:cTn>
                                        <p:tgtEl>
                                          <p:spTgt spid="56"/>
                                        </p:tgtEl>
                                        <p:attrNameLst>
                                          <p:attrName>style.visibility</p:attrName>
                                        </p:attrNameLst>
                                      </p:cBhvr>
                                      <p:to>
                                        <p:strVal val="visible"/>
                                      </p:to>
                                    </p:set>
                                    <p:animEffect filter="fade" transition="in">
                                      <p:cBhvr>
                                        <p:cTn dur="1000" id="197"/>
                                        <p:tgtEl>
                                          <p:spTgt spid="56"/>
                                        </p:tgtEl>
                                      </p:cBhvr>
                                    </p:animEffect>
                                    <p:anim calcmode="lin" valueType="num">
                                      <p:cBhvr>
                                        <p:cTn dur="1000" fill="hold" id="198"/>
                                        <p:tgtEl>
                                          <p:spTgt spid="56"/>
                                        </p:tgtEl>
                                        <p:attrNameLst>
                                          <p:attrName>ppt_x</p:attrName>
                                        </p:attrNameLst>
                                      </p:cBhvr>
                                      <p:tavLst>
                                        <p:tav tm="0">
                                          <p:val>
                                            <p:strVal val="#ppt_x"/>
                                          </p:val>
                                        </p:tav>
                                        <p:tav tm="100000">
                                          <p:val>
                                            <p:strVal val="#ppt_x"/>
                                          </p:val>
                                        </p:tav>
                                      </p:tavLst>
                                    </p:anim>
                                    <p:anim calcmode="lin" valueType="num">
                                      <p:cBhvr>
                                        <p:cTn dur="1000" fill="hold" id="199"/>
                                        <p:tgtEl>
                                          <p:spTgt spid="56"/>
                                        </p:tgtEl>
                                        <p:attrNameLst>
                                          <p:attrName>ppt_y</p:attrName>
                                        </p:attrNameLst>
                                      </p:cBhvr>
                                      <p:tavLst>
                                        <p:tav tm="0">
                                          <p:val>
                                            <p:strVal val="#ppt_y+.1"/>
                                          </p:val>
                                        </p:tav>
                                        <p:tav tm="100000">
                                          <p:val>
                                            <p:strVal val="#ppt_y"/>
                                          </p:val>
                                        </p:tav>
                                      </p:tavLst>
                                    </p:anim>
                                  </p:childTnLst>
                                </p:cTn>
                              </p:par>
                              <p:par>
                                <p:cTn fill="hold" grpId="0" id="200" nodeType="withEffect" presetClass="entr" presetID="42" presetSubtype="0">
                                  <p:stCondLst>
                                    <p:cond delay="0"/>
                                  </p:stCondLst>
                                  <p:childTnLst>
                                    <p:set>
                                      <p:cBhvr>
                                        <p:cTn dur="1" fill="hold" id="201">
                                          <p:stCondLst>
                                            <p:cond delay="0"/>
                                          </p:stCondLst>
                                        </p:cTn>
                                        <p:tgtEl>
                                          <p:spTgt spid="57"/>
                                        </p:tgtEl>
                                        <p:attrNameLst>
                                          <p:attrName>style.visibility</p:attrName>
                                        </p:attrNameLst>
                                      </p:cBhvr>
                                      <p:to>
                                        <p:strVal val="visible"/>
                                      </p:to>
                                    </p:set>
                                    <p:animEffect filter="fade" transition="in">
                                      <p:cBhvr>
                                        <p:cTn dur="1000" id="202"/>
                                        <p:tgtEl>
                                          <p:spTgt spid="57"/>
                                        </p:tgtEl>
                                      </p:cBhvr>
                                    </p:animEffect>
                                    <p:anim calcmode="lin" valueType="num">
                                      <p:cBhvr>
                                        <p:cTn dur="1000" fill="hold" id="203"/>
                                        <p:tgtEl>
                                          <p:spTgt spid="57"/>
                                        </p:tgtEl>
                                        <p:attrNameLst>
                                          <p:attrName>ppt_x</p:attrName>
                                        </p:attrNameLst>
                                      </p:cBhvr>
                                      <p:tavLst>
                                        <p:tav tm="0">
                                          <p:val>
                                            <p:strVal val="#ppt_x"/>
                                          </p:val>
                                        </p:tav>
                                        <p:tav tm="100000">
                                          <p:val>
                                            <p:strVal val="#ppt_x"/>
                                          </p:val>
                                        </p:tav>
                                      </p:tavLst>
                                    </p:anim>
                                    <p:anim calcmode="lin" valueType="num">
                                      <p:cBhvr>
                                        <p:cTn dur="1000" fill="hold" id="204"/>
                                        <p:tgtEl>
                                          <p:spTgt spid="57"/>
                                        </p:tgtEl>
                                        <p:attrNameLst>
                                          <p:attrName>ppt_y</p:attrName>
                                        </p:attrNameLst>
                                      </p:cBhvr>
                                      <p:tavLst>
                                        <p:tav tm="0">
                                          <p:val>
                                            <p:strVal val="#ppt_y+.1"/>
                                          </p:val>
                                        </p:tav>
                                        <p:tav tm="100000">
                                          <p:val>
                                            <p:strVal val="#ppt_y"/>
                                          </p:val>
                                        </p:tav>
                                      </p:tavLst>
                                    </p:anim>
                                  </p:childTnLst>
                                </p:cTn>
                              </p:par>
                              <p:par>
                                <p:cTn fill="hold" grpId="0" id="205" nodeType="withEffect" presetClass="entr" presetID="42" presetSubtype="0">
                                  <p:stCondLst>
                                    <p:cond delay="0"/>
                                  </p:stCondLst>
                                  <p:childTnLst>
                                    <p:set>
                                      <p:cBhvr>
                                        <p:cTn dur="1" fill="hold" id="206">
                                          <p:stCondLst>
                                            <p:cond delay="0"/>
                                          </p:stCondLst>
                                        </p:cTn>
                                        <p:tgtEl>
                                          <p:spTgt spid="58"/>
                                        </p:tgtEl>
                                        <p:attrNameLst>
                                          <p:attrName>style.visibility</p:attrName>
                                        </p:attrNameLst>
                                      </p:cBhvr>
                                      <p:to>
                                        <p:strVal val="visible"/>
                                      </p:to>
                                    </p:set>
                                    <p:animEffect filter="fade" transition="in">
                                      <p:cBhvr>
                                        <p:cTn dur="1000" id="207"/>
                                        <p:tgtEl>
                                          <p:spTgt spid="58"/>
                                        </p:tgtEl>
                                      </p:cBhvr>
                                    </p:animEffect>
                                    <p:anim calcmode="lin" valueType="num">
                                      <p:cBhvr>
                                        <p:cTn dur="1000" fill="hold" id="208"/>
                                        <p:tgtEl>
                                          <p:spTgt spid="58"/>
                                        </p:tgtEl>
                                        <p:attrNameLst>
                                          <p:attrName>ppt_x</p:attrName>
                                        </p:attrNameLst>
                                      </p:cBhvr>
                                      <p:tavLst>
                                        <p:tav tm="0">
                                          <p:val>
                                            <p:strVal val="#ppt_x"/>
                                          </p:val>
                                        </p:tav>
                                        <p:tav tm="100000">
                                          <p:val>
                                            <p:strVal val="#ppt_x"/>
                                          </p:val>
                                        </p:tav>
                                      </p:tavLst>
                                    </p:anim>
                                    <p:anim calcmode="lin" valueType="num">
                                      <p:cBhvr>
                                        <p:cTn dur="1000" fill="hold" id="209"/>
                                        <p:tgtEl>
                                          <p:spTgt spid="58"/>
                                        </p:tgtEl>
                                        <p:attrNameLst>
                                          <p:attrName>ppt_y</p:attrName>
                                        </p:attrNameLst>
                                      </p:cBhvr>
                                      <p:tavLst>
                                        <p:tav tm="0">
                                          <p:val>
                                            <p:strVal val="#ppt_y+.1"/>
                                          </p:val>
                                        </p:tav>
                                        <p:tav tm="100000">
                                          <p:val>
                                            <p:strVal val="#ppt_y"/>
                                          </p:val>
                                        </p:tav>
                                      </p:tavLst>
                                    </p:anim>
                                  </p:childTnLst>
                                </p:cTn>
                              </p:par>
                              <p:par>
                                <p:cTn fill="hold" id="210" nodeType="withEffect" presetClass="entr" presetID="42" presetSubtype="0">
                                  <p:stCondLst>
                                    <p:cond delay="0"/>
                                  </p:stCondLst>
                                  <p:childTnLst>
                                    <p:set>
                                      <p:cBhvr>
                                        <p:cTn dur="1" fill="hold" id="211">
                                          <p:stCondLst>
                                            <p:cond delay="0"/>
                                          </p:stCondLst>
                                        </p:cTn>
                                        <p:tgtEl>
                                          <p:spTgt spid="59"/>
                                        </p:tgtEl>
                                        <p:attrNameLst>
                                          <p:attrName>style.visibility</p:attrName>
                                        </p:attrNameLst>
                                      </p:cBhvr>
                                      <p:to>
                                        <p:strVal val="visible"/>
                                      </p:to>
                                    </p:set>
                                    <p:animEffect filter="fade" transition="in">
                                      <p:cBhvr>
                                        <p:cTn dur="1000" id="212"/>
                                        <p:tgtEl>
                                          <p:spTgt spid="59"/>
                                        </p:tgtEl>
                                      </p:cBhvr>
                                    </p:animEffect>
                                    <p:anim calcmode="lin" valueType="num">
                                      <p:cBhvr>
                                        <p:cTn dur="1000" fill="hold" id="213"/>
                                        <p:tgtEl>
                                          <p:spTgt spid="59"/>
                                        </p:tgtEl>
                                        <p:attrNameLst>
                                          <p:attrName>ppt_x</p:attrName>
                                        </p:attrNameLst>
                                      </p:cBhvr>
                                      <p:tavLst>
                                        <p:tav tm="0">
                                          <p:val>
                                            <p:strVal val="#ppt_x"/>
                                          </p:val>
                                        </p:tav>
                                        <p:tav tm="100000">
                                          <p:val>
                                            <p:strVal val="#ppt_x"/>
                                          </p:val>
                                        </p:tav>
                                      </p:tavLst>
                                    </p:anim>
                                    <p:anim calcmode="lin" valueType="num">
                                      <p:cBhvr>
                                        <p:cTn dur="1000" fill="hold" id="214"/>
                                        <p:tgtEl>
                                          <p:spTgt spid="59"/>
                                        </p:tgtEl>
                                        <p:attrNameLst>
                                          <p:attrName>ppt_y</p:attrName>
                                        </p:attrNameLst>
                                      </p:cBhvr>
                                      <p:tavLst>
                                        <p:tav tm="0">
                                          <p:val>
                                            <p:strVal val="#ppt_y+.1"/>
                                          </p:val>
                                        </p:tav>
                                        <p:tav tm="100000">
                                          <p:val>
                                            <p:strVal val="#ppt_y"/>
                                          </p:val>
                                        </p:tav>
                                      </p:tavLst>
                                    </p:anim>
                                  </p:childTnLst>
                                </p:cTn>
                              </p:par>
                              <p:par>
                                <p:cTn fill="hold" grpId="0" id="215" nodeType="withEffect" presetClass="entr" presetID="42" presetSubtype="0">
                                  <p:stCondLst>
                                    <p:cond delay="0"/>
                                  </p:stCondLst>
                                  <p:childTnLst>
                                    <p:set>
                                      <p:cBhvr>
                                        <p:cTn dur="1" fill="hold" id="216">
                                          <p:stCondLst>
                                            <p:cond delay="0"/>
                                          </p:stCondLst>
                                        </p:cTn>
                                        <p:tgtEl>
                                          <p:spTgt spid="63"/>
                                        </p:tgtEl>
                                        <p:attrNameLst>
                                          <p:attrName>style.visibility</p:attrName>
                                        </p:attrNameLst>
                                      </p:cBhvr>
                                      <p:to>
                                        <p:strVal val="visible"/>
                                      </p:to>
                                    </p:set>
                                    <p:animEffect filter="fade" transition="in">
                                      <p:cBhvr>
                                        <p:cTn dur="1000" id="217"/>
                                        <p:tgtEl>
                                          <p:spTgt spid="63"/>
                                        </p:tgtEl>
                                      </p:cBhvr>
                                    </p:animEffect>
                                    <p:anim calcmode="lin" valueType="num">
                                      <p:cBhvr>
                                        <p:cTn dur="1000" fill="hold" id="218"/>
                                        <p:tgtEl>
                                          <p:spTgt spid="63"/>
                                        </p:tgtEl>
                                        <p:attrNameLst>
                                          <p:attrName>ppt_x</p:attrName>
                                        </p:attrNameLst>
                                      </p:cBhvr>
                                      <p:tavLst>
                                        <p:tav tm="0">
                                          <p:val>
                                            <p:strVal val="#ppt_x"/>
                                          </p:val>
                                        </p:tav>
                                        <p:tav tm="100000">
                                          <p:val>
                                            <p:strVal val="#ppt_x"/>
                                          </p:val>
                                        </p:tav>
                                      </p:tavLst>
                                    </p:anim>
                                    <p:anim calcmode="lin" valueType="num">
                                      <p:cBhvr>
                                        <p:cTn dur="1000" fill="hold" id="219"/>
                                        <p:tgtEl>
                                          <p:spTgt spid="63"/>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3"/>
      <p:bldP grpId="0" spid="21"/>
      <p:bldP grpId="0" spid="22"/>
      <p:bldP grpId="0" spid="23"/>
      <p:bldP grpId="0" spid="24"/>
      <p:bldP grpId="0" spid="25"/>
      <p:bldP grpId="0" spid="26"/>
      <p:bldP grpId="0" spid="27"/>
      <p:bldP grpId="0" spid="28"/>
      <p:bldP grpId="0" spid="29"/>
      <p:bldP grpId="0" spid="30"/>
      <p:bldP grpId="0" spid="31"/>
      <p:bldP grpId="0" spid="32"/>
      <p:bldP grpId="0" spid="33"/>
      <p:bldP grpId="0" spid="34"/>
      <p:bldP grpId="0" spid="35"/>
      <p:bldP grpId="0" spid="36"/>
      <p:bldP grpId="0" spid="37"/>
      <p:bldP grpId="0" spid="38"/>
      <p:bldP grpId="0" spid="39"/>
      <p:bldP grpId="0" spid="40"/>
      <p:bldP grpId="0" spid="41"/>
      <p:bldP grpId="0" spid="42"/>
      <p:bldP grpId="0" spid="43"/>
      <p:bldP grpId="0" spid="44"/>
      <p:bldP grpId="0" spid="45"/>
      <p:bldP grpId="0" spid="46"/>
      <p:bldP grpId="0" spid="47"/>
      <p:bldP grpId="0" spid="48"/>
      <p:bldP grpId="0" spid="49"/>
      <p:bldP grpId="0" spid="50"/>
      <p:bldP grpId="0" spid="51"/>
      <p:bldP grpId="0" spid="52"/>
      <p:bldP grpId="0" spid="53"/>
      <p:bldP grpId="0" spid="54"/>
      <p:bldP grpId="0" spid="55"/>
      <p:bldP grpId="0" spid="56"/>
      <p:bldP grpId="0" spid="57"/>
      <p:bldP grpId="0" spid="58"/>
      <p:bldP grpId="0" spid="63"/>
    </p:bldLst>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4" name="TextBox 13"/>
          <p:cNvSpPr txBox="1"/>
          <p:nvPr/>
        </p:nvSpPr>
        <p:spPr>
          <a:xfrm>
            <a:off x="5320788" y="347366"/>
            <a:ext cx="1535430" cy="497891"/>
          </a:xfrm>
          <a:prstGeom prst="rect">
            <a:avLst/>
          </a:prstGeom>
          <a:noFill/>
        </p:spPr>
        <p:txBody>
          <a:bodyPr rtlCol="0" wrap="none">
            <a:spAutoFit/>
          </a:bodyPr>
          <a:lstStyle/>
          <a:p>
            <a:r>
              <a:rPr altLang="en-US" lang="zh-CN" sz="2667">
                <a:solidFill>
                  <a:srgbClr val="304860"/>
                </a:solidFill>
                <a:latin charset="-122" pitchFamily="34" typeface="微软雅黑"/>
                <a:ea charset="-122" pitchFamily="34" typeface="微软雅黑"/>
              </a:rPr>
              <a:t>选题背景</a:t>
            </a:r>
          </a:p>
        </p:txBody>
      </p:sp>
      <p:sp>
        <p:nvSpPr>
          <p:cNvPr id="27" name="箭头3"/>
          <p:cNvSpPr/>
          <p:nvPr/>
        </p:nvSpPr>
        <p:spPr bwMode="gray">
          <a:xfrm flipV="1">
            <a:off x="1855363" y="3852890"/>
            <a:ext cx="1093019" cy="1520708"/>
          </a:xfrm>
          <a:custGeom>
            <a:gdLst>
              <a:gd fmla="*/ 118 w 933" name="T0"/>
              <a:gd fmla="*/ 1044 h 1182" name="T1"/>
              <a:gd fmla="*/ 128 w 933" name="T2"/>
              <a:gd fmla="*/ 340 h 1182" name="T3"/>
              <a:gd fmla="*/ 264 w 933" name="T4"/>
              <a:gd fmla="*/ 210 h 1182" name="T5"/>
              <a:gd fmla="*/ 720 w 933" name="T6"/>
              <a:gd fmla="*/ 202 h 1182" name="T7"/>
              <a:gd fmla="*/ 720 w 933" name="T8"/>
              <a:gd fmla="*/ 320 h 1182" name="T9"/>
              <a:gd fmla="*/ 933 w 933" name="T10"/>
              <a:gd fmla="*/ 153 h 1182" name="T11"/>
              <a:gd fmla="*/ 712 w 933" name="T12"/>
              <a:gd fmla="*/ 0 h 1182" name="T13"/>
              <a:gd fmla="*/ 714 w 933" name="T14"/>
              <a:gd fmla="*/ 92 h 1182" name="T15"/>
              <a:gd fmla="*/ 234 w 933" name="T16"/>
              <a:gd fmla="*/ 94 h 1182" name="T17"/>
              <a:gd fmla="*/ 0 w 933" name="T18"/>
              <a:gd fmla="*/ 298 h 1182" name="T19"/>
              <a:gd fmla="*/ 0 w 933" name="T20"/>
              <a:gd fmla="*/ 1058 h 1182" name="T21"/>
              <a:gd fmla="*/ 118 w 933" name="T22"/>
              <a:gd fmla="*/ 1044 h 1182"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1182" w="933">
                <a:moveTo>
                  <a:pt x="118" y="1044"/>
                </a:moveTo>
                <a:lnTo>
                  <a:pt x="128" y="340"/>
                </a:lnTo>
                <a:cubicBezTo>
                  <a:pt x="134" y="214"/>
                  <a:pt x="182" y="212"/>
                  <a:pt x="264" y="210"/>
                </a:cubicBezTo>
                <a:lnTo>
                  <a:pt x="720" y="202"/>
                </a:lnTo>
                <a:lnTo>
                  <a:pt x="720" y="320"/>
                </a:lnTo>
                <a:lnTo>
                  <a:pt x="933" y="153"/>
                </a:lnTo>
                <a:lnTo>
                  <a:pt x="712" y="0"/>
                </a:lnTo>
                <a:lnTo>
                  <a:pt x="714" y="92"/>
                </a:lnTo>
                <a:cubicBezTo>
                  <a:pt x="714" y="92"/>
                  <a:pt x="406" y="94"/>
                  <a:pt x="234" y="94"/>
                </a:cubicBezTo>
                <a:cubicBezTo>
                  <a:pt x="60" y="96"/>
                  <a:pt x="2" y="156"/>
                  <a:pt x="0" y="298"/>
                </a:cubicBezTo>
                <a:lnTo>
                  <a:pt x="0" y="1058"/>
                </a:lnTo>
                <a:cubicBezTo>
                  <a:pt x="20" y="1182"/>
                  <a:pt x="93" y="1170"/>
                  <a:pt x="118" y="1044"/>
                </a:cubicBezTo>
                <a:close/>
              </a:path>
            </a:pathLst>
          </a:custGeom>
          <a:solidFill>
            <a:schemeClr val="bg1">
              <a:lumMod val="65000"/>
            </a:schemeClr>
          </a:solidFill>
          <a:ln>
            <a:noFill/>
          </a:ln>
          <a:effectLst/>
          <a:extLst/>
        </p:spPr>
        <p:txBody>
          <a:bodyPr anchor="ctr" bIns="41411" lIns="82824" rIns="82824" tIns="41411" wrap="none">
            <a:no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defRPr/>
            </a:pPr>
            <a:endParaRPr altLang="en-US" lang="zh-CN" sz="1200">
              <a:solidFill>
                <a:sysClr lastClr="000000" val="windowText"/>
              </a:solidFill>
              <a:latin charset="-122" pitchFamily="34" typeface="微软雅黑"/>
              <a:ea charset="-122" pitchFamily="34" typeface="微软雅黑"/>
            </a:endParaRPr>
          </a:p>
        </p:txBody>
      </p:sp>
      <p:sp>
        <p:nvSpPr>
          <p:cNvPr id="28" name="箭头2"/>
          <p:cNvSpPr/>
          <p:nvPr/>
        </p:nvSpPr>
        <p:spPr bwMode="gray">
          <a:xfrm rot="16200000">
            <a:off x="2143378" y="3220017"/>
            <a:ext cx="324863" cy="1299204"/>
          </a:xfrm>
          <a:custGeom>
            <a:gdLst>
              <a:gd fmla="*/ 37 w 142" name="T0"/>
              <a:gd fmla="*/ 1 h 604" name="T1"/>
              <a:gd fmla="*/ 45 w 142" name="T2"/>
              <a:gd fmla="*/ 472 h 604" name="T3"/>
              <a:gd fmla="*/ 0 w 142" name="T4"/>
              <a:gd fmla="*/ 474 h 604" name="T5"/>
              <a:gd fmla="*/ 72 w 142" name="T6"/>
              <a:gd fmla="*/ 604 h 604" name="T7"/>
              <a:gd fmla="*/ 142 w 142" name="T8"/>
              <a:gd fmla="*/ 474 h 604" name="T9"/>
              <a:gd fmla="*/ 100 w 142" name="T10"/>
              <a:gd fmla="*/ 474 h 604" name="T11"/>
              <a:gd fmla="*/ 99 w 142" name="T12"/>
              <a:gd fmla="*/ 0 h 604" name="T13"/>
              <a:gd fmla="*/ 37 w 142" name="T14"/>
              <a:gd fmla="*/ 1 h 604"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604" w="142">
                <a:moveTo>
                  <a:pt x="37" y="1"/>
                </a:moveTo>
                <a:lnTo>
                  <a:pt x="45" y="472"/>
                </a:lnTo>
                <a:lnTo>
                  <a:pt x="0" y="474"/>
                </a:lnTo>
                <a:lnTo>
                  <a:pt x="72" y="604"/>
                </a:lnTo>
                <a:lnTo>
                  <a:pt x="142" y="474"/>
                </a:lnTo>
                <a:lnTo>
                  <a:pt x="100" y="474"/>
                </a:lnTo>
                <a:lnTo>
                  <a:pt x="99" y="0"/>
                </a:lnTo>
                <a:lnTo>
                  <a:pt x="37" y="1"/>
                </a:lnTo>
                <a:close/>
              </a:path>
            </a:pathLst>
          </a:custGeom>
          <a:solidFill>
            <a:schemeClr val="bg1">
              <a:lumMod val="65000"/>
            </a:schemeClr>
          </a:solidFill>
          <a:ln>
            <a:noFill/>
          </a:ln>
          <a:effectLst/>
          <a:extLst/>
        </p:spPr>
        <p:txBody>
          <a:bodyPr anchor="ctr" bIns="41411" lIns="82824" rIns="82824" tIns="41411" wrap="none">
            <a:no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defRPr/>
            </a:pPr>
            <a:endParaRPr altLang="en-US" lang="zh-CN" sz="1200">
              <a:solidFill>
                <a:sysClr lastClr="000000" val="windowText"/>
              </a:solidFill>
              <a:latin charset="-122" pitchFamily="34" typeface="微软雅黑"/>
              <a:ea charset="-122" pitchFamily="34" typeface="微软雅黑"/>
            </a:endParaRPr>
          </a:p>
        </p:txBody>
      </p:sp>
      <p:sp>
        <p:nvSpPr>
          <p:cNvPr id="29" name="箭头1"/>
          <p:cNvSpPr/>
          <p:nvPr/>
        </p:nvSpPr>
        <p:spPr bwMode="gray">
          <a:xfrm>
            <a:off x="1848335" y="2191679"/>
            <a:ext cx="1093019" cy="1761588"/>
          </a:xfrm>
          <a:custGeom>
            <a:gdLst>
              <a:gd fmla="*/ 118 w 933" name="T0"/>
              <a:gd fmla="*/ 1044 h 1182" name="T1"/>
              <a:gd fmla="*/ 128 w 933" name="T2"/>
              <a:gd fmla="*/ 340 h 1182" name="T3"/>
              <a:gd fmla="*/ 264 w 933" name="T4"/>
              <a:gd fmla="*/ 210 h 1182" name="T5"/>
              <a:gd fmla="*/ 720 w 933" name="T6"/>
              <a:gd fmla="*/ 202 h 1182" name="T7"/>
              <a:gd fmla="*/ 720 w 933" name="T8"/>
              <a:gd fmla="*/ 320 h 1182" name="T9"/>
              <a:gd fmla="*/ 933 w 933" name="T10"/>
              <a:gd fmla="*/ 153 h 1182" name="T11"/>
              <a:gd fmla="*/ 712 w 933" name="T12"/>
              <a:gd fmla="*/ 0 h 1182" name="T13"/>
              <a:gd fmla="*/ 714 w 933" name="T14"/>
              <a:gd fmla="*/ 92 h 1182" name="T15"/>
              <a:gd fmla="*/ 234 w 933" name="T16"/>
              <a:gd fmla="*/ 94 h 1182" name="T17"/>
              <a:gd fmla="*/ 0 w 933" name="T18"/>
              <a:gd fmla="*/ 298 h 1182" name="T19"/>
              <a:gd fmla="*/ 0 w 933" name="T20"/>
              <a:gd fmla="*/ 1058 h 1182" name="T21"/>
              <a:gd fmla="*/ 118 w 933" name="T22"/>
              <a:gd fmla="*/ 1044 h 1182"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1182" w="933">
                <a:moveTo>
                  <a:pt x="118" y="1044"/>
                </a:moveTo>
                <a:lnTo>
                  <a:pt x="128" y="340"/>
                </a:lnTo>
                <a:cubicBezTo>
                  <a:pt x="134" y="214"/>
                  <a:pt x="182" y="212"/>
                  <a:pt x="264" y="210"/>
                </a:cubicBezTo>
                <a:lnTo>
                  <a:pt x="720" y="202"/>
                </a:lnTo>
                <a:lnTo>
                  <a:pt x="720" y="320"/>
                </a:lnTo>
                <a:lnTo>
                  <a:pt x="933" y="153"/>
                </a:lnTo>
                <a:lnTo>
                  <a:pt x="712" y="0"/>
                </a:lnTo>
                <a:lnTo>
                  <a:pt x="714" y="92"/>
                </a:lnTo>
                <a:cubicBezTo>
                  <a:pt x="714" y="92"/>
                  <a:pt x="406" y="94"/>
                  <a:pt x="234" y="94"/>
                </a:cubicBezTo>
                <a:cubicBezTo>
                  <a:pt x="60" y="96"/>
                  <a:pt x="2" y="156"/>
                  <a:pt x="0" y="298"/>
                </a:cubicBezTo>
                <a:lnTo>
                  <a:pt x="0" y="1058"/>
                </a:lnTo>
                <a:cubicBezTo>
                  <a:pt x="20" y="1182"/>
                  <a:pt x="93" y="1170"/>
                  <a:pt x="118" y="1044"/>
                </a:cubicBezTo>
                <a:close/>
              </a:path>
            </a:pathLst>
          </a:custGeom>
          <a:solidFill>
            <a:schemeClr val="bg1">
              <a:lumMod val="65000"/>
            </a:schemeClr>
          </a:solidFill>
          <a:ln>
            <a:noFill/>
          </a:ln>
          <a:effectLst/>
          <a:extLst/>
        </p:spPr>
        <p:txBody>
          <a:bodyPr anchor="ctr" bIns="41411" lIns="82824" rIns="82824" tIns="41411" wrap="none">
            <a:no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defRPr/>
            </a:pPr>
            <a:endParaRPr altLang="en-US" lang="zh-CN" sz="1200">
              <a:solidFill>
                <a:sysClr lastClr="000000" val="windowText"/>
              </a:solidFill>
              <a:latin charset="-122" pitchFamily="34" typeface="微软雅黑"/>
              <a:ea charset="-122" pitchFamily="34" typeface="微软雅黑"/>
            </a:endParaRPr>
          </a:p>
        </p:txBody>
      </p:sp>
      <p:sp>
        <p:nvSpPr>
          <p:cNvPr id="30" name="文本1"/>
          <p:cNvSpPr>
            <a:spLocks noChangeArrowheads="1"/>
          </p:cNvSpPr>
          <p:nvPr/>
        </p:nvSpPr>
        <p:spPr bwMode="gray">
          <a:xfrm>
            <a:off x="4509274" y="1802941"/>
            <a:ext cx="6104145" cy="1195991"/>
          </a:xfrm>
          <a:prstGeom prst="roundRect">
            <a:avLst>
              <a:gd fmla="val 11505" name="adj"/>
            </a:avLst>
          </a:prstGeom>
          <a:noFill/>
          <a:ln algn="ctr" cap="flat" cmpd="sng" w="15875">
            <a:solidFill>
              <a:schemeClr val="tx1">
                <a:lumMod val="50000"/>
                <a:lumOff val="50000"/>
              </a:schemeClr>
            </a:solidFill>
            <a:prstDash val="solid"/>
          </a:ln>
          <a:effectLst/>
          <a:extLst/>
        </p:spPr>
        <p:txBody>
          <a:bodyPr anchor="ctr" bIns="41411" lIns="82824" rIns="82824" tIns="41411"/>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fontAlgn="base">
              <a:lnSpc>
                <a:spcPct val="120000"/>
              </a:lnSpc>
              <a:spcBef>
                <a:spcPct val="0"/>
              </a:spcBef>
              <a:spcAft>
                <a:spcPct val="0"/>
              </a:spcAft>
              <a:defRPr/>
            </a:pPr>
            <a:r>
              <a:rPr altLang="en-US" lang="zh-CN" sz="1600">
                <a:solidFill>
                  <a:schemeClr val="tx1">
                    <a:lumMod val="75000"/>
                    <a:lumOff val="25000"/>
                  </a:schemeClr>
                </a:solidFill>
                <a:latin charset="-122" pitchFamily="34" typeface="微软雅黑"/>
                <a:ea charset="-122" pitchFamily="34" typeface="微软雅黑"/>
              </a:rPr>
              <a:t>您的内容打在这里，或者通过复制您的文本后，在此框中选择</a:t>
            </a:r>
          </a:p>
          <a:p>
            <a:pPr fontAlgn="base">
              <a:lnSpc>
                <a:spcPct val="120000"/>
              </a:lnSpc>
              <a:spcBef>
                <a:spcPct val="0"/>
              </a:spcBef>
              <a:spcAft>
                <a:spcPct val="0"/>
              </a:spcAft>
              <a:defRPr/>
            </a:pPr>
            <a:r>
              <a:rPr altLang="en-US" lang="zh-CN" sz="1600">
                <a:solidFill>
                  <a:schemeClr val="tx1">
                    <a:lumMod val="75000"/>
                    <a:lumOff val="25000"/>
                  </a:schemeClr>
                </a:solidFill>
                <a:latin charset="-122" pitchFamily="34" typeface="微软雅黑"/>
                <a:ea charset="-122" pitchFamily="34" typeface="微软雅黑"/>
              </a:rPr>
              <a:t>粘贴，并选择只保留文字。在此录入上述图表的综合描述说明。</a:t>
            </a:r>
          </a:p>
        </p:txBody>
      </p:sp>
      <p:sp>
        <p:nvSpPr>
          <p:cNvPr id="31" name="标题1"/>
          <p:cNvSpPr>
            <a:spLocks noChangeArrowheads="1"/>
          </p:cNvSpPr>
          <p:nvPr/>
        </p:nvSpPr>
        <p:spPr bwMode="gray">
          <a:xfrm>
            <a:off x="3074647" y="1796820"/>
            <a:ext cx="1242605" cy="1202113"/>
          </a:xfrm>
          <a:prstGeom prst="roundRect">
            <a:avLst>
              <a:gd fmla="val 11921" name="adj"/>
            </a:avLst>
          </a:prstGeom>
          <a:solidFill>
            <a:schemeClr val="accent2"/>
          </a:solidFill>
          <a:ln algn="ctr" cap="flat" cmpd="sng" w="63500">
            <a:solidFill>
              <a:schemeClr val="bg1"/>
            </a:solidFill>
            <a:prstDash val="solid"/>
          </a:ln>
          <a:effectLst>
            <a:outerShdw algn="ctr" blurRad="127000" dir="5400000" dist="38100" rotWithShape="0">
              <a:prstClr val="black">
                <a:alpha val="40000"/>
              </a:prstClr>
            </a:outerShdw>
          </a:effectLst>
        </p:spPr>
        <p:txBody>
          <a:bodyPr anchor="ctr" bIns="41411" lIns="82824" rIns="82824" tIns="41411"/>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ctr" fontAlgn="base">
              <a:lnSpc>
                <a:spcPct val="120000"/>
              </a:lnSpc>
              <a:spcBef>
                <a:spcPct val="0"/>
              </a:spcBef>
              <a:spcAft>
                <a:spcPct val="0"/>
              </a:spcAft>
              <a:defRPr/>
            </a:pPr>
            <a:r>
              <a:rPr altLang="en-US" lang="zh-CN" sz="1867">
                <a:solidFill>
                  <a:schemeClr val="bg1"/>
                </a:solidFill>
                <a:latin charset="-122" pitchFamily="34" typeface="微软雅黑"/>
                <a:ea charset="-122" pitchFamily="34" typeface="微软雅黑"/>
              </a:rPr>
              <a:t>添加标题</a:t>
            </a:r>
          </a:p>
        </p:txBody>
      </p:sp>
      <p:sp>
        <p:nvSpPr>
          <p:cNvPr id="32" name="文本2"/>
          <p:cNvSpPr>
            <a:spLocks noChangeArrowheads="1"/>
          </p:cNvSpPr>
          <p:nvPr/>
        </p:nvSpPr>
        <p:spPr bwMode="gray">
          <a:xfrm>
            <a:off x="4509274" y="3256318"/>
            <a:ext cx="6104145" cy="1192036"/>
          </a:xfrm>
          <a:prstGeom prst="roundRect">
            <a:avLst>
              <a:gd fmla="val 11505" name="adj"/>
            </a:avLst>
          </a:prstGeom>
          <a:noFill/>
          <a:ln algn="ctr" cap="flat" cmpd="sng" w="15875">
            <a:solidFill>
              <a:schemeClr val="tx1">
                <a:lumMod val="50000"/>
                <a:lumOff val="50000"/>
              </a:schemeClr>
            </a:solidFill>
            <a:prstDash val="solid"/>
          </a:ln>
          <a:effectLst/>
          <a:extLst/>
        </p:spPr>
        <p:txBody>
          <a:bodyPr anchor="ctr" bIns="41411" lIns="82824" rIns="82824" tIns="41411"/>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fontAlgn="base">
              <a:lnSpc>
                <a:spcPct val="120000"/>
              </a:lnSpc>
              <a:spcBef>
                <a:spcPct val="0"/>
              </a:spcBef>
              <a:spcAft>
                <a:spcPct val="0"/>
              </a:spcAft>
              <a:defRPr/>
            </a:pPr>
            <a:r>
              <a:rPr altLang="en-US" lang="zh-CN" sz="1600">
                <a:solidFill>
                  <a:schemeClr val="tx1">
                    <a:lumMod val="75000"/>
                    <a:lumOff val="25000"/>
                  </a:schemeClr>
                </a:solidFill>
                <a:latin charset="-122" pitchFamily="34" typeface="微软雅黑"/>
                <a:ea charset="-122" pitchFamily="34" typeface="微软雅黑"/>
              </a:rPr>
              <a:t>您的内容打在这里，或者通过复制您的文本后，在此框中选择</a:t>
            </a:r>
          </a:p>
          <a:p>
            <a:pPr fontAlgn="base">
              <a:lnSpc>
                <a:spcPct val="120000"/>
              </a:lnSpc>
              <a:spcBef>
                <a:spcPct val="0"/>
              </a:spcBef>
              <a:spcAft>
                <a:spcPct val="0"/>
              </a:spcAft>
              <a:defRPr/>
            </a:pPr>
            <a:r>
              <a:rPr altLang="en-US" lang="zh-CN" sz="1600">
                <a:solidFill>
                  <a:schemeClr val="tx1">
                    <a:lumMod val="75000"/>
                    <a:lumOff val="25000"/>
                  </a:schemeClr>
                </a:solidFill>
                <a:latin charset="-122" pitchFamily="34" typeface="微软雅黑"/>
                <a:ea charset="-122" pitchFamily="34" typeface="微软雅黑"/>
              </a:rPr>
              <a:t>粘贴，并选择只保留文字。在此录入上述图表的综合描述说明。</a:t>
            </a:r>
          </a:p>
        </p:txBody>
      </p:sp>
      <p:sp>
        <p:nvSpPr>
          <p:cNvPr id="33" name="标题2"/>
          <p:cNvSpPr>
            <a:spLocks noChangeArrowheads="1"/>
          </p:cNvSpPr>
          <p:nvPr/>
        </p:nvSpPr>
        <p:spPr bwMode="gray">
          <a:xfrm>
            <a:off x="3074647" y="3256318"/>
            <a:ext cx="1242607" cy="1192036"/>
          </a:xfrm>
          <a:prstGeom prst="roundRect">
            <a:avLst>
              <a:gd fmla="val 11921" name="adj"/>
            </a:avLst>
          </a:prstGeom>
          <a:solidFill>
            <a:schemeClr val="accent3"/>
          </a:solidFill>
          <a:ln algn="ctr" cap="flat" cmpd="sng" w="63500">
            <a:solidFill>
              <a:schemeClr val="bg1"/>
            </a:solidFill>
            <a:prstDash val="solid"/>
          </a:ln>
          <a:effectLst>
            <a:outerShdw algn="ctr" blurRad="127000" dir="5400000" dist="38100" rotWithShape="0">
              <a:prstClr val="black">
                <a:alpha val="40000"/>
              </a:prstClr>
            </a:outerShdw>
          </a:effectLst>
        </p:spPr>
        <p:txBody>
          <a:bodyPr anchor="ctr" bIns="41411" lIns="82824" rIns="82824" tIns="41411"/>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ctr" fontAlgn="base">
              <a:lnSpc>
                <a:spcPct val="120000"/>
              </a:lnSpc>
              <a:spcBef>
                <a:spcPct val="0"/>
              </a:spcBef>
              <a:spcAft>
                <a:spcPct val="0"/>
              </a:spcAft>
              <a:defRPr/>
            </a:pPr>
            <a:r>
              <a:rPr altLang="en-US" lang="zh-CN" sz="1867">
                <a:solidFill>
                  <a:schemeClr val="bg1"/>
                </a:solidFill>
                <a:latin charset="-122" pitchFamily="34" typeface="微软雅黑"/>
                <a:ea charset="-122" pitchFamily="34" typeface="微软雅黑"/>
              </a:rPr>
              <a:t>添加标题</a:t>
            </a:r>
          </a:p>
        </p:txBody>
      </p:sp>
      <p:sp>
        <p:nvSpPr>
          <p:cNvPr id="34" name="文本3"/>
          <p:cNvSpPr>
            <a:spLocks noChangeArrowheads="1"/>
          </p:cNvSpPr>
          <p:nvPr/>
        </p:nvSpPr>
        <p:spPr bwMode="ltGray">
          <a:xfrm>
            <a:off x="4509274" y="4697390"/>
            <a:ext cx="6104145" cy="1181401"/>
          </a:xfrm>
          <a:prstGeom prst="roundRect">
            <a:avLst>
              <a:gd fmla="val 11505" name="adj"/>
            </a:avLst>
          </a:prstGeom>
          <a:noFill/>
          <a:ln algn="ctr" cap="flat" cmpd="sng" w="15875">
            <a:solidFill>
              <a:schemeClr val="tx1">
                <a:lumMod val="50000"/>
                <a:lumOff val="50000"/>
              </a:schemeClr>
            </a:solidFill>
            <a:prstDash val="solid"/>
          </a:ln>
          <a:effectLst/>
          <a:extLst/>
        </p:spPr>
        <p:txBody>
          <a:bodyPr anchor="ctr" bIns="41411" lIns="82824" rIns="82824" tIns="41411"/>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fontAlgn="base">
              <a:lnSpc>
                <a:spcPct val="120000"/>
              </a:lnSpc>
              <a:spcBef>
                <a:spcPct val="0"/>
              </a:spcBef>
              <a:spcAft>
                <a:spcPct val="0"/>
              </a:spcAft>
              <a:defRPr/>
            </a:pPr>
            <a:r>
              <a:rPr altLang="en-US" lang="zh-CN" sz="1600">
                <a:solidFill>
                  <a:schemeClr val="tx1">
                    <a:lumMod val="75000"/>
                    <a:lumOff val="25000"/>
                  </a:schemeClr>
                </a:solidFill>
                <a:latin charset="-122" pitchFamily="34" typeface="微软雅黑"/>
                <a:ea charset="-122" pitchFamily="34" typeface="微软雅黑"/>
              </a:rPr>
              <a:t>您的内容打在这里，或者通过复制您的文本后，在此框中选择</a:t>
            </a:r>
          </a:p>
          <a:p>
            <a:pPr fontAlgn="base">
              <a:lnSpc>
                <a:spcPct val="120000"/>
              </a:lnSpc>
              <a:spcBef>
                <a:spcPct val="0"/>
              </a:spcBef>
              <a:spcAft>
                <a:spcPct val="0"/>
              </a:spcAft>
              <a:defRPr/>
            </a:pPr>
            <a:r>
              <a:rPr altLang="en-US" lang="zh-CN" sz="1600">
                <a:solidFill>
                  <a:schemeClr val="tx1">
                    <a:lumMod val="75000"/>
                    <a:lumOff val="25000"/>
                  </a:schemeClr>
                </a:solidFill>
                <a:latin charset="-122" pitchFamily="34" typeface="微软雅黑"/>
                <a:ea charset="-122" pitchFamily="34" typeface="微软雅黑"/>
              </a:rPr>
              <a:t>粘贴，并选择只保留文字。在此录入上述图表的综合描述说明。</a:t>
            </a:r>
          </a:p>
        </p:txBody>
      </p:sp>
      <p:sp>
        <p:nvSpPr>
          <p:cNvPr id="35" name="标题3"/>
          <p:cNvSpPr>
            <a:spLocks noChangeArrowheads="1"/>
          </p:cNvSpPr>
          <p:nvPr/>
        </p:nvSpPr>
        <p:spPr bwMode="gray">
          <a:xfrm>
            <a:off x="3074647" y="4697390"/>
            <a:ext cx="1242605" cy="1181401"/>
          </a:xfrm>
          <a:prstGeom prst="roundRect">
            <a:avLst>
              <a:gd fmla="val 11921" name="adj"/>
            </a:avLst>
          </a:prstGeom>
          <a:solidFill>
            <a:schemeClr val="accent4"/>
          </a:solidFill>
          <a:ln algn="ctr" cap="flat" cmpd="sng" w="63500">
            <a:solidFill>
              <a:schemeClr val="bg1"/>
            </a:solidFill>
            <a:prstDash val="solid"/>
          </a:ln>
          <a:effectLst>
            <a:outerShdw algn="ctr" blurRad="127000" dir="5400000" dist="38100" rotWithShape="0">
              <a:prstClr val="black">
                <a:alpha val="40000"/>
              </a:prstClr>
            </a:outerShdw>
          </a:effectLst>
        </p:spPr>
        <p:txBody>
          <a:bodyPr anchor="ctr" bIns="41411" lIns="82824" rIns="82824" tIns="41411"/>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ctr" fontAlgn="base">
              <a:lnSpc>
                <a:spcPct val="120000"/>
              </a:lnSpc>
              <a:spcBef>
                <a:spcPct val="0"/>
              </a:spcBef>
              <a:spcAft>
                <a:spcPct val="0"/>
              </a:spcAft>
              <a:defRPr/>
            </a:pPr>
            <a:r>
              <a:rPr altLang="en-US" lang="zh-CN" sz="1867">
                <a:solidFill>
                  <a:schemeClr val="bg1"/>
                </a:solidFill>
                <a:latin charset="-122" pitchFamily="34" typeface="微软雅黑"/>
                <a:ea charset="-122" pitchFamily="34" typeface="微软雅黑"/>
              </a:rPr>
              <a:t>添加标题</a:t>
            </a:r>
          </a:p>
        </p:txBody>
      </p:sp>
      <p:sp>
        <p:nvSpPr>
          <p:cNvPr id="36" name="Oval 19"/>
          <p:cNvSpPr>
            <a:spLocks noChangeArrowheads="1"/>
          </p:cNvSpPr>
          <p:nvPr/>
        </p:nvSpPr>
        <p:spPr bwMode="auto">
          <a:xfrm>
            <a:off x="1295467" y="3256318"/>
            <a:ext cx="1190548" cy="1192036"/>
          </a:xfrm>
          <a:prstGeom prst="ellipse">
            <a:avLst/>
          </a:prstGeom>
          <a:solidFill>
            <a:schemeClr val="accent1"/>
          </a:solidFill>
          <a:ln w="63500">
            <a:solidFill>
              <a:schemeClr val="bg1"/>
            </a:solidFill>
            <a:round/>
          </a:ln>
          <a:effectLst>
            <a:outerShdw algn="ctr" blurRad="127000" dir="5400000" dist="38100" rotWithShape="0">
              <a:prstClr val="black">
                <a:alpha val="40000"/>
              </a:prstClr>
            </a:outerShdw>
          </a:effectLst>
        </p:spPr>
        <p:txBody>
          <a:bodyPr anchor="ctr" bIns="41411" lIns="82824" rIns="82824" tIns="41411"/>
          <a:lstStyle/>
          <a:p>
            <a:pPr algn="ctr">
              <a:lnSpc>
                <a:spcPct val="120000"/>
              </a:lnSpc>
              <a:defRPr/>
            </a:pPr>
            <a:r>
              <a:rPr altLang="en-US" b="1" kern="0" lang="zh-CN" sz="2400">
                <a:solidFill>
                  <a:schemeClr val="bg1"/>
                </a:solidFill>
                <a:latin charset="-122" pitchFamily="34" typeface="微软雅黑"/>
                <a:ea charset="-122" pitchFamily="34" typeface="微软雅黑"/>
              </a:rPr>
              <a:t>选题背景</a:t>
            </a:r>
          </a:p>
        </p:txBody>
      </p:sp>
      <p:sp>
        <p:nvSpPr>
          <p:cNvPr id="17" name="Text Box 2"/>
          <p:cNvSpPr txBox="1">
            <a:spLocks noChangeArrowheads="1"/>
          </p:cNvSpPr>
          <p:nvPr/>
        </p:nvSpPr>
        <p:spPr bwMode="auto">
          <a:xfrm>
            <a:off x="9691565" y="7077405"/>
            <a:ext cx="2527807" cy="375971"/>
          </a:xfrm>
          <a:prstGeom prst="rect">
            <a:avLst/>
          </a:prstGeom>
          <a:noFill/>
          <a:ln w="9525">
            <a:noFill/>
            <a:miter lim="800000"/>
          </a:ln>
        </p:spPr>
        <p:txBody>
          <a:bodyPr wrap="square">
            <a:spAutoFit/>
          </a:bodyPr>
          <a:lstStyle/>
          <a:p>
            <a:pPr algn="ctr"/>
            <a:r>
              <a:rPr altLang="en-US" lang="zh-CN" sz="1867">
                <a:solidFill>
                  <a:srgbClr val="00AEEE"/>
                </a:solidFill>
                <a:latin charset="-122" pitchFamily="34" typeface="微软雅黑"/>
                <a:ea charset="-122" pitchFamily="34" typeface="微软雅黑"/>
              </a:rPr>
              <a:t>延迟符号</a:t>
            </a:r>
          </a:p>
        </p:txBody>
      </p:sp>
    </p:spTree>
    <p:extLst>
      <p:ext uri="{BB962C8B-B14F-4D97-AF65-F5344CB8AC3E}">
        <p14:creationId val="587680553"/>
      </p:ext>
    </p:extLst>
  </p:cSld>
  <p:clrMapOvr>
    <a:masterClrMapping/>
  </p:clrMapOvr>
  <mc:AlternateContent>
    <mc:Choice Requires="p15">
      <p:transition p14:dur="1250" spd="slow">
        <p15:prstTrans prst="peelOff"/>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53" presetSubtype="0">
                                  <p:stCondLst>
                                    <p:cond delay="0"/>
                                  </p:stCondLst>
                                  <p:childTnLst>
                                    <p:set>
                                      <p:cBhvr>
                                        <p:cTn dur="1" fill="hold" id="6">
                                          <p:stCondLst>
                                            <p:cond delay="0"/>
                                          </p:stCondLst>
                                        </p:cTn>
                                        <p:tgtEl>
                                          <p:spTgt spid="36"/>
                                        </p:tgtEl>
                                        <p:attrNameLst>
                                          <p:attrName>style.visibility</p:attrName>
                                        </p:attrNameLst>
                                      </p:cBhvr>
                                      <p:to>
                                        <p:strVal val="visible"/>
                                      </p:to>
                                    </p:set>
                                    <p:anim calcmode="lin" valueType="num">
                                      <p:cBhvr>
                                        <p:cTn dur="500" fill="hold" id="7"/>
                                        <p:tgtEl>
                                          <p:spTgt spid="36"/>
                                        </p:tgtEl>
                                        <p:attrNameLst>
                                          <p:attrName>ppt_w</p:attrName>
                                        </p:attrNameLst>
                                      </p:cBhvr>
                                      <p:tavLst>
                                        <p:tav tm="0">
                                          <p:val>
                                            <p:fltVal val="0"/>
                                          </p:val>
                                        </p:tav>
                                        <p:tav tm="100000">
                                          <p:val>
                                            <p:strVal val="#ppt_w"/>
                                          </p:val>
                                        </p:tav>
                                      </p:tavLst>
                                    </p:anim>
                                    <p:anim calcmode="lin" valueType="num">
                                      <p:cBhvr>
                                        <p:cTn dur="500" fill="hold" id="8"/>
                                        <p:tgtEl>
                                          <p:spTgt spid="36"/>
                                        </p:tgtEl>
                                        <p:attrNameLst>
                                          <p:attrName>ppt_h</p:attrName>
                                        </p:attrNameLst>
                                      </p:cBhvr>
                                      <p:tavLst>
                                        <p:tav tm="0">
                                          <p:val>
                                            <p:fltVal val="0"/>
                                          </p:val>
                                        </p:tav>
                                        <p:tav tm="100000">
                                          <p:val>
                                            <p:strVal val="#ppt_h"/>
                                          </p:val>
                                        </p:tav>
                                      </p:tavLst>
                                    </p:anim>
                                    <p:animEffect filter="fade" transition="in">
                                      <p:cBhvr>
                                        <p:cTn dur="500" id="9"/>
                                        <p:tgtEl>
                                          <p:spTgt spid="36"/>
                                        </p:tgtEl>
                                      </p:cBhvr>
                                    </p:animEffect>
                                  </p:childTnLst>
                                </p:cTn>
                              </p:par>
                            </p:childTnLst>
                          </p:cTn>
                        </p:par>
                        <p:par>
                          <p:cTn fill="hold" id="10" nodeType="afterGroup">
                            <p:stCondLst>
                              <p:cond delay="500"/>
                            </p:stCondLst>
                            <p:childTnLst>
                              <p:par>
                                <p:cTn fill="hold" grpId="0" id="11" nodeType="afterEffect" presetClass="entr" presetID="22" presetSubtype="8">
                                  <p:stCondLst>
                                    <p:cond delay="0"/>
                                  </p:stCondLst>
                                  <p:childTnLst>
                                    <p:set>
                                      <p:cBhvr>
                                        <p:cTn dur="1" fill="hold" id="12">
                                          <p:stCondLst>
                                            <p:cond delay="0"/>
                                          </p:stCondLst>
                                        </p:cTn>
                                        <p:tgtEl>
                                          <p:spTgt spid="29"/>
                                        </p:tgtEl>
                                        <p:attrNameLst>
                                          <p:attrName>style.visibility</p:attrName>
                                        </p:attrNameLst>
                                      </p:cBhvr>
                                      <p:to>
                                        <p:strVal val="visible"/>
                                      </p:to>
                                    </p:set>
                                    <p:animEffect filter="wipe(left)" transition="in">
                                      <p:cBhvr>
                                        <p:cTn dur="500" id="13"/>
                                        <p:tgtEl>
                                          <p:spTgt spid="29"/>
                                        </p:tgtEl>
                                      </p:cBhvr>
                                    </p:animEffect>
                                  </p:childTnLst>
                                </p:cTn>
                              </p:par>
                            </p:childTnLst>
                          </p:cTn>
                        </p:par>
                        <p:par>
                          <p:cTn fill="hold" id="14" nodeType="afterGroup">
                            <p:stCondLst>
                              <p:cond delay="1000"/>
                            </p:stCondLst>
                            <p:childTnLst>
                              <p:par>
                                <p:cTn fill="hold" grpId="0" id="15" nodeType="afterEffect" presetClass="entr" presetID="22" presetSubtype="8">
                                  <p:stCondLst>
                                    <p:cond delay="0"/>
                                  </p:stCondLst>
                                  <p:childTnLst>
                                    <p:set>
                                      <p:cBhvr>
                                        <p:cTn dur="1" fill="hold" id="16">
                                          <p:stCondLst>
                                            <p:cond delay="0"/>
                                          </p:stCondLst>
                                        </p:cTn>
                                        <p:tgtEl>
                                          <p:spTgt spid="31"/>
                                        </p:tgtEl>
                                        <p:attrNameLst>
                                          <p:attrName>style.visibility</p:attrName>
                                        </p:attrNameLst>
                                      </p:cBhvr>
                                      <p:to>
                                        <p:strVal val="visible"/>
                                      </p:to>
                                    </p:set>
                                    <p:animEffect filter="wipe(left)" transition="in">
                                      <p:cBhvr>
                                        <p:cTn dur="500" id="17"/>
                                        <p:tgtEl>
                                          <p:spTgt spid="31"/>
                                        </p:tgtEl>
                                      </p:cBhvr>
                                    </p:animEffect>
                                  </p:childTnLst>
                                </p:cTn>
                              </p:par>
                            </p:childTnLst>
                          </p:cTn>
                        </p:par>
                        <p:par>
                          <p:cTn fill="hold" id="18" nodeType="afterGroup">
                            <p:stCondLst>
                              <p:cond delay="1500"/>
                            </p:stCondLst>
                            <p:childTnLst>
                              <p:par>
                                <p:cTn fill="hold" grpId="0" id="19" nodeType="afterEffect" presetClass="entr" presetID="22" presetSubtype="8">
                                  <p:stCondLst>
                                    <p:cond delay="0"/>
                                  </p:stCondLst>
                                  <p:childTnLst>
                                    <p:set>
                                      <p:cBhvr>
                                        <p:cTn dur="1" fill="hold" id="20">
                                          <p:stCondLst>
                                            <p:cond delay="0"/>
                                          </p:stCondLst>
                                        </p:cTn>
                                        <p:tgtEl>
                                          <p:spTgt spid="30"/>
                                        </p:tgtEl>
                                        <p:attrNameLst>
                                          <p:attrName>style.visibility</p:attrName>
                                        </p:attrNameLst>
                                      </p:cBhvr>
                                      <p:to>
                                        <p:strVal val="visible"/>
                                      </p:to>
                                    </p:set>
                                    <p:animEffect filter="wipe(left)" transition="in">
                                      <p:cBhvr>
                                        <p:cTn dur="500" id="21"/>
                                        <p:tgtEl>
                                          <p:spTgt spid="30"/>
                                        </p:tgtEl>
                                      </p:cBhvr>
                                    </p:animEffect>
                                  </p:childTnLst>
                                </p:cTn>
                              </p:par>
                            </p:childTnLst>
                          </p:cTn>
                        </p:par>
                        <p:par>
                          <p:cTn fill="hold" id="22" nodeType="afterGroup">
                            <p:stCondLst>
                              <p:cond delay="2000"/>
                            </p:stCondLst>
                            <p:childTnLst>
                              <p:par>
                                <p:cTn fill="hold" grpId="0" id="23" nodeType="afterEffect" presetClass="entr" presetID="22" presetSubtype="8">
                                  <p:stCondLst>
                                    <p:cond delay="0"/>
                                  </p:stCondLst>
                                  <p:childTnLst>
                                    <p:set>
                                      <p:cBhvr>
                                        <p:cTn dur="1" fill="hold" id="24">
                                          <p:stCondLst>
                                            <p:cond delay="0"/>
                                          </p:stCondLst>
                                        </p:cTn>
                                        <p:tgtEl>
                                          <p:spTgt spid="28"/>
                                        </p:tgtEl>
                                        <p:attrNameLst>
                                          <p:attrName>style.visibility</p:attrName>
                                        </p:attrNameLst>
                                      </p:cBhvr>
                                      <p:to>
                                        <p:strVal val="visible"/>
                                      </p:to>
                                    </p:set>
                                    <p:animEffect filter="wipe(left)" transition="in">
                                      <p:cBhvr>
                                        <p:cTn dur="500" id="25"/>
                                        <p:tgtEl>
                                          <p:spTgt spid="28"/>
                                        </p:tgtEl>
                                      </p:cBhvr>
                                    </p:animEffect>
                                  </p:childTnLst>
                                </p:cTn>
                              </p:par>
                            </p:childTnLst>
                          </p:cTn>
                        </p:par>
                        <p:par>
                          <p:cTn fill="hold" id="26" nodeType="afterGroup">
                            <p:stCondLst>
                              <p:cond delay="2500"/>
                            </p:stCondLst>
                            <p:childTnLst>
                              <p:par>
                                <p:cTn fill="hold" grpId="0" id="27" nodeType="afterEffect" presetClass="entr" presetID="22" presetSubtype="8">
                                  <p:stCondLst>
                                    <p:cond delay="0"/>
                                  </p:stCondLst>
                                  <p:childTnLst>
                                    <p:set>
                                      <p:cBhvr>
                                        <p:cTn dur="1" fill="hold" id="28">
                                          <p:stCondLst>
                                            <p:cond delay="0"/>
                                          </p:stCondLst>
                                        </p:cTn>
                                        <p:tgtEl>
                                          <p:spTgt spid="33"/>
                                        </p:tgtEl>
                                        <p:attrNameLst>
                                          <p:attrName>style.visibility</p:attrName>
                                        </p:attrNameLst>
                                      </p:cBhvr>
                                      <p:to>
                                        <p:strVal val="visible"/>
                                      </p:to>
                                    </p:set>
                                    <p:animEffect filter="wipe(left)" transition="in">
                                      <p:cBhvr>
                                        <p:cTn dur="500" id="29"/>
                                        <p:tgtEl>
                                          <p:spTgt spid="33"/>
                                        </p:tgtEl>
                                      </p:cBhvr>
                                    </p:animEffect>
                                  </p:childTnLst>
                                </p:cTn>
                              </p:par>
                            </p:childTnLst>
                          </p:cTn>
                        </p:par>
                        <p:par>
                          <p:cTn fill="hold" id="30" nodeType="afterGroup">
                            <p:stCondLst>
                              <p:cond delay="3000"/>
                            </p:stCondLst>
                            <p:childTnLst>
                              <p:par>
                                <p:cTn fill="hold" grpId="0" id="31" nodeType="afterEffect" presetClass="entr" presetID="22" presetSubtype="8">
                                  <p:stCondLst>
                                    <p:cond delay="0"/>
                                  </p:stCondLst>
                                  <p:childTnLst>
                                    <p:set>
                                      <p:cBhvr>
                                        <p:cTn dur="1" fill="hold" id="32">
                                          <p:stCondLst>
                                            <p:cond delay="0"/>
                                          </p:stCondLst>
                                        </p:cTn>
                                        <p:tgtEl>
                                          <p:spTgt spid="32"/>
                                        </p:tgtEl>
                                        <p:attrNameLst>
                                          <p:attrName>style.visibility</p:attrName>
                                        </p:attrNameLst>
                                      </p:cBhvr>
                                      <p:to>
                                        <p:strVal val="visible"/>
                                      </p:to>
                                    </p:set>
                                    <p:animEffect filter="wipe(left)" transition="in">
                                      <p:cBhvr>
                                        <p:cTn dur="500" id="33"/>
                                        <p:tgtEl>
                                          <p:spTgt spid="32"/>
                                        </p:tgtEl>
                                      </p:cBhvr>
                                    </p:animEffect>
                                  </p:childTnLst>
                                </p:cTn>
                              </p:par>
                            </p:childTnLst>
                          </p:cTn>
                        </p:par>
                        <p:par>
                          <p:cTn fill="hold" id="34" nodeType="afterGroup">
                            <p:stCondLst>
                              <p:cond delay="3500"/>
                            </p:stCondLst>
                            <p:childTnLst>
                              <p:par>
                                <p:cTn fill="hold" grpId="0" id="35" nodeType="afterEffect" presetClass="entr" presetID="22" presetSubtype="8">
                                  <p:stCondLst>
                                    <p:cond delay="0"/>
                                  </p:stCondLst>
                                  <p:childTnLst>
                                    <p:set>
                                      <p:cBhvr>
                                        <p:cTn dur="1" fill="hold" id="36">
                                          <p:stCondLst>
                                            <p:cond delay="0"/>
                                          </p:stCondLst>
                                        </p:cTn>
                                        <p:tgtEl>
                                          <p:spTgt spid="27"/>
                                        </p:tgtEl>
                                        <p:attrNameLst>
                                          <p:attrName>style.visibility</p:attrName>
                                        </p:attrNameLst>
                                      </p:cBhvr>
                                      <p:to>
                                        <p:strVal val="visible"/>
                                      </p:to>
                                    </p:set>
                                    <p:animEffect filter="wipe(left)" transition="in">
                                      <p:cBhvr>
                                        <p:cTn dur="500" id="37"/>
                                        <p:tgtEl>
                                          <p:spTgt spid="27"/>
                                        </p:tgtEl>
                                      </p:cBhvr>
                                    </p:animEffect>
                                  </p:childTnLst>
                                </p:cTn>
                              </p:par>
                            </p:childTnLst>
                          </p:cTn>
                        </p:par>
                        <p:par>
                          <p:cTn fill="hold" id="38" nodeType="afterGroup">
                            <p:stCondLst>
                              <p:cond delay="4000"/>
                            </p:stCondLst>
                            <p:childTnLst>
                              <p:par>
                                <p:cTn fill="hold" grpId="0" id="39" nodeType="afterEffect" presetClass="entr" presetID="22" presetSubtype="8">
                                  <p:stCondLst>
                                    <p:cond delay="0"/>
                                  </p:stCondLst>
                                  <p:childTnLst>
                                    <p:set>
                                      <p:cBhvr>
                                        <p:cTn dur="1" fill="hold" id="40">
                                          <p:stCondLst>
                                            <p:cond delay="0"/>
                                          </p:stCondLst>
                                        </p:cTn>
                                        <p:tgtEl>
                                          <p:spTgt spid="35"/>
                                        </p:tgtEl>
                                        <p:attrNameLst>
                                          <p:attrName>style.visibility</p:attrName>
                                        </p:attrNameLst>
                                      </p:cBhvr>
                                      <p:to>
                                        <p:strVal val="visible"/>
                                      </p:to>
                                    </p:set>
                                    <p:animEffect filter="wipe(left)" transition="in">
                                      <p:cBhvr>
                                        <p:cTn dur="500" id="41"/>
                                        <p:tgtEl>
                                          <p:spTgt spid="35"/>
                                        </p:tgtEl>
                                      </p:cBhvr>
                                    </p:animEffect>
                                  </p:childTnLst>
                                </p:cTn>
                              </p:par>
                            </p:childTnLst>
                          </p:cTn>
                        </p:par>
                        <p:par>
                          <p:cTn fill="hold" id="42" nodeType="afterGroup">
                            <p:stCondLst>
                              <p:cond delay="4500"/>
                            </p:stCondLst>
                            <p:childTnLst>
                              <p:par>
                                <p:cTn fill="hold" grpId="0" id="43" nodeType="afterEffect" presetClass="entr" presetID="22" presetSubtype="8">
                                  <p:stCondLst>
                                    <p:cond delay="0"/>
                                  </p:stCondLst>
                                  <p:childTnLst>
                                    <p:set>
                                      <p:cBhvr>
                                        <p:cTn dur="1" fill="hold" id="44">
                                          <p:stCondLst>
                                            <p:cond delay="0"/>
                                          </p:stCondLst>
                                        </p:cTn>
                                        <p:tgtEl>
                                          <p:spTgt spid="34"/>
                                        </p:tgtEl>
                                        <p:attrNameLst>
                                          <p:attrName>style.visibility</p:attrName>
                                        </p:attrNameLst>
                                      </p:cBhvr>
                                      <p:to>
                                        <p:strVal val="visible"/>
                                      </p:to>
                                    </p:set>
                                    <p:animEffect filter="wipe(left)" transition="in">
                                      <p:cBhvr>
                                        <p:cTn dur="500" id="45"/>
                                        <p:tgtEl>
                                          <p:spTgt spid="34"/>
                                        </p:tgtEl>
                                      </p:cBhvr>
                                    </p:animEffect>
                                  </p:childTnLst>
                                </p:cTn>
                              </p:par>
                            </p:childTnLst>
                          </p:cTn>
                        </p:par>
                        <p:par>
                          <p:cTn fill="hold" id="46" nodeType="afterGroup">
                            <p:stCondLst>
                              <p:cond delay="5000"/>
                            </p:stCondLst>
                            <p:childTnLst>
                              <p:par>
                                <p:cTn fill="hold" grpId="0" id="47" nodeType="afterEffect" presetClass="entr" presetID="53" presetSubtype="0">
                                  <p:stCondLst>
                                    <p:cond delay="0"/>
                                  </p:stCondLst>
                                  <p:iterate type="lt">
                                    <p:tmPct val="10000"/>
                                  </p:iterate>
                                  <p:childTnLst>
                                    <p:set>
                                      <p:cBhvr>
                                        <p:cTn dur="1" fill="hold" id="48">
                                          <p:stCondLst>
                                            <p:cond delay="0"/>
                                          </p:stCondLst>
                                        </p:cTn>
                                        <p:tgtEl>
                                          <p:spTgt spid="17"/>
                                        </p:tgtEl>
                                        <p:attrNameLst>
                                          <p:attrName>style.visibility</p:attrName>
                                        </p:attrNameLst>
                                      </p:cBhvr>
                                      <p:to>
                                        <p:strVal val="visible"/>
                                      </p:to>
                                    </p:set>
                                    <p:anim calcmode="lin" valueType="num">
                                      <p:cBhvr>
                                        <p:cTn dur="650" fill="hold" id="49"/>
                                        <p:tgtEl>
                                          <p:spTgt spid="17"/>
                                        </p:tgtEl>
                                        <p:attrNameLst>
                                          <p:attrName>ppt_w</p:attrName>
                                        </p:attrNameLst>
                                      </p:cBhvr>
                                      <p:tavLst>
                                        <p:tav tm="0">
                                          <p:val>
                                            <p:fltVal val="0"/>
                                          </p:val>
                                        </p:tav>
                                        <p:tav tm="100000">
                                          <p:val>
                                            <p:strVal val="#ppt_w"/>
                                          </p:val>
                                        </p:tav>
                                      </p:tavLst>
                                    </p:anim>
                                    <p:anim calcmode="lin" valueType="num">
                                      <p:cBhvr>
                                        <p:cTn dur="650" fill="hold" id="50"/>
                                        <p:tgtEl>
                                          <p:spTgt spid="17"/>
                                        </p:tgtEl>
                                        <p:attrNameLst>
                                          <p:attrName>ppt_h</p:attrName>
                                        </p:attrNameLst>
                                      </p:cBhvr>
                                      <p:tavLst>
                                        <p:tav tm="0">
                                          <p:val>
                                            <p:fltVal val="0"/>
                                          </p:val>
                                        </p:tav>
                                        <p:tav tm="100000">
                                          <p:val>
                                            <p:strVal val="#ppt_h"/>
                                          </p:val>
                                        </p:tav>
                                      </p:tavLst>
                                    </p:anim>
                                    <p:animEffect filter="fade" transition="in">
                                      <p:cBhvr>
                                        <p:cTn dur="650" id="51"/>
                                        <p:tgtEl>
                                          <p:spTgt spid="1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7"/>
      <p:bldP grpId="0" spid="28"/>
      <p:bldP grpId="0" spid="29"/>
      <p:bldP grpId="0" spid="30"/>
      <p:bldP grpId="0" spid="31"/>
      <p:bldP grpId="0" spid="32"/>
      <p:bldP grpId="0" spid="33"/>
      <p:bldP grpId="0" spid="34"/>
      <p:bldP grpId="0" spid="35"/>
      <p:bldP grpId="0" spid="36"/>
      <p:bldP grpId="0" spid="17"/>
    </p:bldLs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3" name="TextBox 22"/>
          <p:cNvSpPr txBox="1"/>
          <p:nvPr/>
        </p:nvSpPr>
        <p:spPr>
          <a:xfrm>
            <a:off x="5356826" y="324965"/>
            <a:ext cx="1535430" cy="497891"/>
          </a:xfrm>
          <a:prstGeom prst="rect">
            <a:avLst/>
          </a:prstGeom>
          <a:noFill/>
        </p:spPr>
        <p:txBody>
          <a:bodyPr rtlCol="0" wrap="none">
            <a:spAutoFit/>
          </a:bodyPr>
          <a:lstStyle/>
          <a:p>
            <a:r>
              <a:rPr altLang="en-US" lang="zh-CN" sz="2667">
                <a:solidFill>
                  <a:srgbClr val="304860"/>
                </a:solidFill>
                <a:latin charset="-122" pitchFamily="34" typeface="微软雅黑"/>
                <a:ea charset="-122" pitchFamily="34" typeface="微软雅黑"/>
              </a:rPr>
              <a:t>研究意义</a:t>
            </a:r>
          </a:p>
        </p:txBody>
      </p:sp>
      <p:sp>
        <p:nvSpPr>
          <p:cNvPr id="3" name="圆角矩形 2"/>
          <p:cNvSpPr/>
          <p:nvPr/>
        </p:nvSpPr>
        <p:spPr>
          <a:xfrm>
            <a:off x="1198880" y="1664216"/>
            <a:ext cx="9794240" cy="1860795"/>
          </a:xfrm>
          <a:prstGeom prst="roundRect">
            <a:avLst>
              <a:gd fmla="val 0" name="adj"/>
            </a:avLst>
          </a:prstGeom>
          <a:noFill/>
          <a:ln w="31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p>
        </p:txBody>
      </p:sp>
      <p:sp>
        <p:nvSpPr>
          <p:cNvPr id="4" name="TextBox 3"/>
          <p:cNvSpPr txBox="1"/>
          <p:nvPr/>
        </p:nvSpPr>
        <p:spPr>
          <a:xfrm>
            <a:off x="1595500" y="1988841"/>
            <a:ext cx="9001000" cy="1170432"/>
          </a:xfrm>
          <a:prstGeom prst="rect">
            <a:avLst/>
          </a:prstGeom>
          <a:noFill/>
        </p:spPr>
        <p:txBody>
          <a:bodyPr bIns="0" lIns="0" rIns="0" rtlCol="0" tIns="0" wrap="square">
            <a:spAutoFit/>
          </a:bodyPr>
          <a:lstStyle/>
          <a:p>
            <a:pPr algn="just">
              <a:lnSpc>
                <a:spcPct val="120000"/>
              </a:lnSpc>
            </a:pPr>
            <a:r>
              <a:rPr altLang="en-US" lang="zh-CN" sz="1600">
                <a:solidFill>
                  <a:schemeClr val="tx1">
                    <a:lumMod val="75000"/>
                    <a:lumOff val="25000"/>
                  </a:schemeClr>
                </a:solidFill>
                <a:latin charset="-122" pitchFamily="34" typeface="微软雅黑"/>
                <a:ea charset="-122" pitchFamily="34" typeface="微软雅黑"/>
              </a:rPr>
              <a:t>写内容……点击输入本栏的具体文字，简明扼要的说明分项内容，此为概念图解，请根据您的具体内容酌情修改。写内容……点击输入本栏的具体文字，简明扼要的说明分项内容，此为概念图解，请根据您的具体内容酌情修改。写内容……点击输入本栏的具体文字，简明扼要的说明分项内容，此为概念图解，请根据您的具体内容酌情修改。</a:t>
            </a:r>
          </a:p>
        </p:txBody>
      </p:sp>
      <p:sp>
        <p:nvSpPr>
          <p:cNvPr id="5" name="矩形 93"/>
          <p:cNvSpPr/>
          <p:nvPr/>
        </p:nvSpPr>
        <p:spPr>
          <a:xfrm>
            <a:off x="1148656" y="1604797"/>
            <a:ext cx="384043" cy="384043"/>
          </a:xfrm>
          <a:custGeom>
            <a:rect b="b" l="l" r="r" t="t"/>
            <a:pathLst>
              <a:path h="504056" w="504056">
                <a:moveTo>
                  <a:pt x="0" y="0"/>
                </a:moveTo>
                <a:lnTo>
                  <a:pt x="504056" y="0"/>
                </a:lnTo>
                <a:lnTo>
                  <a:pt x="504056" y="144016"/>
                </a:lnTo>
                <a:lnTo>
                  <a:pt x="144016" y="144016"/>
                </a:lnTo>
                <a:lnTo>
                  <a:pt x="144016" y="504056"/>
                </a:lnTo>
                <a:lnTo>
                  <a:pt x="0" y="504056"/>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p>
        </p:txBody>
      </p:sp>
      <p:sp>
        <p:nvSpPr>
          <p:cNvPr id="6" name="矩形 93"/>
          <p:cNvSpPr/>
          <p:nvPr/>
        </p:nvSpPr>
        <p:spPr>
          <a:xfrm rot="10800000">
            <a:off x="10661961" y="3200136"/>
            <a:ext cx="384043" cy="384043"/>
          </a:xfrm>
          <a:custGeom>
            <a:rect b="b" l="l" r="r" t="t"/>
            <a:pathLst>
              <a:path h="504056" w="504056">
                <a:moveTo>
                  <a:pt x="0" y="0"/>
                </a:moveTo>
                <a:lnTo>
                  <a:pt x="504056" y="0"/>
                </a:lnTo>
                <a:lnTo>
                  <a:pt x="504056" y="144016"/>
                </a:lnTo>
                <a:lnTo>
                  <a:pt x="144016" y="144016"/>
                </a:lnTo>
                <a:lnTo>
                  <a:pt x="144016" y="504056"/>
                </a:lnTo>
                <a:lnTo>
                  <a:pt x="0" y="504056"/>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p>
        </p:txBody>
      </p:sp>
      <p:sp>
        <p:nvSpPr>
          <p:cNvPr id="7" name="Freeform 5"/>
          <p:cNvSpPr/>
          <p:nvPr/>
        </p:nvSpPr>
        <p:spPr bwMode="auto">
          <a:xfrm>
            <a:off x="4006635" y="4005065"/>
            <a:ext cx="1957317" cy="1764740"/>
          </a:xfrm>
          <a:custGeom>
            <a:gdLst>
              <a:gd fmla="*/ 2151 w 2740" name="T0"/>
              <a:gd fmla="*/ 2315 h 2446" name="T1"/>
              <a:gd fmla="*/ 2055 w 2740" name="T2"/>
              <a:gd fmla="*/ 2410 h 2446" name="T3"/>
              <a:gd fmla="*/ 1918 w 2740" name="T4"/>
              <a:gd fmla="*/ 2445 h 2446" name="T5"/>
              <a:gd fmla="*/ 816 w 2740" name="T6"/>
              <a:gd fmla="*/ 2445 h 2446" name="T7"/>
              <a:gd fmla="*/ 685 w 2740" name="T8"/>
              <a:gd fmla="*/ 2410 h 2446" name="T9"/>
              <a:gd fmla="*/ 589 w 2740" name="T10"/>
              <a:gd fmla="*/ 2314 h 2446" name="T11"/>
              <a:gd fmla="*/ 36 w 2740" name="T12"/>
              <a:gd fmla="*/ 1356 h 2446" name="T13"/>
              <a:gd fmla="*/ 0 w 2740" name="T14"/>
              <a:gd fmla="*/ 1223 h 2446" name="T15"/>
              <a:gd fmla="*/ 36 w 2740" name="T16"/>
              <a:gd fmla="*/ 1089 h 2446" name="T17"/>
              <a:gd fmla="*/ 587 w 2740" name="T18"/>
              <a:gd fmla="*/ 135 h 2446" name="T19"/>
              <a:gd fmla="*/ 685 w 2740" name="T20"/>
              <a:gd fmla="*/ 37 h 2446" name="T21"/>
              <a:gd fmla="*/ 810 w 2740" name="T22"/>
              <a:gd fmla="*/ 1 h 2446" name="T23"/>
              <a:gd fmla="*/ 1916 w 2740" name="T24"/>
              <a:gd fmla="*/ 1 h 2446" name="T25"/>
              <a:gd fmla="*/ 2055 w 2740" name="T26"/>
              <a:gd fmla="*/ 37 h 2446" name="T27"/>
              <a:gd fmla="*/ 2151 w 2740" name="T28"/>
              <a:gd fmla="*/ 132 h 2446" name="T29"/>
              <a:gd fmla="*/ 2702 w 2740" name="T30"/>
              <a:gd fmla="*/ 1086 h 2446" name="T31"/>
              <a:gd fmla="*/ 2740 w 2740" name="T32"/>
              <a:gd fmla="*/ 1223 h 2446" name="T33"/>
              <a:gd fmla="*/ 2701 w 2740" name="T34"/>
              <a:gd fmla="*/ 1361 h 2446" name="T35"/>
              <a:gd fmla="*/ 2151 w 2740" name="T36"/>
              <a:gd fmla="*/ 2315 h 2446"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2446" w="2740">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chemeClr val="accent2"/>
          </a:solidFill>
          <a:ln cap="flat" w="63500">
            <a:solidFill>
              <a:schemeClr val="bg1"/>
            </a:solidFill>
            <a:prstDash val="solid"/>
            <a:miter lim="800000"/>
          </a:ln>
          <a:effectLst>
            <a:outerShdw algn="t" blurRad="127000" dir="6600000" dist="63500" rotWithShape="0">
              <a:prstClr val="black">
                <a:alpha val="40000"/>
              </a:prstClr>
            </a:outerShdw>
          </a:effectLst>
          <a:extLst/>
        </p:spPr>
        <p:txBody>
          <a:bodyPr anchor="t" anchorCtr="0" bIns="60960" compatLnSpc="1" lIns="121920" numCol="1" rIns="121920" tIns="60960" vert="horz" wrap="square">
            <a:prstTxWarp prst="textNoShape">
              <a:avLst/>
            </a:prstTxWarp>
          </a:bodyPr>
          <a:lstStyle/>
          <a:p>
            <a:endParaRPr altLang="en-US" lang="zh-CN" sz="2400">
              <a:solidFill>
                <a:schemeClr val="bg1"/>
              </a:solidFill>
            </a:endParaRPr>
          </a:p>
        </p:txBody>
      </p:sp>
      <p:sp>
        <p:nvSpPr>
          <p:cNvPr id="8" name="TextBox 7"/>
          <p:cNvSpPr txBox="1"/>
          <p:nvPr/>
        </p:nvSpPr>
        <p:spPr>
          <a:xfrm>
            <a:off x="4317248" y="4514539"/>
            <a:ext cx="1292048" cy="731520"/>
          </a:xfrm>
          <a:prstGeom prst="rect">
            <a:avLst/>
          </a:prstGeom>
          <a:noFill/>
        </p:spPr>
        <p:txBody>
          <a:bodyPr bIns="0" lIns="0" rIns="0" rtlCol="0" tIns="0" wrap="square">
            <a:spAutoFit/>
          </a:bodyPr>
          <a:lstStyle>
            <a:defPPr>
              <a:defRPr lang="zh-CN"/>
            </a:defPPr>
            <a:lvl1pPr>
              <a:defRPr sz="2200">
                <a:solidFill>
                  <a:schemeClr val="bg1"/>
                </a:solidFill>
                <a:latin charset="-122" pitchFamily="34" typeface="微软雅黑"/>
                <a:ea charset="-122" pitchFamily="34" typeface="微软雅黑"/>
              </a:defRPr>
            </a:lvl1pPr>
          </a:lstStyle>
          <a:p>
            <a:pPr algn="ctr"/>
            <a:r>
              <a:rPr altLang="en-US" b="1" lang="zh-CN" sz="2400"/>
              <a:t>添加</a:t>
            </a:r>
          </a:p>
          <a:p>
            <a:pPr algn="ctr"/>
            <a:r>
              <a:rPr altLang="en-US" b="1" lang="zh-CN" sz="2400"/>
              <a:t>关键字</a:t>
            </a:r>
          </a:p>
        </p:txBody>
      </p:sp>
      <p:sp>
        <p:nvSpPr>
          <p:cNvPr id="9" name="Freeform 5"/>
          <p:cNvSpPr/>
          <p:nvPr/>
        </p:nvSpPr>
        <p:spPr bwMode="auto">
          <a:xfrm>
            <a:off x="1881232" y="4005065"/>
            <a:ext cx="1957317" cy="1764740"/>
          </a:xfrm>
          <a:custGeom>
            <a:gdLst>
              <a:gd fmla="*/ 2151 w 2740" name="T0"/>
              <a:gd fmla="*/ 2315 h 2446" name="T1"/>
              <a:gd fmla="*/ 2055 w 2740" name="T2"/>
              <a:gd fmla="*/ 2410 h 2446" name="T3"/>
              <a:gd fmla="*/ 1918 w 2740" name="T4"/>
              <a:gd fmla="*/ 2445 h 2446" name="T5"/>
              <a:gd fmla="*/ 816 w 2740" name="T6"/>
              <a:gd fmla="*/ 2445 h 2446" name="T7"/>
              <a:gd fmla="*/ 685 w 2740" name="T8"/>
              <a:gd fmla="*/ 2410 h 2446" name="T9"/>
              <a:gd fmla="*/ 589 w 2740" name="T10"/>
              <a:gd fmla="*/ 2314 h 2446" name="T11"/>
              <a:gd fmla="*/ 36 w 2740" name="T12"/>
              <a:gd fmla="*/ 1356 h 2446" name="T13"/>
              <a:gd fmla="*/ 0 w 2740" name="T14"/>
              <a:gd fmla="*/ 1223 h 2446" name="T15"/>
              <a:gd fmla="*/ 36 w 2740" name="T16"/>
              <a:gd fmla="*/ 1089 h 2446" name="T17"/>
              <a:gd fmla="*/ 587 w 2740" name="T18"/>
              <a:gd fmla="*/ 135 h 2446" name="T19"/>
              <a:gd fmla="*/ 685 w 2740" name="T20"/>
              <a:gd fmla="*/ 37 h 2446" name="T21"/>
              <a:gd fmla="*/ 810 w 2740" name="T22"/>
              <a:gd fmla="*/ 1 h 2446" name="T23"/>
              <a:gd fmla="*/ 1916 w 2740" name="T24"/>
              <a:gd fmla="*/ 1 h 2446" name="T25"/>
              <a:gd fmla="*/ 2055 w 2740" name="T26"/>
              <a:gd fmla="*/ 37 h 2446" name="T27"/>
              <a:gd fmla="*/ 2151 w 2740" name="T28"/>
              <a:gd fmla="*/ 132 h 2446" name="T29"/>
              <a:gd fmla="*/ 2702 w 2740" name="T30"/>
              <a:gd fmla="*/ 1086 h 2446" name="T31"/>
              <a:gd fmla="*/ 2740 w 2740" name="T32"/>
              <a:gd fmla="*/ 1223 h 2446" name="T33"/>
              <a:gd fmla="*/ 2701 w 2740" name="T34"/>
              <a:gd fmla="*/ 1361 h 2446" name="T35"/>
              <a:gd fmla="*/ 2151 w 2740" name="T36"/>
              <a:gd fmla="*/ 2315 h 2446"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2446" w="2740">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chemeClr val="accent1"/>
          </a:solidFill>
          <a:ln cap="flat" w="63500">
            <a:solidFill>
              <a:schemeClr val="bg1"/>
            </a:solidFill>
            <a:prstDash val="solid"/>
            <a:miter lim="800000"/>
          </a:ln>
          <a:effectLst>
            <a:outerShdw algn="t" blurRad="127000" dir="6600000" dist="63500" rotWithShape="0">
              <a:prstClr val="black">
                <a:alpha val="40000"/>
              </a:prstClr>
            </a:outerShdw>
          </a:effectLst>
          <a:extLst/>
        </p:spPr>
        <p:txBody>
          <a:bodyPr anchor="t" anchorCtr="0" bIns="60960" compatLnSpc="1" lIns="121920" numCol="1" rIns="121920" tIns="60960" vert="horz" wrap="square">
            <a:prstTxWarp prst="textNoShape">
              <a:avLst/>
            </a:prstTxWarp>
          </a:bodyPr>
          <a:lstStyle/>
          <a:p>
            <a:endParaRPr altLang="en-US" lang="zh-CN" sz="2400">
              <a:solidFill>
                <a:schemeClr val="bg1"/>
              </a:solidFill>
            </a:endParaRPr>
          </a:p>
        </p:txBody>
      </p:sp>
      <p:sp>
        <p:nvSpPr>
          <p:cNvPr id="10" name="Freeform 5"/>
          <p:cNvSpPr/>
          <p:nvPr/>
        </p:nvSpPr>
        <p:spPr bwMode="auto">
          <a:xfrm>
            <a:off x="6132038" y="4005065"/>
            <a:ext cx="1957317" cy="1764740"/>
          </a:xfrm>
          <a:custGeom>
            <a:gdLst>
              <a:gd fmla="*/ 2151 w 2740" name="T0"/>
              <a:gd fmla="*/ 2315 h 2446" name="T1"/>
              <a:gd fmla="*/ 2055 w 2740" name="T2"/>
              <a:gd fmla="*/ 2410 h 2446" name="T3"/>
              <a:gd fmla="*/ 1918 w 2740" name="T4"/>
              <a:gd fmla="*/ 2445 h 2446" name="T5"/>
              <a:gd fmla="*/ 816 w 2740" name="T6"/>
              <a:gd fmla="*/ 2445 h 2446" name="T7"/>
              <a:gd fmla="*/ 685 w 2740" name="T8"/>
              <a:gd fmla="*/ 2410 h 2446" name="T9"/>
              <a:gd fmla="*/ 589 w 2740" name="T10"/>
              <a:gd fmla="*/ 2314 h 2446" name="T11"/>
              <a:gd fmla="*/ 36 w 2740" name="T12"/>
              <a:gd fmla="*/ 1356 h 2446" name="T13"/>
              <a:gd fmla="*/ 0 w 2740" name="T14"/>
              <a:gd fmla="*/ 1223 h 2446" name="T15"/>
              <a:gd fmla="*/ 36 w 2740" name="T16"/>
              <a:gd fmla="*/ 1089 h 2446" name="T17"/>
              <a:gd fmla="*/ 587 w 2740" name="T18"/>
              <a:gd fmla="*/ 135 h 2446" name="T19"/>
              <a:gd fmla="*/ 685 w 2740" name="T20"/>
              <a:gd fmla="*/ 37 h 2446" name="T21"/>
              <a:gd fmla="*/ 810 w 2740" name="T22"/>
              <a:gd fmla="*/ 1 h 2446" name="T23"/>
              <a:gd fmla="*/ 1916 w 2740" name="T24"/>
              <a:gd fmla="*/ 1 h 2446" name="T25"/>
              <a:gd fmla="*/ 2055 w 2740" name="T26"/>
              <a:gd fmla="*/ 37 h 2446" name="T27"/>
              <a:gd fmla="*/ 2151 w 2740" name="T28"/>
              <a:gd fmla="*/ 132 h 2446" name="T29"/>
              <a:gd fmla="*/ 2702 w 2740" name="T30"/>
              <a:gd fmla="*/ 1086 h 2446" name="T31"/>
              <a:gd fmla="*/ 2740 w 2740" name="T32"/>
              <a:gd fmla="*/ 1223 h 2446" name="T33"/>
              <a:gd fmla="*/ 2701 w 2740" name="T34"/>
              <a:gd fmla="*/ 1361 h 2446" name="T35"/>
              <a:gd fmla="*/ 2151 w 2740" name="T36"/>
              <a:gd fmla="*/ 2315 h 2446"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2446" w="2740">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chemeClr val="accent3"/>
          </a:solidFill>
          <a:ln cap="flat" w="63500">
            <a:solidFill>
              <a:schemeClr val="bg1"/>
            </a:solidFill>
            <a:prstDash val="solid"/>
            <a:miter lim="800000"/>
          </a:ln>
          <a:effectLst>
            <a:outerShdw algn="t" blurRad="127000" dir="6600000" dist="63500" rotWithShape="0">
              <a:prstClr val="black">
                <a:alpha val="40000"/>
              </a:prstClr>
            </a:outerShdw>
          </a:effectLst>
          <a:extLst/>
        </p:spPr>
        <p:txBody>
          <a:bodyPr anchor="t" anchorCtr="0" bIns="60960" compatLnSpc="1" lIns="121920" numCol="1" rIns="121920" tIns="60960" vert="horz" wrap="square">
            <a:prstTxWarp prst="textNoShape">
              <a:avLst/>
            </a:prstTxWarp>
          </a:bodyPr>
          <a:lstStyle/>
          <a:p>
            <a:endParaRPr altLang="en-US" lang="zh-CN" sz="2400">
              <a:solidFill>
                <a:schemeClr val="bg1"/>
              </a:solidFill>
            </a:endParaRPr>
          </a:p>
        </p:txBody>
      </p:sp>
      <p:sp>
        <p:nvSpPr>
          <p:cNvPr id="11" name="Freeform 5"/>
          <p:cNvSpPr/>
          <p:nvPr/>
        </p:nvSpPr>
        <p:spPr bwMode="auto">
          <a:xfrm>
            <a:off x="8257440" y="4005065"/>
            <a:ext cx="1957317" cy="1764740"/>
          </a:xfrm>
          <a:custGeom>
            <a:gdLst>
              <a:gd fmla="*/ 2151 w 2740" name="T0"/>
              <a:gd fmla="*/ 2315 h 2446" name="T1"/>
              <a:gd fmla="*/ 2055 w 2740" name="T2"/>
              <a:gd fmla="*/ 2410 h 2446" name="T3"/>
              <a:gd fmla="*/ 1918 w 2740" name="T4"/>
              <a:gd fmla="*/ 2445 h 2446" name="T5"/>
              <a:gd fmla="*/ 816 w 2740" name="T6"/>
              <a:gd fmla="*/ 2445 h 2446" name="T7"/>
              <a:gd fmla="*/ 685 w 2740" name="T8"/>
              <a:gd fmla="*/ 2410 h 2446" name="T9"/>
              <a:gd fmla="*/ 589 w 2740" name="T10"/>
              <a:gd fmla="*/ 2314 h 2446" name="T11"/>
              <a:gd fmla="*/ 36 w 2740" name="T12"/>
              <a:gd fmla="*/ 1356 h 2446" name="T13"/>
              <a:gd fmla="*/ 0 w 2740" name="T14"/>
              <a:gd fmla="*/ 1223 h 2446" name="T15"/>
              <a:gd fmla="*/ 36 w 2740" name="T16"/>
              <a:gd fmla="*/ 1089 h 2446" name="T17"/>
              <a:gd fmla="*/ 587 w 2740" name="T18"/>
              <a:gd fmla="*/ 135 h 2446" name="T19"/>
              <a:gd fmla="*/ 685 w 2740" name="T20"/>
              <a:gd fmla="*/ 37 h 2446" name="T21"/>
              <a:gd fmla="*/ 810 w 2740" name="T22"/>
              <a:gd fmla="*/ 1 h 2446" name="T23"/>
              <a:gd fmla="*/ 1916 w 2740" name="T24"/>
              <a:gd fmla="*/ 1 h 2446" name="T25"/>
              <a:gd fmla="*/ 2055 w 2740" name="T26"/>
              <a:gd fmla="*/ 37 h 2446" name="T27"/>
              <a:gd fmla="*/ 2151 w 2740" name="T28"/>
              <a:gd fmla="*/ 132 h 2446" name="T29"/>
              <a:gd fmla="*/ 2702 w 2740" name="T30"/>
              <a:gd fmla="*/ 1086 h 2446" name="T31"/>
              <a:gd fmla="*/ 2740 w 2740" name="T32"/>
              <a:gd fmla="*/ 1223 h 2446" name="T33"/>
              <a:gd fmla="*/ 2701 w 2740" name="T34"/>
              <a:gd fmla="*/ 1361 h 2446" name="T35"/>
              <a:gd fmla="*/ 2151 w 2740" name="T36"/>
              <a:gd fmla="*/ 2315 h 2446"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2446" w="2740">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chemeClr val="accent4"/>
          </a:solidFill>
          <a:ln cap="flat" w="63500">
            <a:solidFill>
              <a:schemeClr val="bg1"/>
            </a:solidFill>
            <a:prstDash val="solid"/>
            <a:miter lim="800000"/>
          </a:ln>
          <a:effectLst>
            <a:outerShdw algn="t" blurRad="127000" dir="6600000" dist="63500" rotWithShape="0">
              <a:prstClr val="black">
                <a:alpha val="40000"/>
              </a:prstClr>
            </a:outerShdw>
          </a:effectLst>
          <a:extLst/>
        </p:spPr>
        <p:txBody>
          <a:bodyPr anchor="t" anchorCtr="0" bIns="60960" compatLnSpc="1" lIns="121920" numCol="1" rIns="121920" tIns="60960" vert="horz" wrap="square">
            <a:prstTxWarp prst="textNoShape">
              <a:avLst/>
            </a:prstTxWarp>
          </a:bodyPr>
          <a:lstStyle/>
          <a:p>
            <a:endParaRPr altLang="en-US" lang="zh-CN" sz="2400">
              <a:solidFill>
                <a:schemeClr val="bg1"/>
              </a:solidFill>
            </a:endParaRPr>
          </a:p>
        </p:txBody>
      </p:sp>
      <p:sp>
        <p:nvSpPr>
          <p:cNvPr id="12" name="TextBox 11"/>
          <p:cNvSpPr txBox="1"/>
          <p:nvPr/>
        </p:nvSpPr>
        <p:spPr>
          <a:xfrm>
            <a:off x="2213867" y="4514539"/>
            <a:ext cx="1292048" cy="731520"/>
          </a:xfrm>
          <a:prstGeom prst="rect">
            <a:avLst/>
          </a:prstGeom>
          <a:noFill/>
        </p:spPr>
        <p:txBody>
          <a:bodyPr bIns="0" lIns="0" rIns="0" rtlCol="0" tIns="0" wrap="square">
            <a:spAutoFit/>
          </a:bodyPr>
          <a:lstStyle>
            <a:defPPr>
              <a:defRPr lang="zh-CN"/>
            </a:defPPr>
            <a:lvl1pPr>
              <a:defRPr sz="2200">
                <a:solidFill>
                  <a:schemeClr val="bg1"/>
                </a:solidFill>
                <a:latin charset="-122" pitchFamily="34" typeface="微软雅黑"/>
                <a:ea charset="-122" pitchFamily="34" typeface="微软雅黑"/>
              </a:defRPr>
            </a:lvl1pPr>
          </a:lstStyle>
          <a:p>
            <a:pPr algn="ctr"/>
            <a:r>
              <a:rPr altLang="en-US" b="1" lang="zh-CN" sz="2400"/>
              <a:t>添加</a:t>
            </a:r>
          </a:p>
          <a:p>
            <a:pPr algn="ctr"/>
            <a:r>
              <a:rPr altLang="en-US" b="1" lang="zh-CN" sz="2400"/>
              <a:t>关键字</a:t>
            </a:r>
          </a:p>
        </p:txBody>
      </p:sp>
      <p:sp>
        <p:nvSpPr>
          <p:cNvPr id="13" name="TextBox 12"/>
          <p:cNvSpPr txBox="1"/>
          <p:nvPr/>
        </p:nvSpPr>
        <p:spPr>
          <a:xfrm>
            <a:off x="6464672" y="4514539"/>
            <a:ext cx="1292048" cy="731520"/>
          </a:xfrm>
          <a:prstGeom prst="rect">
            <a:avLst/>
          </a:prstGeom>
          <a:noFill/>
        </p:spPr>
        <p:txBody>
          <a:bodyPr bIns="0" lIns="0" rIns="0" rtlCol="0" tIns="0" wrap="square">
            <a:spAutoFit/>
          </a:bodyPr>
          <a:lstStyle>
            <a:defPPr>
              <a:defRPr lang="zh-CN"/>
            </a:defPPr>
            <a:lvl1pPr>
              <a:defRPr sz="2200">
                <a:solidFill>
                  <a:schemeClr val="bg1"/>
                </a:solidFill>
                <a:latin charset="-122" pitchFamily="34" typeface="微软雅黑"/>
                <a:ea charset="-122" pitchFamily="34" typeface="微软雅黑"/>
              </a:defRPr>
            </a:lvl1pPr>
          </a:lstStyle>
          <a:p>
            <a:pPr algn="ctr"/>
            <a:r>
              <a:rPr altLang="en-US" b="1" lang="zh-CN" sz="2400"/>
              <a:t>添加</a:t>
            </a:r>
          </a:p>
          <a:p>
            <a:pPr algn="ctr"/>
            <a:r>
              <a:rPr altLang="en-US" b="1" lang="zh-CN" sz="2400"/>
              <a:t>关键字</a:t>
            </a:r>
          </a:p>
        </p:txBody>
      </p:sp>
      <p:sp>
        <p:nvSpPr>
          <p:cNvPr id="14" name="TextBox 13"/>
          <p:cNvSpPr txBox="1"/>
          <p:nvPr/>
        </p:nvSpPr>
        <p:spPr>
          <a:xfrm>
            <a:off x="8590075" y="4514539"/>
            <a:ext cx="1292048" cy="731520"/>
          </a:xfrm>
          <a:prstGeom prst="rect">
            <a:avLst/>
          </a:prstGeom>
          <a:noFill/>
        </p:spPr>
        <p:txBody>
          <a:bodyPr bIns="0" lIns="0" rIns="0" rtlCol="0" tIns="0" wrap="square">
            <a:spAutoFit/>
          </a:bodyPr>
          <a:lstStyle>
            <a:defPPr>
              <a:defRPr lang="zh-CN"/>
            </a:defPPr>
            <a:lvl1pPr>
              <a:defRPr sz="2200">
                <a:solidFill>
                  <a:schemeClr val="bg1"/>
                </a:solidFill>
                <a:latin charset="-122" pitchFamily="34" typeface="微软雅黑"/>
                <a:ea charset="-122" pitchFamily="34" typeface="微软雅黑"/>
              </a:defRPr>
            </a:lvl1pPr>
          </a:lstStyle>
          <a:p>
            <a:pPr algn="ctr"/>
            <a:r>
              <a:rPr altLang="en-US" b="1" lang="zh-CN" sz="2400"/>
              <a:t>添加</a:t>
            </a:r>
          </a:p>
          <a:p>
            <a:pPr algn="ctr"/>
            <a:r>
              <a:rPr altLang="en-US" b="1" lang="zh-CN" sz="2400"/>
              <a:t>关键字</a:t>
            </a:r>
          </a:p>
        </p:txBody>
      </p:sp>
      <p:sp>
        <p:nvSpPr>
          <p:cNvPr id="19" name="Text Box 2"/>
          <p:cNvSpPr txBox="1">
            <a:spLocks noChangeArrowheads="1"/>
          </p:cNvSpPr>
          <p:nvPr/>
        </p:nvSpPr>
        <p:spPr bwMode="auto">
          <a:xfrm>
            <a:off x="9691565" y="7077405"/>
            <a:ext cx="2527807" cy="375971"/>
          </a:xfrm>
          <a:prstGeom prst="rect">
            <a:avLst/>
          </a:prstGeom>
          <a:noFill/>
          <a:ln w="9525">
            <a:noFill/>
            <a:miter lim="800000"/>
          </a:ln>
        </p:spPr>
        <p:txBody>
          <a:bodyPr wrap="square">
            <a:spAutoFit/>
          </a:bodyPr>
          <a:lstStyle/>
          <a:p>
            <a:pPr algn="ctr"/>
            <a:r>
              <a:rPr altLang="en-US" lang="zh-CN" sz="1867">
                <a:solidFill>
                  <a:srgbClr val="00AEEE"/>
                </a:solidFill>
                <a:latin charset="-122" pitchFamily="34" typeface="微软雅黑"/>
                <a:ea charset="-122" pitchFamily="34" typeface="微软雅黑"/>
              </a:rPr>
              <a:t>延迟符号</a:t>
            </a:r>
          </a:p>
        </p:txBody>
      </p:sp>
    </p:spTree>
    <p:extLst>
      <p:ext uri="{BB962C8B-B14F-4D97-AF65-F5344CB8AC3E}">
        <p14:creationId val="3455325561"/>
      </p:ext>
    </p:extLst>
  </p:cSld>
  <p:clrMapOvr>
    <a:masterClrMapping/>
  </p:clrMapOvr>
  <mc:AlternateContent>
    <mc:Choice Requires="p15">
      <p:transition p14:dur="1250" spd="slow">
        <p15:prstTrans prst="peelOff"/>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53" presetSubtype="0">
                                  <p:stCondLst>
                                    <p:cond delay="0"/>
                                  </p:stCondLst>
                                  <p:childTnLst>
                                    <p:set>
                                      <p:cBhvr>
                                        <p:cTn dur="1" fill="hold" id="6">
                                          <p:stCondLst>
                                            <p:cond delay="0"/>
                                          </p:stCondLst>
                                        </p:cTn>
                                        <p:tgtEl>
                                          <p:spTgt spid="5"/>
                                        </p:tgtEl>
                                        <p:attrNameLst>
                                          <p:attrName>style.visibility</p:attrName>
                                        </p:attrNameLst>
                                      </p:cBhvr>
                                      <p:to>
                                        <p:strVal val="visible"/>
                                      </p:to>
                                    </p:set>
                                    <p:anim calcmode="lin" valueType="num">
                                      <p:cBhvr>
                                        <p:cTn dur="500" fill="hold" id="7"/>
                                        <p:tgtEl>
                                          <p:spTgt spid="5"/>
                                        </p:tgtEl>
                                        <p:attrNameLst>
                                          <p:attrName>ppt_w</p:attrName>
                                        </p:attrNameLst>
                                      </p:cBhvr>
                                      <p:tavLst>
                                        <p:tav tm="0">
                                          <p:val>
                                            <p:fltVal val="0"/>
                                          </p:val>
                                        </p:tav>
                                        <p:tav tm="100000">
                                          <p:val>
                                            <p:strVal val="#ppt_w"/>
                                          </p:val>
                                        </p:tav>
                                      </p:tavLst>
                                    </p:anim>
                                    <p:anim calcmode="lin" valueType="num">
                                      <p:cBhvr>
                                        <p:cTn dur="500" fill="hold" id="8"/>
                                        <p:tgtEl>
                                          <p:spTgt spid="5"/>
                                        </p:tgtEl>
                                        <p:attrNameLst>
                                          <p:attrName>ppt_h</p:attrName>
                                        </p:attrNameLst>
                                      </p:cBhvr>
                                      <p:tavLst>
                                        <p:tav tm="0">
                                          <p:val>
                                            <p:fltVal val="0"/>
                                          </p:val>
                                        </p:tav>
                                        <p:tav tm="100000">
                                          <p:val>
                                            <p:strVal val="#ppt_h"/>
                                          </p:val>
                                        </p:tav>
                                      </p:tavLst>
                                    </p:anim>
                                    <p:animEffect filter="fade" transition="in">
                                      <p:cBhvr>
                                        <p:cTn dur="500" id="9"/>
                                        <p:tgtEl>
                                          <p:spTgt spid="5"/>
                                        </p:tgtEl>
                                      </p:cBhvr>
                                    </p:animEffect>
                                    <p:anim calcmode="lin" valueType="num">
                                      <p:cBhvr>
                                        <p:cTn dur="500" fill="hold" id="10"/>
                                        <p:tgtEl>
                                          <p:spTgt spid="5"/>
                                        </p:tgtEl>
                                        <p:attrNameLst>
                                          <p:attrName>ppt_x</p:attrName>
                                        </p:attrNameLst>
                                      </p:cBhvr>
                                      <p:tavLst>
                                        <p:tav tm="0">
                                          <p:val>
                                            <p:fltVal val="0.5"/>
                                          </p:val>
                                        </p:tav>
                                        <p:tav tm="100000">
                                          <p:val>
                                            <p:strVal val="#ppt_x"/>
                                          </p:val>
                                        </p:tav>
                                      </p:tavLst>
                                    </p:anim>
                                    <p:anim calcmode="lin" valueType="num">
                                      <p:cBhvr>
                                        <p:cTn dur="500" fill="hold" id="11"/>
                                        <p:tgtEl>
                                          <p:spTgt spid="5"/>
                                        </p:tgtEl>
                                        <p:attrNameLst>
                                          <p:attrName>ppt_y</p:attrName>
                                        </p:attrNameLst>
                                      </p:cBhvr>
                                      <p:tavLst>
                                        <p:tav tm="0">
                                          <p:val>
                                            <p:fltVal val="0.5"/>
                                          </p:val>
                                        </p:tav>
                                        <p:tav tm="100000">
                                          <p:val>
                                            <p:strVal val="#ppt_y"/>
                                          </p:val>
                                        </p:tav>
                                      </p:tavLst>
                                    </p:anim>
                                  </p:childTnLst>
                                </p:cTn>
                              </p:par>
                              <p:par>
                                <p:cTn fill="hold" grpId="0" id="12" nodeType="withEffect" presetClass="entr" presetID="53" presetSubtype="0">
                                  <p:stCondLst>
                                    <p:cond delay="0"/>
                                  </p:stCondLst>
                                  <p:childTnLst>
                                    <p:set>
                                      <p:cBhvr>
                                        <p:cTn dur="1" fill="hold" id="13">
                                          <p:stCondLst>
                                            <p:cond delay="0"/>
                                          </p:stCondLst>
                                        </p:cTn>
                                        <p:tgtEl>
                                          <p:spTgt spid="6"/>
                                        </p:tgtEl>
                                        <p:attrNameLst>
                                          <p:attrName>style.visibility</p:attrName>
                                        </p:attrNameLst>
                                      </p:cBhvr>
                                      <p:to>
                                        <p:strVal val="visible"/>
                                      </p:to>
                                    </p:set>
                                    <p:anim calcmode="lin" valueType="num">
                                      <p:cBhvr>
                                        <p:cTn dur="500" fill="hold" id="14"/>
                                        <p:tgtEl>
                                          <p:spTgt spid="6"/>
                                        </p:tgtEl>
                                        <p:attrNameLst>
                                          <p:attrName>ppt_w</p:attrName>
                                        </p:attrNameLst>
                                      </p:cBhvr>
                                      <p:tavLst>
                                        <p:tav tm="0">
                                          <p:val>
                                            <p:fltVal val="0"/>
                                          </p:val>
                                        </p:tav>
                                        <p:tav tm="100000">
                                          <p:val>
                                            <p:strVal val="#ppt_w"/>
                                          </p:val>
                                        </p:tav>
                                      </p:tavLst>
                                    </p:anim>
                                    <p:anim calcmode="lin" valueType="num">
                                      <p:cBhvr>
                                        <p:cTn dur="500" fill="hold" id="15"/>
                                        <p:tgtEl>
                                          <p:spTgt spid="6"/>
                                        </p:tgtEl>
                                        <p:attrNameLst>
                                          <p:attrName>ppt_h</p:attrName>
                                        </p:attrNameLst>
                                      </p:cBhvr>
                                      <p:tavLst>
                                        <p:tav tm="0">
                                          <p:val>
                                            <p:fltVal val="0"/>
                                          </p:val>
                                        </p:tav>
                                        <p:tav tm="100000">
                                          <p:val>
                                            <p:strVal val="#ppt_h"/>
                                          </p:val>
                                        </p:tav>
                                      </p:tavLst>
                                    </p:anim>
                                    <p:animEffect filter="fade" transition="in">
                                      <p:cBhvr>
                                        <p:cTn dur="500" id="16"/>
                                        <p:tgtEl>
                                          <p:spTgt spid="6"/>
                                        </p:tgtEl>
                                      </p:cBhvr>
                                    </p:animEffect>
                                    <p:anim calcmode="lin" valueType="num">
                                      <p:cBhvr>
                                        <p:cTn dur="500" fill="hold" id="17"/>
                                        <p:tgtEl>
                                          <p:spTgt spid="6"/>
                                        </p:tgtEl>
                                        <p:attrNameLst>
                                          <p:attrName>ppt_x</p:attrName>
                                        </p:attrNameLst>
                                      </p:cBhvr>
                                      <p:tavLst>
                                        <p:tav tm="0">
                                          <p:val>
                                            <p:fltVal val="0.5"/>
                                          </p:val>
                                        </p:tav>
                                        <p:tav tm="100000">
                                          <p:val>
                                            <p:strVal val="#ppt_x"/>
                                          </p:val>
                                        </p:tav>
                                      </p:tavLst>
                                    </p:anim>
                                    <p:anim calcmode="lin" valueType="num">
                                      <p:cBhvr>
                                        <p:cTn dur="500" fill="hold" id="18"/>
                                        <p:tgtEl>
                                          <p:spTgt spid="6"/>
                                        </p:tgtEl>
                                        <p:attrNameLst>
                                          <p:attrName>ppt_y</p:attrName>
                                        </p:attrNameLst>
                                      </p:cBhvr>
                                      <p:tavLst>
                                        <p:tav tm="0">
                                          <p:val>
                                            <p:fltVal val="0.5"/>
                                          </p:val>
                                        </p:tav>
                                        <p:tav tm="100000">
                                          <p:val>
                                            <p:strVal val="#ppt_y"/>
                                          </p:val>
                                        </p:tav>
                                      </p:tavLst>
                                    </p:anim>
                                  </p:childTnLst>
                                </p:cTn>
                              </p:par>
                            </p:childTnLst>
                          </p:cTn>
                        </p:par>
                        <p:par>
                          <p:cTn fill="hold" id="19" nodeType="afterGroup">
                            <p:stCondLst>
                              <p:cond delay="500"/>
                            </p:stCondLst>
                            <p:childTnLst>
                              <p:par>
                                <p:cTn fill="hold" grpId="0" id="20" nodeType="afterEffect" presetClass="entr" presetID="22" presetSubtype="1">
                                  <p:stCondLst>
                                    <p:cond delay="0"/>
                                  </p:stCondLst>
                                  <p:childTnLst>
                                    <p:set>
                                      <p:cBhvr>
                                        <p:cTn dur="1" fill="hold" id="21">
                                          <p:stCondLst>
                                            <p:cond delay="0"/>
                                          </p:stCondLst>
                                        </p:cTn>
                                        <p:tgtEl>
                                          <p:spTgt spid="3"/>
                                        </p:tgtEl>
                                        <p:attrNameLst>
                                          <p:attrName>style.visibility</p:attrName>
                                        </p:attrNameLst>
                                      </p:cBhvr>
                                      <p:to>
                                        <p:strVal val="visible"/>
                                      </p:to>
                                    </p:set>
                                    <p:animEffect filter="wipe(up)" transition="in">
                                      <p:cBhvr>
                                        <p:cTn dur="500" id="22"/>
                                        <p:tgtEl>
                                          <p:spTgt spid="3"/>
                                        </p:tgtEl>
                                      </p:cBhvr>
                                    </p:animEffect>
                                  </p:childTnLst>
                                </p:cTn>
                              </p:par>
                            </p:childTnLst>
                          </p:cTn>
                        </p:par>
                        <p:par>
                          <p:cTn fill="hold" id="23" nodeType="afterGroup">
                            <p:stCondLst>
                              <p:cond delay="1000"/>
                            </p:stCondLst>
                            <p:childTnLst>
                              <p:par>
                                <p:cTn fill="hold" grpId="0" id="24" nodeType="afterEffect" presetClass="entr" presetID="22" presetSubtype="1">
                                  <p:stCondLst>
                                    <p:cond delay="0"/>
                                  </p:stCondLst>
                                  <p:childTnLst>
                                    <p:set>
                                      <p:cBhvr>
                                        <p:cTn dur="1" fill="hold" id="25">
                                          <p:stCondLst>
                                            <p:cond delay="0"/>
                                          </p:stCondLst>
                                        </p:cTn>
                                        <p:tgtEl>
                                          <p:spTgt spid="4"/>
                                        </p:tgtEl>
                                        <p:attrNameLst>
                                          <p:attrName>style.visibility</p:attrName>
                                        </p:attrNameLst>
                                      </p:cBhvr>
                                      <p:to>
                                        <p:strVal val="visible"/>
                                      </p:to>
                                    </p:set>
                                    <p:animEffect filter="wipe(up)" transition="in">
                                      <p:cBhvr>
                                        <p:cTn dur="500" id="26"/>
                                        <p:tgtEl>
                                          <p:spTgt spid="4"/>
                                        </p:tgtEl>
                                      </p:cBhvr>
                                    </p:animEffect>
                                  </p:childTnLst>
                                </p:cTn>
                              </p:par>
                            </p:childTnLst>
                          </p:cTn>
                        </p:par>
                        <p:par>
                          <p:cTn fill="hold" id="27" nodeType="afterGroup">
                            <p:stCondLst>
                              <p:cond delay="1500"/>
                            </p:stCondLst>
                            <p:childTnLst>
                              <p:par>
                                <p:cTn fill="hold" grpId="0" id="28" nodeType="afterEffect" presetClass="entr" presetID="10" presetSubtype="0">
                                  <p:stCondLst>
                                    <p:cond delay="0"/>
                                  </p:stCondLst>
                                  <p:childTnLst>
                                    <p:set>
                                      <p:cBhvr>
                                        <p:cTn dur="1" fill="hold" id="29">
                                          <p:stCondLst>
                                            <p:cond delay="0"/>
                                          </p:stCondLst>
                                        </p:cTn>
                                        <p:tgtEl>
                                          <p:spTgt spid="9"/>
                                        </p:tgtEl>
                                        <p:attrNameLst>
                                          <p:attrName>style.visibility</p:attrName>
                                        </p:attrNameLst>
                                      </p:cBhvr>
                                      <p:to>
                                        <p:strVal val="visible"/>
                                      </p:to>
                                    </p:set>
                                    <p:animEffect filter="fade" transition="in">
                                      <p:cBhvr>
                                        <p:cTn dur="500" id="30"/>
                                        <p:tgtEl>
                                          <p:spTgt spid="9"/>
                                        </p:tgtEl>
                                      </p:cBhvr>
                                    </p:animEffect>
                                  </p:childTnLst>
                                </p:cTn>
                              </p:par>
                              <p:par>
                                <p:cTn fill="hold" grpId="0" id="31" nodeType="withEffect" presetClass="entr" presetID="10" presetSubtype="0">
                                  <p:stCondLst>
                                    <p:cond delay="0"/>
                                  </p:stCondLst>
                                  <p:childTnLst>
                                    <p:set>
                                      <p:cBhvr>
                                        <p:cTn dur="1" fill="hold" id="32">
                                          <p:stCondLst>
                                            <p:cond delay="0"/>
                                          </p:stCondLst>
                                        </p:cTn>
                                        <p:tgtEl>
                                          <p:spTgt spid="12"/>
                                        </p:tgtEl>
                                        <p:attrNameLst>
                                          <p:attrName>style.visibility</p:attrName>
                                        </p:attrNameLst>
                                      </p:cBhvr>
                                      <p:to>
                                        <p:strVal val="visible"/>
                                      </p:to>
                                    </p:set>
                                    <p:animEffect filter="fade" transition="in">
                                      <p:cBhvr>
                                        <p:cTn dur="500" id="33"/>
                                        <p:tgtEl>
                                          <p:spTgt spid="12"/>
                                        </p:tgtEl>
                                      </p:cBhvr>
                                    </p:animEffect>
                                  </p:childTnLst>
                                </p:cTn>
                              </p:par>
                              <p:par>
                                <p:cTn fill="hold" grpId="0" id="34" nodeType="withEffect" presetClass="entr" presetID="10" presetSubtype="0">
                                  <p:stCondLst>
                                    <p:cond delay="300"/>
                                  </p:stCondLst>
                                  <p:childTnLst>
                                    <p:set>
                                      <p:cBhvr>
                                        <p:cTn dur="1" fill="hold" id="35">
                                          <p:stCondLst>
                                            <p:cond delay="0"/>
                                          </p:stCondLst>
                                        </p:cTn>
                                        <p:tgtEl>
                                          <p:spTgt spid="7"/>
                                        </p:tgtEl>
                                        <p:attrNameLst>
                                          <p:attrName>style.visibility</p:attrName>
                                        </p:attrNameLst>
                                      </p:cBhvr>
                                      <p:to>
                                        <p:strVal val="visible"/>
                                      </p:to>
                                    </p:set>
                                    <p:animEffect filter="fade" transition="in">
                                      <p:cBhvr>
                                        <p:cTn dur="500" id="36"/>
                                        <p:tgtEl>
                                          <p:spTgt spid="7"/>
                                        </p:tgtEl>
                                      </p:cBhvr>
                                    </p:animEffect>
                                  </p:childTnLst>
                                </p:cTn>
                              </p:par>
                              <p:par>
                                <p:cTn fill="hold" grpId="0" id="37" nodeType="withEffect" presetClass="entr" presetID="10" presetSubtype="0">
                                  <p:stCondLst>
                                    <p:cond delay="300"/>
                                  </p:stCondLst>
                                  <p:childTnLst>
                                    <p:set>
                                      <p:cBhvr>
                                        <p:cTn dur="1" fill="hold" id="38">
                                          <p:stCondLst>
                                            <p:cond delay="0"/>
                                          </p:stCondLst>
                                        </p:cTn>
                                        <p:tgtEl>
                                          <p:spTgt spid="8"/>
                                        </p:tgtEl>
                                        <p:attrNameLst>
                                          <p:attrName>style.visibility</p:attrName>
                                        </p:attrNameLst>
                                      </p:cBhvr>
                                      <p:to>
                                        <p:strVal val="visible"/>
                                      </p:to>
                                    </p:set>
                                    <p:animEffect filter="fade" transition="in">
                                      <p:cBhvr>
                                        <p:cTn dur="500" id="39"/>
                                        <p:tgtEl>
                                          <p:spTgt spid="8"/>
                                        </p:tgtEl>
                                      </p:cBhvr>
                                    </p:animEffect>
                                  </p:childTnLst>
                                </p:cTn>
                              </p:par>
                              <p:par>
                                <p:cTn fill="hold" grpId="0" id="40" nodeType="withEffect" presetClass="entr" presetID="10" presetSubtype="0">
                                  <p:stCondLst>
                                    <p:cond delay="600"/>
                                  </p:stCondLst>
                                  <p:childTnLst>
                                    <p:set>
                                      <p:cBhvr>
                                        <p:cTn dur="1" fill="hold" id="41">
                                          <p:stCondLst>
                                            <p:cond delay="0"/>
                                          </p:stCondLst>
                                        </p:cTn>
                                        <p:tgtEl>
                                          <p:spTgt spid="10"/>
                                        </p:tgtEl>
                                        <p:attrNameLst>
                                          <p:attrName>style.visibility</p:attrName>
                                        </p:attrNameLst>
                                      </p:cBhvr>
                                      <p:to>
                                        <p:strVal val="visible"/>
                                      </p:to>
                                    </p:set>
                                    <p:animEffect filter="fade" transition="in">
                                      <p:cBhvr>
                                        <p:cTn dur="500" id="42"/>
                                        <p:tgtEl>
                                          <p:spTgt spid="10"/>
                                        </p:tgtEl>
                                      </p:cBhvr>
                                    </p:animEffect>
                                  </p:childTnLst>
                                </p:cTn>
                              </p:par>
                              <p:par>
                                <p:cTn fill="hold" grpId="0" id="43" nodeType="withEffect" presetClass="entr" presetID="10" presetSubtype="0">
                                  <p:stCondLst>
                                    <p:cond delay="600"/>
                                  </p:stCondLst>
                                  <p:childTnLst>
                                    <p:set>
                                      <p:cBhvr>
                                        <p:cTn dur="1" fill="hold" id="44">
                                          <p:stCondLst>
                                            <p:cond delay="0"/>
                                          </p:stCondLst>
                                        </p:cTn>
                                        <p:tgtEl>
                                          <p:spTgt spid="13"/>
                                        </p:tgtEl>
                                        <p:attrNameLst>
                                          <p:attrName>style.visibility</p:attrName>
                                        </p:attrNameLst>
                                      </p:cBhvr>
                                      <p:to>
                                        <p:strVal val="visible"/>
                                      </p:to>
                                    </p:set>
                                    <p:animEffect filter="fade" transition="in">
                                      <p:cBhvr>
                                        <p:cTn dur="500" id="45"/>
                                        <p:tgtEl>
                                          <p:spTgt spid="13"/>
                                        </p:tgtEl>
                                      </p:cBhvr>
                                    </p:animEffect>
                                  </p:childTnLst>
                                </p:cTn>
                              </p:par>
                              <p:par>
                                <p:cTn fill="hold" grpId="0" id="46" nodeType="withEffect" presetClass="entr" presetID="10" presetSubtype="0">
                                  <p:stCondLst>
                                    <p:cond delay="900"/>
                                  </p:stCondLst>
                                  <p:childTnLst>
                                    <p:set>
                                      <p:cBhvr>
                                        <p:cTn dur="1" fill="hold" id="47">
                                          <p:stCondLst>
                                            <p:cond delay="0"/>
                                          </p:stCondLst>
                                        </p:cTn>
                                        <p:tgtEl>
                                          <p:spTgt spid="11"/>
                                        </p:tgtEl>
                                        <p:attrNameLst>
                                          <p:attrName>style.visibility</p:attrName>
                                        </p:attrNameLst>
                                      </p:cBhvr>
                                      <p:to>
                                        <p:strVal val="visible"/>
                                      </p:to>
                                    </p:set>
                                    <p:animEffect filter="fade" transition="in">
                                      <p:cBhvr>
                                        <p:cTn dur="500" id="48"/>
                                        <p:tgtEl>
                                          <p:spTgt spid="11"/>
                                        </p:tgtEl>
                                      </p:cBhvr>
                                    </p:animEffect>
                                  </p:childTnLst>
                                </p:cTn>
                              </p:par>
                              <p:par>
                                <p:cTn fill="hold" grpId="0" id="49" nodeType="withEffect" presetClass="entr" presetID="10" presetSubtype="0">
                                  <p:stCondLst>
                                    <p:cond delay="900"/>
                                  </p:stCondLst>
                                  <p:childTnLst>
                                    <p:set>
                                      <p:cBhvr>
                                        <p:cTn dur="1" fill="hold" id="50">
                                          <p:stCondLst>
                                            <p:cond delay="0"/>
                                          </p:stCondLst>
                                        </p:cTn>
                                        <p:tgtEl>
                                          <p:spTgt spid="14"/>
                                        </p:tgtEl>
                                        <p:attrNameLst>
                                          <p:attrName>style.visibility</p:attrName>
                                        </p:attrNameLst>
                                      </p:cBhvr>
                                      <p:to>
                                        <p:strVal val="visible"/>
                                      </p:to>
                                    </p:set>
                                    <p:animEffect filter="fade" transition="in">
                                      <p:cBhvr>
                                        <p:cTn dur="500" id="51"/>
                                        <p:tgtEl>
                                          <p:spTgt spid="14"/>
                                        </p:tgtEl>
                                      </p:cBhvr>
                                    </p:animEffect>
                                  </p:childTnLst>
                                </p:cTn>
                              </p:par>
                            </p:childTnLst>
                          </p:cTn>
                        </p:par>
                        <p:par>
                          <p:cTn fill="hold" id="52" nodeType="afterGroup">
                            <p:stCondLst>
                              <p:cond delay="2900"/>
                            </p:stCondLst>
                            <p:childTnLst>
                              <p:par>
                                <p:cTn fill="hold" grpId="0" id="53" nodeType="afterEffect" presetClass="entr" presetID="53" presetSubtype="0">
                                  <p:stCondLst>
                                    <p:cond delay="0"/>
                                  </p:stCondLst>
                                  <p:iterate type="lt">
                                    <p:tmPct val="10000"/>
                                  </p:iterate>
                                  <p:childTnLst>
                                    <p:set>
                                      <p:cBhvr>
                                        <p:cTn dur="1" fill="hold" id="54">
                                          <p:stCondLst>
                                            <p:cond delay="0"/>
                                          </p:stCondLst>
                                        </p:cTn>
                                        <p:tgtEl>
                                          <p:spTgt spid="19"/>
                                        </p:tgtEl>
                                        <p:attrNameLst>
                                          <p:attrName>style.visibility</p:attrName>
                                        </p:attrNameLst>
                                      </p:cBhvr>
                                      <p:to>
                                        <p:strVal val="visible"/>
                                      </p:to>
                                    </p:set>
                                    <p:anim calcmode="lin" valueType="num">
                                      <p:cBhvr>
                                        <p:cTn dur="650" fill="hold" id="55"/>
                                        <p:tgtEl>
                                          <p:spTgt spid="19"/>
                                        </p:tgtEl>
                                        <p:attrNameLst>
                                          <p:attrName>ppt_w</p:attrName>
                                        </p:attrNameLst>
                                      </p:cBhvr>
                                      <p:tavLst>
                                        <p:tav tm="0">
                                          <p:val>
                                            <p:fltVal val="0"/>
                                          </p:val>
                                        </p:tav>
                                        <p:tav tm="100000">
                                          <p:val>
                                            <p:strVal val="#ppt_w"/>
                                          </p:val>
                                        </p:tav>
                                      </p:tavLst>
                                    </p:anim>
                                    <p:anim calcmode="lin" valueType="num">
                                      <p:cBhvr>
                                        <p:cTn dur="650" fill="hold" id="56"/>
                                        <p:tgtEl>
                                          <p:spTgt spid="19"/>
                                        </p:tgtEl>
                                        <p:attrNameLst>
                                          <p:attrName>ppt_h</p:attrName>
                                        </p:attrNameLst>
                                      </p:cBhvr>
                                      <p:tavLst>
                                        <p:tav tm="0">
                                          <p:val>
                                            <p:fltVal val="0"/>
                                          </p:val>
                                        </p:tav>
                                        <p:tav tm="100000">
                                          <p:val>
                                            <p:strVal val="#ppt_h"/>
                                          </p:val>
                                        </p:tav>
                                      </p:tavLst>
                                    </p:anim>
                                    <p:animEffect filter="fade" transition="in">
                                      <p:cBhvr>
                                        <p:cTn dur="650" id="57"/>
                                        <p:tgtEl>
                                          <p:spTgt spid="1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
      <p:bldP grpId="0" spid="4"/>
      <p:bldP grpId="0" spid="5"/>
      <p:bldP grpId="0" spid="6"/>
      <p:bldP grpId="0" spid="7"/>
      <p:bldP grpId="0" spid="8"/>
      <p:bldP grpId="0" spid="9"/>
      <p:bldP grpId="0" spid="10"/>
      <p:bldP grpId="0" spid="11"/>
      <p:bldP grpId="0" spid="12"/>
      <p:bldP grpId="0" spid="13"/>
      <p:bldP grpId="0" spid="14"/>
      <p:bldP grpId="0" spid="19"/>
    </p:bldLs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0" name="TextBox 19"/>
          <p:cNvSpPr txBox="1"/>
          <p:nvPr/>
        </p:nvSpPr>
        <p:spPr>
          <a:xfrm>
            <a:off x="4839732" y="396154"/>
            <a:ext cx="2621280" cy="457200"/>
          </a:xfrm>
          <a:prstGeom prst="rect">
            <a:avLst/>
          </a:prstGeom>
          <a:noFill/>
        </p:spPr>
        <p:txBody>
          <a:bodyPr rtlCol="0" wrap="none">
            <a:spAutoFit/>
          </a:bodyPr>
          <a:lstStyle/>
          <a:p>
            <a:r>
              <a:rPr altLang="en-US" lang="zh-CN" sz="2400">
                <a:solidFill>
                  <a:srgbClr val="304860"/>
                </a:solidFill>
                <a:latin charset="-122" pitchFamily="34" typeface="微软雅黑"/>
                <a:ea charset="-122" pitchFamily="34" typeface="微软雅黑"/>
              </a:rPr>
              <a:t>国内相关研究叙述</a:t>
            </a:r>
          </a:p>
        </p:txBody>
      </p:sp>
      <p:grpSp>
        <p:nvGrpSpPr>
          <p:cNvPr id="14" name="Group 66"/>
          <p:cNvGrpSpPr/>
          <p:nvPr/>
        </p:nvGrpSpPr>
        <p:grpSpPr>
          <a:xfrm>
            <a:off x="527522" y="1315045"/>
            <a:ext cx="5938023" cy="4994275"/>
            <a:chOff x="720" y="839"/>
            <a:chExt cx="3740" cy="3146"/>
          </a:xfrm>
          <a:solidFill>
            <a:schemeClr val="bg1">
              <a:lumMod val="75000"/>
            </a:schemeClr>
          </a:solidFill>
        </p:grpSpPr>
        <p:sp>
          <p:nvSpPr>
            <p:cNvPr id="15" name="Freeform 67"/>
            <p:cNvSpPr/>
            <p:nvPr/>
          </p:nvSpPr>
          <p:spPr bwMode="gray">
            <a:xfrm>
              <a:off x="720" y="1296"/>
              <a:ext cx="1495" cy="1136"/>
            </a:xfrm>
            <a:custGeom>
              <a:gdLst>
                <a:gd fmla="*/ 3 w 2990" name="T0"/>
                <a:gd fmla="*/ 357 h 2273" name="T1"/>
                <a:gd fmla="*/ 23 w 2990" name="T2"/>
                <a:gd fmla="*/ 365 h 2273" name="T3"/>
                <a:gd fmla="*/ 29 w 2990" name="T4"/>
                <a:gd fmla="*/ 390 h 2273" name="T5"/>
                <a:gd fmla="*/ 28 w 2990" name="T6"/>
                <a:gd fmla="*/ 419 h 2273" name="T7"/>
                <a:gd fmla="*/ 18 w 2990" name="T8"/>
                <a:gd fmla="*/ 419 h 2273" name="T9"/>
                <a:gd fmla="*/ 0 w 2990" name="T10"/>
                <a:gd fmla="*/ 429 h 2273" name="T11"/>
                <a:gd fmla="*/ 31 w 2990" name="T12"/>
                <a:gd fmla="*/ 438 h 2273" name="T13"/>
                <a:gd fmla="*/ 47 w 2990" name="T14"/>
                <a:gd fmla="*/ 456 h 2273" name="T15"/>
                <a:gd fmla="*/ 49 w 2990" name="T16"/>
                <a:gd fmla="*/ 490 h 2273" name="T17"/>
                <a:gd fmla="*/ 71 w 2990" name="T18"/>
                <a:gd fmla="*/ 507 h 2273" name="T19"/>
                <a:gd fmla="*/ 109 w 2990" name="T20"/>
                <a:gd fmla="*/ 521 h 2273" name="T21"/>
                <a:gd fmla="*/ 152 w 2990" name="T22"/>
                <a:gd fmla="*/ 516 h 2273" name="T23"/>
                <a:gd fmla="*/ 185 w 2990" name="T24"/>
                <a:gd fmla="*/ 542 h 2273" name="T25"/>
                <a:gd fmla="*/ 259 w 2990" name="T26"/>
                <a:gd fmla="*/ 549 h 2273" name="T27"/>
                <a:gd fmla="*/ 414 w 2990" name="T28"/>
                <a:gd fmla="*/ 546 h 2273" name="T29"/>
                <a:gd fmla="*/ 539 w 2990" name="T30"/>
                <a:gd fmla="*/ 549 h 2273" name="T31"/>
                <a:gd fmla="*/ 585 w 2990" name="T32"/>
                <a:gd fmla="*/ 458 h 2273" name="T33"/>
                <a:gd fmla="*/ 714 w 2990" name="T34"/>
                <a:gd fmla="*/ 339 h 2273" name="T35"/>
                <a:gd fmla="*/ 743 w 2990" name="T36"/>
                <a:gd fmla="*/ 295 h 2273" name="T37"/>
                <a:gd fmla="*/ 727 w 2990" name="T38"/>
                <a:gd fmla="*/ 263 h 2273" name="T39"/>
                <a:gd fmla="*/ 716 w 2990" name="T40"/>
                <a:gd fmla="*/ 233 h 2273" name="T41"/>
                <a:gd fmla="*/ 678 w 2990" name="T42"/>
                <a:gd fmla="*/ 213 h 2273" name="T43"/>
                <a:gd fmla="*/ 631 w 2990" name="T44"/>
                <a:gd fmla="*/ 198 h 2273" name="T45"/>
                <a:gd fmla="*/ 592 w 2990" name="T46"/>
                <a:gd fmla="*/ 185 h 2273" name="T47"/>
                <a:gd fmla="*/ 578 w 2990" name="T48"/>
                <a:gd fmla="*/ 170 h 2273" name="T49"/>
                <a:gd fmla="*/ 594 w 2990" name="T50"/>
                <a:gd fmla="*/ 148 h 2273" name="T51"/>
                <a:gd fmla="*/ 598 w 2990" name="T52"/>
                <a:gd fmla="*/ 114 h 2273" name="T53"/>
                <a:gd fmla="*/ 580 w 2990" name="T54"/>
                <a:gd fmla="*/ 75 h 2273" name="T55"/>
                <a:gd fmla="*/ 562 w 2990" name="T56"/>
                <a:gd fmla="*/ 63 h 2273" name="T57"/>
                <a:gd fmla="*/ 540 w 2990" name="T58"/>
                <a:gd fmla="*/ 55 h 2273" name="T59"/>
                <a:gd fmla="*/ 520 w 2990" name="T60"/>
                <a:gd fmla="*/ 29 h 2273" name="T61"/>
                <a:gd fmla="*/ 517 w 2990" name="T62"/>
                <a:gd fmla="*/ 8 h 2273" name="T63"/>
                <a:gd fmla="*/ 492 w 2990" name="T64"/>
                <a:gd fmla="*/ 0 h 2273" name="T65"/>
                <a:gd fmla="*/ 479 w 2990" name="T66"/>
                <a:gd fmla="*/ 21 h 2273" name="T67"/>
                <a:gd fmla="*/ 449 w 2990" name="T68"/>
                <a:gd fmla="*/ 35 h 2273" name="T69"/>
                <a:gd fmla="*/ 438 w 2990" name="T70"/>
                <a:gd fmla="*/ 79 h 2273" name="T71"/>
                <a:gd fmla="*/ 411 w 2990" name="T72"/>
                <a:gd fmla="*/ 85 h 2273" name="T73"/>
                <a:gd fmla="*/ 384 w 2990" name="T74"/>
                <a:gd fmla="*/ 75 h 2273" name="T75"/>
                <a:gd fmla="*/ 363 w 2990" name="T76"/>
                <a:gd fmla="*/ 71 h 2273" name="T77"/>
                <a:gd fmla="*/ 334 w 2990" name="T78"/>
                <a:gd fmla="*/ 122 h 2273" name="T79"/>
                <a:gd fmla="*/ 344 w 2990" name="T80"/>
                <a:gd fmla="*/ 140 h 2273" name="T81"/>
                <a:gd fmla="*/ 322 w 2990" name="T82"/>
                <a:gd fmla="*/ 144 h 2273" name="T83"/>
                <a:gd fmla="*/ 295 w 2990" name="T84"/>
                <a:gd fmla="*/ 136 h 2273" name="T85"/>
                <a:gd fmla="*/ 257 w 2990" name="T86"/>
                <a:gd fmla="*/ 138 h 2273" name="T87"/>
                <a:gd fmla="*/ 266 w 2990" name="T88"/>
                <a:gd fmla="*/ 148 h 2273" name="T89"/>
                <a:gd fmla="*/ 262 w 2990" name="T90"/>
                <a:gd fmla="*/ 173 h 2273" name="T91"/>
                <a:gd fmla="*/ 263 w 2990" name="T92"/>
                <a:gd fmla="*/ 220 h 2273" name="T93"/>
                <a:gd fmla="*/ 241 w 2990" name="T94"/>
                <a:gd fmla="*/ 242 h 2273" name="T95"/>
                <a:gd fmla="*/ 230 w 2990" name="T96"/>
                <a:gd fmla="*/ 267 h 2273" name="T97"/>
                <a:gd fmla="*/ 177 w 2990" name="T98"/>
                <a:gd fmla="*/ 281 h 2273" name="T99"/>
                <a:gd fmla="*/ 147 w 2990" name="T100"/>
                <a:gd fmla="*/ 286 h 2273" name="T101"/>
                <a:gd fmla="*/ 114 w 2990" name="T102"/>
                <a:gd fmla="*/ 294 h 2273" name="T103"/>
                <a:gd fmla="*/ 80 w 2990" name="T104"/>
                <a:gd fmla="*/ 302 h 2273" name="T105"/>
                <a:gd fmla="*/ 80 w 2990" name="T106"/>
                <a:gd fmla="*/ 289 h 2273" name="T107"/>
                <a:gd fmla="*/ 55 w 2990" name="T108"/>
                <a:gd fmla="*/ 291 h 2273" name="T109"/>
                <a:gd fmla="*/ 29 w 2990" name="T110"/>
                <a:gd fmla="*/ 297 h 2273" name="T111"/>
                <a:gd fmla="*/ 10 w 2990" name="T112"/>
                <a:gd fmla="*/ 318 h 2273"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w 2990" name="T171"/>
                <a:gd fmla="*/ 0 h 2273" name="T172"/>
                <a:gd fmla="*/ 2990 w 2990" name="T173"/>
                <a:gd fmla="*/ 2273 h 2273" name="T174"/>
              </a:gd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b="T174" l="T171" r="T173" t="T172"/>
              <a:pathLst>
                <a:path h="2273" w="2990">
                  <a:moveTo>
                    <a:pt x="29" y="1289"/>
                  </a:moveTo>
                  <a:lnTo>
                    <a:pt x="4" y="1329"/>
                  </a:lnTo>
                  <a:lnTo>
                    <a:pt x="12" y="1378"/>
                  </a:lnTo>
                  <a:lnTo>
                    <a:pt x="12" y="1382"/>
                  </a:lnTo>
                  <a:lnTo>
                    <a:pt x="10" y="1395"/>
                  </a:lnTo>
                  <a:lnTo>
                    <a:pt x="10" y="1411"/>
                  </a:lnTo>
                  <a:lnTo>
                    <a:pt x="10" y="1429"/>
                  </a:lnTo>
                  <a:lnTo>
                    <a:pt x="14" y="1443"/>
                  </a:lnTo>
                  <a:lnTo>
                    <a:pt x="20" y="1451"/>
                  </a:lnTo>
                  <a:lnTo>
                    <a:pt x="31" y="1453"/>
                  </a:lnTo>
                  <a:lnTo>
                    <a:pt x="43" y="1451"/>
                  </a:lnTo>
                  <a:lnTo>
                    <a:pt x="55" y="1449"/>
                  </a:lnTo>
                  <a:lnTo>
                    <a:pt x="73" y="1451"/>
                  </a:lnTo>
                  <a:lnTo>
                    <a:pt x="94" y="1462"/>
                  </a:lnTo>
                  <a:lnTo>
                    <a:pt x="116" y="1480"/>
                  </a:lnTo>
                  <a:lnTo>
                    <a:pt x="132" y="1502"/>
                  </a:lnTo>
                  <a:lnTo>
                    <a:pt x="136" y="1514"/>
                  </a:lnTo>
                  <a:lnTo>
                    <a:pt x="132" y="1525"/>
                  </a:lnTo>
                  <a:lnTo>
                    <a:pt x="126" y="1537"/>
                  </a:lnTo>
                  <a:lnTo>
                    <a:pt x="120" y="1549"/>
                  </a:lnTo>
                  <a:lnTo>
                    <a:pt x="116" y="1561"/>
                  </a:lnTo>
                  <a:lnTo>
                    <a:pt x="116" y="1577"/>
                  </a:lnTo>
                  <a:lnTo>
                    <a:pt x="114" y="1596"/>
                  </a:lnTo>
                  <a:lnTo>
                    <a:pt x="110" y="1618"/>
                  </a:lnTo>
                  <a:lnTo>
                    <a:pt x="108" y="1640"/>
                  </a:lnTo>
                  <a:lnTo>
                    <a:pt x="108" y="1657"/>
                  </a:lnTo>
                  <a:lnTo>
                    <a:pt x="112" y="1669"/>
                  </a:lnTo>
                  <a:lnTo>
                    <a:pt x="114" y="1679"/>
                  </a:lnTo>
                  <a:lnTo>
                    <a:pt x="114" y="1691"/>
                  </a:lnTo>
                  <a:lnTo>
                    <a:pt x="106" y="1699"/>
                  </a:lnTo>
                  <a:lnTo>
                    <a:pt x="96" y="1703"/>
                  </a:lnTo>
                  <a:lnTo>
                    <a:pt x="89" y="1701"/>
                  </a:lnTo>
                  <a:lnTo>
                    <a:pt x="83" y="1695"/>
                  </a:lnTo>
                  <a:lnTo>
                    <a:pt x="77" y="1687"/>
                  </a:lnTo>
                  <a:lnTo>
                    <a:pt x="69" y="1679"/>
                  </a:lnTo>
                  <a:lnTo>
                    <a:pt x="63" y="1673"/>
                  </a:lnTo>
                  <a:lnTo>
                    <a:pt x="53" y="1675"/>
                  </a:lnTo>
                  <a:lnTo>
                    <a:pt x="41" y="1685"/>
                  </a:lnTo>
                  <a:lnTo>
                    <a:pt x="26" y="1699"/>
                  </a:lnTo>
                  <a:lnTo>
                    <a:pt x="12" y="1708"/>
                  </a:lnTo>
                  <a:lnTo>
                    <a:pt x="4" y="1712"/>
                  </a:lnTo>
                  <a:lnTo>
                    <a:pt x="0" y="1716"/>
                  </a:lnTo>
                  <a:lnTo>
                    <a:pt x="6" y="1720"/>
                  </a:lnTo>
                  <a:lnTo>
                    <a:pt x="20" y="1724"/>
                  </a:lnTo>
                  <a:lnTo>
                    <a:pt x="41" y="1728"/>
                  </a:lnTo>
                  <a:lnTo>
                    <a:pt x="65" y="1734"/>
                  </a:lnTo>
                  <a:lnTo>
                    <a:pt x="89" y="1740"/>
                  </a:lnTo>
                  <a:lnTo>
                    <a:pt x="110" y="1746"/>
                  </a:lnTo>
                  <a:lnTo>
                    <a:pt x="126" y="1754"/>
                  </a:lnTo>
                  <a:lnTo>
                    <a:pt x="136" y="1764"/>
                  </a:lnTo>
                  <a:lnTo>
                    <a:pt x="140" y="1771"/>
                  </a:lnTo>
                  <a:lnTo>
                    <a:pt x="150" y="1779"/>
                  </a:lnTo>
                  <a:lnTo>
                    <a:pt x="159" y="1785"/>
                  </a:lnTo>
                  <a:lnTo>
                    <a:pt x="169" y="1795"/>
                  </a:lnTo>
                  <a:lnTo>
                    <a:pt x="177" y="1807"/>
                  </a:lnTo>
                  <a:lnTo>
                    <a:pt x="185" y="1825"/>
                  </a:lnTo>
                  <a:lnTo>
                    <a:pt x="187" y="1848"/>
                  </a:lnTo>
                  <a:lnTo>
                    <a:pt x="185" y="1870"/>
                  </a:lnTo>
                  <a:lnTo>
                    <a:pt x="179" y="1888"/>
                  </a:lnTo>
                  <a:lnTo>
                    <a:pt x="175" y="1905"/>
                  </a:lnTo>
                  <a:lnTo>
                    <a:pt x="177" y="1921"/>
                  </a:lnTo>
                  <a:lnTo>
                    <a:pt x="185" y="1941"/>
                  </a:lnTo>
                  <a:lnTo>
                    <a:pt x="195" y="1960"/>
                  </a:lnTo>
                  <a:lnTo>
                    <a:pt x="207" y="1978"/>
                  </a:lnTo>
                  <a:lnTo>
                    <a:pt x="218" y="1986"/>
                  </a:lnTo>
                  <a:lnTo>
                    <a:pt x="232" y="1990"/>
                  </a:lnTo>
                  <a:lnTo>
                    <a:pt x="246" y="1994"/>
                  </a:lnTo>
                  <a:lnTo>
                    <a:pt x="260" y="2002"/>
                  </a:lnTo>
                  <a:lnTo>
                    <a:pt x="270" y="2014"/>
                  </a:lnTo>
                  <a:lnTo>
                    <a:pt x="281" y="2029"/>
                  </a:lnTo>
                  <a:lnTo>
                    <a:pt x="299" y="2045"/>
                  </a:lnTo>
                  <a:lnTo>
                    <a:pt x="327" y="2057"/>
                  </a:lnTo>
                  <a:lnTo>
                    <a:pt x="352" y="2067"/>
                  </a:lnTo>
                  <a:lnTo>
                    <a:pt x="378" y="2076"/>
                  </a:lnTo>
                  <a:lnTo>
                    <a:pt x="402" y="2082"/>
                  </a:lnTo>
                  <a:lnTo>
                    <a:pt x="421" y="2086"/>
                  </a:lnTo>
                  <a:lnTo>
                    <a:pt x="435" y="2084"/>
                  </a:lnTo>
                  <a:lnTo>
                    <a:pt x="457" y="2078"/>
                  </a:lnTo>
                  <a:lnTo>
                    <a:pt x="484" y="2073"/>
                  </a:lnTo>
                  <a:lnTo>
                    <a:pt x="514" y="2065"/>
                  </a:lnTo>
                  <a:lnTo>
                    <a:pt x="543" y="2059"/>
                  </a:lnTo>
                  <a:lnTo>
                    <a:pt x="569" y="2057"/>
                  </a:lnTo>
                  <a:lnTo>
                    <a:pt x="589" y="2057"/>
                  </a:lnTo>
                  <a:lnTo>
                    <a:pt x="608" y="2065"/>
                  </a:lnTo>
                  <a:lnTo>
                    <a:pt x="626" y="2078"/>
                  </a:lnTo>
                  <a:lnTo>
                    <a:pt x="642" y="2096"/>
                  </a:lnTo>
                  <a:lnTo>
                    <a:pt x="661" y="2116"/>
                  </a:lnTo>
                  <a:lnTo>
                    <a:pt x="687" y="2134"/>
                  </a:lnTo>
                  <a:lnTo>
                    <a:pt x="711" y="2149"/>
                  </a:lnTo>
                  <a:lnTo>
                    <a:pt x="726" y="2161"/>
                  </a:lnTo>
                  <a:lnTo>
                    <a:pt x="738" y="2171"/>
                  </a:lnTo>
                  <a:lnTo>
                    <a:pt x="742" y="2177"/>
                  </a:lnTo>
                  <a:lnTo>
                    <a:pt x="744" y="2179"/>
                  </a:lnTo>
                  <a:lnTo>
                    <a:pt x="856" y="2218"/>
                  </a:lnTo>
                  <a:lnTo>
                    <a:pt x="892" y="2242"/>
                  </a:lnTo>
                  <a:lnTo>
                    <a:pt x="949" y="2236"/>
                  </a:lnTo>
                  <a:lnTo>
                    <a:pt x="986" y="2191"/>
                  </a:lnTo>
                  <a:lnTo>
                    <a:pt x="1035" y="2199"/>
                  </a:lnTo>
                  <a:lnTo>
                    <a:pt x="1152" y="2222"/>
                  </a:lnTo>
                  <a:lnTo>
                    <a:pt x="1201" y="2261"/>
                  </a:lnTo>
                  <a:lnTo>
                    <a:pt x="1256" y="2273"/>
                  </a:lnTo>
                  <a:lnTo>
                    <a:pt x="1392" y="2236"/>
                  </a:lnTo>
                  <a:lnTo>
                    <a:pt x="1431" y="2260"/>
                  </a:lnTo>
                  <a:lnTo>
                    <a:pt x="1539" y="2189"/>
                  </a:lnTo>
                  <a:lnTo>
                    <a:pt x="1657" y="2187"/>
                  </a:lnTo>
                  <a:lnTo>
                    <a:pt x="1726" y="2155"/>
                  </a:lnTo>
                  <a:lnTo>
                    <a:pt x="1821" y="2167"/>
                  </a:lnTo>
                  <a:lnTo>
                    <a:pt x="1935" y="2242"/>
                  </a:lnTo>
                  <a:lnTo>
                    <a:pt x="2026" y="2230"/>
                  </a:lnTo>
                  <a:lnTo>
                    <a:pt x="2088" y="2265"/>
                  </a:lnTo>
                  <a:lnTo>
                    <a:pt x="2193" y="2230"/>
                  </a:lnTo>
                  <a:lnTo>
                    <a:pt x="2155" y="2197"/>
                  </a:lnTo>
                  <a:lnTo>
                    <a:pt x="2161" y="2147"/>
                  </a:lnTo>
                  <a:lnTo>
                    <a:pt x="2214" y="2128"/>
                  </a:lnTo>
                  <a:lnTo>
                    <a:pt x="2242" y="2063"/>
                  </a:lnTo>
                  <a:lnTo>
                    <a:pt x="2124" y="1970"/>
                  </a:lnTo>
                  <a:lnTo>
                    <a:pt x="2128" y="1890"/>
                  </a:lnTo>
                  <a:lnTo>
                    <a:pt x="2199" y="1850"/>
                  </a:lnTo>
                  <a:lnTo>
                    <a:pt x="2337" y="1834"/>
                  </a:lnTo>
                  <a:lnTo>
                    <a:pt x="2484" y="1797"/>
                  </a:lnTo>
                  <a:lnTo>
                    <a:pt x="2545" y="1764"/>
                  </a:lnTo>
                  <a:lnTo>
                    <a:pt x="2624" y="1777"/>
                  </a:lnTo>
                  <a:lnTo>
                    <a:pt x="2592" y="1514"/>
                  </a:lnTo>
                  <a:lnTo>
                    <a:pt x="2673" y="1466"/>
                  </a:lnTo>
                  <a:lnTo>
                    <a:pt x="2752" y="1388"/>
                  </a:lnTo>
                  <a:lnTo>
                    <a:pt x="2856" y="1356"/>
                  </a:lnTo>
                  <a:lnTo>
                    <a:pt x="2939" y="1329"/>
                  </a:lnTo>
                  <a:lnTo>
                    <a:pt x="2966" y="1299"/>
                  </a:lnTo>
                  <a:lnTo>
                    <a:pt x="2957" y="1258"/>
                  </a:lnTo>
                  <a:lnTo>
                    <a:pt x="2990" y="1207"/>
                  </a:lnTo>
                  <a:lnTo>
                    <a:pt x="2988" y="1205"/>
                  </a:lnTo>
                  <a:lnTo>
                    <a:pt x="2982" y="1195"/>
                  </a:lnTo>
                  <a:lnTo>
                    <a:pt x="2972" y="1183"/>
                  </a:lnTo>
                  <a:lnTo>
                    <a:pt x="2961" y="1167"/>
                  </a:lnTo>
                  <a:lnTo>
                    <a:pt x="2949" y="1149"/>
                  </a:lnTo>
                  <a:lnTo>
                    <a:pt x="2937" y="1134"/>
                  </a:lnTo>
                  <a:lnTo>
                    <a:pt x="2929" y="1116"/>
                  </a:lnTo>
                  <a:lnTo>
                    <a:pt x="2923" y="1102"/>
                  </a:lnTo>
                  <a:lnTo>
                    <a:pt x="2915" y="1079"/>
                  </a:lnTo>
                  <a:lnTo>
                    <a:pt x="2905" y="1053"/>
                  </a:lnTo>
                  <a:lnTo>
                    <a:pt x="2898" y="1025"/>
                  </a:lnTo>
                  <a:lnTo>
                    <a:pt x="2888" y="1000"/>
                  </a:lnTo>
                  <a:lnTo>
                    <a:pt x="2880" y="982"/>
                  </a:lnTo>
                  <a:lnTo>
                    <a:pt x="2872" y="957"/>
                  </a:lnTo>
                  <a:lnTo>
                    <a:pt x="2870" y="941"/>
                  </a:lnTo>
                  <a:lnTo>
                    <a:pt x="2870" y="935"/>
                  </a:lnTo>
                  <a:lnTo>
                    <a:pt x="2864" y="933"/>
                  </a:lnTo>
                  <a:lnTo>
                    <a:pt x="2850" y="933"/>
                  </a:lnTo>
                  <a:lnTo>
                    <a:pt x="2829" y="929"/>
                  </a:lnTo>
                  <a:lnTo>
                    <a:pt x="2805" y="923"/>
                  </a:lnTo>
                  <a:lnTo>
                    <a:pt x="2781" y="913"/>
                  </a:lnTo>
                  <a:lnTo>
                    <a:pt x="2760" y="898"/>
                  </a:lnTo>
                  <a:lnTo>
                    <a:pt x="2734" y="874"/>
                  </a:lnTo>
                  <a:lnTo>
                    <a:pt x="2709" y="854"/>
                  </a:lnTo>
                  <a:lnTo>
                    <a:pt x="2687" y="837"/>
                  </a:lnTo>
                  <a:lnTo>
                    <a:pt x="2665" y="819"/>
                  </a:lnTo>
                  <a:lnTo>
                    <a:pt x="2648" y="809"/>
                  </a:lnTo>
                  <a:lnTo>
                    <a:pt x="2622" y="803"/>
                  </a:lnTo>
                  <a:lnTo>
                    <a:pt x="2590" y="801"/>
                  </a:lnTo>
                  <a:lnTo>
                    <a:pt x="2557" y="797"/>
                  </a:lnTo>
                  <a:lnTo>
                    <a:pt x="2524" y="795"/>
                  </a:lnTo>
                  <a:lnTo>
                    <a:pt x="2494" y="789"/>
                  </a:lnTo>
                  <a:lnTo>
                    <a:pt x="2468" y="781"/>
                  </a:lnTo>
                  <a:lnTo>
                    <a:pt x="2443" y="770"/>
                  </a:lnTo>
                  <a:lnTo>
                    <a:pt x="2417" y="760"/>
                  </a:lnTo>
                  <a:lnTo>
                    <a:pt x="2396" y="752"/>
                  </a:lnTo>
                  <a:lnTo>
                    <a:pt x="2378" y="746"/>
                  </a:lnTo>
                  <a:lnTo>
                    <a:pt x="2366" y="742"/>
                  </a:lnTo>
                  <a:lnTo>
                    <a:pt x="2360" y="740"/>
                  </a:lnTo>
                  <a:lnTo>
                    <a:pt x="2356" y="738"/>
                  </a:lnTo>
                  <a:lnTo>
                    <a:pt x="2348" y="730"/>
                  </a:lnTo>
                  <a:lnTo>
                    <a:pt x="2337" y="720"/>
                  </a:lnTo>
                  <a:lnTo>
                    <a:pt x="2325" y="709"/>
                  </a:lnTo>
                  <a:lnTo>
                    <a:pt x="2315" y="695"/>
                  </a:lnTo>
                  <a:lnTo>
                    <a:pt x="2309" y="683"/>
                  </a:lnTo>
                  <a:lnTo>
                    <a:pt x="2311" y="669"/>
                  </a:lnTo>
                  <a:lnTo>
                    <a:pt x="2321" y="655"/>
                  </a:lnTo>
                  <a:lnTo>
                    <a:pt x="2333" y="646"/>
                  </a:lnTo>
                  <a:lnTo>
                    <a:pt x="2348" y="634"/>
                  </a:lnTo>
                  <a:lnTo>
                    <a:pt x="2360" y="622"/>
                  </a:lnTo>
                  <a:lnTo>
                    <a:pt x="2372" y="610"/>
                  </a:lnTo>
                  <a:lnTo>
                    <a:pt x="2376" y="592"/>
                  </a:lnTo>
                  <a:lnTo>
                    <a:pt x="2378" y="569"/>
                  </a:lnTo>
                  <a:lnTo>
                    <a:pt x="2378" y="547"/>
                  </a:lnTo>
                  <a:lnTo>
                    <a:pt x="2380" y="528"/>
                  </a:lnTo>
                  <a:lnTo>
                    <a:pt x="2390" y="506"/>
                  </a:lnTo>
                  <a:lnTo>
                    <a:pt x="2396" y="490"/>
                  </a:lnTo>
                  <a:lnTo>
                    <a:pt x="2396" y="474"/>
                  </a:lnTo>
                  <a:lnTo>
                    <a:pt x="2390" y="459"/>
                  </a:lnTo>
                  <a:lnTo>
                    <a:pt x="2382" y="445"/>
                  </a:lnTo>
                  <a:lnTo>
                    <a:pt x="2374" y="433"/>
                  </a:lnTo>
                  <a:lnTo>
                    <a:pt x="2358" y="407"/>
                  </a:lnTo>
                  <a:lnTo>
                    <a:pt x="2342" y="378"/>
                  </a:lnTo>
                  <a:lnTo>
                    <a:pt x="2335" y="344"/>
                  </a:lnTo>
                  <a:lnTo>
                    <a:pt x="2329" y="321"/>
                  </a:lnTo>
                  <a:lnTo>
                    <a:pt x="2319" y="303"/>
                  </a:lnTo>
                  <a:lnTo>
                    <a:pt x="2307" y="287"/>
                  </a:lnTo>
                  <a:lnTo>
                    <a:pt x="2295" y="276"/>
                  </a:lnTo>
                  <a:lnTo>
                    <a:pt x="2285" y="270"/>
                  </a:lnTo>
                  <a:lnTo>
                    <a:pt x="2276" y="266"/>
                  </a:lnTo>
                  <a:lnTo>
                    <a:pt x="2264" y="266"/>
                  </a:lnTo>
                  <a:lnTo>
                    <a:pt x="2256" y="262"/>
                  </a:lnTo>
                  <a:lnTo>
                    <a:pt x="2248" y="254"/>
                  </a:lnTo>
                  <a:lnTo>
                    <a:pt x="2238" y="248"/>
                  </a:lnTo>
                  <a:lnTo>
                    <a:pt x="2224" y="246"/>
                  </a:lnTo>
                  <a:lnTo>
                    <a:pt x="2209" y="248"/>
                  </a:lnTo>
                  <a:lnTo>
                    <a:pt x="2191" y="248"/>
                  </a:lnTo>
                  <a:lnTo>
                    <a:pt x="2177" y="246"/>
                  </a:lnTo>
                  <a:lnTo>
                    <a:pt x="2169" y="238"/>
                  </a:lnTo>
                  <a:lnTo>
                    <a:pt x="2159" y="221"/>
                  </a:lnTo>
                  <a:lnTo>
                    <a:pt x="2150" y="197"/>
                  </a:lnTo>
                  <a:lnTo>
                    <a:pt x="2136" y="173"/>
                  </a:lnTo>
                  <a:lnTo>
                    <a:pt x="2120" y="156"/>
                  </a:lnTo>
                  <a:lnTo>
                    <a:pt x="2106" y="144"/>
                  </a:lnTo>
                  <a:lnTo>
                    <a:pt x="2092" y="136"/>
                  </a:lnTo>
                  <a:lnTo>
                    <a:pt x="2083" y="128"/>
                  </a:lnTo>
                  <a:lnTo>
                    <a:pt x="2077" y="118"/>
                  </a:lnTo>
                  <a:lnTo>
                    <a:pt x="2075" y="104"/>
                  </a:lnTo>
                  <a:lnTo>
                    <a:pt x="2071" y="87"/>
                  </a:lnTo>
                  <a:lnTo>
                    <a:pt x="2061" y="73"/>
                  </a:lnTo>
                  <a:lnTo>
                    <a:pt x="2053" y="63"/>
                  </a:lnTo>
                  <a:lnTo>
                    <a:pt x="2051" y="53"/>
                  </a:lnTo>
                  <a:lnTo>
                    <a:pt x="2057" y="41"/>
                  </a:lnTo>
                  <a:lnTo>
                    <a:pt x="2065" y="32"/>
                  </a:lnTo>
                  <a:lnTo>
                    <a:pt x="2071" y="20"/>
                  </a:lnTo>
                  <a:lnTo>
                    <a:pt x="2073" y="14"/>
                  </a:lnTo>
                  <a:lnTo>
                    <a:pt x="2063" y="8"/>
                  </a:lnTo>
                  <a:lnTo>
                    <a:pt x="2045" y="4"/>
                  </a:lnTo>
                  <a:lnTo>
                    <a:pt x="2020" y="2"/>
                  </a:lnTo>
                  <a:lnTo>
                    <a:pt x="1994" y="0"/>
                  </a:lnTo>
                  <a:lnTo>
                    <a:pt x="1970" y="0"/>
                  </a:lnTo>
                  <a:lnTo>
                    <a:pt x="1955" y="6"/>
                  </a:lnTo>
                  <a:lnTo>
                    <a:pt x="1945" y="14"/>
                  </a:lnTo>
                  <a:lnTo>
                    <a:pt x="1941" y="30"/>
                  </a:lnTo>
                  <a:lnTo>
                    <a:pt x="1937" y="45"/>
                  </a:lnTo>
                  <a:lnTo>
                    <a:pt x="1933" y="61"/>
                  </a:lnTo>
                  <a:lnTo>
                    <a:pt x="1927" y="75"/>
                  </a:lnTo>
                  <a:lnTo>
                    <a:pt x="1915" y="85"/>
                  </a:lnTo>
                  <a:lnTo>
                    <a:pt x="1898" y="87"/>
                  </a:lnTo>
                  <a:lnTo>
                    <a:pt x="1878" y="91"/>
                  </a:lnTo>
                  <a:lnTo>
                    <a:pt x="1858" y="93"/>
                  </a:lnTo>
                  <a:lnTo>
                    <a:pt x="1840" y="95"/>
                  </a:lnTo>
                  <a:lnTo>
                    <a:pt x="1823" y="102"/>
                  </a:lnTo>
                  <a:lnTo>
                    <a:pt x="1809" y="116"/>
                  </a:lnTo>
                  <a:lnTo>
                    <a:pt x="1797" y="140"/>
                  </a:lnTo>
                  <a:lnTo>
                    <a:pt x="1785" y="169"/>
                  </a:lnTo>
                  <a:lnTo>
                    <a:pt x="1777" y="203"/>
                  </a:lnTo>
                  <a:lnTo>
                    <a:pt x="1774" y="236"/>
                  </a:lnTo>
                  <a:lnTo>
                    <a:pt x="1770" y="262"/>
                  </a:lnTo>
                  <a:lnTo>
                    <a:pt x="1768" y="283"/>
                  </a:lnTo>
                  <a:lnTo>
                    <a:pt x="1762" y="303"/>
                  </a:lnTo>
                  <a:lnTo>
                    <a:pt x="1754" y="319"/>
                  </a:lnTo>
                  <a:lnTo>
                    <a:pt x="1740" y="329"/>
                  </a:lnTo>
                  <a:lnTo>
                    <a:pt x="1722" y="337"/>
                  </a:lnTo>
                  <a:lnTo>
                    <a:pt x="1703" y="341"/>
                  </a:lnTo>
                  <a:lnTo>
                    <a:pt x="1685" y="346"/>
                  </a:lnTo>
                  <a:lnTo>
                    <a:pt x="1669" y="350"/>
                  </a:lnTo>
                  <a:lnTo>
                    <a:pt x="1655" y="348"/>
                  </a:lnTo>
                  <a:lnTo>
                    <a:pt x="1644" y="341"/>
                  </a:lnTo>
                  <a:lnTo>
                    <a:pt x="1634" y="333"/>
                  </a:lnTo>
                  <a:lnTo>
                    <a:pt x="1618" y="331"/>
                  </a:lnTo>
                  <a:lnTo>
                    <a:pt x="1600" y="331"/>
                  </a:lnTo>
                  <a:lnTo>
                    <a:pt x="1581" y="329"/>
                  </a:lnTo>
                  <a:lnTo>
                    <a:pt x="1563" y="325"/>
                  </a:lnTo>
                  <a:lnTo>
                    <a:pt x="1549" y="315"/>
                  </a:lnTo>
                  <a:lnTo>
                    <a:pt x="1537" y="303"/>
                  </a:lnTo>
                  <a:lnTo>
                    <a:pt x="1524" y="289"/>
                  </a:lnTo>
                  <a:lnTo>
                    <a:pt x="1508" y="276"/>
                  </a:lnTo>
                  <a:lnTo>
                    <a:pt x="1494" y="266"/>
                  </a:lnTo>
                  <a:lnTo>
                    <a:pt x="1480" y="260"/>
                  </a:lnTo>
                  <a:lnTo>
                    <a:pt x="1468" y="260"/>
                  </a:lnTo>
                  <a:lnTo>
                    <a:pt x="1461" y="268"/>
                  </a:lnTo>
                  <a:lnTo>
                    <a:pt x="1449" y="287"/>
                  </a:lnTo>
                  <a:lnTo>
                    <a:pt x="1435" y="311"/>
                  </a:lnTo>
                  <a:lnTo>
                    <a:pt x="1417" y="341"/>
                  </a:lnTo>
                  <a:lnTo>
                    <a:pt x="1400" y="372"/>
                  </a:lnTo>
                  <a:lnTo>
                    <a:pt x="1382" y="407"/>
                  </a:lnTo>
                  <a:lnTo>
                    <a:pt x="1366" y="439"/>
                  </a:lnTo>
                  <a:lnTo>
                    <a:pt x="1348" y="467"/>
                  </a:lnTo>
                  <a:lnTo>
                    <a:pt x="1335" y="488"/>
                  </a:lnTo>
                  <a:lnTo>
                    <a:pt x="1327" y="506"/>
                  </a:lnTo>
                  <a:lnTo>
                    <a:pt x="1327" y="522"/>
                  </a:lnTo>
                  <a:lnTo>
                    <a:pt x="1335" y="533"/>
                  </a:lnTo>
                  <a:lnTo>
                    <a:pt x="1344" y="541"/>
                  </a:lnTo>
                  <a:lnTo>
                    <a:pt x="1358" y="549"/>
                  </a:lnTo>
                  <a:lnTo>
                    <a:pt x="1370" y="555"/>
                  </a:lnTo>
                  <a:lnTo>
                    <a:pt x="1376" y="563"/>
                  </a:lnTo>
                  <a:lnTo>
                    <a:pt x="1374" y="569"/>
                  </a:lnTo>
                  <a:lnTo>
                    <a:pt x="1362" y="575"/>
                  </a:lnTo>
                  <a:lnTo>
                    <a:pt x="1348" y="577"/>
                  </a:lnTo>
                  <a:lnTo>
                    <a:pt x="1331" y="577"/>
                  </a:lnTo>
                  <a:lnTo>
                    <a:pt x="1313" y="577"/>
                  </a:lnTo>
                  <a:lnTo>
                    <a:pt x="1297" y="577"/>
                  </a:lnTo>
                  <a:lnTo>
                    <a:pt x="1285" y="577"/>
                  </a:lnTo>
                  <a:lnTo>
                    <a:pt x="1274" y="571"/>
                  </a:lnTo>
                  <a:lnTo>
                    <a:pt x="1264" y="561"/>
                  </a:lnTo>
                  <a:lnTo>
                    <a:pt x="1252" y="551"/>
                  </a:lnTo>
                  <a:lnTo>
                    <a:pt x="1238" y="543"/>
                  </a:lnTo>
                  <a:lnTo>
                    <a:pt x="1222" y="541"/>
                  </a:lnTo>
                  <a:lnTo>
                    <a:pt x="1201" y="543"/>
                  </a:lnTo>
                  <a:lnTo>
                    <a:pt x="1177" y="547"/>
                  </a:lnTo>
                  <a:lnTo>
                    <a:pt x="1153" y="551"/>
                  </a:lnTo>
                  <a:lnTo>
                    <a:pt x="1126" y="553"/>
                  </a:lnTo>
                  <a:lnTo>
                    <a:pt x="1100" y="553"/>
                  </a:lnTo>
                  <a:lnTo>
                    <a:pt x="1079" y="551"/>
                  </a:lnTo>
                  <a:lnTo>
                    <a:pt x="1059" y="551"/>
                  </a:lnTo>
                  <a:lnTo>
                    <a:pt x="1039" y="553"/>
                  </a:lnTo>
                  <a:lnTo>
                    <a:pt x="1026" y="555"/>
                  </a:lnTo>
                  <a:lnTo>
                    <a:pt x="1014" y="561"/>
                  </a:lnTo>
                  <a:lnTo>
                    <a:pt x="1010" y="567"/>
                  </a:lnTo>
                  <a:lnTo>
                    <a:pt x="1014" y="577"/>
                  </a:lnTo>
                  <a:lnTo>
                    <a:pt x="1024" y="585"/>
                  </a:lnTo>
                  <a:lnTo>
                    <a:pt x="1035" y="589"/>
                  </a:lnTo>
                  <a:lnTo>
                    <a:pt x="1049" y="592"/>
                  </a:lnTo>
                  <a:lnTo>
                    <a:pt x="1061" y="594"/>
                  </a:lnTo>
                  <a:lnTo>
                    <a:pt x="1073" y="598"/>
                  </a:lnTo>
                  <a:lnTo>
                    <a:pt x="1081" y="604"/>
                  </a:lnTo>
                  <a:lnTo>
                    <a:pt x="1085" y="616"/>
                  </a:lnTo>
                  <a:lnTo>
                    <a:pt x="1081" y="632"/>
                  </a:lnTo>
                  <a:lnTo>
                    <a:pt x="1069" y="655"/>
                  </a:lnTo>
                  <a:lnTo>
                    <a:pt x="1057" y="677"/>
                  </a:lnTo>
                  <a:lnTo>
                    <a:pt x="1047" y="695"/>
                  </a:lnTo>
                  <a:lnTo>
                    <a:pt x="1041" y="715"/>
                  </a:lnTo>
                  <a:lnTo>
                    <a:pt x="1039" y="736"/>
                  </a:lnTo>
                  <a:lnTo>
                    <a:pt x="1045" y="762"/>
                  </a:lnTo>
                  <a:lnTo>
                    <a:pt x="1057" y="799"/>
                  </a:lnTo>
                  <a:lnTo>
                    <a:pt x="1061" y="833"/>
                  </a:lnTo>
                  <a:lnTo>
                    <a:pt x="1059" y="860"/>
                  </a:lnTo>
                  <a:lnTo>
                    <a:pt x="1051" y="882"/>
                  </a:lnTo>
                  <a:lnTo>
                    <a:pt x="1039" y="894"/>
                  </a:lnTo>
                  <a:lnTo>
                    <a:pt x="1024" y="905"/>
                  </a:lnTo>
                  <a:lnTo>
                    <a:pt x="1004" y="915"/>
                  </a:lnTo>
                  <a:lnTo>
                    <a:pt x="986" y="927"/>
                  </a:lnTo>
                  <a:lnTo>
                    <a:pt x="972" y="939"/>
                  </a:lnTo>
                  <a:lnTo>
                    <a:pt x="966" y="953"/>
                  </a:lnTo>
                  <a:lnTo>
                    <a:pt x="966" y="968"/>
                  </a:lnTo>
                  <a:lnTo>
                    <a:pt x="966" y="988"/>
                  </a:lnTo>
                  <a:lnTo>
                    <a:pt x="966" y="1010"/>
                  </a:lnTo>
                  <a:lnTo>
                    <a:pt x="965" y="1031"/>
                  </a:lnTo>
                  <a:lnTo>
                    <a:pt x="961" y="1049"/>
                  </a:lnTo>
                  <a:lnTo>
                    <a:pt x="953" y="1063"/>
                  </a:lnTo>
                  <a:lnTo>
                    <a:pt x="941" y="1069"/>
                  </a:lnTo>
                  <a:lnTo>
                    <a:pt x="921" y="1071"/>
                  </a:lnTo>
                  <a:lnTo>
                    <a:pt x="892" y="1075"/>
                  </a:lnTo>
                  <a:lnTo>
                    <a:pt x="858" y="1079"/>
                  </a:lnTo>
                  <a:lnTo>
                    <a:pt x="821" y="1085"/>
                  </a:lnTo>
                  <a:lnTo>
                    <a:pt x="783" y="1092"/>
                  </a:lnTo>
                  <a:lnTo>
                    <a:pt x="752" y="1100"/>
                  </a:lnTo>
                  <a:lnTo>
                    <a:pt x="728" y="1110"/>
                  </a:lnTo>
                  <a:lnTo>
                    <a:pt x="705" y="1124"/>
                  </a:lnTo>
                  <a:lnTo>
                    <a:pt x="685" y="1138"/>
                  </a:lnTo>
                  <a:lnTo>
                    <a:pt x="671" y="1151"/>
                  </a:lnTo>
                  <a:lnTo>
                    <a:pt x="655" y="1159"/>
                  </a:lnTo>
                  <a:lnTo>
                    <a:pt x="642" y="1163"/>
                  </a:lnTo>
                  <a:lnTo>
                    <a:pt x="628" y="1159"/>
                  </a:lnTo>
                  <a:lnTo>
                    <a:pt x="606" y="1153"/>
                  </a:lnTo>
                  <a:lnTo>
                    <a:pt x="585" y="1146"/>
                  </a:lnTo>
                  <a:lnTo>
                    <a:pt x="559" y="1138"/>
                  </a:lnTo>
                  <a:lnTo>
                    <a:pt x="535" y="1132"/>
                  </a:lnTo>
                  <a:lnTo>
                    <a:pt x="516" y="1130"/>
                  </a:lnTo>
                  <a:lnTo>
                    <a:pt x="500" y="1132"/>
                  </a:lnTo>
                  <a:lnTo>
                    <a:pt x="486" y="1142"/>
                  </a:lnTo>
                  <a:lnTo>
                    <a:pt x="470" y="1157"/>
                  </a:lnTo>
                  <a:lnTo>
                    <a:pt x="457" y="1177"/>
                  </a:lnTo>
                  <a:lnTo>
                    <a:pt x="443" y="1197"/>
                  </a:lnTo>
                  <a:lnTo>
                    <a:pt x="427" y="1212"/>
                  </a:lnTo>
                  <a:lnTo>
                    <a:pt x="413" y="1220"/>
                  </a:lnTo>
                  <a:lnTo>
                    <a:pt x="390" y="1220"/>
                  </a:lnTo>
                  <a:lnTo>
                    <a:pt x="362" y="1216"/>
                  </a:lnTo>
                  <a:lnTo>
                    <a:pt x="339" y="1212"/>
                  </a:lnTo>
                  <a:lnTo>
                    <a:pt x="319" y="1210"/>
                  </a:lnTo>
                  <a:lnTo>
                    <a:pt x="313" y="1207"/>
                  </a:lnTo>
                  <a:lnTo>
                    <a:pt x="309" y="1199"/>
                  </a:lnTo>
                  <a:lnTo>
                    <a:pt x="309" y="1189"/>
                  </a:lnTo>
                  <a:lnTo>
                    <a:pt x="313" y="1177"/>
                  </a:lnTo>
                  <a:lnTo>
                    <a:pt x="315" y="1167"/>
                  </a:lnTo>
                  <a:lnTo>
                    <a:pt x="317" y="1159"/>
                  </a:lnTo>
                  <a:lnTo>
                    <a:pt x="319" y="1157"/>
                  </a:lnTo>
                  <a:lnTo>
                    <a:pt x="315" y="1157"/>
                  </a:lnTo>
                  <a:lnTo>
                    <a:pt x="303" y="1159"/>
                  </a:lnTo>
                  <a:lnTo>
                    <a:pt x="287" y="1161"/>
                  </a:lnTo>
                  <a:lnTo>
                    <a:pt x="268" y="1163"/>
                  </a:lnTo>
                  <a:lnTo>
                    <a:pt x="250" y="1165"/>
                  </a:lnTo>
                  <a:lnTo>
                    <a:pt x="234" y="1165"/>
                  </a:lnTo>
                  <a:lnTo>
                    <a:pt x="220" y="1165"/>
                  </a:lnTo>
                  <a:lnTo>
                    <a:pt x="211" y="1171"/>
                  </a:lnTo>
                  <a:lnTo>
                    <a:pt x="201" y="1177"/>
                  </a:lnTo>
                  <a:lnTo>
                    <a:pt x="189" y="1185"/>
                  </a:lnTo>
                  <a:lnTo>
                    <a:pt x="171" y="1191"/>
                  </a:lnTo>
                  <a:lnTo>
                    <a:pt x="154" y="1193"/>
                  </a:lnTo>
                  <a:lnTo>
                    <a:pt x="136" y="1193"/>
                  </a:lnTo>
                  <a:lnTo>
                    <a:pt x="116" y="1191"/>
                  </a:lnTo>
                  <a:lnTo>
                    <a:pt x="100" y="1191"/>
                  </a:lnTo>
                  <a:lnTo>
                    <a:pt x="87" y="1197"/>
                  </a:lnTo>
                  <a:lnTo>
                    <a:pt x="77" y="1210"/>
                  </a:lnTo>
                  <a:lnTo>
                    <a:pt x="69" y="1228"/>
                  </a:lnTo>
                  <a:lnTo>
                    <a:pt x="59" y="1246"/>
                  </a:lnTo>
                  <a:lnTo>
                    <a:pt x="49" y="1262"/>
                  </a:lnTo>
                  <a:lnTo>
                    <a:pt x="39" y="1275"/>
                  </a:lnTo>
                  <a:lnTo>
                    <a:pt x="33" y="1285"/>
                  </a:lnTo>
                  <a:lnTo>
                    <a:pt x="29" y="1289"/>
                  </a:lnTo>
                  <a:close/>
                </a:path>
              </a:pathLst>
            </a:custGeom>
            <a:grpFill/>
            <a:ln w="0">
              <a:solidFill>
                <a:schemeClr val="bg1">
                  <a:lumMod val="95000"/>
                </a:schemeClr>
              </a:solidFill>
              <a:prstDash val="solid"/>
              <a:round/>
            </a:ln>
          </p:spPr>
          <p:txBody>
            <a:bodyPr/>
            <a:lstStyle/>
            <a:p>
              <a:endParaRPr altLang="en-US" lang="zh-CN" sz="2400"/>
            </a:p>
          </p:txBody>
        </p:sp>
        <p:sp>
          <p:nvSpPr>
            <p:cNvPr id="16" name="Freeform 68"/>
            <p:cNvSpPr/>
            <p:nvPr/>
          </p:nvSpPr>
          <p:spPr bwMode="gray">
            <a:xfrm>
              <a:off x="720" y="1296"/>
              <a:ext cx="1495" cy="1136"/>
            </a:xfrm>
            <a:custGeom>
              <a:gdLst>
                <a:gd fmla="*/ 3 w 2990" name="T0"/>
                <a:gd fmla="*/ 357 h 2273" name="T1"/>
                <a:gd fmla="*/ 23 w 2990" name="T2"/>
                <a:gd fmla="*/ 365 h 2273" name="T3"/>
                <a:gd fmla="*/ 29 w 2990" name="T4"/>
                <a:gd fmla="*/ 390 h 2273" name="T5"/>
                <a:gd fmla="*/ 28 w 2990" name="T6"/>
                <a:gd fmla="*/ 419 h 2273" name="T7"/>
                <a:gd fmla="*/ 18 w 2990" name="T8"/>
                <a:gd fmla="*/ 419 h 2273" name="T9"/>
                <a:gd fmla="*/ 0 w 2990" name="T10"/>
                <a:gd fmla="*/ 429 h 2273" name="T11"/>
                <a:gd fmla="*/ 31 w 2990" name="T12"/>
                <a:gd fmla="*/ 438 h 2273" name="T13"/>
                <a:gd fmla="*/ 47 w 2990" name="T14"/>
                <a:gd fmla="*/ 456 h 2273" name="T15"/>
                <a:gd fmla="*/ 49 w 2990" name="T16"/>
                <a:gd fmla="*/ 490 h 2273" name="T17"/>
                <a:gd fmla="*/ 71 w 2990" name="T18"/>
                <a:gd fmla="*/ 507 h 2273" name="T19"/>
                <a:gd fmla="*/ 109 w 2990" name="T20"/>
                <a:gd fmla="*/ 521 h 2273" name="T21"/>
                <a:gd fmla="*/ 152 w 2990" name="T22"/>
                <a:gd fmla="*/ 516 h 2273" name="T23"/>
                <a:gd fmla="*/ 185 w 2990" name="T24"/>
                <a:gd fmla="*/ 542 h 2273" name="T25"/>
                <a:gd fmla="*/ 259 w 2990" name="T26"/>
                <a:gd fmla="*/ 549 h 2273" name="T27"/>
                <a:gd fmla="*/ 414 w 2990" name="T28"/>
                <a:gd fmla="*/ 546 h 2273" name="T29"/>
                <a:gd fmla="*/ 539 w 2990" name="T30"/>
                <a:gd fmla="*/ 549 h 2273" name="T31"/>
                <a:gd fmla="*/ 585 w 2990" name="T32"/>
                <a:gd fmla="*/ 458 h 2273" name="T33"/>
                <a:gd fmla="*/ 714 w 2990" name="T34"/>
                <a:gd fmla="*/ 339 h 2273" name="T35"/>
                <a:gd fmla="*/ 743 w 2990" name="T36"/>
                <a:gd fmla="*/ 295 h 2273" name="T37"/>
                <a:gd fmla="*/ 727 w 2990" name="T38"/>
                <a:gd fmla="*/ 263 h 2273" name="T39"/>
                <a:gd fmla="*/ 716 w 2990" name="T40"/>
                <a:gd fmla="*/ 233 h 2273" name="T41"/>
                <a:gd fmla="*/ 678 w 2990" name="T42"/>
                <a:gd fmla="*/ 213 h 2273" name="T43"/>
                <a:gd fmla="*/ 631 w 2990" name="T44"/>
                <a:gd fmla="*/ 198 h 2273" name="T45"/>
                <a:gd fmla="*/ 592 w 2990" name="T46"/>
                <a:gd fmla="*/ 185 h 2273" name="T47"/>
                <a:gd fmla="*/ 578 w 2990" name="T48"/>
                <a:gd fmla="*/ 170 h 2273" name="T49"/>
                <a:gd fmla="*/ 594 w 2990" name="T50"/>
                <a:gd fmla="*/ 148 h 2273" name="T51"/>
                <a:gd fmla="*/ 598 w 2990" name="T52"/>
                <a:gd fmla="*/ 114 h 2273" name="T53"/>
                <a:gd fmla="*/ 580 w 2990" name="T54"/>
                <a:gd fmla="*/ 75 h 2273" name="T55"/>
                <a:gd fmla="*/ 562 w 2990" name="T56"/>
                <a:gd fmla="*/ 63 h 2273" name="T57"/>
                <a:gd fmla="*/ 540 w 2990" name="T58"/>
                <a:gd fmla="*/ 55 h 2273" name="T59"/>
                <a:gd fmla="*/ 520 w 2990" name="T60"/>
                <a:gd fmla="*/ 29 h 2273" name="T61"/>
                <a:gd fmla="*/ 517 w 2990" name="T62"/>
                <a:gd fmla="*/ 8 h 2273" name="T63"/>
                <a:gd fmla="*/ 492 w 2990" name="T64"/>
                <a:gd fmla="*/ 0 h 2273" name="T65"/>
                <a:gd fmla="*/ 479 w 2990" name="T66"/>
                <a:gd fmla="*/ 21 h 2273" name="T67"/>
                <a:gd fmla="*/ 449 w 2990" name="T68"/>
                <a:gd fmla="*/ 35 h 2273" name="T69"/>
                <a:gd fmla="*/ 438 w 2990" name="T70"/>
                <a:gd fmla="*/ 79 h 2273" name="T71"/>
                <a:gd fmla="*/ 411 w 2990" name="T72"/>
                <a:gd fmla="*/ 85 h 2273" name="T73"/>
                <a:gd fmla="*/ 384 w 2990" name="T74"/>
                <a:gd fmla="*/ 75 h 2273" name="T75"/>
                <a:gd fmla="*/ 363 w 2990" name="T76"/>
                <a:gd fmla="*/ 71 h 2273" name="T77"/>
                <a:gd fmla="*/ 334 w 2990" name="T78"/>
                <a:gd fmla="*/ 122 h 2273" name="T79"/>
                <a:gd fmla="*/ 344 w 2990" name="T80"/>
                <a:gd fmla="*/ 140 h 2273" name="T81"/>
                <a:gd fmla="*/ 322 w 2990" name="T82"/>
                <a:gd fmla="*/ 144 h 2273" name="T83"/>
                <a:gd fmla="*/ 295 w 2990" name="T84"/>
                <a:gd fmla="*/ 136 h 2273" name="T85"/>
                <a:gd fmla="*/ 257 w 2990" name="T86"/>
                <a:gd fmla="*/ 138 h 2273" name="T87"/>
                <a:gd fmla="*/ 266 w 2990" name="T88"/>
                <a:gd fmla="*/ 148 h 2273" name="T89"/>
                <a:gd fmla="*/ 262 w 2990" name="T90"/>
                <a:gd fmla="*/ 173 h 2273" name="T91"/>
                <a:gd fmla="*/ 263 w 2990" name="T92"/>
                <a:gd fmla="*/ 220 h 2273" name="T93"/>
                <a:gd fmla="*/ 241 w 2990" name="T94"/>
                <a:gd fmla="*/ 242 h 2273" name="T95"/>
                <a:gd fmla="*/ 230 w 2990" name="T96"/>
                <a:gd fmla="*/ 267 h 2273" name="T97"/>
                <a:gd fmla="*/ 177 w 2990" name="T98"/>
                <a:gd fmla="*/ 281 h 2273" name="T99"/>
                <a:gd fmla="*/ 147 w 2990" name="T100"/>
                <a:gd fmla="*/ 286 h 2273" name="T101"/>
                <a:gd fmla="*/ 114 w 2990" name="T102"/>
                <a:gd fmla="*/ 294 h 2273" name="T103"/>
                <a:gd fmla="*/ 80 w 2990" name="T104"/>
                <a:gd fmla="*/ 302 h 2273" name="T105"/>
                <a:gd fmla="*/ 80 w 2990" name="T106"/>
                <a:gd fmla="*/ 289 h 2273" name="T107"/>
                <a:gd fmla="*/ 55 w 2990" name="T108"/>
                <a:gd fmla="*/ 291 h 2273" name="T109"/>
                <a:gd fmla="*/ 29 w 2990" name="T110"/>
                <a:gd fmla="*/ 297 h 2273" name="T111"/>
                <a:gd fmla="*/ 10 w 2990" name="T112"/>
                <a:gd fmla="*/ 318 h 2273"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w 2990" name="T171"/>
                <a:gd fmla="*/ 0 h 2273" name="T172"/>
                <a:gd fmla="*/ 2990 w 2990" name="T173"/>
                <a:gd fmla="*/ 2273 h 2273" name="T174"/>
              </a:gd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b="T174" l="T171" r="T173" t="T172"/>
              <a:pathLst>
                <a:path h="2273" w="2990">
                  <a:moveTo>
                    <a:pt x="29" y="1289"/>
                  </a:moveTo>
                  <a:lnTo>
                    <a:pt x="4" y="1329"/>
                  </a:lnTo>
                  <a:lnTo>
                    <a:pt x="12" y="1378"/>
                  </a:lnTo>
                  <a:lnTo>
                    <a:pt x="12" y="1382"/>
                  </a:lnTo>
                  <a:lnTo>
                    <a:pt x="10" y="1395"/>
                  </a:lnTo>
                  <a:lnTo>
                    <a:pt x="10" y="1411"/>
                  </a:lnTo>
                  <a:lnTo>
                    <a:pt x="10" y="1429"/>
                  </a:lnTo>
                  <a:lnTo>
                    <a:pt x="14" y="1443"/>
                  </a:lnTo>
                  <a:lnTo>
                    <a:pt x="20" y="1451"/>
                  </a:lnTo>
                  <a:lnTo>
                    <a:pt x="31" y="1453"/>
                  </a:lnTo>
                  <a:lnTo>
                    <a:pt x="43" y="1451"/>
                  </a:lnTo>
                  <a:lnTo>
                    <a:pt x="55" y="1449"/>
                  </a:lnTo>
                  <a:lnTo>
                    <a:pt x="73" y="1451"/>
                  </a:lnTo>
                  <a:lnTo>
                    <a:pt x="94" y="1462"/>
                  </a:lnTo>
                  <a:lnTo>
                    <a:pt x="116" y="1480"/>
                  </a:lnTo>
                  <a:lnTo>
                    <a:pt x="132" y="1502"/>
                  </a:lnTo>
                  <a:lnTo>
                    <a:pt x="136" y="1514"/>
                  </a:lnTo>
                  <a:lnTo>
                    <a:pt x="132" y="1525"/>
                  </a:lnTo>
                  <a:lnTo>
                    <a:pt x="126" y="1537"/>
                  </a:lnTo>
                  <a:lnTo>
                    <a:pt x="120" y="1549"/>
                  </a:lnTo>
                  <a:lnTo>
                    <a:pt x="116" y="1561"/>
                  </a:lnTo>
                  <a:lnTo>
                    <a:pt x="116" y="1577"/>
                  </a:lnTo>
                  <a:lnTo>
                    <a:pt x="114" y="1596"/>
                  </a:lnTo>
                  <a:lnTo>
                    <a:pt x="110" y="1618"/>
                  </a:lnTo>
                  <a:lnTo>
                    <a:pt x="108" y="1640"/>
                  </a:lnTo>
                  <a:lnTo>
                    <a:pt x="108" y="1657"/>
                  </a:lnTo>
                  <a:lnTo>
                    <a:pt x="112" y="1669"/>
                  </a:lnTo>
                  <a:lnTo>
                    <a:pt x="114" y="1679"/>
                  </a:lnTo>
                  <a:lnTo>
                    <a:pt x="114" y="1691"/>
                  </a:lnTo>
                  <a:lnTo>
                    <a:pt x="106" y="1699"/>
                  </a:lnTo>
                  <a:lnTo>
                    <a:pt x="96" y="1703"/>
                  </a:lnTo>
                  <a:lnTo>
                    <a:pt x="89" y="1701"/>
                  </a:lnTo>
                  <a:lnTo>
                    <a:pt x="83" y="1695"/>
                  </a:lnTo>
                  <a:lnTo>
                    <a:pt x="77" y="1687"/>
                  </a:lnTo>
                  <a:lnTo>
                    <a:pt x="69" y="1679"/>
                  </a:lnTo>
                  <a:lnTo>
                    <a:pt x="63" y="1673"/>
                  </a:lnTo>
                  <a:lnTo>
                    <a:pt x="53" y="1675"/>
                  </a:lnTo>
                  <a:lnTo>
                    <a:pt x="41" y="1685"/>
                  </a:lnTo>
                  <a:lnTo>
                    <a:pt x="26" y="1699"/>
                  </a:lnTo>
                  <a:lnTo>
                    <a:pt x="12" y="1708"/>
                  </a:lnTo>
                  <a:lnTo>
                    <a:pt x="4" y="1712"/>
                  </a:lnTo>
                  <a:lnTo>
                    <a:pt x="0" y="1716"/>
                  </a:lnTo>
                  <a:lnTo>
                    <a:pt x="6" y="1720"/>
                  </a:lnTo>
                  <a:lnTo>
                    <a:pt x="20" y="1724"/>
                  </a:lnTo>
                  <a:lnTo>
                    <a:pt x="41" y="1728"/>
                  </a:lnTo>
                  <a:lnTo>
                    <a:pt x="65" y="1734"/>
                  </a:lnTo>
                  <a:lnTo>
                    <a:pt x="89" y="1740"/>
                  </a:lnTo>
                  <a:lnTo>
                    <a:pt x="110" y="1746"/>
                  </a:lnTo>
                  <a:lnTo>
                    <a:pt x="126" y="1754"/>
                  </a:lnTo>
                  <a:lnTo>
                    <a:pt x="136" y="1764"/>
                  </a:lnTo>
                  <a:lnTo>
                    <a:pt x="140" y="1771"/>
                  </a:lnTo>
                  <a:lnTo>
                    <a:pt x="150" y="1779"/>
                  </a:lnTo>
                  <a:lnTo>
                    <a:pt x="159" y="1785"/>
                  </a:lnTo>
                  <a:lnTo>
                    <a:pt x="169" y="1795"/>
                  </a:lnTo>
                  <a:lnTo>
                    <a:pt x="177" y="1807"/>
                  </a:lnTo>
                  <a:lnTo>
                    <a:pt x="185" y="1825"/>
                  </a:lnTo>
                  <a:lnTo>
                    <a:pt x="187" y="1848"/>
                  </a:lnTo>
                  <a:lnTo>
                    <a:pt x="185" y="1870"/>
                  </a:lnTo>
                  <a:lnTo>
                    <a:pt x="179" y="1888"/>
                  </a:lnTo>
                  <a:lnTo>
                    <a:pt x="175" y="1905"/>
                  </a:lnTo>
                  <a:lnTo>
                    <a:pt x="177" y="1921"/>
                  </a:lnTo>
                  <a:lnTo>
                    <a:pt x="185" y="1941"/>
                  </a:lnTo>
                  <a:lnTo>
                    <a:pt x="195" y="1960"/>
                  </a:lnTo>
                  <a:lnTo>
                    <a:pt x="207" y="1978"/>
                  </a:lnTo>
                  <a:lnTo>
                    <a:pt x="218" y="1986"/>
                  </a:lnTo>
                  <a:lnTo>
                    <a:pt x="232" y="1990"/>
                  </a:lnTo>
                  <a:lnTo>
                    <a:pt x="246" y="1994"/>
                  </a:lnTo>
                  <a:lnTo>
                    <a:pt x="260" y="2002"/>
                  </a:lnTo>
                  <a:lnTo>
                    <a:pt x="270" y="2014"/>
                  </a:lnTo>
                  <a:lnTo>
                    <a:pt x="281" y="2029"/>
                  </a:lnTo>
                  <a:lnTo>
                    <a:pt x="299" y="2045"/>
                  </a:lnTo>
                  <a:lnTo>
                    <a:pt x="327" y="2057"/>
                  </a:lnTo>
                  <a:lnTo>
                    <a:pt x="352" y="2067"/>
                  </a:lnTo>
                  <a:lnTo>
                    <a:pt x="378" y="2076"/>
                  </a:lnTo>
                  <a:lnTo>
                    <a:pt x="402" y="2082"/>
                  </a:lnTo>
                  <a:lnTo>
                    <a:pt x="421" y="2086"/>
                  </a:lnTo>
                  <a:lnTo>
                    <a:pt x="435" y="2084"/>
                  </a:lnTo>
                  <a:lnTo>
                    <a:pt x="457" y="2078"/>
                  </a:lnTo>
                  <a:lnTo>
                    <a:pt x="484" y="2073"/>
                  </a:lnTo>
                  <a:lnTo>
                    <a:pt x="514" y="2065"/>
                  </a:lnTo>
                  <a:lnTo>
                    <a:pt x="543" y="2059"/>
                  </a:lnTo>
                  <a:lnTo>
                    <a:pt x="569" y="2057"/>
                  </a:lnTo>
                  <a:lnTo>
                    <a:pt x="589" y="2057"/>
                  </a:lnTo>
                  <a:lnTo>
                    <a:pt x="608" y="2065"/>
                  </a:lnTo>
                  <a:lnTo>
                    <a:pt x="626" y="2078"/>
                  </a:lnTo>
                  <a:lnTo>
                    <a:pt x="642" y="2096"/>
                  </a:lnTo>
                  <a:lnTo>
                    <a:pt x="661" y="2116"/>
                  </a:lnTo>
                  <a:lnTo>
                    <a:pt x="687" y="2134"/>
                  </a:lnTo>
                  <a:lnTo>
                    <a:pt x="711" y="2149"/>
                  </a:lnTo>
                  <a:lnTo>
                    <a:pt x="726" y="2161"/>
                  </a:lnTo>
                  <a:lnTo>
                    <a:pt x="738" y="2171"/>
                  </a:lnTo>
                  <a:lnTo>
                    <a:pt x="742" y="2177"/>
                  </a:lnTo>
                  <a:lnTo>
                    <a:pt x="744" y="2179"/>
                  </a:lnTo>
                  <a:lnTo>
                    <a:pt x="856" y="2218"/>
                  </a:lnTo>
                  <a:lnTo>
                    <a:pt x="892" y="2242"/>
                  </a:lnTo>
                  <a:lnTo>
                    <a:pt x="949" y="2236"/>
                  </a:lnTo>
                  <a:lnTo>
                    <a:pt x="986" y="2191"/>
                  </a:lnTo>
                  <a:lnTo>
                    <a:pt x="1035" y="2199"/>
                  </a:lnTo>
                  <a:lnTo>
                    <a:pt x="1152" y="2222"/>
                  </a:lnTo>
                  <a:lnTo>
                    <a:pt x="1201" y="2261"/>
                  </a:lnTo>
                  <a:lnTo>
                    <a:pt x="1256" y="2273"/>
                  </a:lnTo>
                  <a:lnTo>
                    <a:pt x="1392" y="2236"/>
                  </a:lnTo>
                  <a:lnTo>
                    <a:pt x="1431" y="2260"/>
                  </a:lnTo>
                  <a:lnTo>
                    <a:pt x="1539" y="2189"/>
                  </a:lnTo>
                  <a:lnTo>
                    <a:pt x="1657" y="2187"/>
                  </a:lnTo>
                  <a:lnTo>
                    <a:pt x="1726" y="2155"/>
                  </a:lnTo>
                  <a:lnTo>
                    <a:pt x="1821" y="2167"/>
                  </a:lnTo>
                  <a:lnTo>
                    <a:pt x="1935" y="2242"/>
                  </a:lnTo>
                  <a:lnTo>
                    <a:pt x="2026" y="2230"/>
                  </a:lnTo>
                  <a:lnTo>
                    <a:pt x="2088" y="2265"/>
                  </a:lnTo>
                  <a:lnTo>
                    <a:pt x="2193" y="2230"/>
                  </a:lnTo>
                  <a:lnTo>
                    <a:pt x="2155" y="2197"/>
                  </a:lnTo>
                  <a:lnTo>
                    <a:pt x="2161" y="2147"/>
                  </a:lnTo>
                  <a:lnTo>
                    <a:pt x="2214" y="2128"/>
                  </a:lnTo>
                  <a:lnTo>
                    <a:pt x="2242" y="2063"/>
                  </a:lnTo>
                  <a:lnTo>
                    <a:pt x="2124" y="1970"/>
                  </a:lnTo>
                  <a:lnTo>
                    <a:pt x="2128" y="1890"/>
                  </a:lnTo>
                  <a:lnTo>
                    <a:pt x="2199" y="1850"/>
                  </a:lnTo>
                  <a:lnTo>
                    <a:pt x="2337" y="1834"/>
                  </a:lnTo>
                  <a:lnTo>
                    <a:pt x="2484" y="1797"/>
                  </a:lnTo>
                  <a:lnTo>
                    <a:pt x="2545" y="1764"/>
                  </a:lnTo>
                  <a:lnTo>
                    <a:pt x="2624" y="1777"/>
                  </a:lnTo>
                  <a:lnTo>
                    <a:pt x="2592" y="1514"/>
                  </a:lnTo>
                  <a:lnTo>
                    <a:pt x="2673" y="1466"/>
                  </a:lnTo>
                  <a:lnTo>
                    <a:pt x="2752" y="1388"/>
                  </a:lnTo>
                  <a:lnTo>
                    <a:pt x="2856" y="1356"/>
                  </a:lnTo>
                  <a:lnTo>
                    <a:pt x="2939" y="1329"/>
                  </a:lnTo>
                  <a:lnTo>
                    <a:pt x="2966" y="1299"/>
                  </a:lnTo>
                  <a:lnTo>
                    <a:pt x="2957" y="1258"/>
                  </a:lnTo>
                  <a:lnTo>
                    <a:pt x="2990" y="1207"/>
                  </a:lnTo>
                  <a:lnTo>
                    <a:pt x="2988" y="1205"/>
                  </a:lnTo>
                  <a:lnTo>
                    <a:pt x="2982" y="1195"/>
                  </a:lnTo>
                  <a:lnTo>
                    <a:pt x="2972" y="1183"/>
                  </a:lnTo>
                  <a:lnTo>
                    <a:pt x="2961" y="1167"/>
                  </a:lnTo>
                  <a:lnTo>
                    <a:pt x="2949" y="1149"/>
                  </a:lnTo>
                  <a:lnTo>
                    <a:pt x="2937" y="1134"/>
                  </a:lnTo>
                  <a:lnTo>
                    <a:pt x="2929" y="1116"/>
                  </a:lnTo>
                  <a:lnTo>
                    <a:pt x="2923" y="1102"/>
                  </a:lnTo>
                  <a:lnTo>
                    <a:pt x="2915" y="1079"/>
                  </a:lnTo>
                  <a:lnTo>
                    <a:pt x="2905" y="1053"/>
                  </a:lnTo>
                  <a:lnTo>
                    <a:pt x="2898" y="1025"/>
                  </a:lnTo>
                  <a:lnTo>
                    <a:pt x="2888" y="1000"/>
                  </a:lnTo>
                  <a:lnTo>
                    <a:pt x="2880" y="982"/>
                  </a:lnTo>
                  <a:lnTo>
                    <a:pt x="2872" y="957"/>
                  </a:lnTo>
                  <a:lnTo>
                    <a:pt x="2870" y="941"/>
                  </a:lnTo>
                  <a:lnTo>
                    <a:pt x="2870" y="935"/>
                  </a:lnTo>
                  <a:lnTo>
                    <a:pt x="2864" y="933"/>
                  </a:lnTo>
                  <a:lnTo>
                    <a:pt x="2850" y="933"/>
                  </a:lnTo>
                  <a:lnTo>
                    <a:pt x="2829" y="929"/>
                  </a:lnTo>
                  <a:lnTo>
                    <a:pt x="2805" y="923"/>
                  </a:lnTo>
                  <a:lnTo>
                    <a:pt x="2781" y="913"/>
                  </a:lnTo>
                  <a:lnTo>
                    <a:pt x="2760" y="898"/>
                  </a:lnTo>
                  <a:lnTo>
                    <a:pt x="2734" y="874"/>
                  </a:lnTo>
                  <a:lnTo>
                    <a:pt x="2709" y="854"/>
                  </a:lnTo>
                  <a:lnTo>
                    <a:pt x="2687" y="837"/>
                  </a:lnTo>
                  <a:lnTo>
                    <a:pt x="2665" y="819"/>
                  </a:lnTo>
                  <a:lnTo>
                    <a:pt x="2648" y="809"/>
                  </a:lnTo>
                  <a:lnTo>
                    <a:pt x="2622" y="803"/>
                  </a:lnTo>
                  <a:lnTo>
                    <a:pt x="2590" y="801"/>
                  </a:lnTo>
                  <a:lnTo>
                    <a:pt x="2557" y="797"/>
                  </a:lnTo>
                  <a:lnTo>
                    <a:pt x="2524" y="795"/>
                  </a:lnTo>
                  <a:lnTo>
                    <a:pt x="2494" y="789"/>
                  </a:lnTo>
                  <a:lnTo>
                    <a:pt x="2468" y="781"/>
                  </a:lnTo>
                  <a:lnTo>
                    <a:pt x="2443" y="770"/>
                  </a:lnTo>
                  <a:lnTo>
                    <a:pt x="2417" y="760"/>
                  </a:lnTo>
                  <a:lnTo>
                    <a:pt x="2396" y="752"/>
                  </a:lnTo>
                  <a:lnTo>
                    <a:pt x="2378" y="746"/>
                  </a:lnTo>
                  <a:lnTo>
                    <a:pt x="2366" y="742"/>
                  </a:lnTo>
                  <a:lnTo>
                    <a:pt x="2360" y="740"/>
                  </a:lnTo>
                  <a:lnTo>
                    <a:pt x="2356" y="738"/>
                  </a:lnTo>
                  <a:lnTo>
                    <a:pt x="2348" y="730"/>
                  </a:lnTo>
                  <a:lnTo>
                    <a:pt x="2337" y="720"/>
                  </a:lnTo>
                  <a:lnTo>
                    <a:pt x="2325" y="709"/>
                  </a:lnTo>
                  <a:lnTo>
                    <a:pt x="2315" y="695"/>
                  </a:lnTo>
                  <a:lnTo>
                    <a:pt x="2309" y="683"/>
                  </a:lnTo>
                  <a:lnTo>
                    <a:pt x="2311" y="669"/>
                  </a:lnTo>
                  <a:lnTo>
                    <a:pt x="2321" y="655"/>
                  </a:lnTo>
                  <a:lnTo>
                    <a:pt x="2333" y="646"/>
                  </a:lnTo>
                  <a:lnTo>
                    <a:pt x="2348" y="634"/>
                  </a:lnTo>
                  <a:lnTo>
                    <a:pt x="2360" y="622"/>
                  </a:lnTo>
                  <a:lnTo>
                    <a:pt x="2372" y="610"/>
                  </a:lnTo>
                  <a:lnTo>
                    <a:pt x="2376" y="592"/>
                  </a:lnTo>
                  <a:lnTo>
                    <a:pt x="2378" y="569"/>
                  </a:lnTo>
                  <a:lnTo>
                    <a:pt x="2378" y="547"/>
                  </a:lnTo>
                  <a:lnTo>
                    <a:pt x="2380" y="528"/>
                  </a:lnTo>
                  <a:lnTo>
                    <a:pt x="2390" y="506"/>
                  </a:lnTo>
                  <a:lnTo>
                    <a:pt x="2396" y="490"/>
                  </a:lnTo>
                  <a:lnTo>
                    <a:pt x="2396" y="474"/>
                  </a:lnTo>
                  <a:lnTo>
                    <a:pt x="2390" y="459"/>
                  </a:lnTo>
                  <a:lnTo>
                    <a:pt x="2382" y="445"/>
                  </a:lnTo>
                  <a:lnTo>
                    <a:pt x="2374" y="433"/>
                  </a:lnTo>
                  <a:lnTo>
                    <a:pt x="2358" y="407"/>
                  </a:lnTo>
                  <a:lnTo>
                    <a:pt x="2342" y="378"/>
                  </a:lnTo>
                  <a:lnTo>
                    <a:pt x="2335" y="344"/>
                  </a:lnTo>
                  <a:lnTo>
                    <a:pt x="2329" y="321"/>
                  </a:lnTo>
                  <a:lnTo>
                    <a:pt x="2319" y="303"/>
                  </a:lnTo>
                  <a:lnTo>
                    <a:pt x="2307" y="287"/>
                  </a:lnTo>
                  <a:lnTo>
                    <a:pt x="2295" y="276"/>
                  </a:lnTo>
                  <a:lnTo>
                    <a:pt x="2285" y="270"/>
                  </a:lnTo>
                  <a:lnTo>
                    <a:pt x="2276" y="266"/>
                  </a:lnTo>
                  <a:lnTo>
                    <a:pt x="2264" y="266"/>
                  </a:lnTo>
                  <a:lnTo>
                    <a:pt x="2256" y="262"/>
                  </a:lnTo>
                  <a:lnTo>
                    <a:pt x="2248" y="254"/>
                  </a:lnTo>
                  <a:lnTo>
                    <a:pt x="2238" y="248"/>
                  </a:lnTo>
                  <a:lnTo>
                    <a:pt x="2224" y="246"/>
                  </a:lnTo>
                  <a:lnTo>
                    <a:pt x="2209" y="248"/>
                  </a:lnTo>
                  <a:lnTo>
                    <a:pt x="2191" y="248"/>
                  </a:lnTo>
                  <a:lnTo>
                    <a:pt x="2177" y="246"/>
                  </a:lnTo>
                  <a:lnTo>
                    <a:pt x="2169" y="238"/>
                  </a:lnTo>
                  <a:lnTo>
                    <a:pt x="2159" y="221"/>
                  </a:lnTo>
                  <a:lnTo>
                    <a:pt x="2150" y="197"/>
                  </a:lnTo>
                  <a:lnTo>
                    <a:pt x="2136" y="173"/>
                  </a:lnTo>
                  <a:lnTo>
                    <a:pt x="2120" y="156"/>
                  </a:lnTo>
                  <a:lnTo>
                    <a:pt x="2106" y="144"/>
                  </a:lnTo>
                  <a:lnTo>
                    <a:pt x="2092" y="136"/>
                  </a:lnTo>
                  <a:lnTo>
                    <a:pt x="2083" y="128"/>
                  </a:lnTo>
                  <a:lnTo>
                    <a:pt x="2077" y="118"/>
                  </a:lnTo>
                  <a:lnTo>
                    <a:pt x="2075" y="104"/>
                  </a:lnTo>
                  <a:lnTo>
                    <a:pt x="2071" y="87"/>
                  </a:lnTo>
                  <a:lnTo>
                    <a:pt x="2061" y="73"/>
                  </a:lnTo>
                  <a:lnTo>
                    <a:pt x="2053" y="63"/>
                  </a:lnTo>
                  <a:lnTo>
                    <a:pt x="2051" y="53"/>
                  </a:lnTo>
                  <a:lnTo>
                    <a:pt x="2057" y="41"/>
                  </a:lnTo>
                  <a:lnTo>
                    <a:pt x="2065" y="32"/>
                  </a:lnTo>
                  <a:lnTo>
                    <a:pt x="2071" y="20"/>
                  </a:lnTo>
                  <a:lnTo>
                    <a:pt x="2073" y="14"/>
                  </a:lnTo>
                  <a:lnTo>
                    <a:pt x="2063" y="8"/>
                  </a:lnTo>
                  <a:lnTo>
                    <a:pt x="2045" y="4"/>
                  </a:lnTo>
                  <a:lnTo>
                    <a:pt x="2020" y="2"/>
                  </a:lnTo>
                  <a:lnTo>
                    <a:pt x="1994" y="0"/>
                  </a:lnTo>
                  <a:lnTo>
                    <a:pt x="1970" y="0"/>
                  </a:lnTo>
                  <a:lnTo>
                    <a:pt x="1955" y="6"/>
                  </a:lnTo>
                  <a:lnTo>
                    <a:pt x="1945" y="14"/>
                  </a:lnTo>
                  <a:lnTo>
                    <a:pt x="1941" y="30"/>
                  </a:lnTo>
                  <a:lnTo>
                    <a:pt x="1937" y="45"/>
                  </a:lnTo>
                  <a:lnTo>
                    <a:pt x="1933" y="61"/>
                  </a:lnTo>
                  <a:lnTo>
                    <a:pt x="1927" y="75"/>
                  </a:lnTo>
                  <a:lnTo>
                    <a:pt x="1915" y="85"/>
                  </a:lnTo>
                  <a:lnTo>
                    <a:pt x="1898" y="87"/>
                  </a:lnTo>
                  <a:lnTo>
                    <a:pt x="1878" y="91"/>
                  </a:lnTo>
                  <a:lnTo>
                    <a:pt x="1858" y="93"/>
                  </a:lnTo>
                  <a:lnTo>
                    <a:pt x="1840" y="95"/>
                  </a:lnTo>
                  <a:lnTo>
                    <a:pt x="1823" y="102"/>
                  </a:lnTo>
                  <a:lnTo>
                    <a:pt x="1809" y="116"/>
                  </a:lnTo>
                  <a:lnTo>
                    <a:pt x="1797" y="140"/>
                  </a:lnTo>
                  <a:lnTo>
                    <a:pt x="1785" y="169"/>
                  </a:lnTo>
                  <a:lnTo>
                    <a:pt x="1777" y="203"/>
                  </a:lnTo>
                  <a:lnTo>
                    <a:pt x="1774" y="236"/>
                  </a:lnTo>
                  <a:lnTo>
                    <a:pt x="1770" y="262"/>
                  </a:lnTo>
                  <a:lnTo>
                    <a:pt x="1768" y="283"/>
                  </a:lnTo>
                  <a:lnTo>
                    <a:pt x="1762" y="303"/>
                  </a:lnTo>
                  <a:lnTo>
                    <a:pt x="1754" y="319"/>
                  </a:lnTo>
                  <a:lnTo>
                    <a:pt x="1740" y="329"/>
                  </a:lnTo>
                  <a:lnTo>
                    <a:pt x="1722" y="337"/>
                  </a:lnTo>
                  <a:lnTo>
                    <a:pt x="1703" y="341"/>
                  </a:lnTo>
                  <a:lnTo>
                    <a:pt x="1685" y="346"/>
                  </a:lnTo>
                  <a:lnTo>
                    <a:pt x="1669" y="350"/>
                  </a:lnTo>
                  <a:lnTo>
                    <a:pt x="1655" y="348"/>
                  </a:lnTo>
                  <a:lnTo>
                    <a:pt x="1644" y="341"/>
                  </a:lnTo>
                  <a:lnTo>
                    <a:pt x="1634" y="333"/>
                  </a:lnTo>
                  <a:lnTo>
                    <a:pt x="1618" y="331"/>
                  </a:lnTo>
                  <a:lnTo>
                    <a:pt x="1600" y="331"/>
                  </a:lnTo>
                  <a:lnTo>
                    <a:pt x="1581" y="329"/>
                  </a:lnTo>
                  <a:lnTo>
                    <a:pt x="1563" y="325"/>
                  </a:lnTo>
                  <a:lnTo>
                    <a:pt x="1549" y="315"/>
                  </a:lnTo>
                  <a:lnTo>
                    <a:pt x="1537" y="303"/>
                  </a:lnTo>
                  <a:lnTo>
                    <a:pt x="1524" y="289"/>
                  </a:lnTo>
                  <a:lnTo>
                    <a:pt x="1508" y="276"/>
                  </a:lnTo>
                  <a:lnTo>
                    <a:pt x="1494" y="266"/>
                  </a:lnTo>
                  <a:lnTo>
                    <a:pt x="1480" y="260"/>
                  </a:lnTo>
                  <a:lnTo>
                    <a:pt x="1468" y="260"/>
                  </a:lnTo>
                  <a:lnTo>
                    <a:pt x="1461" y="268"/>
                  </a:lnTo>
                  <a:lnTo>
                    <a:pt x="1449" y="287"/>
                  </a:lnTo>
                  <a:lnTo>
                    <a:pt x="1435" y="311"/>
                  </a:lnTo>
                  <a:lnTo>
                    <a:pt x="1417" y="341"/>
                  </a:lnTo>
                  <a:lnTo>
                    <a:pt x="1400" y="372"/>
                  </a:lnTo>
                  <a:lnTo>
                    <a:pt x="1382" y="407"/>
                  </a:lnTo>
                  <a:lnTo>
                    <a:pt x="1366" y="439"/>
                  </a:lnTo>
                  <a:lnTo>
                    <a:pt x="1348" y="467"/>
                  </a:lnTo>
                  <a:lnTo>
                    <a:pt x="1335" y="488"/>
                  </a:lnTo>
                  <a:lnTo>
                    <a:pt x="1327" y="506"/>
                  </a:lnTo>
                  <a:lnTo>
                    <a:pt x="1327" y="522"/>
                  </a:lnTo>
                  <a:lnTo>
                    <a:pt x="1335" y="533"/>
                  </a:lnTo>
                  <a:lnTo>
                    <a:pt x="1344" y="541"/>
                  </a:lnTo>
                  <a:lnTo>
                    <a:pt x="1358" y="549"/>
                  </a:lnTo>
                  <a:lnTo>
                    <a:pt x="1370" y="555"/>
                  </a:lnTo>
                  <a:lnTo>
                    <a:pt x="1376" y="563"/>
                  </a:lnTo>
                  <a:lnTo>
                    <a:pt x="1374" y="569"/>
                  </a:lnTo>
                  <a:lnTo>
                    <a:pt x="1362" y="575"/>
                  </a:lnTo>
                  <a:lnTo>
                    <a:pt x="1348" y="577"/>
                  </a:lnTo>
                  <a:lnTo>
                    <a:pt x="1331" y="577"/>
                  </a:lnTo>
                  <a:lnTo>
                    <a:pt x="1313" y="577"/>
                  </a:lnTo>
                  <a:lnTo>
                    <a:pt x="1297" y="577"/>
                  </a:lnTo>
                  <a:lnTo>
                    <a:pt x="1285" y="577"/>
                  </a:lnTo>
                  <a:lnTo>
                    <a:pt x="1274" y="571"/>
                  </a:lnTo>
                  <a:lnTo>
                    <a:pt x="1264" y="561"/>
                  </a:lnTo>
                  <a:lnTo>
                    <a:pt x="1252" y="551"/>
                  </a:lnTo>
                  <a:lnTo>
                    <a:pt x="1238" y="543"/>
                  </a:lnTo>
                  <a:lnTo>
                    <a:pt x="1222" y="541"/>
                  </a:lnTo>
                  <a:lnTo>
                    <a:pt x="1201" y="543"/>
                  </a:lnTo>
                  <a:lnTo>
                    <a:pt x="1177" y="547"/>
                  </a:lnTo>
                  <a:lnTo>
                    <a:pt x="1153" y="551"/>
                  </a:lnTo>
                  <a:lnTo>
                    <a:pt x="1126" y="553"/>
                  </a:lnTo>
                  <a:lnTo>
                    <a:pt x="1100" y="553"/>
                  </a:lnTo>
                  <a:lnTo>
                    <a:pt x="1079" y="551"/>
                  </a:lnTo>
                  <a:lnTo>
                    <a:pt x="1059" y="551"/>
                  </a:lnTo>
                  <a:lnTo>
                    <a:pt x="1039" y="553"/>
                  </a:lnTo>
                  <a:lnTo>
                    <a:pt x="1026" y="555"/>
                  </a:lnTo>
                  <a:lnTo>
                    <a:pt x="1014" y="561"/>
                  </a:lnTo>
                  <a:lnTo>
                    <a:pt x="1010" y="567"/>
                  </a:lnTo>
                  <a:lnTo>
                    <a:pt x="1014" y="577"/>
                  </a:lnTo>
                  <a:lnTo>
                    <a:pt x="1024" y="585"/>
                  </a:lnTo>
                  <a:lnTo>
                    <a:pt x="1035" y="589"/>
                  </a:lnTo>
                  <a:lnTo>
                    <a:pt x="1049" y="592"/>
                  </a:lnTo>
                  <a:lnTo>
                    <a:pt x="1061" y="594"/>
                  </a:lnTo>
                  <a:lnTo>
                    <a:pt x="1073" y="598"/>
                  </a:lnTo>
                  <a:lnTo>
                    <a:pt x="1081" y="604"/>
                  </a:lnTo>
                  <a:lnTo>
                    <a:pt x="1085" y="616"/>
                  </a:lnTo>
                  <a:lnTo>
                    <a:pt x="1081" y="632"/>
                  </a:lnTo>
                  <a:lnTo>
                    <a:pt x="1069" y="655"/>
                  </a:lnTo>
                  <a:lnTo>
                    <a:pt x="1057" y="677"/>
                  </a:lnTo>
                  <a:lnTo>
                    <a:pt x="1047" y="695"/>
                  </a:lnTo>
                  <a:lnTo>
                    <a:pt x="1041" y="715"/>
                  </a:lnTo>
                  <a:lnTo>
                    <a:pt x="1039" y="736"/>
                  </a:lnTo>
                  <a:lnTo>
                    <a:pt x="1045" y="762"/>
                  </a:lnTo>
                  <a:lnTo>
                    <a:pt x="1057" y="799"/>
                  </a:lnTo>
                  <a:lnTo>
                    <a:pt x="1061" y="833"/>
                  </a:lnTo>
                  <a:lnTo>
                    <a:pt x="1059" y="860"/>
                  </a:lnTo>
                  <a:lnTo>
                    <a:pt x="1051" y="882"/>
                  </a:lnTo>
                  <a:lnTo>
                    <a:pt x="1039" y="894"/>
                  </a:lnTo>
                  <a:lnTo>
                    <a:pt x="1024" y="905"/>
                  </a:lnTo>
                  <a:lnTo>
                    <a:pt x="1004" y="915"/>
                  </a:lnTo>
                  <a:lnTo>
                    <a:pt x="986" y="927"/>
                  </a:lnTo>
                  <a:lnTo>
                    <a:pt x="972" y="939"/>
                  </a:lnTo>
                  <a:lnTo>
                    <a:pt x="966" y="953"/>
                  </a:lnTo>
                  <a:lnTo>
                    <a:pt x="966" y="968"/>
                  </a:lnTo>
                  <a:lnTo>
                    <a:pt x="966" y="988"/>
                  </a:lnTo>
                  <a:lnTo>
                    <a:pt x="966" y="1010"/>
                  </a:lnTo>
                  <a:lnTo>
                    <a:pt x="965" y="1031"/>
                  </a:lnTo>
                  <a:lnTo>
                    <a:pt x="961" y="1049"/>
                  </a:lnTo>
                  <a:lnTo>
                    <a:pt x="953" y="1063"/>
                  </a:lnTo>
                  <a:lnTo>
                    <a:pt x="941" y="1069"/>
                  </a:lnTo>
                  <a:lnTo>
                    <a:pt x="921" y="1071"/>
                  </a:lnTo>
                  <a:lnTo>
                    <a:pt x="892" y="1075"/>
                  </a:lnTo>
                  <a:lnTo>
                    <a:pt x="858" y="1079"/>
                  </a:lnTo>
                  <a:lnTo>
                    <a:pt x="821" y="1085"/>
                  </a:lnTo>
                  <a:lnTo>
                    <a:pt x="783" y="1092"/>
                  </a:lnTo>
                  <a:lnTo>
                    <a:pt x="752" y="1100"/>
                  </a:lnTo>
                  <a:lnTo>
                    <a:pt x="728" y="1110"/>
                  </a:lnTo>
                  <a:lnTo>
                    <a:pt x="705" y="1124"/>
                  </a:lnTo>
                  <a:lnTo>
                    <a:pt x="685" y="1138"/>
                  </a:lnTo>
                  <a:lnTo>
                    <a:pt x="671" y="1151"/>
                  </a:lnTo>
                  <a:lnTo>
                    <a:pt x="655" y="1159"/>
                  </a:lnTo>
                  <a:lnTo>
                    <a:pt x="642" y="1163"/>
                  </a:lnTo>
                  <a:lnTo>
                    <a:pt x="628" y="1159"/>
                  </a:lnTo>
                  <a:lnTo>
                    <a:pt x="606" y="1153"/>
                  </a:lnTo>
                  <a:lnTo>
                    <a:pt x="585" y="1146"/>
                  </a:lnTo>
                  <a:lnTo>
                    <a:pt x="559" y="1138"/>
                  </a:lnTo>
                  <a:lnTo>
                    <a:pt x="535" y="1132"/>
                  </a:lnTo>
                  <a:lnTo>
                    <a:pt x="516" y="1130"/>
                  </a:lnTo>
                  <a:lnTo>
                    <a:pt x="500" y="1132"/>
                  </a:lnTo>
                  <a:lnTo>
                    <a:pt x="486" y="1142"/>
                  </a:lnTo>
                  <a:lnTo>
                    <a:pt x="470" y="1157"/>
                  </a:lnTo>
                  <a:lnTo>
                    <a:pt x="457" y="1177"/>
                  </a:lnTo>
                  <a:lnTo>
                    <a:pt x="443" y="1197"/>
                  </a:lnTo>
                  <a:lnTo>
                    <a:pt x="427" y="1212"/>
                  </a:lnTo>
                  <a:lnTo>
                    <a:pt x="413" y="1220"/>
                  </a:lnTo>
                  <a:lnTo>
                    <a:pt x="390" y="1220"/>
                  </a:lnTo>
                  <a:lnTo>
                    <a:pt x="362" y="1216"/>
                  </a:lnTo>
                  <a:lnTo>
                    <a:pt x="339" y="1212"/>
                  </a:lnTo>
                  <a:lnTo>
                    <a:pt x="319" y="1210"/>
                  </a:lnTo>
                  <a:lnTo>
                    <a:pt x="313" y="1207"/>
                  </a:lnTo>
                  <a:lnTo>
                    <a:pt x="309" y="1199"/>
                  </a:lnTo>
                  <a:lnTo>
                    <a:pt x="309" y="1189"/>
                  </a:lnTo>
                  <a:lnTo>
                    <a:pt x="313" y="1177"/>
                  </a:lnTo>
                  <a:lnTo>
                    <a:pt x="315" y="1167"/>
                  </a:lnTo>
                  <a:lnTo>
                    <a:pt x="317" y="1159"/>
                  </a:lnTo>
                  <a:lnTo>
                    <a:pt x="319" y="1157"/>
                  </a:lnTo>
                  <a:lnTo>
                    <a:pt x="315" y="1157"/>
                  </a:lnTo>
                  <a:lnTo>
                    <a:pt x="303" y="1159"/>
                  </a:lnTo>
                  <a:lnTo>
                    <a:pt x="287" y="1161"/>
                  </a:lnTo>
                  <a:lnTo>
                    <a:pt x="268" y="1163"/>
                  </a:lnTo>
                  <a:lnTo>
                    <a:pt x="250" y="1165"/>
                  </a:lnTo>
                  <a:lnTo>
                    <a:pt x="234" y="1165"/>
                  </a:lnTo>
                  <a:lnTo>
                    <a:pt x="220" y="1165"/>
                  </a:lnTo>
                  <a:lnTo>
                    <a:pt x="211" y="1171"/>
                  </a:lnTo>
                  <a:lnTo>
                    <a:pt x="201" y="1177"/>
                  </a:lnTo>
                  <a:lnTo>
                    <a:pt x="189" y="1185"/>
                  </a:lnTo>
                  <a:lnTo>
                    <a:pt x="171" y="1191"/>
                  </a:lnTo>
                  <a:lnTo>
                    <a:pt x="154" y="1193"/>
                  </a:lnTo>
                  <a:lnTo>
                    <a:pt x="136" y="1193"/>
                  </a:lnTo>
                  <a:lnTo>
                    <a:pt x="116" y="1191"/>
                  </a:lnTo>
                  <a:lnTo>
                    <a:pt x="100" y="1191"/>
                  </a:lnTo>
                  <a:lnTo>
                    <a:pt x="87" y="1197"/>
                  </a:lnTo>
                  <a:lnTo>
                    <a:pt x="77" y="1210"/>
                  </a:lnTo>
                  <a:lnTo>
                    <a:pt x="69" y="1228"/>
                  </a:lnTo>
                  <a:lnTo>
                    <a:pt x="59" y="1246"/>
                  </a:lnTo>
                  <a:lnTo>
                    <a:pt x="49" y="1262"/>
                  </a:lnTo>
                  <a:lnTo>
                    <a:pt x="39" y="1275"/>
                  </a:lnTo>
                  <a:lnTo>
                    <a:pt x="33" y="1285"/>
                  </a:lnTo>
                  <a:lnTo>
                    <a:pt x="29" y="1289"/>
                  </a:lnTo>
                </a:path>
              </a:pathLst>
            </a:custGeom>
            <a:grpFill/>
            <a:ln w="6350">
              <a:solidFill>
                <a:schemeClr val="bg1">
                  <a:lumMod val="95000"/>
                </a:schemeClr>
              </a:solidFill>
              <a:prstDash val="solid"/>
              <a:round/>
            </a:ln>
          </p:spPr>
          <p:txBody>
            <a:bodyPr/>
            <a:lstStyle/>
            <a:p>
              <a:endParaRPr altLang="en-US" lang="zh-CN" sz="2400"/>
            </a:p>
          </p:txBody>
        </p:sp>
        <p:sp>
          <p:nvSpPr>
            <p:cNvPr id="17" name="Freeform 69"/>
            <p:cNvSpPr/>
            <p:nvPr/>
          </p:nvSpPr>
          <p:spPr bwMode="gray">
            <a:xfrm>
              <a:off x="900" y="2373"/>
              <a:ext cx="1448" cy="781"/>
            </a:xfrm>
            <a:custGeom>
              <a:gdLst>
                <a:gd fmla="*/ 682 w 2896" name="T0"/>
                <a:gd fmla="*/ 376 h 1563" name="T1"/>
                <a:gd fmla="*/ 665 w 2896" name="T2"/>
                <a:gd fmla="*/ 372 h 1563" name="T3"/>
                <a:gd fmla="*/ 658 w 2896" name="T4"/>
                <a:gd fmla="*/ 380 h 1563" name="T5"/>
                <a:gd fmla="*/ 653 w 2896" name="T6"/>
                <a:gd fmla="*/ 378 h 1563" name="T7"/>
                <a:gd fmla="*/ 623 w 2896" name="T8"/>
                <a:gd fmla="*/ 368 h 1563" name="T9"/>
                <a:gd fmla="*/ 626 w 2896" name="T10"/>
                <a:gd fmla="*/ 363 h 1563" name="T11"/>
                <a:gd fmla="*/ 630 w 2896" name="T12"/>
                <a:gd fmla="*/ 349 h 1563" name="T13"/>
                <a:gd fmla="*/ 616 w 2896" name="T14"/>
                <a:gd fmla="*/ 326 h 1563" name="T15"/>
                <a:gd fmla="*/ 604 w 2896" name="T16"/>
                <a:gd fmla="*/ 331 h 1563" name="T17"/>
                <a:gd fmla="*/ 589 w 2896" name="T18"/>
                <a:gd fmla="*/ 341 h 1563" name="T19"/>
                <a:gd fmla="*/ 568 w 2896" name="T20"/>
                <a:gd fmla="*/ 333 h 1563" name="T21"/>
                <a:gd fmla="*/ 557 w 2896" name="T22"/>
                <a:gd fmla="*/ 332 h 1563" name="T23"/>
                <a:gd fmla="*/ 536 w 2896" name="T24"/>
                <a:gd fmla="*/ 348 h 1563" name="T25"/>
                <a:gd fmla="*/ 511 w 2896" name="T26"/>
                <a:gd fmla="*/ 355 h 1563" name="T27"/>
                <a:gd fmla="*/ 491 w 2896" name="T28"/>
                <a:gd fmla="*/ 376 h 1563" name="T29"/>
                <a:gd fmla="*/ 459 w 2896" name="T30"/>
                <a:gd fmla="*/ 388 h 1563" name="T31"/>
                <a:gd fmla="*/ 442 w 2896" name="T32"/>
                <a:gd fmla="*/ 382 h 1563" name="T33"/>
                <a:gd fmla="*/ 431 w 2896" name="T34"/>
                <a:gd fmla="*/ 370 h 1563" name="T35"/>
                <a:gd fmla="*/ 400 w 2896" name="T36"/>
                <a:gd fmla="*/ 364 h 1563" name="T37"/>
                <a:gd fmla="*/ 389 w 2896" name="T38"/>
                <a:gd fmla="*/ 353 h 1563" name="T39"/>
                <a:gd fmla="*/ 364 w 2896" name="T40"/>
                <a:gd fmla="*/ 368 h 1563" name="T41"/>
                <a:gd fmla="*/ 348 w 2896" name="T42"/>
                <a:gd fmla="*/ 384 h 1563" name="T43"/>
                <a:gd fmla="*/ 335 w 2896" name="T44"/>
                <a:gd fmla="*/ 390 h 1563" name="T45"/>
                <a:gd fmla="*/ 339 w 2896" name="T46"/>
                <a:gd fmla="*/ 373 h 1563" name="T47"/>
                <a:gd fmla="*/ 331 w 2896" name="T48"/>
                <a:gd fmla="*/ 359 h 1563" name="T49"/>
                <a:gd fmla="*/ 302 w 2896" name="T50"/>
                <a:gd fmla="*/ 366 h 1563" name="T51"/>
                <a:gd fmla="*/ 264 w 2896" name="T52"/>
                <a:gd fmla="*/ 352 h 1563" name="T53"/>
                <a:gd fmla="*/ 246 w 2896" name="T54"/>
                <a:gd fmla="*/ 351 h 1563" name="T55"/>
                <a:gd fmla="*/ 221 w 2896" name="T56"/>
                <a:gd fmla="*/ 336 h 1563" name="T57"/>
                <a:gd fmla="*/ 200 w 2896" name="T58"/>
                <a:gd fmla="*/ 320 h 1563" name="T59"/>
                <a:gd fmla="*/ 178 w 2896" name="T60"/>
                <a:gd fmla="*/ 301 h 1563" name="T61"/>
                <a:gd fmla="*/ 171 w 2896" name="T62"/>
                <a:gd fmla="*/ 281 h 1563" name="T63"/>
                <a:gd fmla="*/ 158 w 2896" name="T64"/>
                <a:gd fmla="*/ 288 h 1563" name="T65"/>
                <a:gd fmla="*/ 142 w 2896" name="T66"/>
                <a:gd fmla="*/ 265 h 1563" name="T67"/>
                <a:gd fmla="*/ 109 w 2896" name="T68"/>
                <a:gd fmla="*/ 235 h 1563" name="T69"/>
                <a:gd fmla="*/ 89 w 2896" name="T70"/>
                <a:gd fmla="*/ 223 h 1563" name="T71"/>
                <a:gd fmla="*/ 74 w 2896" name="T72"/>
                <a:gd fmla="*/ 228 h 1563" name="T73"/>
                <a:gd fmla="*/ 46 w 2896" name="T74"/>
                <a:gd fmla="*/ 195 h 1563" name="T75"/>
                <a:gd fmla="*/ 19 w 2896" name="T76"/>
                <a:gd fmla="*/ 169 h 1563" name="T77"/>
                <a:gd fmla="*/ 10 w 2896" name="T78"/>
                <a:gd fmla="*/ 162 h 1563" name="T79"/>
                <a:gd fmla="*/ 0 w 2896" name="T80"/>
                <a:gd fmla="*/ 157 h 1563" name="T81"/>
                <a:gd fmla="*/ 3 w 2896" name="T82"/>
                <a:gd fmla="*/ 135 h 1563" name="T83"/>
                <a:gd fmla="*/ 1 w 2896" name="T84"/>
                <a:gd fmla="*/ 112 h 1563" name="T85"/>
                <a:gd fmla="*/ 11 w 2896" name="T86"/>
                <a:gd fmla="*/ 109 h 1563" name="T87"/>
                <a:gd fmla="*/ 22 w 2896" name="T88"/>
                <a:gd fmla="*/ 118 h 1563" name="T89"/>
                <a:gd fmla="*/ 38 w 2896" name="T90"/>
                <a:gd fmla="*/ 112 h 1563" name="T91"/>
                <a:gd fmla="*/ 43 w 2896" name="T92"/>
                <a:gd fmla="*/ 90 h 1563" name="T93"/>
                <a:gd fmla="*/ 25 w 2896" name="T94"/>
                <a:gd fmla="*/ 76 h 1563" name="T95"/>
                <a:gd fmla="*/ 29 w 2896" name="T96"/>
                <a:gd fmla="*/ 51 h 1563" name="T97"/>
                <a:gd fmla="*/ 39 w 2896" name="T98"/>
                <a:gd fmla="*/ 36 h 1563" name="T99"/>
                <a:gd fmla="*/ 71 w 2896" name="T100"/>
                <a:gd fmla="*/ 26 h 1563" name="T101"/>
                <a:gd fmla="*/ 148 w 2896" name="T102"/>
                <a:gd fmla="*/ 20 h 1563" name="T103"/>
                <a:gd fmla="*/ 258 w 2896" name="T104"/>
                <a:gd fmla="*/ 20 h 1563" name="T105"/>
                <a:gd fmla="*/ 365 w 2896" name="T106"/>
                <a:gd fmla="*/ 3 h 1563" name="T107"/>
                <a:gd fmla="*/ 417 w 2896" name="T108"/>
                <a:gd fmla="*/ 39 h 1563" name="T109"/>
                <a:gd fmla="*/ 399 w 2896" name="T110"/>
                <a:gd fmla="*/ 107 h 1563" name="T111"/>
                <a:gd fmla="*/ 467 w 2896" name="T112"/>
                <a:gd fmla="*/ 166 h 1563" name="T113"/>
                <a:gd fmla="*/ 552 w 2896" name="T114"/>
                <a:gd fmla="*/ 189 h 1563" name="T115"/>
                <a:gd fmla="*/ 640 w 2896" name="T116"/>
                <a:gd fmla="*/ 234 h 1563" name="T117"/>
                <a:gd fmla="*/ 685 w 2896" name="T118"/>
                <a:gd fmla="*/ 200 h 1563" name="T119"/>
                <a:gd fmla="*/ 711 w 2896" name="T120"/>
                <a:gd fmla="*/ 258 h 1563" name="T121"/>
                <a:gd fmla="*/ 713 w 2896" name="T122"/>
                <a:gd fmla="*/ 353 h 1563" name="T123"/>
                <a:gd fmla="*/ 689 w 2896" name="T124"/>
                <a:gd fmla="*/ 384 h 1563"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 fmla="*/ 0 60000 65536" name="T180"/>
                <a:gd fmla="*/ 0 60000 65536" name="T181"/>
                <a:gd fmla="*/ 0 60000 65536" name="T182"/>
                <a:gd fmla="*/ 0 60000 65536" name="T183"/>
                <a:gd fmla="*/ 0 60000 65536" name="T184"/>
                <a:gd fmla="*/ 0 60000 65536" name="T185"/>
                <a:gd fmla="*/ 0 60000 65536" name="T186"/>
                <a:gd fmla="*/ 0 60000 65536" name="T187"/>
                <a:gd fmla="*/ 0 60000 65536" name="T188"/>
                <a:gd fmla="*/ 0 w 2896" name="T189"/>
                <a:gd fmla="*/ 0 h 1563" name="T190"/>
                <a:gd fmla="*/ 2896 w 2896" name="T191"/>
                <a:gd fmla="*/ 1563 h 1563" name="T192"/>
              </a:gd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b="T192" l="T189" r="T191" t="T190"/>
              <a:pathLst>
                <a:path h="1563" w="2896">
                  <a:moveTo>
                    <a:pt x="2754" y="1539"/>
                  </a:moveTo>
                  <a:lnTo>
                    <a:pt x="2752" y="1535"/>
                  </a:lnTo>
                  <a:lnTo>
                    <a:pt x="2746" y="1528"/>
                  </a:lnTo>
                  <a:lnTo>
                    <a:pt x="2738" y="1516"/>
                  </a:lnTo>
                  <a:lnTo>
                    <a:pt x="2728" y="1504"/>
                  </a:lnTo>
                  <a:lnTo>
                    <a:pt x="2715" y="1496"/>
                  </a:lnTo>
                  <a:lnTo>
                    <a:pt x="2699" y="1490"/>
                  </a:lnTo>
                  <a:lnTo>
                    <a:pt x="2685" y="1486"/>
                  </a:lnTo>
                  <a:lnTo>
                    <a:pt x="2671" y="1486"/>
                  </a:lnTo>
                  <a:lnTo>
                    <a:pt x="2658" y="1490"/>
                  </a:lnTo>
                  <a:lnTo>
                    <a:pt x="2650" y="1500"/>
                  </a:lnTo>
                  <a:lnTo>
                    <a:pt x="2644" y="1510"/>
                  </a:lnTo>
                  <a:lnTo>
                    <a:pt x="2640" y="1516"/>
                  </a:lnTo>
                  <a:lnTo>
                    <a:pt x="2636" y="1520"/>
                  </a:lnTo>
                  <a:lnTo>
                    <a:pt x="2632" y="1522"/>
                  </a:lnTo>
                  <a:lnTo>
                    <a:pt x="2630" y="1524"/>
                  </a:lnTo>
                  <a:lnTo>
                    <a:pt x="2628" y="1524"/>
                  </a:lnTo>
                  <a:lnTo>
                    <a:pt x="2624" y="1522"/>
                  </a:lnTo>
                  <a:lnTo>
                    <a:pt x="2612" y="1514"/>
                  </a:lnTo>
                  <a:lnTo>
                    <a:pt x="2591" y="1504"/>
                  </a:lnTo>
                  <a:lnTo>
                    <a:pt x="2559" y="1492"/>
                  </a:lnTo>
                  <a:lnTo>
                    <a:pt x="2534" y="1486"/>
                  </a:lnTo>
                  <a:lnTo>
                    <a:pt x="2510" y="1480"/>
                  </a:lnTo>
                  <a:lnTo>
                    <a:pt x="2492" y="1474"/>
                  </a:lnTo>
                  <a:lnTo>
                    <a:pt x="2480" y="1472"/>
                  </a:lnTo>
                  <a:lnTo>
                    <a:pt x="2477" y="1472"/>
                  </a:lnTo>
                  <a:lnTo>
                    <a:pt x="2480" y="1468"/>
                  </a:lnTo>
                  <a:lnTo>
                    <a:pt x="2488" y="1463"/>
                  </a:lnTo>
                  <a:lnTo>
                    <a:pt x="2502" y="1453"/>
                  </a:lnTo>
                  <a:lnTo>
                    <a:pt x="2514" y="1443"/>
                  </a:lnTo>
                  <a:lnTo>
                    <a:pt x="2524" y="1431"/>
                  </a:lnTo>
                  <a:lnTo>
                    <a:pt x="2528" y="1421"/>
                  </a:lnTo>
                  <a:lnTo>
                    <a:pt x="2526" y="1411"/>
                  </a:lnTo>
                  <a:lnTo>
                    <a:pt x="2518" y="1396"/>
                  </a:lnTo>
                  <a:lnTo>
                    <a:pt x="2506" y="1376"/>
                  </a:lnTo>
                  <a:lnTo>
                    <a:pt x="2494" y="1356"/>
                  </a:lnTo>
                  <a:lnTo>
                    <a:pt x="2482" y="1337"/>
                  </a:lnTo>
                  <a:lnTo>
                    <a:pt x="2471" y="1319"/>
                  </a:lnTo>
                  <a:lnTo>
                    <a:pt x="2463" y="1307"/>
                  </a:lnTo>
                  <a:lnTo>
                    <a:pt x="2461" y="1303"/>
                  </a:lnTo>
                  <a:lnTo>
                    <a:pt x="2457" y="1305"/>
                  </a:lnTo>
                  <a:lnTo>
                    <a:pt x="2445" y="1309"/>
                  </a:lnTo>
                  <a:lnTo>
                    <a:pt x="2429" y="1317"/>
                  </a:lnTo>
                  <a:lnTo>
                    <a:pt x="2414" y="1325"/>
                  </a:lnTo>
                  <a:lnTo>
                    <a:pt x="2398" y="1333"/>
                  </a:lnTo>
                  <a:lnTo>
                    <a:pt x="2384" y="1341"/>
                  </a:lnTo>
                  <a:lnTo>
                    <a:pt x="2376" y="1348"/>
                  </a:lnTo>
                  <a:lnTo>
                    <a:pt x="2366" y="1358"/>
                  </a:lnTo>
                  <a:lnTo>
                    <a:pt x="2354" y="1366"/>
                  </a:lnTo>
                  <a:lnTo>
                    <a:pt x="2339" y="1366"/>
                  </a:lnTo>
                  <a:lnTo>
                    <a:pt x="2321" y="1362"/>
                  </a:lnTo>
                  <a:lnTo>
                    <a:pt x="2305" y="1354"/>
                  </a:lnTo>
                  <a:lnTo>
                    <a:pt x="2290" y="1344"/>
                  </a:lnTo>
                  <a:lnTo>
                    <a:pt x="2272" y="1335"/>
                  </a:lnTo>
                  <a:lnTo>
                    <a:pt x="2256" y="1327"/>
                  </a:lnTo>
                  <a:lnTo>
                    <a:pt x="2246" y="1321"/>
                  </a:lnTo>
                  <a:lnTo>
                    <a:pt x="2242" y="1319"/>
                  </a:lnTo>
                  <a:lnTo>
                    <a:pt x="2238" y="1323"/>
                  </a:lnTo>
                  <a:lnTo>
                    <a:pt x="2228" y="1331"/>
                  </a:lnTo>
                  <a:lnTo>
                    <a:pt x="2215" y="1342"/>
                  </a:lnTo>
                  <a:lnTo>
                    <a:pt x="2197" y="1354"/>
                  </a:lnTo>
                  <a:lnTo>
                    <a:pt x="2177" y="1370"/>
                  </a:lnTo>
                  <a:lnTo>
                    <a:pt x="2160" y="1382"/>
                  </a:lnTo>
                  <a:lnTo>
                    <a:pt x="2142" y="1394"/>
                  </a:lnTo>
                  <a:lnTo>
                    <a:pt x="2126" y="1402"/>
                  </a:lnTo>
                  <a:lnTo>
                    <a:pt x="2108" y="1405"/>
                  </a:lnTo>
                  <a:lnTo>
                    <a:pt x="2087" y="1411"/>
                  </a:lnTo>
                  <a:lnTo>
                    <a:pt x="2063" y="1415"/>
                  </a:lnTo>
                  <a:lnTo>
                    <a:pt x="2043" y="1423"/>
                  </a:lnTo>
                  <a:lnTo>
                    <a:pt x="2028" y="1431"/>
                  </a:lnTo>
                  <a:lnTo>
                    <a:pt x="2017" y="1445"/>
                  </a:lnTo>
                  <a:lnTo>
                    <a:pt x="2004" y="1465"/>
                  </a:lnTo>
                  <a:lnTo>
                    <a:pt x="1986" y="1486"/>
                  </a:lnTo>
                  <a:lnTo>
                    <a:pt x="1963" y="1506"/>
                  </a:lnTo>
                  <a:lnTo>
                    <a:pt x="1937" y="1522"/>
                  </a:lnTo>
                  <a:lnTo>
                    <a:pt x="1910" y="1531"/>
                  </a:lnTo>
                  <a:lnTo>
                    <a:pt x="1884" y="1539"/>
                  </a:lnTo>
                  <a:lnTo>
                    <a:pt x="1860" y="1547"/>
                  </a:lnTo>
                  <a:lnTo>
                    <a:pt x="1837" y="1555"/>
                  </a:lnTo>
                  <a:lnTo>
                    <a:pt x="1815" y="1561"/>
                  </a:lnTo>
                  <a:lnTo>
                    <a:pt x="1795" y="1561"/>
                  </a:lnTo>
                  <a:lnTo>
                    <a:pt x="1784" y="1553"/>
                  </a:lnTo>
                  <a:lnTo>
                    <a:pt x="1776" y="1541"/>
                  </a:lnTo>
                  <a:lnTo>
                    <a:pt x="1770" y="1528"/>
                  </a:lnTo>
                  <a:lnTo>
                    <a:pt x="1768" y="1514"/>
                  </a:lnTo>
                  <a:lnTo>
                    <a:pt x="1764" y="1502"/>
                  </a:lnTo>
                  <a:lnTo>
                    <a:pt x="1756" y="1492"/>
                  </a:lnTo>
                  <a:lnTo>
                    <a:pt x="1744" y="1484"/>
                  </a:lnTo>
                  <a:lnTo>
                    <a:pt x="1723" y="1480"/>
                  </a:lnTo>
                  <a:lnTo>
                    <a:pt x="1697" y="1478"/>
                  </a:lnTo>
                  <a:lnTo>
                    <a:pt x="1669" y="1476"/>
                  </a:lnTo>
                  <a:lnTo>
                    <a:pt x="1642" y="1472"/>
                  </a:lnTo>
                  <a:lnTo>
                    <a:pt x="1614" y="1466"/>
                  </a:lnTo>
                  <a:lnTo>
                    <a:pt x="1601" y="1459"/>
                  </a:lnTo>
                  <a:lnTo>
                    <a:pt x="1591" y="1449"/>
                  </a:lnTo>
                  <a:lnTo>
                    <a:pt x="1583" y="1439"/>
                  </a:lnTo>
                  <a:lnTo>
                    <a:pt x="1575" y="1429"/>
                  </a:lnTo>
                  <a:lnTo>
                    <a:pt x="1567" y="1419"/>
                  </a:lnTo>
                  <a:lnTo>
                    <a:pt x="1557" y="1415"/>
                  </a:lnTo>
                  <a:lnTo>
                    <a:pt x="1545" y="1415"/>
                  </a:lnTo>
                  <a:lnTo>
                    <a:pt x="1528" y="1421"/>
                  </a:lnTo>
                  <a:lnTo>
                    <a:pt x="1502" y="1437"/>
                  </a:lnTo>
                  <a:lnTo>
                    <a:pt x="1479" y="1455"/>
                  </a:lnTo>
                  <a:lnTo>
                    <a:pt x="1455" y="1472"/>
                  </a:lnTo>
                  <a:lnTo>
                    <a:pt x="1435" y="1492"/>
                  </a:lnTo>
                  <a:lnTo>
                    <a:pt x="1421" y="1508"/>
                  </a:lnTo>
                  <a:lnTo>
                    <a:pt x="1410" y="1520"/>
                  </a:lnTo>
                  <a:lnTo>
                    <a:pt x="1402" y="1528"/>
                  </a:lnTo>
                  <a:lnTo>
                    <a:pt x="1390" y="1537"/>
                  </a:lnTo>
                  <a:lnTo>
                    <a:pt x="1378" y="1547"/>
                  </a:lnTo>
                  <a:lnTo>
                    <a:pt x="1364" y="1555"/>
                  </a:lnTo>
                  <a:lnTo>
                    <a:pt x="1353" y="1561"/>
                  </a:lnTo>
                  <a:lnTo>
                    <a:pt x="1345" y="1563"/>
                  </a:lnTo>
                  <a:lnTo>
                    <a:pt x="1339" y="1561"/>
                  </a:lnTo>
                  <a:lnTo>
                    <a:pt x="1339" y="1553"/>
                  </a:lnTo>
                  <a:lnTo>
                    <a:pt x="1343" y="1541"/>
                  </a:lnTo>
                  <a:lnTo>
                    <a:pt x="1347" y="1528"/>
                  </a:lnTo>
                  <a:lnTo>
                    <a:pt x="1353" y="1510"/>
                  </a:lnTo>
                  <a:lnTo>
                    <a:pt x="1356" y="1492"/>
                  </a:lnTo>
                  <a:lnTo>
                    <a:pt x="1358" y="1476"/>
                  </a:lnTo>
                  <a:lnTo>
                    <a:pt x="1358" y="1461"/>
                  </a:lnTo>
                  <a:lnTo>
                    <a:pt x="1353" y="1449"/>
                  </a:lnTo>
                  <a:lnTo>
                    <a:pt x="1343" y="1441"/>
                  </a:lnTo>
                  <a:lnTo>
                    <a:pt x="1321" y="1437"/>
                  </a:lnTo>
                  <a:lnTo>
                    <a:pt x="1301" y="1441"/>
                  </a:lnTo>
                  <a:lnTo>
                    <a:pt x="1282" y="1449"/>
                  </a:lnTo>
                  <a:lnTo>
                    <a:pt x="1260" y="1457"/>
                  </a:lnTo>
                  <a:lnTo>
                    <a:pt x="1234" y="1463"/>
                  </a:lnTo>
                  <a:lnTo>
                    <a:pt x="1205" y="1465"/>
                  </a:lnTo>
                  <a:lnTo>
                    <a:pt x="1173" y="1459"/>
                  </a:lnTo>
                  <a:lnTo>
                    <a:pt x="1140" y="1449"/>
                  </a:lnTo>
                  <a:lnTo>
                    <a:pt x="1106" y="1435"/>
                  </a:lnTo>
                  <a:lnTo>
                    <a:pt x="1077" y="1421"/>
                  </a:lnTo>
                  <a:lnTo>
                    <a:pt x="1053" y="1409"/>
                  </a:lnTo>
                  <a:lnTo>
                    <a:pt x="1038" y="1402"/>
                  </a:lnTo>
                  <a:lnTo>
                    <a:pt x="1026" y="1398"/>
                  </a:lnTo>
                  <a:lnTo>
                    <a:pt x="1012" y="1400"/>
                  </a:lnTo>
                  <a:lnTo>
                    <a:pt x="998" y="1404"/>
                  </a:lnTo>
                  <a:lnTo>
                    <a:pt x="984" y="1405"/>
                  </a:lnTo>
                  <a:lnTo>
                    <a:pt x="969" y="1404"/>
                  </a:lnTo>
                  <a:lnTo>
                    <a:pt x="951" y="1396"/>
                  </a:lnTo>
                  <a:lnTo>
                    <a:pt x="931" y="1380"/>
                  </a:lnTo>
                  <a:lnTo>
                    <a:pt x="908" y="1364"/>
                  </a:lnTo>
                  <a:lnTo>
                    <a:pt x="884" y="1346"/>
                  </a:lnTo>
                  <a:lnTo>
                    <a:pt x="860" y="1331"/>
                  </a:lnTo>
                  <a:lnTo>
                    <a:pt x="843" y="1317"/>
                  </a:lnTo>
                  <a:lnTo>
                    <a:pt x="831" y="1307"/>
                  </a:lnTo>
                  <a:lnTo>
                    <a:pt x="817" y="1297"/>
                  </a:lnTo>
                  <a:lnTo>
                    <a:pt x="799" y="1283"/>
                  </a:lnTo>
                  <a:lnTo>
                    <a:pt x="778" y="1268"/>
                  </a:lnTo>
                  <a:lnTo>
                    <a:pt x="754" y="1250"/>
                  </a:lnTo>
                  <a:lnTo>
                    <a:pt x="734" y="1234"/>
                  </a:lnTo>
                  <a:lnTo>
                    <a:pt x="717" y="1219"/>
                  </a:lnTo>
                  <a:lnTo>
                    <a:pt x="709" y="1207"/>
                  </a:lnTo>
                  <a:lnTo>
                    <a:pt x="705" y="1189"/>
                  </a:lnTo>
                  <a:lnTo>
                    <a:pt x="701" y="1169"/>
                  </a:lnTo>
                  <a:lnTo>
                    <a:pt x="697" y="1150"/>
                  </a:lnTo>
                  <a:lnTo>
                    <a:pt x="691" y="1134"/>
                  </a:lnTo>
                  <a:lnTo>
                    <a:pt x="683" y="1126"/>
                  </a:lnTo>
                  <a:lnTo>
                    <a:pt x="675" y="1126"/>
                  </a:lnTo>
                  <a:lnTo>
                    <a:pt x="666" y="1132"/>
                  </a:lnTo>
                  <a:lnTo>
                    <a:pt x="656" y="1140"/>
                  </a:lnTo>
                  <a:lnTo>
                    <a:pt x="644" y="1148"/>
                  </a:lnTo>
                  <a:lnTo>
                    <a:pt x="632" y="1154"/>
                  </a:lnTo>
                  <a:lnTo>
                    <a:pt x="620" y="1156"/>
                  </a:lnTo>
                  <a:lnTo>
                    <a:pt x="612" y="1152"/>
                  </a:lnTo>
                  <a:lnTo>
                    <a:pt x="606" y="1142"/>
                  </a:lnTo>
                  <a:lnTo>
                    <a:pt x="591" y="1100"/>
                  </a:lnTo>
                  <a:lnTo>
                    <a:pt x="565" y="1063"/>
                  </a:lnTo>
                  <a:lnTo>
                    <a:pt x="532" y="1026"/>
                  </a:lnTo>
                  <a:lnTo>
                    <a:pt x="510" y="1006"/>
                  </a:lnTo>
                  <a:lnTo>
                    <a:pt x="484" y="984"/>
                  </a:lnTo>
                  <a:lnTo>
                    <a:pt x="461" y="963"/>
                  </a:lnTo>
                  <a:lnTo>
                    <a:pt x="437" y="943"/>
                  </a:lnTo>
                  <a:lnTo>
                    <a:pt x="419" y="923"/>
                  </a:lnTo>
                  <a:lnTo>
                    <a:pt x="406" y="908"/>
                  </a:lnTo>
                  <a:lnTo>
                    <a:pt x="390" y="894"/>
                  </a:lnTo>
                  <a:lnTo>
                    <a:pt x="374" y="890"/>
                  </a:lnTo>
                  <a:lnTo>
                    <a:pt x="356" y="892"/>
                  </a:lnTo>
                  <a:lnTo>
                    <a:pt x="343" y="900"/>
                  </a:lnTo>
                  <a:lnTo>
                    <a:pt x="331" y="910"/>
                  </a:lnTo>
                  <a:lnTo>
                    <a:pt x="321" y="919"/>
                  </a:lnTo>
                  <a:lnTo>
                    <a:pt x="309" y="921"/>
                  </a:lnTo>
                  <a:lnTo>
                    <a:pt x="295" y="913"/>
                  </a:lnTo>
                  <a:lnTo>
                    <a:pt x="280" y="898"/>
                  </a:lnTo>
                  <a:lnTo>
                    <a:pt x="266" y="870"/>
                  </a:lnTo>
                  <a:lnTo>
                    <a:pt x="246" y="839"/>
                  </a:lnTo>
                  <a:lnTo>
                    <a:pt x="217" y="809"/>
                  </a:lnTo>
                  <a:lnTo>
                    <a:pt x="183" y="782"/>
                  </a:lnTo>
                  <a:lnTo>
                    <a:pt x="152" y="756"/>
                  </a:lnTo>
                  <a:lnTo>
                    <a:pt x="124" y="734"/>
                  </a:lnTo>
                  <a:lnTo>
                    <a:pt x="105" y="717"/>
                  </a:lnTo>
                  <a:lnTo>
                    <a:pt x="87" y="697"/>
                  </a:lnTo>
                  <a:lnTo>
                    <a:pt x="73" y="677"/>
                  </a:lnTo>
                  <a:lnTo>
                    <a:pt x="61" y="662"/>
                  </a:lnTo>
                  <a:lnTo>
                    <a:pt x="53" y="652"/>
                  </a:lnTo>
                  <a:lnTo>
                    <a:pt x="51" y="648"/>
                  </a:lnTo>
                  <a:lnTo>
                    <a:pt x="47" y="648"/>
                  </a:lnTo>
                  <a:lnTo>
                    <a:pt x="40" y="650"/>
                  </a:lnTo>
                  <a:lnTo>
                    <a:pt x="30" y="650"/>
                  </a:lnTo>
                  <a:lnTo>
                    <a:pt x="20" y="648"/>
                  </a:lnTo>
                  <a:lnTo>
                    <a:pt x="8" y="646"/>
                  </a:lnTo>
                  <a:lnTo>
                    <a:pt x="2" y="638"/>
                  </a:lnTo>
                  <a:lnTo>
                    <a:pt x="0" y="628"/>
                  </a:lnTo>
                  <a:lnTo>
                    <a:pt x="4" y="614"/>
                  </a:lnTo>
                  <a:lnTo>
                    <a:pt x="10" y="593"/>
                  </a:lnTo>
                  <a:lnTo>
                    <a:pt x="14" y="575"/>
                  </a:lnTo>
                  <a:lnTo>
                    <a:pt x="14" y="559"/>
                  </a:lnTo>
                  <a:lnTo>
                    <a:pt x="12" y="541"/>
                  </a:lnTo>
                  <a:lnTo>
                    <a:pt x="10" y="524"/>
                  </a:lnTo>
                  <a:lnTo>
                    <a:pt x="12" y="504"/>
                  </a:lnTo>
                  <a:lnTo>
                    <a:pt x="12" y="482"/>
                  </a:lnTo>
                  <a:lnTo>
                    <a:pt x="8" y="463"/>
                  </a:lnTo>
                  <a:lnTo>
                    <a:pt x="6" y="449"/>
                  </a:lnTo>
                  <a:lnTo>
                    <a:pt x="4" y="439"/>
                  </a:lnTo>
                  <a:lnTo>
                    <a:pt x="10" y="431"/>
                  </a:lnTo>
                  <a:lnTo>
                    <a:pt x="22" y="427"/>
                  </a:lnTo>
                  <a:lnTo>
                    <a:pt x="34" y="429"/>
                  </a:lnTo>
                  <a:lnTo>
                    <a:pt x="44" y="437"/>
                  </a:lnTo>
                  <a:lnTo>
                    <a:pt x="51" y="449"/>
                  </a:lnTo>
                  <a:lnTo>
                    <a:pt x="57" y="461"/>
                  </a:lnTo>
                  <a:lnTo>
                    <a:pt x="65" y="471"/>
                  </a:lnTo>
                  <a:lnTo>
                    <a:pt x="75" y="475"/>
                  </a:lnTo>
                  <a:lnTo>
                    <a:pt x="87" y="473"/>
                  </a:lnTo>
                  <a:lnTo>
                    <a:pt x="105" y="465"/>
                  </a:lnTo>
                  <a:lnTo>
                    <a:pt x="118" y="463"/>
                  </a:lnTo>
                  <a:lnTo>
                    <a:pt x="132" y="463"/>
                  </a:lnTo>
                  <a:lnTo>
                    <a:pt x="144" y="459"/>
                  </a:lnTo>
                  <a:lnTo>
                    <a:pt x="152" y="451"/>
                  </a:lnTo>
                  <a:lnTo>
                    <a:pt x="158" y="435"/>
                  </a:lnTo>
                  <a:lnTo>
                    <a:pt x="164" y="412"/>
                  </a:lnTo>
                  <a:lnTo>
                    <a:pt x="169" y="394"/>
                  </a:lnTo>
                  <a:lnTo>
                    <a:pt x="171" y="376"/>
                  </a:lnTo>
                  <a:lnTo>
                    <a:pt x="169" y="360"/>
                  </a:lnTo>
                  <a:lnTo>
                    <a:pt x="156" y="347"/>
                  </a:lnTo>
                  <a:lnTo>
                    <a:pt x="140" y="335"/>
                  </a:lnTo>
                  <a:lnTo>
                    <a:pt x="122" y="325"/>
                  </a:lnTo>
                  <a:lnTo>
                    <a:pt x="108" y="315"/>
                  </a:lnTo>
                  <a:lnTo>
                    <a:pt x="99" y="305"/>
                  </a:lnTo>
                  <a:lnTo>
                    <a:pt x="97" y="293"/>
                  </a:lnTo>
                  <a:lnTo>
                    <a:pt x="101" y="278"/>
                  </a:lnTo>
                  <a:lnTo>
                    <a:pt x="108" y="254"/>
                  </a:lnTo>
                  <a:lnTo>
                    <a:pt x="114" y="229"/>
                  </a:lnTo>
                  <a:lnTo>
                    <a:pt x="118" y="205"/>
                  </a:lnTo>
                  <a:lnTo>
                    <a:pt x="124" y="183"/>
                  </a:lnTo>
                  <a:lnTo>
                    <a:pt x="132" y="168"/>
                  </a:lnTo>
                  <a:lnTo>
                    <a:pt x="140" y="158"/>
                  </a:lnTo>
                  <a:lnTo>
                    <a:pt x="148" y="150"/>
                  </a:lnTo>
                  <a:lnTo>
                    <a:pt x="154" y="146"/>
                  </a:lnTo>
                  <a:lnTo>
                    <a:pt x="158" y="142"/>
                  </a:lnTo>
                  <a:lnTo>
                    <a:pt x="160" y="140"/>
                  </a:lnTo>
                  <a:lnTo>
                    <a:pt x="162" y="138"/>
                  </a:lnTo>
                  <a:lnTo>
                    <a:pt x="256" y="152"/>
                  </a:lnTo>
                  <a:lnTo>
                    <a:pt x="284" y="105"/>
                  </a:lnTo>
                  <a:lnTo>
                    <a:pt x="355" y="42"/>
                  </a:lnTo>
                  <a:lnTo>
                    <a:pt x="384" y="24"/>
                  </a:lnTo>
                  <a:lnTo>
                    <a:pt x="492" y="61"/>
                  </a:lnTo>
                  <a:lnTo>
                    <a:pt x="530" y="87"/>
                  </a:lnTo>
                  <a:lnTo>
                    <a:pt x="589" y="81"/>
                  </a:lnTo>
                  <a:lnTo>
                    <a:pt x="626" y="36"/>
                  </a:lnTo>
                  <a:lnTo>
                    <a:pt x="792" y="67"/>
                  </a:lnTo>
                  <a:lnTo>
                    <a:pt x="841" y="106"/>
                  </a:lnTo>
                  <a:lnTo>
                    <a:pt x="896" y="118"/>
                  </a:lnTo>
                  <a:lnTo>
                    <a:pt x="1032" y="81"/>
                  </a:lnTo>
                  <a:lnTo>
                    <a:pt x="1071" y="105"/>
                  </a:lnTo>
                  <a:lnTo>
                    <a:pt x="1179" y="34"/>
                  </a:lnTo>
                  <a:lnTo>
                    <a:pt x="1297" y="32"/>
                  </a:lnTo>
                  <a:lnTo>
                    <a:pt x="1366" y="0"/>
                  </a:lnTo>
                  <a:lnTo>
                    <a:pt x="1461" y="12"/>
                  </a:lnTo>
                  <a:lnTo>
                    <a:pt x="1575" y="87"/>
                  </a:lnTo>
                  <a:lnTo>
                    <a:pt x="1666" y="75"/>
                  </a:lnTo>
                  <a:lnTo>
                    <a:pt x="1669" y="110"/>
                  </a:lnTo>
                  <a:lnTo>
                    <a:pt x="1628" y="138"/>
                  </a:lnTo>
                  <a:lnTo>
                    <a:pt x="1667" y="158"/>
                  </a:lnTo>
                  <a:lnTo>
                    <a:pt x="1666" y="205"/>
                  </a:lnTo>
                  <a:lnTo>
                    <a:pt x="1632" y="295"/>
                  </a:lnTo>
                  <a:lnTo>
                    <a:pt x="1634" y="347"/>
                  </a:lnTo>
                  <a:lnTo>
                    <a:pt x="1589" y="349"/>
                  </a:lnTo>
                  <a:lnTo>
                    <a:pt x="1595" y="431"/>
                  </a:lnTo>
                  <a:lnTo>
                    <a:pt x="1650" y="520"/>
                  </a:lnTo>
                  <a:lnTo>
                    <a:pt x="1701" y="632"/>
                  </a:lnTo>
                  <a:lnTo>
                    <a:pt x="1774" y="628"/>
                  </a:lnTo>
                  <a:lnTo>
                    <a:pt x="1845" y="663"/>
                  </a:lnTo>
                  <a:lnTo>
                    <a:pt x="1870" y="665"/>
                  </a:lnTo>
                  <a:lnTo>
                    <a:pt x="1902" y="683"/>
                  </a:lnTo>
                  <a:lnTo>
                    <a:pt x="1978" y="730"/>
                  </a:lnTo>
                  <a:lnTo>
                    <a:pt x="2041" y="726"/>
                  </a:lnTo>
                  <a:lnTo>
                    <a:pt x="2110" y="758"/>
                  </a:lnTo>
                  <a:lnTo>
                    <a:pt x="2207" y="756"/>
                  </a:lnTo>
                  <a:lnTo>
                    <a:pt x="2321" y="799"/>
                  </a:lnTo>
                  <a:lnTo>
                    <a:pt x="2402" y="860"/>
                  </a:lnTo>
                  <a:lnTo>
                    <a:pt x="2410" y="913"/>
                  </a:lnTo>
                  <a:lnTo>
                    <a:pt x="2486" y="923"/>
                  </a:lnTo>
                  <a:lnTo>
                    <a:pt x="2557" y="939"/>
                  </a:lnTo>
                  <a:lnTo>
                    <a:pt x="2628" y="843"/>
                  </a:lnTo>
                  <a:lnTo>
                    <a:pt x="2644" y="793"/>
                  </a:lnTo>
                  <a:lnTo>
                    <a:pt x="2634" y="758"/>
                  </a:lnTo>
                  <a:lnTo>
                    <a:pt x="2681" y="764"/>
                  </a:lnTo>
                  <a:lnTo>
                    <a:pt x="2740" y="803"/>
                  </a:lnTo>
                  <a:lnTo>
                    <a:pt x="2786" y="829"/>
                  </a:lnTo>
                  <a:lnTo>
                    <a:pt x="2817" y="925"/>
                  </a:lnTo>
                  <a:lnTo>
                    <a:pt x="2880" y="992"/>
                  </a:lnTo>
                  <a:lnTo>
                    <a:pt x="2874" y="1020"/>
                  </a:lnTo>
                  <a:lnTo>
                    <a:pt x="2841" y="1033"/>
                  </a:lnTo>
                  <a:lnTo>
                    <a:pt x="2880" y="1106"/>
                  </a:lnTo>
                  <a:lnTo>
                    <a:pt x="2894" y="1240"/>
                  </a:lnTo>
                  <a:lnTo>
                    <a:pt x="2896" y="1358"/>
                  </a:lnTo>
                  <a:lnTo>
                    <a:pt x="2858" y="1378"/>
                  </a:lnTo>
                  <a:lnTo>
                    <a:pt x="2849" y="1413"/>
                  </a:lnTo>
                  <a:lnTo>
                    <a:pt x="2829" y="1472"/>
                  </a:lnTo>
                  <a:lnTo>
                    <a:pt x="2835" y="1528"/>
                  </a:lnTo>
                  <a:lnTo>
                    <a:pt x="2799" y="1541"/>
                  </a:lnTo>
                  <a:lnTo>
                    <a:pt x="2774" y="1520"/>
                  </a:lnTo>
                  <a:lnTo>
                    <a:pt x="2754" y="1539"/>
                  </a:lnTo>
                  <a:close/>
                </a:path>
              </a:pathLst>
            </a:custGeom>
            <a:grpFill/>
            <a:ln w="0">
              <a:solidFill>
                <a:schemeClr val="bg1">
                  <a:lumMod val="95000"/>
                </a:schemeClr>
              </a:solidFill>
              <a:prstDash val="solid"/>
              <a:round/>
            </a:ln>
          </p:spPr>
          <p:txBody>
            <a:bodyPr/>
            <a:lstStyle/>
            <a:p>
              <a:endParaRPr altLang="en-US" lang="zh-CN" sz="2400"/>
            </a:p>
          </p:txBody>
        </p:sp>
        <p:sp>
          <p:nvSpPr>
            <p:cNvPr id="18" name="Freeform 70"/>
            <p:cNvSpPr/>
            <p:nvPr/>
          </p:nvSpPr>
          <p:spPr bwMode="gray">
            <a:xfrm>
              <a:off x="900" y="2373"/>
              <a:ext cx="1448" cy="781"/>
            </a:xfrm>
            <a:custGeom>
              <a:gdLst>
                <a:gd fmla="*/ 682 w 2896" name="T0"/>
                <a:gd fmla="*/ 376 h 1563" name="T1"/>
                <a:gd fmla="*/ 665 w 2896" name="T2"/>
                <a:gd fmla="*/ 372 h 1563" name="T3"/>
                <a:gd fmla="*/ 658 w 2896" name="T4"/>
                <a:gd fmla="*/ 380 h 1563" name="T5"/>
                <a:gd fmla="*/ 653 w 2896" name="T6"/>
                <a:gd fmla="*/ 378 h 1563" name="T7"/>
                <a:gd fmla="*/ 623 w 2896" name="T8"/>
                <a:gd fmla="*/ 368 h 1563" name="T9"/>
                <a:gd fmla="*/ 626 w 2896" name="T10"/>
                <a:gd fmla="*/ 363 h 1563" name="T11"/>
                <a:gd fmla="*/ 630 w 2896" name="T12"/>
                <a:gd fmla="*/ 349 h 1563" name="T13"/>
                <a:gd fmla="*/ 616 w 2896" name="T14"/>
                <a:gd fmla="*/ 326 h 1563" name="T15"/>
                <a:gd fmla="*/ 604 w 2896" name="T16"/>
                <a:gd fmla="*/ 331 h 1563" name="T17"/>
                <a:gd fmla="*/ 589 w 2896" name="T18"/>
                <a:gd fmla="*/ 341 h 1563" name="T19"/>
                <a:gd fmla="*/ 568 w 2896" name="T20"/>
                <a:gd fmla="*/ 333 h 1563" name="T21"/>
                <a:gd fmla="*/ 557 w 2896" name="T22"/>
                <a:gd fmla="*/ 332 h 1563" name="T23"/>
                <a:gd fmla="*/ 536 w 2896" name="T24"/>
                <a:gd fmla="*/ 348 h 1563" name="T25"/>
                <a:gd fmla="*/ 511 w 2896" name="T26"/>
                <a:gd fmla="*/ 355 h 1563" name="T27"/>
                <a:gd fmla="*/ 491 w 2896" name="T28"/>
                <a:gd fmla="*/ 376 h 1563" name="T29"/>
                <a:gd fmla="*/ 459 w 2896" name="T30"/>
                <a:gd fmla="*/ 388 h 1563" name="T31"/>
                <a:gd fmla="*/ 442 w 2896" name="T32"/>
                <a:gd fmla="*/ 382 h 1563" name="T33"/>
                <a:gd fmla="*/ 431 w 2896" name="T34"/>
                <a:gd fmla="*/ 370 h 1563" name="T35"/>
                <a:gd fmla="*/ 400 w 2896" name="T36"/>
                <a:gd fmla="*/ 364 h 1563" name="T37"/>
                <a:gd fmla="*/ 389 w 2896" name="T38"/>
                <a:gd fmla="*/ 353 h 1563" name="T39"/>
                <a:gd fmla="*/ 364 w 2896" name="T40"/>
                <a:gd fmla="*/ 368 h 1563" name="T41"/>
                <a:gd fmla="*/ 348 w 2896" name="T42"/>
                <a:gd fmla="*/ 384 h 1563" name="T43"/>
                <a:gd fmla="*/ 335 w 2896" name="T44"/>
                <a:gd fmla="*/ 390 h 1563" name="T45"/>
                <a:gd fmla="*/ 339 w 2896" name="T46"/>
                <a:gd fmla="*/ 373 h 1563" name="T47"/>
                <a:gd fmla="*/ 331 w 2896" name="T48"/>
                <a:gd fmla="*/ 359 h 1563" name="T49"/>
                <a:gd fmla="*/ 302 w 2896" name="T50"/>
                <a:gd fmla="*/ 366 h 1563" name="T51"/>
                <a:gd fmla="*/ 264 w 2896" name="T52"/>
                <a:gd fmla="*/ 352 h 1563" name="T53"/>
                <a:gd fmla="*/ 246 w 2896" name="T54"/>
                <a:gd fmla="*/ 351 h 1563" name="T55"/>
                <a:gd fmla="*/ 221 w 2896" name="T56"/>
                <a:gd fmla="*/ 336 h 1563" name="T57"/>
                <a:gd fmla="*/ 200 w 2896" name="T58"/>
                <a:gd fmla="*/ 320 h 1563" name="T59"/>
                <a:gd fmla="*/ 178 w 2896" name="T60"/>
                <a:gd fmla="*/ 301 h 1563" name="T61"/>
                <a:gd fmla="*/ 171 w 2896" name="T62"/>
                <a:gd fmla="*/ 281 h 1563" name="T63"/>
                <a:gd fmla="*/ 158 w 2896" name="T64"/>
                <a:gd fmla="*/ 288 h 1563" name="T65"/>
                <a:gd fmla="*/ 142 w 2896" name="T66"/>
                <a:gd fmla="*/ 265 h 1563" name="T67"/>
                <a:gd fmla="*/ 109 w 2896" name="T68"/>
                <a:gd fmla="*/ 235 h 1563" name="T69"/>
                <a:gd fmla="*/ 89 w 2896" name="T70"/>
                <a:gd fmla="*/ 223 h 1563" name="T71"/>
                <a:gd fmla="*/ 74 w 2896" name="T72"/>
                <a:gd fmla="*/ 228 h 1563" name="T73"/>
                <a:gd fmla="*/ 46 w 2896" name="T74"/>
                <a:gd fmla="*/ 195 h 1563" name="T75"/>
                <a:gd fmla="*/ 19 w 2896" name="T76"/>
                <a:gd fmla="*/ 169 h 1563" name="T77"/>
                <a:gd fmla="*/ 10 w 2896" name="T78"/>
                <a:gd fmla="*/ 162 h 1563" name="T79"/>
                <a:gd fmla="*/ 0 w 2896" name="T80"/>
                <a:gd fmla="*/ 157 h 1563" name="T81"/>
                <a:gd fmla="*/ 3 w 2896" name="T82"/>
                <a:gd fmla="*/ 135 h 1563" name="T83"/>
                <a:gd fmla="*/ 1 w 2896" name="T84"/>
                <a:gd fmla="*/ 112 h 1563" name="T85"/>
                <a:gd fmla="*/ 11 w 2896" name="T86"/>
                <a:gd fmla="*/ 109 h 1563" name="T87"/>
                <a:gd fmla="*/ 22 w 2896" name="T88"/>
                <a:gd fmla="*/ 118 h 1563" name="T89"/>
                <a:gd fmla="*/ 38 w 2896" name="T90"/>
                <a:gd fmla="*/ 112 h 1563" name="T91"/>
                <a:gd fmla="*/ 43 w 2896" name="T92"/>
                <a:gd fmla="*/ 90 h 1563" name="T93"/>
                <a:gd fmla="*/ 25 w 2896" name="T94"/>
                <a:gd fmla="*/ 76 h 1563" name="T95"/>
                <a:gd fmla="*/ 29 w 2896" name="T96"/>
                <a:gd fmla="*/ 51 h 1563" name="T97"/>
                <a:gd fmla="*/ 39 w 2896" name="T98"/>
                <a:gd fmla="*/ 36 h 1563" name="T99"/>
                <a:gd fmla="*/ 71 w 2896" name="T100"/>
                <a:gd fmla="*/ 26 h 1563" name="T101"/>
                <a:gd fmla="*/ 148 w 2896" name="T102"/>
                <a:gd fmla="*/ 20 h 1563" name="T103"/>
                <a:gd fmla="*/ 258 w 2896" name="T104"/>
                <a:gd fmla="*/ 20 h 1563" name="T105"/>
                <a:gd fmla="*/ 365 w 2896" name="T106"/>
                <a:gd fmla="*/ 3 h 1563" name="T107"/>
                <a:gd fmla="*/ 417 w 2896" name="T108"/>
                <a:gd fmla="*/ 39 h 1563" name="T109"/>
                <a:gd fmla="*/ 399 w 2896" name="T110"/>
                <a:gd fmla="*/ 107 h 1563" name="T111"/>
                <a:gd fmla="*/ 467 w 2896" name="T112"/>
                <a:gd fmla="*/ 166 h 1563" name="T113"/>
                <a:gd fmla="*/ 552 w 2896" name="T114"/>
                <a:gd fmla="*/ 189 h 1563" name="T115"/>
                <a:gd fmla="*/ 640 w 2896" name="T116"/>
                <a:gd fmla="*/ 234 h 1563" name="T117"/>
                <a:gd fmla="*/ 685 w 2896" name="T118"/>
                <a:gd fmla="*/ 200 h 1563" name="T119"/>
                <a:gd fmla="*/ 711 w 2896" name="T120"/>
                <a:gd fmla="*/ 258 h 1563" name="T121"/>
                <a:gd fmla="*/ 713 w 2896" name="T122"/>
                <a:gd fmla="*/ 353 h 1563" name="T123"/>
                <a:gd fmla="*/ 689 w 2896" name="T124"/>
                <a:gd fmla="*/ 384 h 1563"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 fmla="*/ 0 60000 65536" name="T180"/>
                <a:gd fmla="*/ 0 60000 65536" name="T181"/>
                <a:gd fmla="*/ 0 60000 65536" name="T182"/>
                <a:gd fmla="*/ 0 60000 65536" name="T183"/>
                <a:gd fmla="*/ 0 60000 65536" name="T184"/>
                <a:gd fmla="*/ 0 60000 65536" name="T185"/>
                <a:gd fmla="*/ 0 60000 65536" name="T186"/>
                <a:gd fmla="*/ 0 60000 65536" name="T187"/>
                <a:gd fmla="*/ 0 60000 65536" name="T188"/>
                <a:gd fmla="*/ 0 w 2896" name="T189"/>
                <a:gd fmla="*/ 0 h 1563" name="T190"/>
                <a:gd fmla="*/ 2896 w 2896" name="T191"/>
                <a:gd fmla="*/ 1563 h 1563" name="T192"/>
              </a:gd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b="T192" l="T189" r="T191" t="T190"/>
              <a:pathLst>
                <a:path h="1563" w="2896">
                  <a:moveTo>
                    <a:pt x="2754" y="1539"/>
                  </a:moveTo>
                  <a:lnTo>
                    <a:pt x="2752" y="1535"/>
                  </a:lnTo>
                  <a:lnTo>
                    <a:pt x="2746" y="1528"/>
                  </a:lnTo>
                  <a:lnTo>
                    <a:pt x="2738" y="1516"/>
                  </a:lnTo>
                  <a:lnTo>
                    <a:pt x="2728" y="1504"/>
                  </a:lnTo>
                  <a:lnTo>
                    <a:pt x="2715" y="1496"/>
                  </a:lnTo>
                  <a:lnTo>
                    <a:pt x="2699" y="1490"/>
                  </a:lnTo>
                  <a:lnTo>
                    <a:pt x="2685" y="1486"/>
                  </a:lnTo>
                  <a:lnTo>
                    <a:pt x="2671" y="1486"/>
                  </a:lnTo>
                  <a:lnTo>
                    <a:pt x="2658" y="1490"/>
                  </a:lnTo>
                  <a:lnTo>
                    <a:pt x="2650" y="1500"/>
                  </a:lnTo>
                  <a:lnTo>
                    <a:pt x="2644" y="1510"/>
                  </a:lnTo>
                  <a:lnTo>
                    <a:pt x="2640" y="1516"/>
                  </a:lnTo>
                  <a:lnTo>
                    <a:pt x="2636" y="1520"/>
                  </a:lnTo>
                  <a:lnTo>
                    <a:pt x="2632" y="1522"/>
                  </a:lnTo>
                  <a:lnTo>
                    <a:pt x="2630" y="1524"/>
                  </a:lnTo>
                  <a:lnTo>
                    <a:pt x="2628" y="1524"/>
                  </a:lnTo>
                  <a:lnTo>
                    <a:pt x="2624" y="1522"/>
                  </a:lnTo>
                  <a:lnTo>
                    <a:pt x="2612" y="1514"/>
                  </a:lnTo>
                  <a:lnTo>
                    <a:pt x="2591" y="1504"/>
                  </a:lnTo>
                  <a:lnTo>
                    <a:pt x="2559" y="1492"/>
                  </a:lnTo>
                  <a:lnTo>
                    <a:pt x="2534" y="1486"/>
                  </a:lnTo>
                  <a:lnTo>
                    <a:pt x="2510" y="1480"/>
                  </a:lnTo>
                  <a:lnTo>
                    <a:pt x="2492" y="1474"/>
                  </a:lnTo>
                  <a:lnTo>
                    <a:pt x="2480" y="1472"/>
                  </a:lnTo>
                  <a:lnTo>
                    <a:pt x="2477" y="1472"/>
                  </a:lnTo>
                  <a:lnTo>
                    <a:pt x="2480" y="1468"/>
                  </a:lnTo>
                  <a:lnTo>
                    <a:pt x="2488" y="1463"/>
                  </a:lnTo>
                  <a:lnTo>
                    <a:pt x="2502" y="1453"/>
                  </a:lnTo>
                  <a:lnTo>
                    <a:pt x="2514" y="1443"/>
                  </a:lnTo>
                  <a:lnTo>
                    <a:pt x="2524" y="1431"/>
                  </a:lnTo>
                  <a:lnTo>
                    <a:pt x="2528" y="1421"/>
                  </a:lnTo>
                  <a:lnTo>
                    <a:pt x="2526" y="1411"/>
                  </a:lnTo>
                  <a:lnTo>
                    <a:pt x="2518" y="1396"/>
                  </a:lnTo>
                  <a:lnTo>
                    <a:pt x="2506" y="1376"/>
                  </a:lnTo>
                  <a:lnTo>
                    <a:pt x="2494" y="1356"/>
                  </a:lnTo>
                  <a:lnTo>
                    <a:pt x="2482" y="1337"/>
                  </a:lnTo>
                  <a:lnTo>
                    <a:pt x="2471" y="1319"/>
                  </a:lnTo>
                  <a:lnTo>
                    <a:pt x="2463" y="1307"/>
                  </a:lnTo>
                  <a:lnTo>
                    <a:pt x="2461" y="1303"/>
                  </a:lnTo>
                  <a:lnTo>
                    <a:pt x="2457" y="1305"/>
                  </a:lnTo>
                  <a:lnTo>
                    <a:pt x="2445" y="1309"/>
                  </a:lnTo>
                  <a:lnTo>
                    <a:pt x="2429" y="1317"/>
                  </a:lnTo>
                  <a:lnTo>
                    <a:pt x="2414" y="1325"/>
                  </a:lnTo>
                  <a:lnTo>
                    <a:pt x="2398" y="1333"/>
                  </a:lnTo>
                  <a:lnTo>
                    <a:pt x="2384" y="1341"/>
                  </a:lnTo>
                  <a:lnTo>
                    <a:pt x="2376" y="1348"/>
                  </a:lnTo>
                  <a:lnTo>
                    <a:pt x="2366" y="1358"/>
                  </a:lnTo>
                  <a:lnTo>
                    <a:pt x="2354" y="1366"/>
                  </a:lnTo>
                  <a:lnTo>
                    <a:pt x="2339" y="1366"/>
                  </a:lnTo>
                  <a:lnTo>
                    <a:pt x="2321" y="1362"/>
                  </a:lnTo>
                  <a:lnTo>
                    <a:pt x="2305" y="1354"/>
                  </a:lnTo>
                  <a:lnTo>
                    <a:pt x="2290" y="1344"/>
                  </a:lnTo>
                  <a:lnTo>
                    <a:pt x="2272" y="1335"/>
                  </a:lnTo>
                  <a:lnTo>
                    <a:pt x="2256" y="1327"/>
                  </a:lnTo>
                  <a:lnTo>
                    <a:pt x="2246" y="1321"/>
                  </a:lnTo>
                  <a:lnTo>
                    <a:pt x="2242" y="1319"/>
                  </a:lnTo>
                  <a:lnTo>
                    <a:pt x="2238" y="1323"/>
                  </a:lnTo>
                  <a:lnTo>
                    <a:pt x="2228" y="1331"/>
                  </a:lnTo>
                  <a:lnTo>
                    <a:pt x="2215" y="1342"/>
                  </a:lnTo>
                  <a:lnTo>
                    <a:pt x="2197" y="1354"/>
                  </a:lnTo>
                  <a:lnTo>
                    <a:pt x="2177" y="1370"/>
                  </a:lnTo>
                  <a:lnTo>
                    <a:pt x="2160" y="1382"/>
                  </a:lnTo>
                  <a:lnTo>
                    <a:pt x="2142" y="1394"/>
                  </a:lnTo>
                  <a:lnTo>
                    <a:pt x="2126" y="1402"/>
                  </a:lnTo>
                  <a:lnTo>
                    <a:pt x="2108" y="1405"/>
                  </a:lnTo>
                  <a:lnTo>
                    <a:pt x="2087" y="1411"/>
                  </a:lnTo>
                  <a:lnTo>
                    <a:pt x="2063" y="1415"/>
                  </a:lnTo>
                  <a:lnTo>
                    <a:pt x="2043" y="1423"/>
                  </a:lnTo>
                  <a:lnTo>
                    <a:pt x="2028" y="1431"/>
                  </a:lnTo>
                  <a:lnTo>
                    <a:pt x="2017" y="1445"/>
                  </a:lnTo>
                  <a:lnTo>
                    <a:pt x="2004" y="1465"/>
                  </a:lnTo>
                  <a:lnTo>
                    <a:pt x="1986" y="1486"/>
                  </a:lnTo>
                  <a:lnTo>
                    <a:pt x="1963" y="1506"/>
                  </a:lnTo>
                  <a:lnTo>
                    <a:pt x="1937" y="1522"/>
                  </a:lnTo>
                  <a:lnTo>
                    <a:pt x="1910" y="1531"/>
                  </a:lnTo>
                  <a:lnTo>
                    <a:pt x="1884" y="1539"/>
                  </a:lnTo>
                  <a:lnTo>
                    <a:pt x="1860" y="1547"/>
                  </a:lnTo>
                  <a:lnTo>
                    <a:pt x="1837" y="1555"/>
                  </a:lnTo>
                  <a:lnTo>
                    <a:pt x="1815" y="1561"/>
                  </a:lnTo>
                  <a:lnTo>
                    <a:pt x="1795" y="1561"/>
                  </a:lnTo>
                  <a:lnTo>
                    <a:pt x="1784" y="1553"/>
                  </a:lnTo>
                  <a:lnTo>
                    <a:pt x="1776" y="1541"/>
                  </a:lnTo>
                  <a:lnTo>
                    <a:pt x="1770" y="1528"/>
                  </a:lnTo>
                  <a:lnTo>
                    <a:pt x="1768" y="1514"/>
                  </a:lnTo>
                  <a:lnTo>
                    <a:pt x="1764" y="1502"/>
                  </a:lnTo>
                  <a:lnTo>
                    <a:pt x="1756" y="1492"/>
                  </a:lnTo>
                  <a:lnTo>
                    <a:pt x="1744" y="1484"/>
                  </a:lnTo>
                  <a:lnTo>
                    <a:pt x="1723" y="1480"/>
                  </a:lnTo>
                  <a:lnTo>
                    <a:pt x="1697" y="1478"/>
                  </a:lnTo>
                  <a:lnTo>
                    <a:pt x="1669" y="1476"/>
                  </a:lnTo>
                  <a:lnTo>
                    <a:pt x="1642" y="1472"/>
                  </a:lnTo>
                  <a:lnTo>
                    <a:pt x="1614" y="1466"/>
                  </a:lnTo>
                  <a:lnTo>
                    <a:pt x="1601" y="1459"/>
                  </a:lnTo>
                  <a:lnTo>
                    <a:pt x="1591" y="1449"/>
                  </a:lnTo>
                  <a:lnTo>
                    <a:pt x="1583" y="1439"/>
                  </a:lnTo>
                  <a:lnTo>
                    <a:pt x="1575" y="1429"/>
                  </a:lnTo>
                  <a:lnTo>
                    <a:pt x="1567" y="1419"/>
                  </a:lnTo>
                  <a:lnTo>
                    <a:pt x="1557" y="1415"/>
                  </a:lnTo>
                  <a:lnTo>
                    <a:pt x="1545" y="1415"/>
                  </a:lnTo>
                  <a:lnTo>
                    <a:pt x="1528" y="1421"/>
                  </a:lnTo>
                  <a:lnTo>
                    <a:pt x="1502" y="1437"/>
                  </a:lnTo>
                  <a:lnTo>
                    <a:pt x="1479" y="1455"/>
                  </a:lnTo>
                  <a:lnTo>
                    <a:pt x="1455" y="1472"/>
                  </a:lnTo>
                  <a:lnTo>
                    <a:pt x="1435" y="1492"/>
                  </a:lnTo>
                  <a:lnTo>
                    <a:pt x="1421" y="1508"/>
                  </a:lnTo>
                  <a:lnTo>
                    <a:pt x="1410" y="1520"/>
                  </a:lnTo>
                  <a:lnTo>
                    <a:pt x="1402" y="1528"/>
                  </a:lnTo>
                  <a:lnTo>
                    <a:pt x="1390" y="1537"/>
                  </a:lnTo>
                  <a:lnTo>
                    <a:pt x="1378" y="1547"/>
                  </a:lnTo>
                  <a:lnTo>
                    <a:pt x="1364" y="1555"/>
                  </a:lnTo>
                  <a:lnTo>
                    <a:pt x="1353" y="1561"/>
                  </a:lnTo>
                  <a:lnTo>
                    <a:pt x="1345" y="1563"/>
                  </a:lnTo>
                  <a:lnTo>
                    <a:pt x="1339" y="1561"/>
                  </a:lnTo>
                  <a:lnTo>
                    <a:pt x="1339" y="1553"/>
                  </a:lnTo>
                  <a:lnTo>
                    <a:pt x="1343" y="1541"/>
                  </a:lnTo>
                  <a:lnTo>
                    <a:pt x="1347" y="1528"/>
                  </a:lnTo>
                  <a:lnTo>
                    <a:pt x="1353" y="1510"/>
                  </a:lnTo>
                  <a:lnTo>
                    <a:pt x="1356" y="1492"/>
                  </a:lnTo>
                  <a:lnTo>
                    <a:pt x="1358" y="1476"/>
                  </a:lnTo>
                  <a:lnTo>
                    <a:pt x="1358" y="1461"/>
                  </a:lnTo>
                  <a:lnTo>
                    <a:pt x="1353" y="1449"/>
                  </a:lnTo>
                  <a:lnTo>
                    <a:pt x="1343" y="1441"/>
                  </a:lnTo>
                  <a:lnTo>
                    <a:pt x="1321" y="1437"/>
                  </a:lnTo>
                  <a:lnTo>
                    <a:pt x="1301" y="1441"/>
                  </a:lnTo>
                  <a:lnTo>
                    <a:pt x="1282" y="1449"/>
                  </a:lnTo>
                  <a:lnTo>
                    <a:pt x="1260" y="1457"/>
                  </a:lnTo>
                  <a:lnTo>
                    <a:pt x="1234" y="1463"/>
                  </a:lnTo>
                  <a:lnTo>
                    <a:pt x="1205" y="1465"/>
                  </a:lnTo>
                  <a:lnTo>
                    <a:pt x="1173" y="1459"/>
                  </a:lnTo>
                  <a:lnTo>
                    <a:pt x="1140" y="1449"/>
                  </a:lnTo>
                  <a:lnTo>
                    <a:pt x="1106" y="1435"/>
                  </a:lnTo>
                  <a:lnTo>
                    <a:pt x="1077" y="1421"/>
                  </a:lnTo>
                  <a:lnTo>
                    <a:pt x="1053" y="1409"/>
                  </a:lnTo>
                  <a:lnTo>
                    <a:pt x="1038" y="1402"/>
                  </a:lnTo>
                  <a:lnTo>
                    <a:pt x="1026" y="1398"/>
                  </a:lnTo>
                  <a:lnTo>
                    <a:pt x="1012" y="1400"/>
                  </a:lnTo>
                  <a:lnTo>
                    <a:pt x="998" y="1404"/>
                  </a:lnTo>
                  <a:lnTo>
                    <a:pt x="984" y="1405"/>
                  </a:lnTo>
                  <a:lnTo>
                    <a:pt x="969" y="1404"/>
                  </a:lnTo>
                  <a:lnTo>
                    <a:pt x="951" y="1396"/>
                  </a:lnTo>
                  <a:lnTo>
                    <a:pt x="931" y="1380"/>
                  </a:lnTo>
                  <a:lnTo>
                    <a:pt x="908" y="1364"/>
                  </a:lnTo>
                  <a:lnTo>
                    <a:pt x="884" y="1346"/>
                  </a:lnTo>
                  <a:lnTo>
                    <a:pt x="860" y="1331"/>
                  </a:lnTo>
                  <a:lnTo>
                    <a:pt x="843" y="1317"/>
                  </a:lnTo>
                  <a:lnTo>
                    <a:pt x="831" y="1307"/>
                  </a:lnTo>
                  <a:lnTo>
                    <a:pt x="817" y="1297"/>
                  </a:lnTo>
                  <a:lnTo>
                    <a:pt x="799" y="1283"/>
                  </a:lnTo>
                  <a:lnTo>
                    <a:pt x="778" y="1268"/>
                  </a:lnTo>
                  <a:lnTo>
                    <a:pt x="754" y="1250"/>
                  </a:lnTo>
                  <a:lnTo>
                    <a:pt x="734" y="1234"/>
                  </a:lnTo>
                  <a:lnTo>
                    <a:pt x="717" y="1219"/>
                  </a:lnTo>
                  <a:lnTo>
                    <a:pt x="709" y="1207"/>
                  </a:lnTo>
                  <a:lnTo>
                    <a:pt x="705" y="1189"/>
                  </a:lnTo>
                  <a:lnTo>
                    <a:pt x="701" y="1169"/>
                  </a:lnTo>
                  <a:lnTo>
                    <a:pt x="697" y="1150"/>
                  </a:lnTo>
                  <a:lnTo>
                    <a:pt x="691" y="1134"/>
                  </a:lnTo>
                  <a:lnTo>
                    <a:pt x="683" y="1126"/>
                  </a:lnTo>
                  <a:lnTo>
                    <a:pt x="675" y="1126"/>
                  </a:lnTo>
                  <a:lnTo>
                    <a:pt x="666" y="1132"/>
                  </a:lnTo>
                  <a:lnTo>
                    <a:pt x="656" y="1140"/>
                  </a:lnTo>
                  <a:lnTo>
                    <a:pt x="644" y="1148"/>
                  </a:lnTo>
                  <a:lnTo>
                    <a:pt x="632" y="1154"/>
                  </a:lnTo>
                  <a:lnTo>
                    <a:pt x="620" y="1156"/>
                  </a:lnTo>
                  <a:lnTo>
                    <a:pt x="612" y="1152"/>
                  </a:lnTo>
                  <a:lnTo>
                    <a:pt x="606" y="1142"/>
                  </a:lnTo>
                  <a:lnTo>
                    <a:pt x="591" y="1100"/>
                  </a:lnTo>
                  <a:lnTo>
                    <a:pt x="565" y="1063"/>
                  </a:lnTo>
                  <a:lnTo>
                    <a:pt x="532" y="1026"/>
                  </a:lnTo>
                  <a:lnTo>
                    <a:pt x="510" y="1006"/>
                  </a:lnTo>
                  <a:lnTo>
                    <a:pt x="484" y="984"/>
                  </a:lnTo>
                  <a:lnTo>
                    <a:pt x="461" y="963"/>
                  </a:lnTo>
                  <a:lnTo>
                    <a:pt x="437" y="943"/>
                  </a:lnTo>
                  <a:lnTo>
                    <a:pt x="419" y="923"/>
                  </a:lnTo>
                  <a:lnTo>
                    <a:pt x="406" y="908"/>
                  </a:lnTo>
                  <a:lnTo>
                    <a:pt x="390" y="894"/>
                  </a:lnTo>
                  <a:lnTo>
                    <a:pt x="374" y="890"/>
                  </a:lnTo>
                  <a:lnTo>
                    <a:pt x="356" y="892"/>
                  </a:lnTo>
                  <a:lnTo>
                    <a:pt x="343" y="900"/>
                  </a:lnTo>
                  <a:lnTo>
                    <a:pt x="331" y="910"/>
                  </a:lnTo>
                  <a:lnTo>
                    <a:pt x="321" y="919"/>
                  </a:lnTo>
                  <a:lnTo>
                    <a:pt x="309" y="921"/>
                  </a:lnTo>
                  <a:lnTo>
                    <a:pt x="295" y="913"/>
                  </a:lnTo>
                  <a:lnTo>
                    <a:pt x="280" y="898"/>
                  </a:lnTo>
                  <a:lnTo>
                    <a:pt x="266" y="870"/>
                  </a:lnTo>
                  <a:lnTo>
                    <a:pt x="246" y="839"/>
                  </a:lnTo>
                  <a:lnTo>
                    <a:pt x="217" y="809"/>
                  </a:lnTo>
                  <a:lnTo>
                    <a:pt x="183" y="782"/>
                  </a:lnTo>
                  <a:lnTo>
                    <a:pt x="152" y="756"/>
                  </a:lnTo>
                  <a:lnTo>
                    <a:pt x="124" y="734"/>
                  </a:lnTo>
                  <a:lnTo>
                    <a:pt x="105" y="717"/>
                  </a:lnTo>
                  <a:lnTo>
                    <a:pt x="87" y="697"/>
                  </a:lnTo>
                  <a:lnTo>
                    <a:pt x="73" y="677"/>
                  </a:lnTo>
                  <a:lnTo>
                    <a:pt x="61" y="662"/>
                  </a:lnTo>
                  <a:lnTo>
                    <a:pt x="53" y="652"/>
                  </a:lnTo>
                  <a:lnTo>
                    <a:pt x="51" y="648"/>
                  </a:lnTo>
                  <a:lnTo>
                    <a:pt x="47" y="648"/>
                  </a:lnTo>
                  <a:lnTo>
                    <a:pt x="40" y="650"/>
                  </a:lnTo>
                  <a:lnTo>
                    <a:pt x="30" y="650"/>
                  </a:lnTo>
                  <a:lnTo>
                    <a:pt x="20" y="648"/>
                  </a:lnTo>
                  <a:lnTo>
                    <a:pt x="8" y="646"/>
                  </a:lnTo>
                  <a:lnTo>
                    <a:pt x="2" y="638"/>
                  </a:lnTo>
                  <a:lnTo>
                    <a:pt x="0" y="628"/>
                  </a:lnTo>
                  <a:lnTo>
                    <a:pt x="4" y="614"/>
                  </a:lnTo>
                  <a:lnTo>
                    <a:pt x="10" y="593"/>
                  </a:lnTo>
                  <a:lnTo>
                    <a:pt x="14" y="575"/>
                  </a:lnTo>
                  <a:lnTo>
                    <a:pt x="14" y="559"/>
                  </a:lnTo>
                  <a:lnTo>
                    <a:pt x="12" y="541"/>
                  </a:lnTo>
                  <a:lnTo>
                    <a:pt x="10" y="524"/>
                  </a:lnTo>
                  <a:lnTo>
                    <a:pt x="12" y="504"/>
                  </a:lnTo>
                  <a:lnTo>
                    <a:pt x="12" y="482"/>
                  </a:lnTo>
                  <a:lnTo>
                    <a:pt x="8" y="463"/>
                  </a:lnTo>
                  <a:lnTo>
                    <a:pt x="6" y="449"/>
                  </a:lnTo>
                  <a:lnTo>
                    <a:pt x="4" y="439"/>
                  </a:lnTo>
                  <a:lnTo>
                    <a:pt x="10" y="431"/>
                  </a:lnTo>
                  <a:lnTo>
                    <a:pt x="22" y="427"/>
                  </a:lnTo>
                  <a:lnTo>
                    <a:pt x="34" y="429"/>
                  </a:lnTo>
                  <a:lnTo>
                    <a:pt x="44" y="437"/>
                  </a:lnTo>
                  <a:lnTo>
                    <a:pt x="51" y="449"/>
                  </a:lnTo>
                  <a:lnTo>
                    <a:pt x="57" y="461"/>
                  </a:lnTo>
                  <a:lnTo>
                    <a:pt x="65" y="471"/>
                  </a:lnTo>
                  <a:lnTo>
                    <a:pt x="75" y="475"/>
                  </a:lnTo>
                  <a:lnTo>
                    <a:pt x="87" y="473"/>
                  </a:lnTo>
                  <a:lnTo>
                    <a:pt x="105" y="465"/>
                  </a:lnTo>
                  <a:lnTo>
                    <a:pt x="118" y="463"/>
                  </a:lnTo>
                  <a:lnTo>
                    <a:pt x="132" y="463"/>
                  </a:lnTo>
                  <a:lnTo>
                    <a:pt x="144" y="459"/>
                  </a:lnTo>
                  <a:lnTo>
                    <a:pt x="152" y="451"/>
                  </a:lnTo>
                  <a:lnTo>
                    <a:pt x="158" y="435"/>
                  </a:lnTo>
                  <a:lnTo>
                    <a:pt x="164" y="412"/>
                  </a:lnTo>
                  <a:lnTo>
                    <a:pt x="169" y="394"/>
                  </a:lnTo>
                  <a:lnTo>
                    <a:pt x="171" y="376"/>
                  </a:lnTo>
                  <a:lnTo>
                    <a:pt x="169" y="360"/>
                  </a:lnTo>
                  <a:lnTo>
                    <a:pt x="156" y="347"/>
                  </a:lnTo>
                  <a:lnTo>
                    <a:pt x="140" y="335"/>
                  </a:lnTo>
                  <a:lnTo>
                    <a:pt x="122" y="325"/>
                  </a:lnTo>
                  <a:lnTo>
                    <a:pt x="108" y="315"/>
                  </a:lnTo>
                  <a:lnTo>
                    <a:pt x="99" y="305"/>
                  </a:lnTo>
                  <a:lnTo>
                    <a:pt x="97" y="293"/>
                  </a:lnTo>
                  <a:lnTo>
                    <a:pt x="101" y="278"/>
                  </a:lnTo>
                  <a:lnTo>
                    <a:pt x="108" y="254"/>
                  </a:lnTo>
                  <a:lnTo>
                    <a:pt x="114" y="229"/>
                  </a:lnTo>
                  <a:lnTo>
                    <a:pt x="118" y="205"/>
                  </a:lnTo>
                  <a:lnTo>
                    <a:pt x="124" y="183"/>
                  </a:lnTo>
                  <a:lnTo>
                    <a:pt x="132" y="168"/>
                  </a:lnTo>
                  <a:lnTo>
                    <a:pt x="140" y="158"/>
                  </a:lnTo>
                  <a:lnTo>
                    <a:pt x="148" y="150"/>
                  </a:lnTo>
                  <a:lnTo>
                    <a:pt x="154" y="146"/>
                  </a:lnTo>
                  <a:lnTo>
                    <a:pt x="158" y="142"/>
                  </a:lnTo>
                  <a:lnTo>
                    <a:pt x="160" y="140"/>
                  </a:lnTo>
                  <a:lnTo>
                    <a:pt x="162" y="138"/>
                  </a:lnTo>
                  <a:lnTo>
                    <a:pt x="256" y="152"/>
                  </a:lnTo>
                  <a:lnTo>
                    <a:pt x="284" y="105"/>
                  </a:lnTo>
                  <a:lnTo>
                    <a:pt x="355" y="42"/>
                  </a:lnTo>
                  <a:lnTo>
                    <a:pt x="384" y="24"/>
                  </a:lnTo>
                  <a:lnTo>
                    <a:pt x="492" y="61"/>
                  </a:lnTo>
                  <a:lnTo>
                    <a:pt x="530" y="87"/>
                  </a:lnTo>
                  <a:lnTo>
                    <a:pt x="589" y="81"/>
                  </a:lnTo>
                  <a:lnTo>
                    <a:pt x="626" y="36"/>
                  </a:lnTo>
                  <a:lnTo>
                    <a:pt x="792" y="67"/>
                  </a:lnTo>
                  <a:lnTo>
                    <a:pt x="841" y="106"/>
                  </a:lnTo>
                  <a:lnTo>
                    <a:pt x="896" y="118"/>
                  </a:lnTo>
                  <a:lnTo>
                    <a:pt x="1032" y="81"/>
                  </a:lnTo>
                  <a:lnTo>
                    <a:pt x="1071" y="105"/>
                  </a:lnTo>
                  <a:lnTo>
                    <a:pt x="1179" y="34"/>
                  </a:lnTo>
                  <a:lnTo>
                    <a:pt x="1297" y="32"/>
                  </a:lnTo>
                  <a:lnTo>
                    <a:pt x="1366" y="0"/>
                  </a:lnTo>
                  <a:lnTo>
                    <a:pt x="1461" y="12"/>
                  </a:lnTo>
                  <a:lnTo>
                    <a:pt x="1575" y="87"/>
                  </a:lnTo>
                  <a:lnTo>
                    <a:pt x="1666" y="75"/>
                  </a:lnTo>
                  <a:lnTo>
                    <a:pt x="1669" y="110"/>
                  </a:lnTo>
                  <a:lnTo>
                    <a:pt x="1628" y="138"/>
                  </a:lnTo>
                  <a:lnTo>
                    <a:pt x="1667" y="158"/>
                  </a:lnTo>
                  <a:lnTo>
                    <a:pt x="1666" y="205"/>
                  </a:lnTo>
                  <a:lnTo>
                    <a:pt x="1632" y="295"/>
                  </a:lnTo>
                  <a:lnTo>
                    <a:pt x="1634" y="347"/>
                  </a:lnTo>
                  <a:lnTo>
                    <a:pt x="1589" y="349"/>
                  </a:lnTo>
                  <a:lnTo>
                    <a:pt x="1595" y="431"/>
                  </a:lnTo>
                  <a:lnTo>
                    <a:pt x="1650" y="520"/>
                  </a:lnTo>
                  <a:lnTo>
                    <a:pt x="1701" y="632"/>
                  </a:lnTo>
                  <a:lnTo>
                    <a:pt x="1774" y="628"/>
                  </a:lnTo>
                  <a:lnTo>
                    <a:pt x="1845" y="663"/>
                  </a:lnTo>
                  <a:lnTo>
                    <a:pt x="1870" y="665"/>
                  </a:lnTo>
                  <a:lnTo>
                    <a:pt x="1902" y="683"/>
                  </a:lnTo>
                  <a:lnTo>
                    <a:pt x="1978" y="730"/>
                  </a:lnTo>
                  <a:lnTo>
                    <a:pt x="2041" y="726"/>
                  </a:lnTo>
                  <a:lnTo>
                    <a:pt x="2110" y="758"/>
                  </a:lnTo>
                  <a:lnTo>
                    <a:pt x="2207" y="756"/>
                  </a:lnTo>
                  <a:lnTo>
                    <a:pt x="2321" y="799"/>
                  </a:lnTo>
                  <a:lnTo>
                    <a:pt x="2402" y="860"/>
                  </a:lnTo>
                  <a:lnTo>
                    <a:pt x="2410" y="913"/>
                  </a:lnTo>
                  <a:lnTo>
                    <a:pt x="2486" y="923"/>
                  </a:lnTo>
                  <a:lnTo>
                    <a:pt x="2557" y="939"/>
                  </a:lnTo>
                  <a:lnTo>
                    <a:pt x="2628" y="843"/>
                  </a:lnTo>
                  <a:lnTo>
                    <a:pt x="2644" y="793"/>
                  </a:lnTo>
                  <a:lnTo>
                    <a:pt x="2634" y="758"/>
                  </a:lnTo>
                  <a:lnTo>
                    <a:pt x="2681" y="764"/>
                  </a:lnTo>
                  <a:lnTo>
                    <a:pt x="2740" y="803"/>
                  </a:lnTo>
                  <a:lnTo>
                    <a:pt x="2786" y="829"/>
                  </a:lnTo>
                  <a:lnTo>
                    <a:pt x="2817" y="925"/>
                  </a:lnTo>
                  <a:lnTo>
                    <a:pt x="2880" y="992"/>
                  </a:lnTo>
                  <a:lnTo>
                    <a:pt x="2874" y="1020"/>
                  </a:lnTo>
                  <a:lnTo>
                    <a:pt x="2841" y="1033"/>
                  </a:lnTo>
                  <a:lnTo>
                    <a:pt x="2880" y="1106"/>
                  </a:lnTo>
                  <a:lnTo>
                    <a:pt x="2894" y="1240"/>
                  </a:lnTo>
                  <a:lnTo>
                    <a:pt x="2896" y="1358"/>
                  </a:lnTo>
                  <a:lnTo>
                    <a:pt x="2858" y="1378"/>
                  </a:lnTo>
                  <a:lnTo>
                    <a:pt x="2849" y="1413"/>
                  </a:lnTo>
                  <a:lnTo>
                    <a:pt x="2829" y="1472"/>
                  </a:lnTo>
                  <a:lnTo>
                    <a:pt x="2835" y="1528"/>
                  </a:lnTo>
                  <a:lnTo>
                    <a:pt x="2799" y="1541"/>
                  </a:lnTo>
                  <a:lnTo>
                    <a:pt x="2774" y="1520"/>
                  </a:lnTo>
                  <a:lnTo>
                    <a:pt x="2754" y="1539"/>
                  </a:lnTo>
                </a:path>
              </a:pathLst>
            </a:custGeom>
            <a:grpFill/>
            <a:ln w="6350">
              <a:solidFill>
                <a:schemeClr val="bg1">
                  <a:lumMod val="95000"/>
                </a:schemeClr>
              </a:solidFill>
              <a:prstDash val="solid"/>
              <a:round/>
            </a:ln>
          </p:spPr>
          <p:txBody>
            <a:bodyPr/>
            <a:lstStyle/>
            <a:p>
              <a:endParaRPr altLang="en-US" lang="zh-CN" sz="2400"/>
            </a:p>
          </p:txBody>
        </p:sp>
        <p:sp>
          <p:nvSpPr>
            <p:cNvPr id="19" name="Freeform 71"/>
            <p:cNvSpPr/>
            <p:nvPr/>
          </p:nvSpPr>
          <p:spPr bwMode="gray">
            <a:xfrm>
              <a:off x="2215" y="3052"/>
              <a:ext cx="676" cy="694"/>
            </a:xfrm>
            <a:custGeom>
              <a:gdLst>
                <a:gd fmla="*/ 297 w 1352" name="T0"/>
                <a:gd fmla="*/ 258 h 1388" name="T1"/>
                <a:gd fmla="*/ 288 w 1352" name="T2"/>
                <a:gd fmla="*/ 267 h 1388" name="T3"/>
                <a:gd fmla="*/ 280 w 1352" name="T4"/>
                <a:gd fmla="*/ 277 h 1388" name="T5"/>
                <a:gd fmla="*/ 265 w 1352" name="T6"/>
                <a:gd fmla="*/ 279 h 1388" name="T7"/>
                <a:gd fmla="*/ 258 w 1352" name="T8"/>
                <a:gd fmla="*/ 281 h 1388" name="T9"/>
                <a:gd fmla="*/ 248 w 1352" name="T10"/>
                <a:gd fmla="*/ 285 h 1388" name="T11"/>
                <a:gd fmla="*/ 240 w 1352" name="T12"/>
                <a:gd fmla="*/ 279 h 1388" name="T13"/>
                <a:gd fmla="*/ 237 w 1352" name="T14"/>
                <a:gd fmla="*/ 285 h 1388" name="T15"/>
                <a:gd fmla="*/ 231 w 1352" name="T16"/>
                <a:gd fmla="*/ 284 h 1388" name="T17"/>
                <a:gd fmla="*/ 228 w 1352" name="T18"/>
                <a:gd fmla="*/ 281 h 1388" name="T19"/>
                <a:gd fmla="*/ 218 w 1352" name="T20"/>
                <a:gd fmla="*/ 290 h 1388" name="T21"/>
                <a:gd fmla="*/ 202 w 1352" name="T22"/>
                <a:gd fmla="*/ 282 h 1388" name="T23"/>
                <a:gd fmla="*/ 188 w 1352" name="T24"/>
                <a:gd fmla="*/ 290 h 1388" name="T25"/>
                <a:gd fmla="*/ 174 w 1352" name="T26"/>
                <a:gd fmla="*/ 293 h 1388" name="T27"/>
                <a:gd fmla="*/ 162 w 1352" name="T28"/>
                <a:gd fmla="*/ 303 h 1388" name="T29"/>
                <a:gd fmla="*/ 169 w 1352" name="T30"/>
                <a:gd fmla="*/ 330 h 1388" name="T31"/>
                <a:gd fmla="*/ 165 w 1352" name="T32"/>
                <a:gd fmla="*/ 346 h 1388" name="T33"/>
                <a:gd fmla="*/ 146 w 1352" name="T34"/>
                <a:gd fmla="*/ 341 h 1388" name="T35"/>
                <a:gd fmla="*/ 142 w 1352" name="T36"/>
                <a:gd fmla="*/ 322 h 1388" name="T37"/>
                <a:gd fmla="*/ 130 w 1352" name="T38"/>
                <a:gd fmla="*/ 330 h 1388" name="T39"/>
                <a:gd fmla="*/ 113 w 1352" name="T40"/>
                <a:gd fmla="*/ 336 h 1388" name="T41"/>
                <a:gd fmla="*/ 98 w 1352" name="T42"/>
                <a:gd fmla="*/ 327 h 1388" name="T43"/>
                <a:gd fmla="*/ 94 w 1352" name="T44"/>
                <a:gd fmla="*/ 310 h 1388" name="T45"/>
                <a:gd fmla="*/ 76 w 1352" name="T46"/>
                <a:gd fmla="*/ 308 h 1388" name="T47"/>
                <a:gd fmla="*/ 67 w 1352" name="T48"/>
                <a:gd fmla="*/ 301 h 1388" name="T49"/>
                <a:gd fmla="*/ 72 w 1352" name="T50"/>
                <a:gd fmla="*/ 280 h 1388" name="T51"/>
                <a:gd fmla="*/ 79 w 1352" name="T52"/>
                <a:gd fmla="*/ 267 h 1388" name="T53"/>
                <a:gd fmla="*/ 63 w 1352" name="T54"/>
                <a:gd fmla="*/ 263 h 1388" name="T55"/>
                <a:gd fmla="*/ 53 w 1352" name="T56"/>
                <a:gd fmla="*/ 245 h 1388" name="T57"/>
                <a:gd fmla="*/ 47 w 1352" name="T58"/>
                <a:gd fmla="*/ 227 h 1388" name="T59"/>
                <a:gd fmla="*/ 51 w 1352" name="T60"/>
                <a:gd fmla="*/ 218 h 1388" name="T61"/>
                <a:gd fmla="*/ 48 w 1352" name="T62"/>
                <a:gd fmla="*/ 217 h 1388" name="T63"/>
                <a:gd fmla="*/ 24 w 1352" name="T64"/>
                <a:gd fmla="*/ 220 h 1388" name="T65"/>
                <a:gd fmla="*/ 9 w 1352" name="T66"/>
                <a:gd fmla="*/ 229 h 1388" name="T67"/>
                <a:gd fmla="*/ 3 w 1352" name="T68"/>
                <a:gd fmla="*/ 224 h 1388" name="T69"/>
                <a:gd fmla="*/ 8 w 1352" name="T70"/>
                <a:gd fmla="*/ 215 h 1388" name="T71"/>
                <a:gd fmla="*/ 3 w 1352" name="T72"/>
                <a:gd fmla="*/ 206 h 1388" name="T73"/>
                <a:gd fmla="*/ 5 w 1352" name="T74"/>
                <a:gd fmla="*/ 189 h 1388" name="T75"/>
                <a:gd fmla="*/ 15 w 1352" name="T76"/>
                <a:gd fmla="*/ 172 h 1388" name="T77"/>
                <a:gd fmla="*/ 28 w 1352" name="T78"/>
                <a:gd fmla="*/ 162 h 1388" name="T79"/>
                <a:gd fmla="*/ 38 w 1352" name="T80"/>
                <a:gd fmla="*/ 150 h 1388" name="T81"/>
                <a:gd fmla="*/ 49 w 1352" name="T82"/>
                <a:gd fmla="*/ 131 h 1388" name="T83"/>
                <a:gd fmla="*/ 53 w 1352" name="T84"/>
                <a:gd fmla="*/ 89 h 1388" name="T85"/>
                <a:gd fmla="*/ 47 w 1352" name="T86"/>
                <a:gd fmla="*/ 72 h 1388" name="T87"/>
                <a:gd fmla="*/ 31 w 1352" name="T88"/>
                <a:gd fmla="*/ 60 h 1388" name="T89"/>
                <a:gd fmla="*/ 51 w 1352" name="T90"/>
                <a:gd fmla="*/ 42 h 1388" name="T91"/>
                <a:gd fmla="*/ 78 w 1352" name="T92"/>
                <a:gd fmla="*/ 44 h 1388" name="T93"/>
                <a:gd fmla="*/ 112 w 1352" name="T94"/>
                <a:gd fmla="*/ 60 h 1388" name="T95"/>
                <a:gd fmla="*/ 170 w 1352" name="T96"/>
                <a:gd fmla="*/ 138 h 1388" name="T97"/>
                <a:gd fmla="*/ 214 w 1352" name="T98"/>
                <a:gd fmla="*/ 109 h 1388" name="T99"/>
                <a:gd fmla="*/ 229 w 1352" name="T100"/>
                <a:gd fmla="*/ 50 h 1388" name="T101"/>
                <a:gd fmla="*/ 248 w 1352" name="T102"/>
                <a:gd fmla="*/ 26 h 1388" name="T103"/>
                <a:gd fmla="*/ 289 w 1352" name="T104"/>
                <a:gd fmla="*/ 47 h 1388" name="T105"/>
                <a:gd fmla="*/ 266 w 1352" name="T106"/>
                <a:gd fmla="*/ 82 h 1388" name="T107"/>
                <a:gd fmla="*/ 240 w 1352" name="T108"/>
                <a:gd fmla="*/ 101 h 1388" name="T109"/>
                <a:gd fmla="*/ 276 w 1352" name="T110"/>
                <a:gd fmla="*/ 122 h 1388" name="T111"/>
                <a:gd fmla="*/ 280 w 1352" name="T112"/>
                <a:gd fmla="*/ 183 h 1388" name="T113"/>
                <a:gd fmla="*/ 300 w 1352" name="T114"/>
                <a:gd fmla="*/ 216 h 1388" name="T115"/>
                <a:gd fmla="*/ 338 w 1352" name="T116"/>
                <a:gd fmla="*/ 225 h 1388"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w 1352" name="T177"/>
                <a:gd fmla="*/ 0 h 1388" name="T178"/>
                <a:gd fmla="*/ 1352 w 1352" name="T179"/>
                <a:gd fmla="*/ 1388 h 1388" name="T180"/>
              </a:gd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b="T180" l="T177" r="T179" t="T178"/>
              <a:pathLst>
                <a:path h="1388" w="1352">
                  <a:moveTo>
                    <a:pt x="1262" y="1026"/>
                  </a:moveTo>
                  <a:lnTo>
                    <a:pt x="1230" y="998"/>
                  </a:lnTo>
                  <a:lnTo>
                    <a:pt x="1203" y="1026"/>
                  </a:lnTo>
                  <a:lnTo>
                    <a:pt x="1197" y="1028"/>
                  </a:lnTo>
                  <a:lnTo>
                    <a:pt x="1185" y="1032"/>
                  </a:lnTo>
                  <a:lnTo>
                    <a:pt x="1171" y="1039"/>
                  </a:lnTo>
                  <a:lnTo>
                    <a:pt x="1159" y="1045"/>
                  </a:lnTo>
                  <a:lnTo>
                    <a:pt x="1154" y="1049"/>
                  </a:lnTo>
                  <a:lnTo>
                    <a:pt x="1152" y="1055"/>
                  </a:lnTo>
                  <a:lnTo>
                    <a:pt x="1150" y="1067"/>
                  </a:lnTo>
                  <a:lnTo>
                    <a:pt x="1148" y="1081"/>
                  </a:lnTo>
                  <a:lnTo>
                    <a:pt x="1144" y="1093"/>
                  </a:lnTo>
                  <a:lnTo>
                    <a:pt x="1138" y="1098"/>
                  </a:lnTo>
                  <a:lnTo>
                    <a:pt x="1130" y="1102"/>
                  </a:lnTo>
                  <a:lnTo>
                    <a:pt x="1118" y="1106"/>
                  </a:lnTo>
                  <a:lnTo>
                    <a:pt x="1104" y="1114"/>
                  </a:lnTo>
                  <a:lnTo>
                    <a:pt x="1091" y="1118"/>
                  </a:lnTo>
                  <a:lnTo>
                    <a:pt x="1079" y="1122"/>
                  </a:lnTo>
                  <a:lnTo>
                    <a:pt x="1069" y="1120"/>
                  </a:lnTo>
                  <a:lnTo>
                    <a:pt x="1059" y="1114"/>
                  </a:lnTo>
                  <a:lnTo>
                    <a:pt x="1047" y="1112"/>
                  </a:lnTo>
                  <a:lnTo>
                    <a:pt x="1035" y="1112"/>
                  </a:lnTo>
                  <a:lnTo>
                    <a:pt x="1032" y="1112"/>
                  </a:lnTo>
                  <a:lnTo>
                    <a:pt x="1032" y="1116"/>
                  </a:lnTo>
                  <a:lnTo>
                    <a:pt x="1030" y="1124"/>
                  </a:lnTo>
                  <a:lnTo>
                    <a:pt x="1026" y="1136"/>
                  </a:lnTo>
                  <a:lnTo>
                    <a:pt x="1020" y="1144"/>
                  </a:lnTo>
                  <a:lnTo>
                    <a:pt x="1012" y="1148"/>
                  </a:lnTo>
                  <a:lnTo>
                    <a:pt x="1004" y="1146"/>
                  </a:lnTo>
                  <a:lnTo>
                    <a:pt x="992" y="1140"/>
                  </a:lnTo>
                  <a:lnTo>
                    <a:pt x="980" y="1130"/>
                  </a:lnTo>
                  <a:lnTo>
                    <a:pt x="969" y="1122"/>
                  </a:lnTo>
                  <a:lnTo>
                    <a:pt x="963" y="1116"/>
                  </a:lnTo>
                  <a:lnTo>
                    <a:pt x="959" y="1114"/>
                  </a:lnTo>
                  <a:lnTo>
                    <a:pt x="959" y="1116"/>
                  </a:lnTo>
                  <a:lnTo>
                    <a:pt x="959" y="1118"/>
                  </a:lnTo>
                  <a:lnTo>
                    <a:pt x="957" y="1124"/>
                  </a:lnTo>
                  <a:lnTo>
                    <a:pt x="955" y="1130"/>
                  </a:lnTo>
                  <a:lnTo>
                    <a:pt x="951" y="1134"/>
                  </a:lnTo>
                  <a:lnTo>
                    <a:pt x="949" y="1140"/>
                  </a:lnTo>
                  <a:lnTo>
                    <a:pt x="945" y="1142"/>
                  </a:lnTo>
                  <a:lnTo>
                    <a:pt x="939" y="1144"/>
                  </a:lnTo>
                  <a:lnTo>
                    <a:pt x="935" y="1142"/>
                  </a:lnTo>
                  <a:lnTo>
                    <a:pt x="931" y="1140"/>
                  </a:lnTo>
                  <a:lnTo>
                    <a:pt x="925" y="1136"/>
                  </a:lnTo>
                  <a:lnTo>
                    <a:pt x="921" y="1132"/>
                  </a:lnTo>
                  <a:lnTo>
                    <a:pt x="919" y="1128"/>
                  </a:lnTo>
                  <a:lnTo>
                    <a:pt x="917" y="1126"/>
                  </a:lnTo>
                  <a:lnTo>
                    <a:pt x="915" y="1122"/>
                  </a:lnTo>
                  <a:lnTo>
                    <a:pt x="913" y="1122"/>
                  </a:lnTo>
                  <a:lnTo>
                    <a:pt x="911" y="1126"/>
                  </a:lnTo>
                  <a:lnTo>
                    <a:pt x="906" y="1132"/>
                  </a:lnTo>
                  <a:lnTo>
                    <a:pt x="896" y="1144"/>
                  </a:lnTo>
                  <a:lnTo>
                    <a:pt x="886" y="1154"/>
                  </a:lnTo>
                  <a:lnTo>
                    <a:pt x="874" y="1159"/>
                  </a:lnTo>
                  <a:lnTo>
                    <a:pt x="864" y="1163"/>
                  </a:lnTo>
                  <a:lnTo>
                    <a:pt x="852" y="1159"/>
                  </a:lnTo>
                  <a:lnTo>
                    <a:pt x="839" y="1150"/>
                  </a:lnTo>
                  <a:lnTo>
                    <a:pt x="825" y="1138"/>
                  </a:lnTo>
                  <a:lnTo>
                    <a:pt x="809" y="1128"/>
                  </a:lnTo>
                  <a:lnTo>
                    <a:pt x="797" y="1122"/>
                  </a:lnTo>
                  <a:lnTo>
                    <a:pt x="787" y="1120"/>
                  </a:lnTo>
                  <a:lnTo>
                    <a:pt x="778" y="1130"/>
                  </a:lnTo>
                  <a:lnTo>
                    <a:pt x="766" y="1144"/>
                  </a:lnTo>
                  <a:lnTo>
                    <a:pt x="754" y="1159"/>
                  </a:lnTo>
                  <a:lnTo>
                    <a:pt x="742" y="1171"/>
                  </a:lnTo>
                  <a:lnTo>
                    <a:pt x="734" y="1179"/>
                  </a:lnTo>
                  <a:lnTo>
                    <a:pt x="724" y="1177"/>
                  </a:lnTo>
                  <a:lnTo>
                    <a:pt x="711" y="1175"/>
                  </a:lnTo>
                  <a:lnTo>
                    <a:pt x="695" y="1169"/>
                  </a:lnTo>
                  <a:lnTo>
                    <a:pt x="679" y="1165"/>
                  </a:lnTo>
                  <a:lnTo>
                    <a:pt x="667" y="1165"/>
                  </a:lnTo>
                  <a:lnTo>
                    <a:pt x="659" y="1167"/>
                  </a:lnTo>
                  <a:lnTo>
                    <a:pt x="650" y="1183"/>
                  </a:lnTo>
                  <a:lnTo>
                    <a:pt x="646" y="1209"/>
                  </a:lnTo>
                  <a:lnTo>
                    <a:pt x="648" y="1234"/>
                  </a:lnTo>
                  <a:lnTo>
                    <a:pt x="656" y="1254"/>
                  </a:lnTo>
                  <a:lnTo>
                    <a:pt x="665" y="1278"/>
                  </a:lnTo>
                  <a:lnTo>
                    <a:pt x="673" y="1299"/>
                  </a:lnTo>
                  <a:lnTo>
                    <a:pt x="675" y="1317"/>
                  </a:lnTo>
                  <a:lnTo>
                    <a:pt x="673" y="1331"/>
                  </a:lnTo>
                  <a:lnTo>
                    <a:pt x="673" y="1346"/>
                  </a:lnTo>
                  <a:lnTo>
                    <a:pt x="673" y="1362"/>
                  </a:lnTo>
                  <a:lnTo>
                    <a:pt x="667" y="1374"/>
                  </a:lnTo>
                  <a:lnTo>
                    <a:pt x="658" y="1382"/>
                  </a:lnTo>
                  <a:lnTo>
                    <a:pt x="638" y="1386"/>
                  </a:lnTo>
                  <a:lnTo>
                    <a:pt x="620" y="1388"/>
                  </a:lnTo>
                  <a:lnTo>
                    <a:pt x="604" y="1386"/>
                  </a:lnTo>
                  <a:lnTo>
                    <a:pt x="591" y="1380"/>
                  </a:lnTo>
                  <a:lnTo>
                    <a:pt x="581" y="1362"/>
                  </a:lnTo>
                  <a:lnTo>
                    <a:pt x="573" y="1343"/>
                  </a:lnTo>
                  <a:lnTo>
                    <a:pt x="571" y="1321"/>
                  </a:lnTo>
                  <a:lnTo>
                    <a:pt x="569" y="1309"/>
                  </a:lnTo>
                  <a:lnTo>
                    <a:pt x="567" y="1297"/>
                  </a:lnTo>
                  <a:lnTo>
                    <a:pt x="565" y="1287"/>
                  </a:lnTo>
                  <a:lnTo>
                    <a:pt x="559" y="1282"/>
                  </a:lnTo>
                  <a:lnTo>
                    <a:pt x="553" y="1283"/>
                  </a:lnTo>
                  <a:lnTo>
                    <a:pt x="545" y="1291"/>
                  </a:lnTo>
                  <a:lnTo>
                    <a:pt x="534" y="1303"/>
                  </a:lnTo>
                  <a:lnTo>
                    <a:pt x="518" y="1317"/>
                  </a:lnTo>
                  <a:lnTo>
                    <a:pt x="504" y="1331"/>
                  </a:lnTo>
                  <a:lnTo>
                    <a:pt x="488" y="1341"/>
                  </a:lnTo>
                  <a:lnTo>
                    <a:pt x="476" y="1343"/>
                  </a:lnTo>
                  <a:lnTo>
                    <a:pt x="465" y="1343"/>
                  </a:lnTo>
                  <a:lnTo>
                    <a:pt x="451" y="1343"/>
                  </a:lnTo>
                  <a:lnTo>
                    <a:pt x="437" y="1345"/>
                  </a:lnTo>
                  <a:lnTo>
                    <a:pt x="425" y="1343"/>
                  </a:lnTo>
                  <a:lnTo>
                    <a:pt x="415" y="1337"/>
                  </a:lnTo>
                  <a:lnTo>
                    <a:pt x="404" y="1323"/>
                  </a:lnTo>
                  <a:lnTo>
                    <a:pt x="394" y="1307"/>
                  </a:lnTo>
                  <a:lnTo>
                    <a:pt x="388" y="1287"/>
                  </a:lnTo>
                  <a:lnTo>
                    <a:pt x="386" y="1272"/>
                  </a:lnTo>
                  <a:lnTo>
                    <a:pt x="382" y="1256"/>
                  </a:lnTo>
                  <a:lnTo>
                    <a:pt x="378" y="1244"/>
                  </a:lnTo>
                  <a:lnTo>
                    <a:pt x="378" y="1240"/>
                  </a:lnTo>
                  <a:lnTo>
                    <a:pt x="372" y="1240"/>
                  </a:lnTo>
                  <a:lnTo>
                    <a:pt x="358" y="1240"/>
                  </a:lnTo>
                  <a:lnTo>
                    <a:pt x="341" y="1238"/>
                  </a:lnTo>
                  <a:lnTo>
                    <a:pt x="321" y="1236"/>
                  </a:lnTo>
                  <a:lnTo>
                    <a:pt x="303" y="1232"/>
                  </a:lnTo>
                  <a:lnTo>
                    <a:pt x="291" y="1224"/>
                  </a:lnTo>
                  <a:lnTo>
                    <a:pt x="282" y="1219"/>
                  </a:lnTo>
                  <a:lnTo>
                    <a:pt x="276" y="1213"/>
                  </a:lnTo>
                  <a:lnTo>
                    <a:pt x="270" y="1209"/>
                  </a:lnTo>
                  <a:lnTo>
                    <a:pt x="268" y="1201"/>
                  </a:lnTo>
                  <a:lnTo>
                    <a:pt x="268" y="1189"/>
                  </a:lnTo>
                  <a:lnTo>
                    <a:pt x="274" y="1171"/>
                  </a:lnTo>
                  <a:lnTo>
                    <a:pt x="280" y="1150"/>
                  </a:lnTo>
                  <a:lnTo>
                    <a:pt x="284" y="1134"/>
                  </a:lnTo>
                  <a:lnTo>
                    <a:pt x="285" y="1120"/>
                  </a:lnTo>
                  <a:lnTo>
                    <a:pt x="287" y="1110"/>
                  </a:lnTo>
                  <a:lnTo>
                    <a:pt x="291" y="1100"/>
                  </a:lnTo>
                  <a:lnTo>
                    <a:pt x="299" y="1087"/>
                  </a:lnTo>
                  <a:lnTo>
                    <a:pt x="309" y="1075"/>
                  </a:lnTo>
                  <a:lnTo>
                    <a:pt x="315" y="1065"/>
                  </a:lnTo>
                  <a:lnTo>
                    <a:pt x="311" y="1057"/>
                  </a:lnTo>
                  <a:lnTo>
                    <a:pt x="303" y="1053"/>
                  </a:lnTo>
                  <a:lnTo>
                    <a:pt x="289" y="1053"/>
                  </a:lnTo>
                  <a:lnTo>
                    <a:pt x="272" y="1053"/>
                  </a:lnTo>
                  <a:lnTo>
                    <a:pt x="254" y="1051"/>
                  </a:lnTo>
                  <a:lnTo>
                    <a:pt x="240" y="1047"/>
                  </a:lnTo>
                  <a:lnTo>
                    <a:pt x="230" y="1039"/>
                  </a:lnTo>
                  <a:lnTo>
                    <a:pt x="221" y="1020"/>
                  </a:lnTo>
                  <a:lnTo>
                    <a:pt x="217" y="1000"/>
                  </a:lnTo>
                  <a:lnTo>
                    <a:pt x="211" y="980"/>
                  </a:lnTo>
                  <a:lnTo>
                    <a:pt x="207" y="959"/>
                  </a:lnTo>
                  <a:lnTo>
                    <a:pt x="205" y="943"/>
                  </a:lnTo>
                  <a:lnTo>
                    <a:pt x="199" y="931"/>
                  </a:lnTo>
                  <a:lnTo>
                    <a:pt x="191" y="919"/>
                  </a:lnTo>
                  <a:lnTo>
                    <a:pt x="187" y="908"/>
                  </a:lnTo>
                  <a:lnTo>
                    <a:pt x="189" y="894"/>
                  </a:lnTo>
                  <a:lnTo>
                    <a:pt x="191" y="888"/>
                  </a:lnTo>
                  <a:lnTo>
                    <a:pt x="197" y="884"/>
                  </a:lnTo>
                  <a:lnTo>
                    <a:pt x="201" y="878"/>
                  </a:lnTo>
                  <a:lnTo>
                    <a:pt x="205" y="874"/>
                  </a:lnTo>
                  <a:lnTo>
                    <a:pt x="209" y="870"/>
                  </a:lnTo>
                  <a:lnTo>
                    <a:pt x="211" y="868"/>
                  </a:lnTo>
                  <a:lnTo>
                    <a:pt x="213" y="868"/>
                  </a:lnTo>
                  <a:lnTo>
                    <a:pt x="207" y="868"/>
                  </a:lnTo>
                  <a:lnTo>
                    <a:pt x="193" y="868"/>
                  </a:lnTo>
                  <a:lnTo>
                    <a:pt x="173" y="870"/>
                  </a:lnTo>
                  <a:lnTo>
                    <a:pt x="152" y="870"/>
                  </a:lnTo>
                  <a:lnTo>
                    <a:pt x="130" y="872"/>
                  </a:lnTo>
                  <a:lnTo>
                    <a:pt x="112" y="876"/>
                  </a:lnTo>
                  <a:lnTo>
                    <a:pt x="97" y="882"/>
                  </a:lnTo>
                  <a:lnTo>
                    <a:pt x="81" y="892"/>
                  </a:lnTo>
                  <a:lnTo>
                    <a:pt x="67" y="902"/>
                  </a:lnTo>
                  <a:lnTo>
                    <a:pt x="53" y="912"/>
                  </a:lnTo>
                  <a:lnTo>
                    <a:pt x="43" y="915"/>
                  </a:lnTo>
                  <a:lnTo>
                    <a:pt x="34" y="915"/>
                  </a:lnTo>
                  <a:lnTo>
                    <a:pt x="28" y="912"/>
                  </a:lnTo>
                  <a:lnTo>
                    <a:pt x="22" y="908"/>
                  </a:lnTo>
                  <a:lnTo>
                    <a:pt x="18" y="906"/>
                  </a:lnTo>
                  <a:lnTo>
                    <a:pt x="14" y="902"/>
                  </a:lnTo>
                  <a:lnTo>
                    <a:pt x="10" y="896"/>
                  </a:lnTo>
                  <a:lnTo>
                    <a:pt x="10" y="892"/>
                  </a:lnTo>
                  <a:lnTo>
                    <a:pt x="10" y="884"/>
                  </a:lnTo>
                  <a:lnTo>
                    <a:pt x="16" y="876"/>
                  </a:lnTo>
                  <a:lnTo>
                    <a:pt x="24" y="868"/>
                  </a:lnTo>
                  <a:lnTo>
                    <a:pt x="32" y="862"/>
                  </a:lnTo>
                  <a:lnTo>
                    <a:pt x="37" y="854"/>
                  </a:lnTo>
                  <a:lnTo>
                    <a:pt x="37" y="843"/>
                  </a:lnTo>
                  <a:lnTo>
                    <a:pt x="34" y="835"/>
                  </a:lnTo>
                  <a:lnTo>
                    <a:pt x="24" y="829"/>
                  </a:lnTo>
                  <a:lnTo>
                    <a:pt x="14" y="823"/>
                  </a:lnTo>
                  <a:lnTo>
                    <a:pt x="6" y="817"/>
                  </a:lnTo>
                  <a:lnTo>
                    <a:pt x="0" y="811"/>
                  </a:lnTo>
                  <a:lnTo>
                    <a:pt x="2" y="799"/>
                  </a:lnTo>
                  <a:lnTo>
                    <a:pt x="12" y="776"/>
                  </a:lnTo>
                  <a:lnTo>
                    <a:pt x="22" y="758"/>
                  </a:lnTo>
                  <a:lnTo>
                    <a:pt x="34" y="744"/>
                  </a:lnTo>
                  <a:lnTo>
                    <a:pt x="41" y="734"/>
                  </a:lnTo>
                  <a:lnTo>
                    <a:pt x="47" y="719"/>
                  </a:lnTo>
                  <a:lnTo>
                    <a:pt x="55" y="701"/>
                  </a:lnTo>
                  <a:lnTo>
                    <a:pt x="61" y="685"/>
                  </a:lnTo>
                  <a:lnTo>
                    <a:pt x="67" y="675"/>
                  </a:lnTo>
                  <a:lnTo>
                    <a:pt x="75" y="669"/>
                  </a:lnTo>
                  <a:lnTo>
                    <a:pt x="89" y="665"/>
                  </a:lnTo>
                  <a:lnTo>
                    <a:pt x="102" y="660"/>
                  </a:lnTo>
                  <a:lnTo>
                    <a:pt x="114" y="646"/>
                  </a:lnTo>
                  <a:lnTo>
                    <a:pt x="122" y="632"/>
                  </a:lnTo>
                  <a:lnTo>
                    <a:pt x="126" y="620"/>
                  </a:lnTo>
                  <a:lnTo>
                    <a:pt x="130" y="614"/>
                  </a:lnTo>
                  <a:lnTo>
                    <a:pt x="142" y="604"/>
                  </a:lnTo>
                  <a:lnTo>
                    <a:pt x="152" y="599"/>
                  </a:lnTo>
                  <a:lnTo>
                    <a:pt x="161" y="595"/>
                  </a:lnTo>
                  <a:lnTo>
                    <a:pt x="167" y="591"/>
                  </a:lnTo>
                  <a:lnTo>
                    <a:pt x="175" y="581"/>
                  </a:lnTo>
                  <a:lnTo>
                    <a:pt x="187" y="553"/>
                  </a:lnTo>
                  <a:lnTo>
                    <a:pt x="197" y="522"/>
                  </a:lnTo>
                  <a:lnTo>
                    <a:pt x="205" y="488"/>
                  </a:lnTo>
                  <a:lnTo>
                    <a:pt x="213" y="445"/>
                  </a:lnTo>
                  <a:lnTo>
                    <a:pt x="215" y="404"/>
                  </a:lnTo>
                  <a:lnTo>
                    <a:pt x="213" y="384"/>
                  </a:lnTo>
                  <a:lnTo>
                    <a:pt x="213" y="358"/>
                  </a:lnTo>
                  <a:lnTo>
                    <a:pt x="213" y="333"/>
                  </a:lnTo>
                  <a:lnTo>
                    <a:pt x="211" y="309"/>
                  </a:lnTo>
                  <a:lnTo>
                    <a:pt x="209" y="295"/>
                  </a:lnTo>
                  <a:lnTo>
                    <a:pt x="201" y="288"/>
                  </a:lnTo>
                  <a:lnTo>
                    <a:pt x="189" y="286"/>
                  </a:lnTo>
                  <a:lnTo>
                    <a:pt x="173" y="284"/>
                  </a:lnTo>
                  <a:lnTo>
                    <a:pt x="159" y="280"/>
                  </a:lnTo>
                  <a:lnTo>
                    <a:pt x="146" y="274"/>
                  </a:lnTo>
                  <a:lnTo>
                    <a:pt x="134" y="260"/>
                  </a:lnTo>
                  <a:lnTo>
                    <a:pt x="126" y="242"/>
                  </a:lnTo>
                  <a:lnTo>
                    <a:pt x="122" y="225"/>
                  </a:lnTo>
                  <a:lnTo>
                    <a:pt x="124" y="181"/>
                  </a:lnTo>
                  <a:lnTo>
                    <a:pt x="144" y="162"/>
                  </a:lnTo>
                  <a:lnTo>
                    <a:pt x="169" y="183"/>
                  </a:lnTo>
                  <a:lnTo>
                    <a:pt x="203" y="168"/>
                  </a:lnTo>
                  <a:lnTo>
                    <a:pt x="199" y="114"/>
                  </a:lnTo>
                  <a:lnTo>
                    <a:pt x="228" y="20"/>
                  </a:lnTo>
                  <a:lnTo>
                    <a:pt x="266" y="0"/>
                  </a:lnTo>
                  <a:lnTo>
                    <a:pt x="278" y="116"/>
                  </a:lnTo>
                  <a:lnTo>
                    <a:pt x="311" y="177"/>
                  </a:lnTo>
                  <a:lnTo>
                    <a:pt x="354" y="170"/>
                  </a:lnTo>
                  <a:lnTo>
                    <a:pt x="400" y="118"/>
                  </a:lnTo>
                  <a:lnTo>
                    <a:pt x="429" y="156"/>
                  </a:lnTo>
                  <a:lnTo>
                    <a:pt x="411" y="191"/>
                  </a:lnTo>
                  <a:lnTo>
                    <a:pt x="447" y="242"/>
                  </a:lnTo>
                  <a:lnTo>
                    <a:pt x="496" y="244"/>
                  </a:lnTo>
                  <a:lnTo>
                    <a:pt x="551" y="329"/>
                  </a:lnTo>
                  <a:lnTo>
                    <a:pt x="614" y="439"/>
                  </a:lnTo>
                  <a:lnTo>
                    <a:pt x="646" y="516"/>
                  </a:lnTo>
                  <a:lnTo>
                    <a:pt x="681" y="551"/>
                  </a:lnTo>
                  <a:lnTo>
                    <a:pt x="721" y="543"/>
                  </a:lnTo>
                  <a:lnTo>
                    <a:pt x="793" y="494"/>
                  </a:lnTo>
                  <a:lnTo>
                    <a:pt x="803" y="518"/>
                  </a:lnTo>
                  <a:lnTo>
                    <a:pt x="852" y="492"/>
                  </a:lnTo>
                  <a:lnTo>
                    <a:pt x="856" y="435"/>
                  </a:lnTo>
                  <a:lnTo>
                    <a:pt x="831" y="402"/>
                  </a:lnTo>
                  <a:lnTo>
                    <a:pt x="831" y="335"/>
                  </a:lnTo>
                  <a:lnTo>
                    <a:pt x="868" y="315"/>
                  </a:lnTo>
                  <a:lnTo>
                    <a:pt x="925" y="244"/>
                  </a:lnTo>
                  <a:lnTo>
                    <a:pt x="917" y="199"/>
                  </a:lnTo>
                  <a:lnTo>
                    <a:pt x="941" y="171"/>
                  </a:lnTo>
                  <a:lnTo>
                    <a:pt x="976" y="171"/>
                  </a:lnTo>
                  <a:lnTo>
                    <a:pt x="980" y="148"/>
                  </a:lnTo>
                  <a:lnTo>
                    <a:pt x="967" y="120"/>
                  </a:lnTo>
                  <a:lnTo>
                    <a:pt x="994" y="103"/>
                  </a:lnTo>
                  <a:lnTo>
                    <a:pt x="1043" y="108"/>
                  </a:lnTo>
                  <a:lnTo>
                    <a:pt x="1043" y="162"/>
                  </a:lnTo>
                  <a:lnTo>
                    <a:pt x="1065" y="232"/>
                  </a:lnTo>
                  <a:lnTo>
                    <a:pt x="1128" y="227"/>
                  </a:lnTo>
                  <a:lnTo>
                    <a:pt x="1154" y="189"/>
                  </a:lnTo>
                  <a:lnTo>
                    <a:pt x="1187" y="211"/>
                  </a:lnTo>
                  <a:lnTo>
                    <a:pt x="1193" y="252"/>
                  </a:lnTo>
                  <a:lnTo>
                    <a:pt x="1177" y="315"/>
                  </a:lnTo>
                  <a:lnTo>
                    <a:pt x="1126" y="329"/>
                  </a:lnTo>
                  <a:lnTo>
                    <a:pt x="1061" y="327"/>
                  </a:lnTo>
                  <a:lnTo>
                    <a:pt x="1047" y="311"/>
                  </a:lnTo>
                  <a:lnTo>
                    <a:pt x="1024" y="337"/>
                  </a:lnTo>
                  <a:lnTo>
                    <a:pt x="994" y="315"/>
                  </a:lnTo>
                  <a:lnTo>
                    <a:pt x="939" y="376"/>
                  </a:lnTo>
                  <a:lnTo>
                    <a:pt x="961" y="404"/>
                  </a:lnTo>
                  <a:lnTo>
                    <a:pt x="965" y="459"/>
                  </a:lnTo>
                  <a:lnTo>
                    <a:pt x="1006" y="471"/>
                  </a:lnTo>
                  <a:lnTo>
                    <a:pt x="1051" y="449"/>
                  </a:lnTo>
                  <a:lnTo>
                    <a:pt x="1069" y="445"/>
                  </a:lnTo>
                  <a:lnTo>
                    <a:pt x="1104" y="490"/>
                  </a:lnTo>
                  <a:lnTo>
                    <a:pt x="1075" y="561"/>
                  </a:lnTo>
                  <a:lnTo>
                    <a:pt x="1053" y="614"/>
                  </a:lnTo>
                  <a:lnTo>
                    <a:pt x="1075" y="658"/>
                  </a:lnTo>
                  <a:lnTo>
                    <a:pt x="1116" y="677"/>
                  </a:lnTo>
                  <a:lnTo>
                    <a:pt x="1118" y="732"/>
                  </a:lnTo>
                  <a:lnTo>
                    <a:pt x="1081" y="782"/>
                  </a:lnTo>
                  <a:lnTo>
                    <a:pt x="1112" y="837"/>
                  </a:lnTo>
                  <a:lnTo>
                    <a:pt x="1138" y="819"/>
                  </a:lnTo>
                  <a:lnTo>
                    <a:pt x="1187" y="823"/>
                  </a:lnTo>
                  <a:lnTo>
                    <a:pt x="1197" y="864"/>
                  </a:lnTo>
                  <a:lnTo>
                    <a:pt x="1228" y="884"/>
                  </a:lnTo>
                  <a:lnTo>
                    <a:pt x="1262" y="864"/>
                  </a:lnTo>
                  <a:lnTo>
                    <a:pt x="1293" y="888"/>
                  </a:lnTo>
                  <a:lnTo>
                    <a:pt x="1329" y="872"/>
                  </a:lnTo>
                  <a:lnTo>
                    <a:pt x="1352" y="900"/>
                  </a:lnTo>
                  <a:lnTo>
                    <a:pt x="1343" y="973"/>
                  </a:lnTo>
                  <a:lnTo>
                    <a:pt x="1291" y="986"/>
                  </a:lnTo>
                  <a:lnTo>
                    <a:pt x="1262" y="1026"/>
                  </a:lnTo>
                  <a:close/>
                </a:path>
              </a:pathLst>
            </a:custGeom>
            <a:grpFill/>
            <a:ln w="0">
              <a:solidFill>
                <a:schemeClr val="bg1">
                  <a:lumMod val="95000"/>
                </a:schemeClr>
              </a:solidFill>
              <a:prstDash val="solid"/>
              <a:round/>
            </a:ln>
          </p:spPr>
          <p:txBody>
            <a:bodyPr/>
            <a:lstStyle/>
            <a:p>
              <a:endParaRPr altLang="en-US" lang="zh-CN" sz="2400"/>
            </a:p>
          </p:txBody>
        </p:sp>
        <p:sp>
          <p:nvSpPr>
            <p:cNvPr id="32" name="Freeform 72"/>
            <p:cNvSpPr/>
            <p:nvPr/>
          </p:nvSpPr>
          <p:spPr bwMode="gray">
            <a:xfrm>
              <a:off x="2215" y="3052"/>
              <a:ext cx="676" cy="694"/>
            </a:xfrm>
            <a:custGeom>
              <a:gdLst>
                <a:gd fmla="*/ 297 w 1352" name="T0"/>
                <a:gd fmla="*/ 258 h 1388" name="T1"/>
                <a:gd fmla="*/ 288 w 1352" name="T2"/>
                <a:gd fmla="*/ 267 h 1388" name="T3"/>
                <a:gd fmla="*/ 280 w 1352" name="T4"/>
                <a:gd fmla="*/ 277 h 1388" name="T5"/>
                <a:gd fmla="*/ 265 w 1352" name="T6"/>
                <a:gd fmla="*/ 279 h 1388" name="T7"/>
                <a:gd fmla="*/ 258 w 1352" name="T8"/>
                <a:gd fmla="*/ 281 h 1388" name="T9"/>
                <a:gd fmla="*/ 248 w 1352" name="T10"/>
                <a:gd fmla="*/ 285 h 1388" name="T11"/>
                <a:gd fmla="*/ 240 w 1352" name="T12"/>
                <a:gd fmla="*/ 279 h 1388" name="T13"/>
                <a:gd fmla="*/ 237 w 1352" name="T14"/>
                <a:gd fmla="*/ 285 h 1388" name="T15"/>
                <a:gd fmla="*/ 231 w 1352" name="T16"/>
                <a:gd fmla="*/ 284 h 1388" name="T17"/>
                <a:gd fmla="*/ 228 w 1352" name="T18"/>
                <a:gd fmla="*/ 281 h 1388" name="T19"/>
                <a:gd fmla="*/ 218 w 1352" name="T20"/>
                <a:gd fmla="*/ 290 h 1388" name="T21"/>
                <a:gd fmla="*/ 202 w 1352" name="T22"/>
                <a:gd fmla="*/ 282 h 1388" name="T23"/>
                <a:gd fmla="*/ 188 w 1352" name="T24"/>
                <a:gd fmla="*/ 290 h 1388" name="T25"/>
                <a:gd fmla="*/ 174 w 1352" name="T26"/>
                <a:gd fmla="*/ 293 h 1388" name="T27"/>
                <a:gd fmla="*/ 162 w 1352" name="T28"/>
                <a:gd fmla="*/ 303 h 1388" name="T29"/>
                <a:gd fmla="*/ 169 w 1352" name="T30"/>
                <a:gd fmla="*/ 330 h 1388" name="T31"/>
                <a:gd fmla="*/ 165 w 1352" name="T32"/>
                <a:gd fmla="*/ 346 h 1388" name="T33"/>
                <a:gd fmla="*/ 146 w 1352" name="T34"/>
                <a:gd fmla="*/ 341 h 1388" name="T35"/>
                <a:gd fmla="*/ 142 w 1352" name="T36"/>
                <a:gd fmla="*/ 322 h 1388" name="T37"/>
                <a:gd fmla="*/ 130 w 1352" name="T38"/>
                <a:gd fmla="*/ 330 h 1388" name="T39"/>
                <a:gd fmla="*/ 113 w 1352" name="T40"/>
                <a:gd fmla="*/ 336 h 1388" name="T41"/>
                <a:gd fmla="*/ 98 w 1352" name="T42"/>
                <a:gd fmla="*/ 327 h 1388" name="T43"/>
                <a:gd fmla="*/ 94 w 1352" name="T44"/>
                <a:gd fmla="*/ 310 h 1388" name="T45"/>
                <a:gd fmla="*/ 76 w 1352" name="T46"/>
                <a:gd fmla="*/ 308 h 1388" name="T47"/>
                <a:gd fmla="*/ 67 w 1352" name="T48"/>
                <a:gd fmla="*/ 301 h 1388" name="T49"/>
                <a:gd fmla="*/ 72 w 1352" name="T50"/>
                <a:gd fmla="*/ 280 h 1388" name="T51"/>
                <a:gd fmla="*/ 79 w 1352" name="T52"/>
                <a:gd fmla="*/ 267 h 1388" name="T53"/>
                <a:gd fmla="*/ 63 w 1352" name="T54"/>
                <a:gd fmla="*/ 263 h 1388" name="T55"/>
                <a:gd fmla="*/ 53 w 1352" name="T56"/>
                <a:gd fmla="*/ 245 h 1388" name="T57"/>
                <a:gd fmla="*/ 47 w 1352" name="T58"/>
                <a:gd fmla="*/ 227 h 1388" name="T59"/>
                <a:gd fmla="*/ 51 w 1352" name="T60"/>
                <a:gd fmla="*/ 218 h 1388" name="T61"/>
                <a:gd fmla="*/ 48 w 1352" name="T62"/>
                <a:gd fmla="*/ 217 h 1388" name="T63"/>
                <a:gd fmla="*/ 24 w 1352" name="T64"/>
                <a:gd fmla="*/ 220 h 1388" name="T65"/>
                <a:gd fmla="*/ 9 w 1352" name="T66"/>
                <a:gd fmla="*/ 229 h 1388" name="T67"/>
                <a:gd fmla="*/ 3 w 1352" name="T68"/>
                <a:gd fmla="*/ 224 h 1388" name="T69"/>
                <a:gd fmla="*/ 8 w 1352" name="T70"/>
                <a:gd fmla="*/ 215 h 1388" name="T71"/>
                <a:gd fmla="*/ 3 w 1352" name="T72"/>
                <a:gd fmla="*/ 206 h 1388" name="T73"/>
                <a:gd fmla="*/ 5 w 1352" name="T74"/>
                <a:gd fmla="*/ 189 h 1388" name="T75"/>
                <a:gd fmla="*/ 15 w 1352" name="T76"/>
                <a:gd fmla="*/ 172 h 1388" name="T77"/>
                <a:gd fmla="*/ 28 w 1352" name="T78"/>
                <a:gd fmla="*/ 162 h 1388" name="T79"/>
                <a:gd fmla="*/ 38 w 1352" name="T80"/>
                <a:gd fmla="*/ 150 h 1388" name="T81"/>
                <a:gd fmla="*/ 49 w 1352" name="T82"/>
                <a:gd fmla="*/ 131 h 1388" name="T83"/>
                <a:gd fmla="*/ 53 w 1352" name="T84"/>
                <a:gd fmla="*/ 89 h 1388" name="T85"/>
                <a:gd fmla="*/ 47 w 1352" name="T86"/>
                <a:gd fmla="*/ 72 h 1388" name="T87"/>
                <a:gd fmla="*/ 31 w 1352" name="T88"/>
                <a:gd fmla="*/ 60 h 1388" name="T89"/>
                <a:gd fmla="*/ 51 w 1352" name="T90"/>
                <a:gd fmla="*/ 42 h 1388" name="T91"/>
                <a:gd fmla="*/ 78 w 1352" name="T92"/>
                <a:gd fmla="*/ 44 h 1388" name="T93"/>
                <a:gd fmla="*/ 112 w 1352" name="T94"/>
                <a:gd fmla="*/ 60 h 1388" name="T95"/>
                <a:gd fmla="*/ 170 w 1352" name="T96"/>
                <a:gd fmla="*/ 138 h 1388" name="T97"/>
                <a:gd fmla="*/ 214 w 1352" name="T98"/>
                <a:gd fmla="*/ 109 h 1388" name="T99"/>
                <a:gd fmla="*/ 229 w 1352" name="T100"/>
                <a:gd fmla="*/ 50 h 1388" name="T101"/>
                <a:gd fmla="*/ 248 w 1352" name="T102"/>
                <a:gd fmla="*/ 26 h 1388" name="T103"/>
                <a:gd fmla="*/ 289 w 1352" name="T104"/>
                <a:gd fmla="*/ 47 h 1388" name="T105"/>
                <a:gd fmla="*/ 266 w 1352" name="T106"/>
                <a:gd fmla="*/ 82 h 1388" name="T107"/>
                <a:gd fmla="*/ 240 w 1352" name="T108"/>
                <a:gd fmla="*/ 101 h 1388" name="T109"/>
                <a:gd fmla="*/ 276 w 1352" name="T110"/>
                <a:gd fmla="*/ 122 h 1388" name="T111"/>
                <a:gd fmla="*/ 280 w 1352" name="T112"/>
                <a:gd fmla="*/ 183 h 1388" name="T113"/>
                <a:gd fmla="*/ 300 w 1352" name="T114"/>
                <a:gd fmla="*/ 216 h 1388" name="T115"/>
                <a:gd fmla="*/ 338 w 1352" name="T116"/>
                <a:gd fmla="*/ 225 h 1388"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w 1352" name="T177"/>
                <a:gd fmla="*/ 0 h 1388" name="T178"/>
                <a:gd fmla="*/ 1352 w 1352" name="T179"/>
                <a:gd fmla="*/ 1388 h 1388" name="T180"/>
              </a:gd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b="T180" l="T177" r="T179" t="T178"/>
              <a:pathLst>
                <a:path h="1388" w="1352">
                  <a:moveTo>
                    <a:pt x="1262" y="1026"/>
                  </a:moveTo>
                  <a:lnTo>
                    <a:pt x="1230" y="998"/>
                  </a:lnTo>
                  <a:lnTo>
                    <a:pt x="1203" y="1026"/>
                  </a:lnTo>
                  <a:lnTo>
                    <a:pt x="1197" y="1028"/>
                  </a:lnTo>
                  <a:lnTo>
                    <a:pt x="1185" y="1032"/>
                  </a:lnTo>
                  <a:lnTo>
                    <a:pt x="1171" y="1039"/>
                  </a:lnTo>
                  <a:lnTo>
                    <a:pt x="1159" y="1045"/>
                  </a:lnTo>
                  <a:lnTo>
                    <a:pt x="1154" y="1049"/>
                  </a:lnTo>
                  <a:lnTo>
                    <a:pt x="1152" y="1055"/>
                  </a:lnTo>
                  <a:lnTo>
                    <a:pt x="1150" y="1067"/>
                  </a:lnTo>
                  <a:lnTo>
                    <a:pt x="1148" y="1081"/>
                  </a:lnTo>
                  <a:lnTo>
                    <a:pt x="1144" y="1093"/>
                  </a:lnTo>
                  <a:lnTo>
                    <a:pt x="1138" y="1098"/>
                  </a:lnTo>
                  <a:lnTo>
                    <a:pt x="1130" y="1102"/>
                  </a:lnTo>
                  <a:lnTo>
                    <a:pt x="1118" y="1106"/>
                  </a:lnTo>
                  <a:lnTo>
                    <a:pt x="1104" y="1114"/>
                  </a:lnTo>
                  <a:lnTo>
                    <a:pt x="1091" y="1118"/>
                  </a:lnTo>
                  <a:lnTo>
                    <a:pt x="1079" y="1122"/>
                  </a:lnTo>
                  <a:lnTo>
                    <a:pt x="1069" y="1120"/>
                  </a:lnTo>
                  <a:lnTo>
                    <a:pt x="1059" y="1114"/>
                  </a:lnTo>
                  <a:lnTo>
                    <a:pt x="1047" y="1112"/>
                  </a:lnTo>
                  <a:lnTo>
                    <a:pt x="1035" y="1112"/>
                  </a:lnTo>
                  <a:lnTo>
                    <a:pt x="1032" y="1112"/>
                  </a:lnTo>
                  <a:lnTo>
                    <a:pt x="1032" y="1116"/>
                  </a:lnTo>
                  <a:lnTo>
                    <a:pt x="1030" y="1124"/>
                  </a:lnTo>
                  <a:lnTo>
                    <a:pt x="1026" y="1136"/>
                  </a:lnTo>
                  <a:lnTo>
                    <a:pt x="1020" y="1144"/>
                  </a:lnTo>
                  <a:lnTo>
                    <a:pt x="1012" y="1148"/>
                  </a:lnTo>
                  <a:lnTo>
                    <a:pt x="1004" y="1146"/>
                  </a:lnTo>
                  <a:lnTo>
                    <a:pt x="992" y="1140"/>
                  </a:lnTo>
                  <a:lnTo>
                    <a:pt x="980" y="1130"/>
                  </a:lnTo>
                  <a:lnTo>
                    <a:pt x="969" y="1122"/>
                  </a:lnTo>
                  <a:lnTo>
                    <a:pt x="963" y="1116"/>
                  </a:lnTo>
                  <a:lnTo>
                    <a:pt x="959" y="1114"/>
                  </a:lnTo>
                  <a:lnTo>
                    <a:pt x="959" y="1116"/>
                  </a:lnTo>
                  <a:lnTo>
                    <a:pt x="959" y="1118"/>
                  </a:lnTo>
                  <a:lnTo>
                    <a:pt x="957" y="1124"/>
                  </a:lnTo>
                  <a:lnTo>
                    <a:pt x="955" y="1130"/>
                  </a:lnTo>
                  <a:lnTo>
                    <a:pt x="951" y="1134"/>
                  </a:lnTo>
                  <a:lnTo>
                    <a:pt x="949" y="1140"/>
                  </a:lnTo>
                  <a:lnTo>
                    <a:pt x="945" y="1142"/>
                  </a:lnTo>
                  <a:lnTo>
                    <a:pt x="939" y="1144"/>
                  </a:lnTo>
                  <a:lnTo>
                    <a:pt x="935" y="1142"/>
                  </a:lnTo>
                  <a:lnTo>
                    <a:pt x="931" y="1140"/>
                  </a:lnTo>
                  <a:lnTo>
                    <a:pt x="925" y="1136"/>
                  </a:lnTo>
                  <a:lnTo>
                    <a:pt x="921" y="1132"/>
                  </a:lnTo>
                  <a:lnTo>
                    <a:pt x="919" y="1128"/>
                  </a:lnTo>
                  <a:lnTo>
                    <a:pt x="917" y="1126"/>
                  </a:lnTo>
                  <a:lnTo>
                    <a:pt x="915" y="1122"/>
                  </a:lnTo>
                  <a:lnTo>
                    <a:pt x="913" y="1122"/>
                  </a:lnTo>
                  <a:lnTo>
                    <a:pt x="911" y="1126"/>
                  </a:lnTo>
                  <a:lnTo>
                    <a:pt x="906" y="1132"/>
                  </a:lnTo>
                  <a:lnTo>
                    <a:pt x="896" y="1144"/>
                  </a:lnTo>
                  <a:lnTo>
                    <a:pt x="886" y="1154"/>
                  </a:lnTo>
                  <a:lnTo>
                    <a:pt x="874" y="1159"/>
                  </a:lnTo>
                  <a:lnTo>
                    <a:pt x="864" y="1163"/>
                  </a:lnTo>
                  <a:lnTo>
                    <a:pt x="852" y="1159"/>
                  </a:lnTo>
                  <a:lnTo>
                    <a:pt x="839" y="1150"/>
                  </a:lnTo>
                  <a:lnTo>
                    <a:pt x="825" y="1138"/>
                  </a:lnTo>
                  <a:lnTo>
                    <a:pt x="809" y="1128"/>
                  </a:lnTo>
                  <a:lnTo>
                    <a:pt x="797" y="1122"/>
                  </a:lnTo>
                  <a:lnTo>
                    <a:pt x="787" y="1120"/>
                  </a:lnTo>
                  <a:lnTo>
                    <a:pt x="778" y="1130"/>
                  </a:lnTo>
                  <a:lnTo>
                    <a:pt x="766" y="1144"/>
                  </a:lnTo>
                  <a:lnTo>
                    <a:pt x="754" y="1159"/>
                  </a:lnTo>
                  <a:lnTo>
                    <a:pt x="742" y="1171"/>
                  </a:lnTo>
                  <a:lnTo>
                    <a:pt x="734" y="1179"/>
                  </a:lnTo>
                  <a:lnTo>
                    <a:pt x="724" y="1177"/>
                  </a:lnTo>
                  <a:lnTo>
                    <a:pt x="711" y="1175"/>
                  </a:lnTo>
                  <a:lnTo>
                    <a:pt x="695" y="1169"/>
                  </a:lnTo>
                  <a:lnTo>
                    <a:pt x="679" y="1165"/>
                  </a:lnTo>
                  <a:lnTo>
                    <a:pt x="667" y="1165"/>
                  </a:lnTo>
                  <a:lnTo>
                    <a:pt x="659" y="1167"/>
                  </a:lnTo>
                  <a:lnTo>
                    <a:pt x="650" y="1183"/>
                  </a:lnTo>
                  <a:lnTo>
                    <a:pt x="646" y="1209"/>
                  </a:lnTo>
                  <a:lnTo>
                    <a:pt x="648" y="1234"/>
                  </a:lnTo>
                  <a:lnTo>
                    <a:pt x="656" y="1254"/>
                  </a:lnTo>
                  <a:lnTo>
                    <a:pt x="665" y="1278"/>
                  </a:lnTo>
                  <a:lnTo>
                    <a:pt x="673" y="1299"/>
                  </a:lnTo>
                  <a:lnTo>
                    <a:pt x="675" y="1317"/>
                  </a:lnTo>
                  <a:lnTo>
                    <a:pt x="673" y="1331"/>
                  </a:lnTo>
                  <a:lnTo>
                    <a:pt x="673" y="1346"/>
                  </a:lnTo>
                  <a:lnTo>
                    <a:pt x="673" y="1362"/>
                  </a:lnTo>
                  <a:lnTo>
                    <a:pt x="667" y="1374"/>
                  </a:lnTo>
                  <a:lnTo>
                    <a:pt x="658" y="1382"/>
                  </a:lnTo>
                  <a:lnTo>
                    <a:pt x="638" y="1386"/>
                  </a:lnTo>
                  <a:lnTo>
                    <a:pt x="620" y="1388"/>
                  </a:lnTo>
                  <a:lnTo>
                    <a:pt x="604" y="1386"/>
                  </a:lnTo>
                  <a:lnTo>
                    <a:pt x="591" y="1380"/>
                  </a:lnTo>
                  <a:lnTo>
                    <a:pt x="581" y="1362"/>
                  </a:lnTo>
                  <a:lnTo>
                    <a:pt x="573" y="1343"/>
                  </a:lnTo>
                  <a:lnTo>
                    <a:pt x="571" y="1321"/>
                  </a:lnTo>
                  <a:lnTo>
                    <a:pt x="569" y="1309"/>
                  </a:lnTo>
                  <a:lnTo>
                    <a:pt x="567" y="1297"/>
                  </a:lnTo>
                  <a:lnTo>
                    <a:pt x="565" y="1287"/>
                  </a:lnTo>
                  <a:lnTo>
                    <a:pt x="559" y="1282"/>
                  </a:lnTo>
                  <a:lnTo>
                    <a:pt x="553" y="1283"/>
                  </a:lnTo>
                  <a:lnTo>
                    <a:pt x="545" y="1291"/>
                  </a:lnTo>
                  <a:lnTo>
                    <a:pt x="534" y="1303"/>
                  </a:lnTo>
                  <a:lnTo>
                    <a:pt x="518" y="1317"/>
                  </a:lnTo>
                  <a:lnTo>
                    <a:pt x="504" y="1331"/>
                  </a:lnTo>
                  <a:lnTo>
                    <a:pt x="488" y="1341"/>
                  </a:lnTo>
                  <a:lnTo>
                    <a:pt x="476" y="1343"/>
                  </a:lnTo>
                  <a:lnTo>
                    <a:pt x="465" y="1343"/>
                  </a:lnTo>
                  <a:lnTo>
                    <a:pt x="451" y="1343"/>
                  </a:lnTo>
                  <a:lnTo>
                    <a:pt x="437" y="1345"/>
                  </a:lnTo>
                  <a:lnTo>
                    <a:pt x="425" y="1343"/>
                  </a:lnTo>
                  <a:lnTo>
                    <a:pt x="415" y="1337"/>
                  </a:lnTo>
                  <a:lnTo>
                    <a:pt x="404" y="1323"/>
                  </a:lnTo>
                  <a:lnTo>
                    <a:pt x="394" y="1307"/>
                  </a:lnTo>
                  <a:lnTo>
                    <a:pt x="388" y="1287"/>
                  </a:lnTo>
                  <a:lnTo>
                    <a:pt x="386" y="1272"/>
                  </a:lnTo>
                  <a:lnTo>
                    <a:pt x="382" y="1256"/>
                  </a:lnTo>
                  <a:lnTo>
                    <a:pt x="378" y="1244"/>
                  </a:lnTo>
                  <a:lnTo>
                    <a:pt x="378" y="1240"/>
                  </a:lnTo>
                  <a:lnTo>
                    <a:pt x="372" y="1240"/>
                  </a:lnTo>
                  <a:lnTo>
                    <a:pt x="358" y="1240"/>
                  </a:lnTo>
                  <a:lnTo>
                    <a:pt x="341" y="1238"/>
                  </a:lnTo>
                  <a:lnTo>
                    <a:pt x="321" y="1236"/>
                  </a:lnTo>
                  <a:lnTo>
                    <a:pt x="303" y="1232"/>
                  </a:lnTo>
                  <a:lnTo>
                    <a:pt x="291" y="1224"/>
                  </a:lnTo>
                  <a:lnTo>
                    <a:pt x="282" y="1219"/>
                  </a:lnTo>
                  <a:lnTo>
                    <a:pt x="276" y="1213"/>
                  </a:lnTo>
                  <a:lnTo>
                    <a:pt x="270" y="1209"/>
                  </a:lnTo>
                  <a:lnTo>
                    <a:pt x="268" y="1201"/>
                  </a:lnTo>
                  <a:lnTo>
                    <a:pt x="268" y="1189"/>
                  </a:lnTo>
                  <a:lnTo>
                    <a:pt x="274" y="1171"/>
                  </a:lnTo>
                  <a:lnTo>
                    <a:pt x="280" y="1150"/>
                  </a:lnTo>
                  <a:lnTo>
                    <a:pt x="284" y="1134"/>
                  </a:lnTo>
                  <a:lnTo>
                    <a:pt x="285" y="1120"/>
                  </a:lnTo>
                  <a:lnTo>
                    <a:pt x="287" y="1110"/>
                  </a:lnTo>
                  <a:lnTo>
                    <a:pt x="291" y="1100"/>
                  </a:lnTo>
                  <a:lnTo>
                    <a:pt x="299" y="1087"/>
                  </a:lnTo>
                  <a:lnTo>
                    <a:pt x="309" y="1075"/>
                  </a:lnTo>
                  <a:lnTo>
                    <a:pt x="315" y="1065"/>
                  </a:lnTo>
                  <a:lnTo>
                    <a:pt x="311" y="1057"/>
                  </a:lnTo>
                  <a:lnTo>
                    <a:pt x="303" y="1053"/>
                  </a:lnTo>
                  <a:lnTo>
                    <a:pt x="289" y="1053"/>
                  </a:lnTo>
                  <a:lnTo>
                    <a:pt x="272" y="1053"/>
                  </a:lnTo>
                  <a:lnTo>
                    <a:pt x="254" y="1051"/>
                  </a:lnTo>
                  <a:lnTo>
                    <a:pt x="240" y="1047"/>
                  </a:lnTo>
                  <a:lnTo>
                    <a:pt x="230" y="1039"/>
                  </a:lnTo>
                  <a:lnTo>
                    <a:pt x="221" y="1020"/>
                  </a:lnTo>
                  <a:lnTo>
                    <a:pt x="217" y="1000"/>
                  </a:lnTo>
                  <a:lnTo>
                    <a:pt x="211" y="980"/>
                  </a:lnTo>
                  <a:lnTo>
                    <a:pt x="207" y="959"/>
                  </a:lnTo>
                  <a:lnTo>
                    <a:pt x="205" y="943"/>
                  </a:lnTo>
                  <a:lnTo>
                    <a:pt x="199" y="931"/>
                  </a:lnTo>
                  <a:lnTo>
                    <a:pt x="191" y="919"/>
                  </a:lnTo>
                  <a:lnTo>
                    <a:pt x="187" y="908"/>
                  </a:lnTo>
                  <a:lnTo>
                    <a:pt x="189" y="894"/>
                  </a:lnTo>
                  <a:lnTo>
                    <a:pt x="191" y="888"/>
                  </a:lnTo>
                  <a:lnTo>
                    <a:pt x="197" y="884"/>
                  </a:lnTo>
                  <a:lnTo>
                    <a:pt x="201" y="878"/>
                  </a:lnTo>
                  <a:lnTo>
                    <a:pt x="205" y="874"/>
                  </a:lnTo>
                  <a:lnTo>
                    <a:pt x="209" y="870"/>
                  </a:lnTo>
                  <a:lnTo>
                    <a:pt x="211" y="868"/>
                  </a:lnTo>
                  <a:lnTo>
                    <a:pt x="213" y="868"/>
                  </a:lnTo>
                  <a:lnTo>
                    <a:pt x="207" y="868"/>
                  </a:lnTo>
                  <a:lnTo>
                    <a:pt x="193" y="868"/>
                  </a:lnTo>
                  <a:lnTo>
                    <a:pt x="173" y="870"/>
                  </a:lnTo>
                  <a:lnTo>
                    <a:pt x="152" y="870"/>
                  </a:lnTo>
                  <a:lnTo>
                    <a:pt x="130" y="872"/>
                  </a:lnTo>
                  <a:lnTo>
                    <a:pt x="112" y="876"/>
                  </a:lnTo>
                  <a:lnTo>
                    <a:pt x="97" y="882"/>
                  </a:lnTo>
                  <a:lnTo>
                    <a:pt x="81" y="892"/>
                  </a:lnTo>
                  <a:lnTo>
                    <a:pt x="67" y="902"/>
                  </a:lnTo>
                  <a:lnTo>
                    <a:pt x="53" y="912"/>
                  </a:lnTo>
                  <a:lnTo>
                    <a:pt x="43" y="915"/>
                  </a:lnTo>
                  <a:lnTo>
                    <a:pt x="34" y="915"/>
                  </a:lnTo>
                  <a:lnTo>
                    <a:pt x="28" y="912"/>
                  </a:lnTo>
                  <a:lnTo>
                    <a:pt x="22" y="908"/>
                  </a:lnTo>
                  <a:lnTo>
                    <a:pt x="18" y="906"/>
                  </a:lnTo>
                  <a:lnTo>
                    <a:pt x="14" y="902"/>
                  </a:lnTo>
                  <a:lnTo>
                    <a:pt x="10" y="896"/>
                  </a:lnTo>
                  <a:lnTo>
                    <a:pt x="10" y="892"/>
                  </a:lnTo>
                  <a:lnTo>
                    <a:pt x="10" y="884"/>
                  </a:lnTo>
                  <a:lnTo>
                    <a:pt x="16" y="876"/>
                  </a:lnTo>
                  <a:lnTo>
                    <a:pt x="24" y="868"/>
                  </a:lnTo>
                  <a:lnTo>
                    <a:pt x="32" y="862"/>
                  </a:lnTo>
                  <a:lnTo>
                    <a:pt x="37" y="854"/>
                  </a:lnTo>
                  <a:lnTo>
                    <a:pt x="37" y="843"/>
                  </a:lnTo>
                  <a:lnTo>
                    <a:pt x="34" y="835"/>
                  </a:lnTo>
                  <a:lnTo>
                    <a:pt x="24" y="829"/>
                  </a:lnTo>
                  <a:lnTo>
                    <a:pt x="14" y="823"/>
                  </a:lnTo>
                  <a:lnTo>
                    <a:pt x="6" y="817"/>
                  </a:lnTo>
                  <a:lnTo>
                    <a:pt x="0" y="811"/>
                  </a:lnTo>
                  <a:lnTo>
                    <a:pt x="2" y="799"/>
                  </a:lnTo>
                  <a:lnTo>
                    <a:pt x="12" y="776"/>
                  </a:lnTo>
                  <a:lnTo>
                    <a:pt x="22" y="758"/>
                  </a:lnTo>
                  <a:lnTo>
                    <a:pt x="34" y="744"/>
                  </a:lnTo>
                  <a:lnTo>
                    <a:pt x="41" y="734"/>
                  </a:lnTo>
                  <a:lnTo>
                    <a:pt x="47" y="719"/>
                  </a:lnTo>
                  <a:lnTo>
                    <a:pt x="55" y="701"/>
                  </a:lnTo>
                  <a:lnTo>
                    <a:pt x="61" y="685"/>
                  </a:lnTo>
                  <a:lnTo>
                    <a:pt x="67" y="675"/>
                  </a:lnTo>
                  <a:lnTo>
                    <a:pt x="75" y="669"/>
                  </a:lnTo>
                  <a:lnTo>
                    <a:pt x="89" y="665"/>
                  </a:lnTo>
                  <a:lnTo>
                    <a:pt x="102" y="660"/>
                  </a:lnTo>
                  <a:lnTo>
                    <a:pt x="114" y="646"/>
                  </a:lnTo>
                  <a:lnTo>
                    <a:pt x="122" y="632"/>
                  </a:lnTo>
                  <a:lnTo>
                    <a:pt x="126" y="620"/>
                  </a:lnTo>
                  <a:lnTo>
                    <a:pt x="130" y="614"/>
                  </a:lnTo>
                  <a:lnTo>
                    <a:pt x="142" y="604"/>
                  </a:lnTo>
                  <a:lnTo>
                    <a:pt x="152" y="599"/>
                  </a:lnTo>
                  <a:lnTo>
                    <a:pt x="161" y="595"/>
                  </a:lnTo>
                  <a:lnTo>
                    <a:pt x="167" y="591"/>
                  </a:lnTo>
                  <a:lnTo>
                    <a:pt x="175" y="581"/>
                  </a:lnTo>
                  <a:lnTo>
                    <a:pt x="187" y="553"/>
                  </a:lnTo>
                  <a:lnTo>
                    <a:pt x="197" y="522"/>
                  </a:lnTo>
                  <a:lnTo>
                    <a:pt x="205" y="488"/>
                  </a:lnTo>
                  <a:lnTo>
                    <a:pt x="213" y="445"/>
                  </a:lnTo>
                  <a:lnTo>
                    <a:pt x="215" y="404"/>
                  </a:lnTo>
                  <a:lnTo>
                    <a:pt x="213" y="384"/>
                  </a:lnTo>
                  <a:lnTo>
                    <a:pt x="213" y="358"/>
                  </a:lnTo>
                  <a:lnTo>
                    <a:pt x="213" y="333"/>
                  </a:lnTo>
                  <a:lnTo>
                    <a:pt x="211" y="309"/>
                  </a:lnTo>
                  <a:lnTo>
                    <a:pt x="209" y="295"/>
                  </a:lnTo>
                  <a:lnTo>
                    <a:pt x="201" y="288"/>
                  </a:lnTo>
                  <a:lnTo>
                    <a:pt x="189" y="286"/>
                  </a:lnTo>
                  <a:lnTo>
                    <a:pt x="173" y="284"/>
                  </a:lnTo>
                  <a:lnTo>
                    <a:pt x="159" y="280"/>
                  </a:lnTo>
                  <a:lnTo>
                    <a:pt x="146" y="274"/>
                  </a:lnTo>
                  <a:lnTo>
                    <a:pt x="134" y="260"/>
                  </a:lnTo>
                  <a:lnTo>
                    <a:pt x="126" y="242"/>
                  </a:lnTo>
                  <a:lnTo>
                    <a:pt x="122" y="225"/>
                  </a:lnTo>
                  <a:lnTo>
                    <a:pt x="124" y="181"/>
                  </a:lnTo>
                  <a:lnTo>
                    <a:pt x="144" y="162"/>
                  </a:lnTo>
                  <a:lnTo>
                    <a:pt x="169" y="183"/>
                  </a:lnTo>
                  <a:lnTo>
                    <a:pt x="203" y="168"/>
                  </a:lnTo>
                  <a:lnTo>
                    <a:pt x="199" y="114"/>
                  </a:lnTo>
                  <a:lnTo>
                    <a:pt x="228" y="20"/>
                  </a:lnTo>
                  <a:lnTo>
                    <a:pt x="266" y="0"/>
                  </a:lnTo>
                  <a:lnTo>
                    <a:pt x="278" y="116"/>
                  </a:lnTo>
                  <a:lnTo>
                    <a:pt x="311" y="177"/>
                  </a:lnTo>
                  <a:lnTo>
                    <a:pt x="354" y="170"/>
                  </a:lnTo>
                  <a:lnTo>
                    <a:pt x="400" y="118"/>
                  </a:lnTo>
                  <a:lnTo>
                    <a:pt x="429" y="156"/>
                  </a:lnTo>
                  <a:lnTo>
                    <a:pt x="411" y="191"/>
                  </a:lnTo>
                  <a:lnTo>
                    <a:pt x="447" y="242"/>
                  </a:lnTo>
                  <a:lnTo>
                    <a:pt x="496" y="244"/>
                  </a:lnTo>
                  <a:lnTo>
                    <a:pt x="551" y="329"/>
                  </a:lnTo>
                  <a:lnTo>
                    <a:pt x="614" y="439"/>
                  </a:lnTo>
                  <a:lnTo>
                    <a:pt x="646" y="516"/>
                  </a:lnTo>
                  <a:lnTo>
                    <a:pt x="681" y="551"/>
                  </a:lnTo>
                  <a:lnTo>
                    <a:pt x="721" y="543"/>
                  </a:lnTo>
                  <a:lnTo>
                    <a:pt x="793" y="494"/>
                  </a:lnTo>
                  <a:lnTo>
                    <a:pt x="803" y="518"/>
                  </a:lnTo>
                  <a:lnTo>
                    <a:pt x="852" y="492"/>
                  </a:lnTo>
                  <a:lnTo>
                    <a:pt x="856" y="435"/>
                  </a:lnTo>
                  <a:lnTo>
                    <a:pt x="831" y="402"/>
                  </a:lnTo>
                  <a:lnTo>
                    <a:pt x="831" y="335"/>
                  </a:lnTo>
                  <a:lnTo>
                    <a:pt x="868" y="315"/>
                  </a:lnTo>
                  <a:lnTo>
                    <a:pt x="925" y="244"/>
                  </a:lnTo>
                  <a:lnTo>
                    <a:pt x="917" y="199"/>
                  </a:lnTo>
                  <a:lnTo>
                    <a:pt x="941" y="171"/>
                  </a:lnTo>
                  <a:lnTo>
                    <a:pt x="976" y="171"/>
                  </a:lnTo>
                  <a:lnTo>
                    <a:pt x="980" y="148"/>
                  </a:lnTo>
                  <a:lnTo>
                    <a:pt x="967" y="120"/>
                  </a:lnTo>
                  <a:lnTo>
                    <a:pt x="994" y="103"/>
                  </a:lnTo>
                  <a:lnTo>
                    <a:pt x="1043" y="108"/>
                  </a:lnTo>
                  <a:lnTo>
                    <a:pt x="1043" y="162"/>
                  </a:lnTo>
                  <a:lnTo>
                    <a:pt x="1065" y="232"/>
                  </a:lnTo>
                  <a:lnTo>
                    <a:pt x="1128" y="227"/>
                  </a:lnTo>
                  <a:lnTo>
                    <a:pt x="1154" y="189"/>
                  </a:lnTo>
                  <a:lnTo>
                    <a:pt x="1187" y="211"/>
                  </a:lnTo>
                  <a:lnTo>
                    <a:pt x="1193" y="252"/>
                  </a:lnTo>
                  <a:lnTo>
                    <a:pt x="1177" y="315"/>
                  </a:lnTo>
                  <a:lnTo>
                    <a:pt x="1126" y="329"/>
                  </a:lnTo>
                  <a:lnTo>
                    <a:pt x="1061" y="327"/>
                  </a:lnTo>
                  <a:lnTo>
                    <a:pt x="1047" y="311"/>
                  </a:lnTo>
                  <a:lnTo>
                    <a:pt x="1024" y="337"/>
                  </a:lnTo>
                  <a:lnTo>
                    <a:pt x="994" y="315"/>
                  </a:lnTo>
                  <a:lnTo>
                    <a:pt x="939" y="376"/>
                  </a:lnTo>
                  <a:lnTo>
                    <a:pt x="961" y="404"/>
                  </a:lnTo>
                  <a:lnTo>
                    <a:pt x="965" y="459"/>
                  </a:lnTo>
                  <a:lnTo>
                    <a:pt x="1006" y="471"/>
                  </a:lnTo>
                  <a:lnTo>
                    <a:pt x="1051" y="449"/>
                  </a:lnTo>
                  <a:lnTo>
                    <a:pt x="1069" y="445"/>
                  </a:lnTo>
                  <a:lnTo>
                    <a:pt x="1104" y="490"/>
                  </a:lnTo>
                  <a:lnTo>
                    <a:pt x="1075" y="561"/>
                  </a:lnTo>
                  <a:lnTo>
                    <a:pt x="1053" y="614"/>
                  </a:lnTo>
                  <a:lnTo>
                    <a:pt x="1075" y="658"/>
                  </a:lnTo>
                  <a:lnTo>
                    <a:pt x="1116" y="677"/>
                  </a:lnTo>
                  <a:lnTo>
                    <a:pt x="1118" y="732"/>
                  </a:lnTo>
                  <a:lnTo>
                    <a:pt x="1081" y="782"/>
                  </a:lnTo>
                  <a:lnTo>
                    <a:pt x="1112" y="837"/>
                  </a:lnTo>
                  <a:lnTo>
                    <a:pt x="1138" y="819"/>
                  </a:lnTo>
                  <a:lnTo>
                    <a:pt x="1187" y="823"/>
                  </a:lnTo>
                  <a:lnTo>
                    <a:pt x="1197" y="864"/>
                  </a:lnTo>
                  <a:lnTo>
                    <a:pt x="1228" y="884"/>
                  </a:lnTo>
                  <a:lnTo>
                    <a:pt x="1262" y="864"/>
                  </a:lnTo>
                  <a:lnTo>
                    <a:pt x="1293" y="888"/>
                  </a:lnTo>
                  <a:lnTo>
                    <a:pt x="1329" y="872"/>
                  </a:lnTo>
                  <a:lnTo>
                    <a:pt x="1352" y="900"/>
                  </a:lnTo>
                  <a:lnTo>
                    <a:pt x="1343" y="973"/>
                  </a:lnTo>
                  <a:lnTo>
                    <a:pt x="1291" y="986"/>
                  </a:lnTo>
                  <a:lnTo>
                    <a:pt x="1262" y="1026"/>
                  </a:lnTo>
                </a:path>
              </a:pathLst>
            </a:custGeom>
            <a:grpFill/>
            <a:ln w="6350">
              <a:solidFill>
                <a:schemeClr val="bg1">
                  <a:lumMod val="95000"/>
                </a:schemeClr>
              </a:solidFill>
              <a:prstDash val="solid"/>
              <a:round/>
            </a:ln>
          </p:spPr>
          <p:txBody>
            <a:bodyPr/>
            <a:lstStyle/>
            <a:p>
              <a:endParaRPr altLang="en-US" lang="zh-CN" sz="2400"/>
            </a:p>
          </p:txBody>
        </p:sp>
        <p:sp>
          <p:nvSpPr>
            <p:cNvPr id="33" name="Freeform 73"/>
            <p:cNvSpPr/>
            <p:nvPr/>
          </p:nvSpPr>
          <p:spPr bwMode="gray">
            <a:xfrm>
              <a:off x="2755" y="3269"/>
              <a:ext cx="596" cy="432"/>
            </a:xfrm>
            <a:custGeom>
              <a:gdLst>
                <a:gd fmla="*/ 209 w 1191" name="T0"/>
                <a:gd fmla="*/ 213 h 864" name="T1"/>
                <a:gd fmla="*/ 202 w 1191" name="T2"/>
                <a:gd fmla="*/ 215 h 864" name="T3"/>
                <a:gd fmla="*/ 195 w 1191" name="T4"/>
                <a:gd fmla="*/ 214 h 864" name="T5"/>
                <a:gd fmla="*/ 186 w 1191" name="T6"/>
                <a:gd fmla="*/ 210 h 864" name="T7"/>
                <a:gd fmla="*/ 180 w 1191" name="T8"/>
                <a:gd fmla="*/ 210 h 864" name="T9"/>
                <a:gd fmla="*/ 174 w 1191" name="T10"/>
                <a:gd fmla="*/ 203 h 864" name="T11"/>
                <a:gd fmla="*/ 169 w 1191" name="T12"/>
                <a:gd fmla="*/ 200 h 864" name="T13"/>
                <a:gd fmla="*/ 163 w 1191" name="T14"/>
                <a:gd fmla="*/ 210 h 864" name="T15"/>
                <a:gd fmla="*/ 155 w 1191" name="T16"/>
                <a:gd fmla="*/ 214 h 864" name="T17"/>
                <a:gd fmla="*/ 146 w 1191" name="T18"/>
                <a:gd fmla="*/ 216 h 864" name="T19"/>
                <a:gd fmla="*/ 140 w 1191" name="T20"/>
                <a:gd fmla="*/ 211 h 864" name="T21"/>
                <a:gd fmla="*/ 133 w 1191" name="T22"/>
                <a:gd fmla="*/ 213 h 864" name="T23"/>
                <a:gd fmla="*/ 123 w 1191" name="T24"/>
                <a:gd fmla="*/ 213 h 864" name="T25"/>
                <a:gd fmla="*/ 112 w 1191" name="T26"/>
                <a:gd fmla="*/ 206 h 864" name="T27"/>
                <a:gd fmla="*/ 101 w 1191" name="T28"/>
                <a:gd fmla="*/ 198 h 864" name="T29"/>
                <a:gd fmla="*/ 93 w 1191" name="T30"/>
                <a:gd fmla="*/ 189 h 864" name="T31"/>
                <a:gd fmla="*/ 88 w 1191" name="T32"/>
                <a:gd fmla="*/ 176 h 864" name="T33"/>
                <a:gd fmla="*/ 91 w 1191" name="T34"/>
                <a:gd fmla="*/ 171 h 864" name="T35"/>
                <a:gd fmla="*/ 94 w 1191" name="T36"/>
                <a:gd fmla="*/ 170 h 864" name="T37"/>
                <a:gd fmla="*/ 96 w 1191" name="T38"/>
                <a:gd fmla="*/ 167 h 864" name="T39"/>
                <a:gd fmla="*/ 87 w 1191" name="T40"/>
                <a:gd fmla="*/ 160 h 864" name="T41"/>
                <a:gd fmla="*/ 79 w 1191" name="T42"/>
                <a:gd fmla="*/ 161 h 864" name="T43"/>
                <a:gd fmla="*/ 74 w 1191" name="T44"/>
                <a:gd fmla="*/ 163 h 864" name="T45"/>
                <a:gd fmla="*/ 66 w 1191" name="T46"/>
                <a:gd fmla="*/ 158 h 864" name="T47"/>
                <a:gd fmla="*/ 60 w 1191" name="T48"/>
                <a:gd fmla="*/ 161 h 864" name="T49"/>
                <a:gd fmla="*/ 52 w 1191" name="T50"/>
                <a:gd fmla="*/ 156 h 864" name="T51"/>
                <a:gd fmla="*/ 46 w 1191" name="T52"/>
                <a:gd fmla="*/ 152 h 864" name="T53"/>
                <a:gd fmla="*/ 66 w 1191" name="T54"/>
                <a:gd fmla="*/ 135 h 864" name="T55"/>
                <a:gd fmla="*/ 53 w 1191" name="T56"/>
                <a:gd fmla="*/ 114 h 864" name="T57"/>
                <a:gd fmla="*/ 29 w 1191" name="T58"/>
                <a:gd fmla="*/ 108 h 864" name="T59"/>
                <a:gd fmla="*/ 8 w 1191" name="T60"/>
                <a:gd fmla="*/ 101 h 864" name="T61"/>
                <a:gd fmla="*/ 26 w 1191" name="T62"/>
                <a:gd fmla="*/ 74 h 864" name="T63"/>
                <a:gd fmla="*/ 63 w 1191" name="T64"/>
                <a:gd fmla="*/ 84 h 864" name="T65"/>
                <a:gd fmla="*/ 77 w 1191" name="T66"/>
                <a:gd fmla="*/ 70 h 864" name="T67"/>
                <a:gd fmla="*/ 100 w 1191" name="T68"/>
                <a:gd fmla="*/ 52 h 864" name="T69"/>
                <a:gd fmla="*/ 124 w 1191" name="T70"/>
                <a:gd fmla="*/ 56 h 864" name="T71"/>
                <a:gd fmla="*/ 144 w 1191" name="T72"/>
                <a:gd fmla="*/ 48 h 864" name="T73"/>
                <a:gd fmla="*/ 165 w 1191" name="T74"/>
                <a:gd fmla="*/ 40 h 864" name="T75"/>
                <a:gd fmla="*/ 182 w 1191" name="T76"/>
                <a:gd fmla="*/ 27 h 864" name="T77"/>
                <a:gd fmla="*/ 200 w 1191" name="T78"/>
                <a:gd fmla="*/ 19 h 864" name="T79"/>
                <a:gd fmla="*/ 217 w 1191" name="T80"/>
                <a:gd fmla="*/ 9 h 864" name="T81"/>
                <a:gd fmla="*/ 244 w 1191" name="T82"/>
                <a:gd fmla="*/ 5 h 864" name="T83"/>
                <a:gd fmla="*/ 260 w 1191" name="T84"/>
                <a:gd fmla="*/ 18 h 864" name="T85"/>
                <a:gd fmla="*/ 252 w 1191" name="T86"/>
                <a:gd fmla="*/ 54 h 864" name="T87"/>
                <a:gd fmla="*/ 274 w 1191" name="T88"/>
                <a:gd fmla="*/ 71 h 864" name="T89"/>
                <a:gd fmla="*/ 298 w 1191" name="T90"/>
                <a:gd fmla="*/ 81 h 864" name="T91"/>
                <a:gd fmla="*/ 282 w 1191" name="T92"/>
                <a:gd fmla="*/ 108 h 864" name="T93"/>
                <a:gd fmla="*/ 260 w 1191" name="T94"/>
                <a:gd fmla="*/ 161 h 864" name="T95"/>
                <a:gd fmla="*/ 248 w 1191" name="T96"/>
                <a:gd fmla="*/ 182 h 864" name="T97"/>
                <a:gd fmla="*/ 225 w 1191" name="T98"/>
                <a:gd fmla="*/ 197 h 864"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w 1191" name="T150"/>
                <a:gd fmla="*/ 0 h 864" name="T151"/>
                <a:gd fmla="*/ 1191 w 1191" name="T152"/>
                <a:gd fmla="*/ 864 h 864" name="T153"/>
              </a:gd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b="T153" l="T150" r="T152" t="T151"/>
              <a:pathLst>
                <a:path h="864" w="1191">
                  <a:moveTo>
                    <a:pt x="866" y="835"/>
                  </a:moveTo>
                  <a:lnTo>
                    <a:pt x="834" y="815"/>
                  </a:lnTo>
                  <a:lnTo>
                    <a:pt x="836" y="852"/>
                  </a:lnTo>
                  <a:lnTo>
                    <a:pt x="832" y="852"/>
                  </a:lnTo>
                  <a:lnTo>
                    <a:pt x="821" y="856"/>
                  </a:lnTo>
                  <a:lnTo>
                    <a:pt x="807" y="860"/>
                  </a:lnTo>
                  <a:lnTo>
                    <a:pt x="793" y="864"/>
                  </a:lnTo>
                  <a:lnTo>
                    <a:pt x="783" y="862"/>
                  </a:lnTo>
                  <a:lnTo>
                    <a:pt x="777" y="856"/>
                  </a:lnTo>
                  <a:lnTo>
                    <a:pt x="767" y="849"/>
                  </a:lnTo>
                  <a:lnTo>
                    <a:pt x="758" y="841"/>
                  </a:lnTo>
                  <a:lnTo>
                    <a:pt x="744" y="837"/>
                  </a:lnTo>
                  <a:lnTo>
                    <a:pt x="734" y="837"/>
                  </a:lnTo>
                  <a:lnTo>
                    <a:pt x="726" y="837"/>
                  </a:lnTo>
                  <a:lnTo>
                    <a:pt x="718" y="837"/>
                  </a:lnTo>
                  <a:lnTo>
                    <a:pt x="708" y="831"/>
                  </a:lnTo>
                  <a:lnTo>
                    <a:pt x="701" y="821"/>
                  </a:lnTo>
                  <a:lnTo>
                    <a:pt x="693" y="811"/>
                  </a:lnTo>
                  <a:lnTo>
                    <a:pt x="687" y="801"/>
                  </a:lnTo>
                  <a:lnTo>
                    <a:pt x="681" y="797"/>
                  </a:lnTo>
                  <a:lnTo>
                    <a:pt x="673" y="799"/>
                  </a:lnTo>
                  <a:lnTo>
                    <a:pt x="665" y="811"/>
                  </a:lnTo>
                  <a:lnTo>
                    <a:pt x="657" y="825"/>
                  </a:lnTo>
                  <a:lnTo>
                    <a:pt x="651" y="839"/>
                  </a:lnTo>
                  <a:lnTo>
                    <a:pt x="641" y="847"/>
                  </a:lnTo>
                  <a:lnTo>
                    <a:pt x="632" y="850"/>
                  </a:lnTo>
                  <a:lnTo>
                    <a:pt x="620" y="856"/>
                  </a:lnTo>
                  <a:lnTo>
                    <a:pt x="606" y="860"/>
                  </a:lnTo>
                  <a:lnTo>
                    <a:pt x="592" y="862"/>
                  </a:lnTo>
                  <a:lnTo>
                    <a:pt x="582" y="862"/>
                  </a:lnTo>
                  <a:lnTo>
                    <a:pt x="575" y="854"/>
                  </a:lnTo>
                  <a:lnTo>
                    <a:pt x="569" y="849"/>
                  </a:lnTo>
                  <a:lnTo>
                    <a:pt x="559" y="843"/>
                  </a:lnTo>
                  <a:lnTo>
                    <a:pt x="549" y="843"/>
                  </a:lnTo>
                  <a:lnTo>
                    <a:pt x="539" y="845"/>
                  </a:lnTo>
                  <a:lnTo>
                    <a:pt x="529" y="850"/>
                  </a:lnTo>
                  <a:lnTo>
                    <a:pt x="519" y="854"/>
                  </a:lnTo>
                  <a:lnTo>
                    <a:pt x="508" y="854"/>
                  </a:lnTo>
                  <a:lnTo>
                    <a:pt x="492" y="849"/>
                  </a:lnTo>
                  <a:lnTo>
                    <a:pt x="474" y="837"/>
                  </a:lnTo>
                  <a:lnTo>
                    <a:pt x="458" y="829"/>
                  </a:lnTo>
                  <a:lnTo>
                    <a:pt x="445" y="821"/>
                  </a:lnTo>
                  <a:lnTo>
                    <a:pt x="431" y="811"/>
                  </a:lnTo>
                  <a:lnTo>
                    <a:pt x="417" y="799"/>
                  </a:lnTo>
                  <a:lnTo>
                    <a:pt x="403" y="791"/>
                  </a:lnTo>
                  <a:lnTo>
                    <a:pt x="389" y="784"/>
                  </a:lnTo>
                  <a:lnTo>
                    <a:pt x="382" y="776"/>
                  </a:lnTo>
                  <a:lnTo>
                    <a:pt x="370" y="754"/>
                  </a:lnTo>
                  <a:lnTo>
                    <a:pt x="358" y="732"/>
                  </a:lnTo>
                  <a:lnTo>
                    <a:pt x="352" y="717"/>
                  </a:lnTo>
                  <a:lnTo>
                    <a:pt x="350" y="703"/>
                  </a:lnTo>
                  <a:lnTo>
                    <a:pt x="354" y="691"/>
                  </a:lnTo>
                  <a:lnTo>
                    <a:pt x="358" y="685"/>
                  </a:lnTo>
                  <a:lnTo>
                    <a:pt x="364" y="683"/>
                  </a:lnTo>
                  <a:lnTo>
                    <a:pt x="368" y="681"/>
                  </a:lnTo>
                  <a:lnTo>
                    <a:pt x="372" y="679"/>
                  </a:lnTo>
                  <a:lnTo>
                    <a:pt x="376" y="677"/>
                  </a:lnTo>
                  <a:lnTo>
                    <a:pt x="380" y="673"/>
                  </a:lnTo>
                  <a:lnTo>
                    <a:pt x="382" y="671"/>
                  </a:lnTo>
                  <a:lnTo>
                    <a:pt x="382" y="665"/>
                  </a:lnTo>
                  <a:lnTo>
                    <a:pt x="376" y="654"/>
                  </a:lnTo>
                  <a:lnTo>
                    <a:pt x="364" y="646"/>
                  </a:lnTo>
                  <a:lnTo>
                    <a:pt x="348" y="638"/>
                  </a:lnTo>
                  <a:lnTo>
                    <a:pt x="332" y="636"/>
                  </a:lnTo>
                  <a:lnTo>
                    <a:pt x="323" y="638"/>
                  </a:lnTo>
                  <a:lnTo>
                    <a:pt x="315" y="644"/>
                  </a:lnTo>
                  <a:lnTo>
                    <a:pt x="307" y="650"/>
                  </a:lnTo>
                  <a:lnTo>
                    <a:pt x="301" y="652"/>
                  </a:lnTo>
                  <a:lnTo>
                    <a:pt x="295" y="650"/>
                  </a:lnTo>
                  <a:lnTo>
                    <a:pt x="283" y="636"/>
                  </a:lnTo>
                  <a:lnTo>
                    <a:pt x="273" y="630"/>
                  </a:lnTo>
                  <a:lnTo>
                    <a:pt x="262" y="630"/>
                  </a:lnTo>
                  <a:lnTo>
                    <a:pt x="254" y="636"/>
                  </a:lnTo>
                  <a:lnTo>
                    <a:pt x="246" y="642"/>
                  </a:lnTo>
                  <a:lnTo>
                    <a:pt x="238" y="644"/>
                  </a:lnTo>
                  <a:lnTo>
                    <a:pt x="230" y="640"/>
                  </a:lnTo>
                  <a:lnTo>
                    <a:pt x="220" y="632"/>
                  </a:lnTo>
                  <a:lnTo>
                    <a:pt x="208" y="624"/>
                  </a:lnTo>
                  <a:lnTo>
                    <a:pt x="195" y="614"/>
                  </a:lnTo>
                  <a:lnTo>
                    <a:pt x="185" y="608"/>
                  </a:lnTo>
                  <a:lnTo>
                    <a:pt x="181" y="606"/>
                  </a:lnTo>
                  <a:lnTo>
                    <a:pt x="181" y="593"/>
                  </a:lnTo>
                  <a:lnTo>
                    <a:pt x="210" y="553"/>
                  </a:lnTo>
                  <a:lnTo>
                    <a:pt x="262" y="540"/>
                  </a:lnTo>
                  <a:lnTo>
                    <a:pt x="271" y="467"/>
                  </a:lnTo>
                  <a:lnTo>
                    <a:pt x="248" y="439"/>
                  </a:lnTo>
                  <a:lnTo>
                    <a:pt x="212" y="455"/>
                  </a:lnTo>
                  <a:lnTo>
                    <a:pt x="179" y="435"/>
                  </a:lnTo>
                  <a:lnTo>
                    <a:pt x="147" y="451"/>
                  </a:lnTo>
                  <a:lnTo>
                    <a:pt x="116" y="431"/>
                  </a:lnTo>
                  <a:lnTo>
                    <a:pt x="106" y="390"/>
                  </a:lnTo>
                  <a:lnTo>
                    <a:pt x="57" y="386"/>
                  </a:lnTo>
                  <a:lnTo>
                    <a:pt x="31" y="404"/>
                  </a:lnTo>
                  <a:lnTo>
                    <a:pt x="0" y="349"/>
                  </a:lnTo>
                  <a:lnTo>
                    <a:pt x="51" y="347"/>
                  </a:lnTo>
                  <a:lnTo>
                    <a:pt x="104" y="295"/>
                  </a:lnTo>
                  <a:lnTo>
                    <a:pt x="139" y="292"/>
                  </a:lnTo>
                  <a:lnTo>
                    <a:pt x="195" y="327"/>
                  </a:lnTo>
                  <a:lnTo>
                    <a:pt x="250" y="335"/>
                  </a:lnTo>
                  <a:lnTo>
                    <a:pt x="275" y="309"/>
                  </a:lnTo>
                  <a:lnTo>
                    <a:pt x="279" y="288"/>
                  </a:lnTo>
                  <a:lnTo>
                    <a:pt x="307" y="278"/>
                  </a:lnTo>
                  <a:lnTo>
                    <a:pt x="338" y="248"/>
                  </a:lnTo>
                  <a:lnTo>
                    <a:pt x="386" y="238"/>
                  </a:lnTo>
                  <a:lnTo>
                    <a:pt x="397" y="207"/>
                  </a:lnTo>
                  <a:lnTo>
                    <a:pt x="437" y="181"/>
                  </a:lnTo>
                  <a:lnTo>
                    <a:pt x="458" y="223"/>
                  </a:lnTo>
                  <a:lnTo>
                    <a:pt x="496" y="225"/>
                  </a:lnTo>
                  <a:lnTo>
                    <a:pt x="521" y="248"/>
                  </a:lnTo>
                  <a:lnTo>
                    <a:pt x="567" y="227"/>
                  </a:lnTo>
                  <a:lnTo>
                    <a:pt x="575" y="189"/>
                  </a:lnTo>
                  <a:lnTo>
                    <a:pt x="604" y="173"/>
                  </a:lnTo>
                  <a:lnTo>
                    <a:pt x="641" y="193"/>
                  </a:lnTo>
                  <a:lnTo>
                    <a:pt x="659" y="160"/>
                  </a:lnTo>
                  <a:lnTo>
                    <a:pt x="695" y="160"/>
                  </a:lnTo>
                  <a:lnTo>
                    <a:pt x="693" y="120"/>
                  </a:lnTo>
                  <a:lnTo>
                    <a:pt x="728" y="108"/>
                  </a:lnTo>
                  <a:lnTo>
                    <a:pt x="740" y="122"/>
                  </a:lnTo>
                  <a:lnTo>
                    <a:pt x="765" y="71"/>
                  </a:lnTo>
                  <a:lnTo>
                    <a:pt x="797" y="73"/>
                  </a:lnTo>
                  <a:lnTo>
                    <a:pt x="825" y="77"/>
                  </a:lnTo>
                  <a:lnTo>
                    <a:pt x="840" y="30"/>
                  </a:lnTo>
                  <a:lnTo>
                    <a:pt x="868" y="36"/>
                  </a:lnTo>
                  <a:lnTo>
                    <a:pt x="891" y="63"/>
                  </a:lnTo>
                  <a:lnTo>
                    <a:pt x="933" y="6"/>
                  </a:lnTo>
                  <a:lnTo>
                    <a:pt x="974" y="18"/>
                  </a:lnTo>
                  <a:lnTo>
                    <a:pt x="1006" y="0"/>
                  </a:lnTo>
                  <a:lnTo>
                    <a:pt x="1039" y="10"/>
                  </a:lnTo>
                  <a:lnTo>
                    <a:pt x="1039" y="69"/>
                  </a:lnTo>
                  <a:lnTo>
                    <a:pt x="1065" y="89"/>
                  </a:lnTo>
                  <a:lnTo>
                    <a:pt x="1059" y="154"/>
                  </a:lnTo>
                  <a:lnTo>
                    <a:pt x="1006" y="215"/>
                  </a:lnTo>
                  <a:lnTo>
                    <a:pt x="1080" y="209"/>
                  </a:lnTo>
                  <a:lnTo>
                    <a:pt x="1096" y="234"/>
                  </a:lnTo>
                  <a:lnTo>
                    <a:pt x="1096" y="284"/>
                  </a:lnTo>
                  <a:lnTo>
                    <a:pt x="1134" y="258"/>
                  </a:lnTo>
                  <a:lnTo>
                    <a:pt x="1169" y="258"/>
                  </a:lnTo>
                  <a:lnTo>
                    <a:pt x="1191" y="321"/>
                  </a:lnTo>
                  <a:lnTo>
                    <a:pt x="1163" y="351"/>
                  </a:lnTo>
                  <a:lnTo>
                    <a:pt x="1167" y="408"/>
                  </a:lnTo>
                  <a:lnTo>
                    <a:pt x="1128" y="431"/>
                  </a:lnTo>
                  <a:lnTo>
                    <a:pt x="1104" y="504"/>
                  </a:lnTo>
                  <a:lnTo>
                    <a:pt x="1110" y="579"/>
                  </a:lnTo>
                  <a:lnTo>
                    <a:pt x="1039" y="642"/>
                  </a:lnTo>
                  <a:lnTo>
                    <a:pt x="1013" y="654"/>
                  </a:lnTo>
                  <a:lnTo>
                    <a:pt x="1013" y="713"/>
                  </a:lnTo>
                  <a:lnTo>
                    <a:pt x="990" y="728"/>
                  </a:lnTo>
                  <a:lnTo>
                    <a:pt x="943" y="738"/>
                  </a:lnTo>
                  <a:lnTo>
                    <a:pt x="937" y="776"/>
                  </a:lnTo>
                  <a:lnTo>
                    <a:pt x="899" y="788"/>
                  </a:lnTo>
                  <a:lnTo>
                    <a:pt x="866" y="835"/>
                  </a:lnTo>
                  <a:close/>
                </a:path>
              </a:pathLst>
            </a:custGeom>
            <a:grpFill/>
            <a:ln w="0">
              <a:solidFill>
                <a:schemeClr val="bg1">
                  <a:lumMod val="95000"/>
                </a:schemeClr>
              </a:solidFill>
              <a:prstDash val="solid"/>
              <a:round/>
            </a:ln>
          </p:spPr>
          <p:txBody>
            <a:bodyPr/>
            <a:lstStyle/>
            <a:p>
              <a:endParaRPr altLang="en-US" lang="zh-CN" sz="2400"/>
            </a:p>
          </p:txBody>
        </p:sp>
        <p:sp>
          <p:nvSpPr>
            <p:cNvPr id="34" name="Freeform 74"/>
            <p:cNvSpPr/>
            <p:nvPr/>
          </p:nvSpPr>
          <p:spPr bwMode="gray">
            <a:xfrm>
              <a:off x="2755" y="3269"/>
              <a:ext cx="596" cy="432"/>
            </a:xfrm>
            <a:custGeom>
              <a:gdLst>
                <a:gd fmla="*/ 209 w 1191" name="T0"/>
                <a:gd fmla="*/ 213 h 864" name="T1"/>
                <a:gd fmla="*/ 202 w 1191" name="T2"/>
                <a:gd fmla="*/ 215 h 864" name="T3"/>
                <a:gd fmla="*/ 195 w 1191" name="T4"/>
                <a:gd fmla="*/ 214 h 864" name="T5"/>
                <a:gd fmla="*/ 186 w 1191" name="T6"/>
                <a:gd fmla="*/ 210 h 864" name="T7"/>
                <a:gd fmla="*/ 180 w 1191" name="T8"/>
                <a:gd fmla="*/ 210 h 864" name="T9"/>
                <a:gd fmla="*/ 174 w 1191" name="T10"/>
                <a:gd fmla="*/ 203 h 864" name="T11"/>
                <a:gd fmla="*/ 169 w 1191" name="T12"/>
                <a:gd fmla="*/ 200 h 864" name="T13"/>
                <a:gd fmla="*/ 163 w 1191" name="T14"/>
                <a:gd fmla="*/ 210 h 864" name="T15"/>
                <a:gd fmla="*/ 155 w 1191" name="T16"/>
                <a:gd fmla="*/ 214 h 864" name="T17"/>
                <a:gd fmla="*/ 146 w 1191" name="T18"/>
                <a:gd fmla="*/ 216 h 864" name="T19"/>
                <a:gd fmla="*/ 140 w 1191" name="T20"/>
                <a:gd fmla="*/ 211 h 864" name="T21"/>
                <a:gd fmla="*/ 133 w 1191" name="T22"/>
                <a:gd fmla="*/ 213 h 864" name="T23"/>
                <a:gd fmla="*/ 123 w 1191" name="T24"/>
                <a:gd fmla="*/ 213 h 864" name="T25"/>
                <a:gd fmla="*/ 112 w 1191" name="T26"/>
                <a:gd fmla="*/ 206 h 864" name="T27"/>
                <a:gd fmla="*/ 101 w 1191" name="T28"/>
                <a:gd fmla="*/ 198 h 864" name="T29"/>
                <a:gd fmla="*/ 93 w 1191" name="T30"/>
                <a:gd fmla="*/ 189 h 864" name="T31"/>
                <a:gd fmla="*/ 88 w 1191" name="T32"/>
                <a:gd fmla="*/ 176 h 864" name="T33"/>
                <a:gd fmla="*/ 91 w 1191" name="T34"/>
                <a:gd fmla="*/ 171 h 864" name="T35"/>
                <a:gd fmla="*/ 94 w 1191" name="T36"/>
                <a:gd fmla="*/ 170 h 864" name="T37"/>
                <a:gd fmla="*/ 96 w 1191" name="T38"/>
                <a:gd fmla="*/ 167 h 864" name="T39"/>
                <a:gd fmla="*/ 87 w 1191" name="T40"/>
                <a:gd fmla="*/ 160 h 864" name="T41"/>
                <a:gd fmla="*/ 79 w 1191" name="T42"/>
                <a:gd fmla="*/ 161 h 864" name="T43"/>
                <a:gd fmla="*/ 74 w 1191" name="T44"/>
                <a:gd fmla="*/ 163 h 864" name="T45"/>
                <a:gd fmla="*/ 66 w 1191" name="T46"/>
                <a:gd fmla="*/ 158 h 864" name="T47"/>
                <a:gd fmla="*/ 60 w 1191" name="T48"/>
                <a:gd fmla="*/ 161 h 864" name="T49"/>
                <a:gd fmla="*/ 52 w 1191" name="T50"/>
                <a:gd fmla="*/ 156 h 864" name="T51"/>
                <a:gd fmla="*/ 46 w 1191" name="T52"/>
                <a:gd fmla="*/ 152 h 864" name="T53"/>
                <a:gd fmla="*/ 66 w 1191" name="T54"/>
                <a:gd fmla="*/ 135 h 864" name="T55"/>
                <a:gd fmla="*/ 53 w 1191" name="T56"/>
                <a:gd fmla="*/ 114 h 864" name="T57"/>
                <a:gd fmla="*/ 29 w 1191" name="T58"/>
                <a:gd fmla="*/ 108 h 864" name="T59"/>
                <a:gd fmla="*/ 8 w 1191" name="T60"/>
                <a:gd fmla="*/ 101 h 864" name="T61"/>
                <a:gd fmla="*/ 26 w 1191" name="T62"/>
                <a:gd fmla="*/ 74 h 864" name="T63"/>
                <a:gd fmla="*/ 63 w 1191" name="T64"/>
                <a:gd fmla="*/ 84 h 864" name="T65"/>
                <a:gd fmla="*/ 77 w 1191" name="T66"/>
                <a:gd fmla="*/ 70 h 864" name="T67"/>
                <a:gd fmla="*/ 100 w 1191" name="T68"/>
                <a:gd fmla="*/ 52 h 864" name="T69"/>
                <a:gd fmla="*/ 124 w 1191" name="T70"/>
                <a:gd fmla="*/ 56 h 864" name="T71"/>
                <a:gd fmla="*/ 144 w 1191" name="T72"/>
                <a:gd fmla="*/ 48 h 864" name="T73"/>
                <a:gd fmla="*/ 165 w 1191" name="T74"/>
                <a:gd fmla="*/ 40 h 864" name="T75"/>
                <a:gd fmla="*/ 182 w 1191" name="T76"/>
                <a:gd fmla="*/ 27 h 864" name="T77"/>
                <a:gd fmla="*/ 200 w 1191" name="T78"/>
                <a:gd fmla="*/ 19 h 864" name="T79"/>
                <a:gd fmla="*/ 217 w 1191" name="T80"/>
                <a:gd fmla="*/ 9 h 864" name="T81"/>
                <a:gd fmla="*/ 244 w 1191" name="T82"/>
                <a:gd fmla="*/ 5 h 864" name="T83"/>
                <a:gd fmla="*/ 260 w 1191" name="T84"/>
                <a:gd fmla="*/ 18 h 864" name="T85"/>
                <a:gd fmla="*/ 252 w 1191" name="T86"/>
                <a:gd fmla="*/ 54 h 864" name="T87"/>
                <a:gd fmla="*/ 274 w 1191" name="T88"/>
                <a:gd fmla="*/ 71 h 864" name="T89"/>
                <a:gd fmla="*/ 298 w 1191" name="T90"/>
                <a:gd fmla="*/ 81 h 864" name="T91"/>
                <a:gd fmla="*/ 282 w 1191" name="T92"/>
                <a:gd fmla="*/ 108 h 864" name="T93"/>
                <a:gd fmla="*/ 260 w 1191" name="T94"/>
                <a:gd fmla="*/ 161 h 864" name="T95"/>
                <a:gd fmla="*/ 248 w 1191" name="T96"/>
                <a:gd fmla="*/ 182 h 864" name="T97"/>
                <a:gd fmla="*/ 225 w 1191" name="T98"/>
                <a:gd fmla="*/ 197 h 864"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w 1191" name="T150"/>
                <a:gd fmla="*/ 0 h 864" name="T151"/>
                <a:gd fmla="*/ 1191 w 1191" name="T152"/>
                <a:gd fmla="*/ 864 h 864" name="T153"/>
              </a:gd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b="T153" l="T150" r="T152" t="T151"/>
              <a:pathLst>
                <a:path h="864" w="1191">
                  <a:moveTo>
                    <a:pt x="866" y="835"/>
                  </a:moveTo>
                  <a:lnTo>
                    <a:pt x="834" y="815"/>
                  </a:lnTo>
                  <a:lnTo>
                    <a:pt x="836" y="852"/>
                  </a:lnTo>
                  <a:lnTo>
                    <a:pt x="832" y="852"/>
                  </a:lnTo>
                  <a:lnTo>
                    <a:pt x="821" y="856"/>
                  </a:lnTo>
                  <a:lnTo>
                    <a:pt x="807" y="860"/>
                  </a:lnTo>
                  <a:lnTo>
                    <a:pt x="793" y="864"/>
                  </a:lnTo>
                  <a:lnTo>
                    <a:pt x="783" y="862"/>
                  </a:lnTo>
                  <a:lnTo>
                    <a:pt x="777" y="856"/>
                  </a:lnTo>
                  <a:lnTo>
                    <a:pt x="767" y="849"/>
                  </a:lnTo>
                  <a:lnTo>
                    <a:pt x="758" y="841"/>
                  </a:lnTo>
                  <a:lnTo>
                    <a:pt x="744" y="837"/>
                  </a:lnTo>
                  <a:lnTo>
                    <a:pt x="734" y="837"/>
                  </a:lnTo>
                  <a:lnTo>
                    <a:pt x="726" y="837"/>
                  </a:lnTo>
                  <a:lnTo>
                    <a:pt x="718" y="837"/>
                  </a:lnTo>
                  <a:lnTo>
                    <a:pt x="708" y="831"/>
                  </a:lnTo>
                  <a:lnTo>
                    <a:pt x="701" y="821"/>
                  </a:lnTo>
                  <a:lnTo>
                    <a:pt x="693" y="811"/>
                  </a:lnTo>
                  <a:lnTo>
                    <a:pt x="687" y="801"/>
                  </a:lnTo>
                  <a:lnTo>
                    <a:pt x="681" y="797"/>
                  </a:lnTo>
                  <a:lnTo>
                    <a:pt x="673" y="799"/>
                  </a:lnTo>
                  <a:lnTo>
                    <a:pt x="665" y="811"/>
                  </a:lnTo>
                  <a:lnTo>
                    <a:pt x="657" y="825"/>
                  </a:lnTo>
                  <a:lnTo>
                    <a:pt x="651" y="839"/>
                  </a:lnTo>
                  <a:lnTo>
                    <a:pt x="641" y="847"/>
                  </a:lnTo>
                  <a:lnTo>
                    <a:pt x="632" y="850"/>
                  </a:lnTo>
                  <a:lnTo>
                    <a:pt x="620" y="856"/>
                  </a:lnTo>
                  <a:lnTo>
                    <a:pt x="606" y="860"/>
                  </a:lnTo>
                  <a:lnTo>
                    <a:pt x="592" y="862"/>
                  </a:lnTo>
                  <a:lnTo>
                    <a:pt x="582" y="862"/>
                  </a:lnTo>
                  <a:lnTo>
                    <a:pt x="575" y="854"/>
                  </a:lnTo>
                  <a:lnTo>
                    <a:pt x="569" y="849"/>
                  </a:lnTo>
                  <a:lnTo>
                    <a:pt x="559" y="843"/>
                  </a:lnTo>
                  <a:lnTo>
                    <a:pt x="549" y="843"/>
                  </a:lnTo>
                  <a:lnTo>
                    <a:pt x="539" y="845"/>
                  </a:lnTo>
                  <a:lnTo>
                    <a:pt x="529" y="850"/>
                  </a:lnTo>
                  <a:lnTo>
                    <a:pt x="519" y="854"/>
                  </a:lnTo>
                  <a:lnTo>
                    <a:pt x="508" y="854"/>
                  </a:lnTo>
                  <a:lnTo>
                    <a:pt x="492" y="849"/>
                  </a:lnTo>
                  <a:lnTo>
                    <a:pt x="474" y="837"/>
                  </a:lnTo>
                  <a:lnTo>
                    <a:pt x="458" y="829"/>
                  </a:lnTo>
                  <a:lnTo>
                    <a:pt x="445" y="821"/>
                  </a:lnTo>
                  <a:lnTo>
                    <a:pt x="431" y="811"/>
                  </a:lnTo>
                  <a:lnTo>
                    <a:pt x="417" y="799"/>
                  </a:lnTo>
                  <a:lnTo>
                    <a:pt x="403" y="791"/>
                  </a:lnTo>
                  <a:lnTo>
                    <a:pt x="389" y="784"/>
                  </a:lnTo>
                  <a:lnTo>
                    <a:pt x="382" y="776"/>
                  </a:lnTo>
                  <a:lnTo>
                    <a:pt x="370" y="754"/>
                  </a:lnTo>
                  <a:lnTo>
                    <a:pt x="358" y="732"/>
                  </a:lnTo>
                  <a:lnTo>
                    <a:pt x="352" y="717"/>
                  </a:lnTo>
                  <a:lnTo>
                    <a:pt x="350" y="703"/>
                  </a:lnTo>
                  <a:lnTo>
                    <a:pt x="354" y="691"/>
                  </a:lnTo>
                  <a:lnTo>
                    <a:pt x="358" y="685"/>
                  </a:lnTo>
                  <a:lnTo>
                    <a:pt x="364" y="683"/>
                  </a:lnTo>
                  <a:lnTo>
                    <a:pt x="368" y="681"/>
                  </a:lnTo>
                  <a:lnTo>
                    <a:pt x="372" y="679"/>
                  </a:lnTo>
                  <a:lnTo>
                    <a:pt x="376" y="677"/>
                  </a:lnTo>
                  <a:lnTo>
                    <a:pt x="380" y="673"/>
                  </a:lnTo>
                  <a:lnTo>
                    <a:pt x="382" y="671"/>
                  </a:lnTo>
                  <a:lnTo>
                    <a:pt x="382" y="665"/>
                  </a:lnTo>
                  <a:lnTo>
                    <a:pt x="376" y="654"/>
                  </a:lnTo>
                  <a:lnTo>
                    <a:pt x="364" y="646"/>
                  </a:lnTo>
                  <a:lnTo>
                    <a:pt x="348" y="638"/>
                  </a:lnTo>
                  <a:lnTo>
                    <a:pt x="332" y="636"/>
                  </a:lnTo>
                  <a:lnTo>
                    <a:pt x="323" y="638"/>
                  </a:lnTo>
                  <a:lnTo>
                    <a:pt x="315" y="644"/>
                  </a:lnTo>
                  <a:lnTo>
                    <a:pt x="307" y="650"/>
                  </a:lnTo>
                  <a:lnTo>
                    <a:pt x="301" y="652"/>
                  </a:lnTo>
                  <a:lnTo>
                    <a:pt x="295" y="650"/>
                  </a:lnTo>
                  <a:lnTo>
                    <a:pt x="283" y="636"/>
                  </a:lnTo>
                  <a:lnTo>
                    <a:pt x="273" y="630"/>
                  </a:lnTo>
                  <a:lnTo>
                    <a:pt x="262" y="630"/>
                  </a:lnTo>
                  <a:lnTo>
                    <a:pt x="254" y="636"/>
                  </a:lnTo>
                  <a:lnTo>
                    <a:pt x="246" y="642"/>
                  </a:lnTo>
                  <a:lnTo>
                    <a:pt x="238" y="644"/>
                  </a:lnTo>
                  <a:lnTo>
                    <a:pt x="230" y="640"/>
                  </a:lnTo>
                  <a:lnTo>
                    <a:pt x="220" y="632"/>
                  </a:lnTo>
                  <a:lnTo>
                    <a:pt x="208" y="624"/>
                  </a:lnTo>
                  <a:lnTo>
                    <a:pt x="195" y="614"/>
                  </a:lnTo>
                  <a:lnTo>
                    <a:pt x="185" y="608"/>
                  </a:lnTo>
                  <a:lnTo>
                    <a:pt x="181" y="606"/>
                  </a:lnTo>
                  <a:lnTo>
                    <a:pt x="181" y="593"/>
                  </a:lnTo>
                  <a:lnTo>
                    <a:pt x="210" y="553"/>
                  </a:lnTo>
                  <a:lnTo>
                    <a:pt x="262" y="540"/>
                  </a:lnTo>
                  <a:lnTo>
                    <a:pt x="271" y="467"/>
                  </a:lnTo>
                  <a:lnTo>
                    <a:pt x="248" y="439"/>
                  </a:lnTo>
                  <a:lnTo>
                    <a:pt x="212" y="455"/>
                  </a:lnTo>
                  <a:lnTo>
                    <a:pt x="179" y="435"/>
                  </a:lnTo>
                  <a:lnTo>
                    <a:pt x="147" y="451"/>
                  </a:lnTo>
                  <a:lnTo>
                    <a:pt x="116" y="431"/>
                  </a:lnTo>
                  <a:lnTo>
                    <a:pt x="106" y="390"/>
                  </a:lnTo>
                  <a:lnTo>
                    <a:pt x="57" y="386"/>
                  </a:lnTo>
                  <a:lnTo>
                    <a:pt x="31" y="404"/>
                  </a:lnTo>
                  <a:lnTo>
                    <a:pt x="0" y="349"/>
                  </a:lnTo>
                  <a:lnTo>
                    <a:pt x="51" y="347"/>
                  </a:lnTo>
                  <a:lnTo>
                    <a:pt x="104" y="295"/>
                  </a:lnTo>
                  <a:lnTo>
                    <a:pt x="139" y="292"/>
                  </a:lnTo>
                  <a:lnTo>
                    <a:pt x="195" y="327"/>
                  </a:lnTo>
                  <a:lnTo>
                    <a:pt x="250" y="335"/>
                  </a:lnTo>
                  <a:lnTo>
                    <a:pt x="275" y="309"/>
                  </a:lnTo>
                  <a:lnTo>
                    <a:pt x="279" y="288"/>
                  </a:lnTo>
                  <a:lnTo>
                    <a:pt x="307" y="278"/>
                  </a:lnTo>
                  <a:lnTo>
                    <a:pt x="338" y="248"/>
                  </a:lnTo>
                  <a:lnTo>
                    <a:pt x="386" y="238"/>
                  </a:lnTo>
                  <a:lnTo>
                    <a:pt x="397" y="207"/>
                  </a:lnTo>
                  <a:lnTo>
                    <a:pt x="437" y="181"/>
                  </a:lnTo>
                  <a:lnTo>
                    <a:pt x="458" y="223"/>
                  </a:lnTo>
                  <a:lnTo>
                    <a:pt x="496" y="225"/>
                  </a:lnTo>
                  <a:lnTo>
                    <a:pt x="521" y="248"/>
                  </a:lnTo>
                  <a:lnTo>
                    <a:pt x="567" y="227"/>
                  </a:lnTo>
                  <a:lnTo>
                    <a:pt x="575" y="189"/>
                  </a:lnTo>
                  <a:lnTo>
                    <a:pt x="604" y="173"/>
                  </a:lnTo>
                  <a:lnTo>
                    <a:pt x="641" y="193"/>
                  </a:lnTo>
                  <a:lnTo>
                    <a:pt x="659" y="160"/>
                  </a:lnTo>
                  <a:lnTo>
                    <a:pt x="695" y="160"/>
                  </a:lnTo>
                  <a:lnTo>
                    <a:pt x="693" y="120"/>
                  </a:lnTo>
                  <a:lnTo>
                    <a:pt x="728" y="108"/>
                  </a:lnTo>
                  <a:lnTo>
                    <a:pt x="740" y="122"/>
                  </a:lnTo>
                  <a:lnTo>
                    <a:pt x="765" y="71"/>
                  </a:lnTo>
                  <a:lnTo>
                    <a:pt x="797" y="73"/>
                  </a:lnTo>
                  <a:lnTo>
                    <a:pt x="825" y="77"/>
                  </a:lnTo>
                  <a:lnTo>
                    <a:pt x="840" y="30"/>
                  </a:lnTo>
                  <a:lnTo>
                    <a:pt x="868" y="36"/>
                  </a:lnTo>
                  <a:lnTo>
                    <a:pt x="891" y="63"/>
                  </a:lnTo>
                  <a:lnTo>
                    <a:pt x="933" y="6"/>
                  </a:lnTo>
                  <a:lnTo>
                    <a:pt x="974" y="18"/>
                  </a:lnTo>
                  <a:lnTo>
                    <a:pt x="1006" y="0"/>
                  </a:lnTo>
                  <a:lnTo>
                    <a:pt x="1039" y="10"/>
                  </a:lnTo>
                  <a:lnTo>
                    <a:pt x="1039" y="69"/>
                  </a:lnTo>
                  <a:lnTo>
                    <a:pt x="1065" y="89"/>
                  </a:lnTo>
                  <a:lnTo>
                    <a:pt x="1059" y="154"/>
                  </a:lnTo>
                  <a:lnTo>
                    <a:pt x="1006" y="215"/>
                  </a:lnTo>
                  <a:lnTo>
                    <a:pt x="1080" y="209"/>
                  </a:lnTo>
                  <a:lnTo>
                    <a:pt x="1096" y="234"/>
                  </a:lnTo>
                  <a:lnTo>
                    <a:pt x="1096" y="284"/>
                  </a:lnTo>
                  <a:lnTo>
                    <a:pt x="1134" y="258"/>
                  </a:lnTo>
                  <a:lnTo>
                    <a:pt x="1169" y="258"/>
                  </a:lnTo>
                  <a:lnTo>
                    <a:pt x="1191" y="321"/>
                  </a:lnTo>
                  <a:lnTo>
                    <a:pt x="1163" y="351"/>
                  </a:lnTo>
                  <a:lnTo>
                    <a:pt x="1167" y="408"/>
                  </a:lnTo>
                  <a:lnTo>
                    <a:pt x="1128" y="431"/>
                  </a:lnTo>
                  <a:lnTo>
                    <a:pt x="1104" y="504"/>
                  </a:lnTo>
                  <a:lnTo>
                    <a:pt x="1110" y="579"/>
                  </a:lnTo>
                  <a:lnTo>
                    <a:pt x="1039" y="642"/>
                  </a:lnTo>
                  <a:lnTo>
                    <a:pt x="1013" y="654"/>
                  </a:lnTo>
                  <a:lnTo>
                    <a:pt x="1013" y="713"/>
                  </a:lnTo>
                  <a:lnTo>
                    <a:pt x="990" y="728"/>
                  </a:lnTo>
                  <a:lnTo>
                    <a:pt x="943" y="738"/>
                  </a:lnTo>
                  <a:lnTo>
                    <a:pt x="937" y="776"/>
                  </a:lnTo>
                  <a:lnTo>
                    <a:pt x="899" y="788"/>
                  </a:lnTo>
                  <a:lnTo>
                    <a:pt x="866" y="835"/>
                  </a:lnTo>
                </a:path>
              </a:pathLst>
            </a:custGeom>
            <a:grpFill/>
            <a:ln w="6350">
              <a:solidFill>
                <a:schemeClr val="bg1">
                  <a:lumMod val="95000"/>
                </a:schemeClr>
              </a:solidFill>
              <a:prstDash val="solid"/>
              <a:round/>
            </a:ln>
          </p:spPr>
          <p:txBody>
            <a:bodyPr/>
            <a:lstStyle/>
            <a:p>
              <a:endParaRPr altLang="en-US" lang="zh-CN" sz="2400"/>
            </a:p>
          </p:txBody>
        </p:sp>
        <p:sp>
          <p:nvSpPr>
            <p:cNvPr id="35" name="Freeform 75"/>
            <p:cNvSpPr/>
            <p:nvPr/>
          </p:nvSpPr>
          <p:spPr bwMode="gray">
            <a:xfrm>
              <a:off x="3116" y="3813"/>
              <a:ext cx="195" cy="172"/>
            </a:xfrm>
            <a:custGeom>
              <a:gdLst>
                <a:gd fmla="*/ 20 w 392" name="T0"/>
                <a:gd fmla="*/ 19 h 344" name="T1"/>
                <a:gd fmla="*/ 17 w 392" name="T2"/>
                <a:gd fmla="*/ 21 h 344" name="T3"/>
                <a:gd fmla="*/ 11 w 392" name="T4"/>
                <a:gd fmla="*/ 27 h 344" name="T5"/>
                <a:gd fmla="*/ 5 w 392" name="T6"/>
                <a:gd fmla="*/ 35 h 344" name="T7"/>
                <a:gd fmla="*/ 1 w 392" name="T8"/>
                <a:gd fmla="*/ 40 h 344" name="T9"/>
                <a:gd fmla="*/ 0 w 392" name="T10"/>
                <a:gd fmla="*/ 50 h 344" name="T11"/>
                <a:gd fmla="*/ 1 w 392" name="T12"/>
                <a:gd fmla="*/ 63 h 344" name="T13"/>
                <a:gd fmla="*/ 5 w 392" name="T14"/>
                <a:gd fmla="*/ 72 h 344" name="T15"/>
                <a:gd fmla="*/ 12 w 392" name="T16"/>
                <a:gd fmla="*/ 78 h 344" name="T17"/>
                <a:gd fmla="*/ 22 w 392" name="T18"/>
                <a:gd fmla="*/ 80 h 344" name="T19"/>
                <a:gd fmla="*/ 28 w 392" name="T20"/>
                <a:gd fmla="*/ 80 h 344" name="T21"/>
                <a:gd fmla="*/ 33 w 392" name="T22"/>
                <a:gd fmla="*/ 81 h 344" name="T23"/>
                <a:gd fmla="*/ 41 w 392" name="T24"/>
                <a:gd fmla="*/ 86 h 344" name="T25"/>
                <a:gd fmla="*/ 46 w 392" name="T26"/>
                <a:gd fmla="*/ 85 h 344" name="T27"/>
                <a:gd fmla="*/ 49 w 392" name="T28"/>
                <a:gd fmla="*/ 80 h 344" name="T29"/>
                <a:gd fmla="*/ 53 w 392" name="T30"/>
                <a:gd fmla="*/ 74 h 344" name="T31"/>
                <a:gd fmla="*/ 59 w 392" name="T32"/>
                <a:gd fmla="*/ 73 h 344" name="T33"/>
                <a:gd fmla="*/ 64 w 392" name="T34"/>
                <a:gd fmla="*/ 69 h 344" name="T35"/>
                <a:gd fmla="*/ 69 w 392" name="T36"/>
                <a:gd fmla="*/ 63 h 344" name="T37"/>
                <a:gd fmla="*/ 76 w 392" name="T38"/>
                <a:gd fmla="*/ 59 h 344" name="T39"/>
                <a:gd fmla="*/ 79 w 392" name="T40"/>
                <a:gd fmla="*/ 52 h 344" name="T41"/>
                <a:gd fmla="*/ 80 w 392" name="T42"/>
                <a:gd fmla="*/ 43 h 344" name="T43"/>
                <a:gd fmla="*/ 85 w 392" name="T44"/>
                <a:gd fmla="*/ 28 h 344" name="T45"/>
                <a:gd fmla="*/ 90 w 392" name="T46"/>
                <a:gd fmla="*/ 21 h 344" name="T47"/>
                <a:gd fmla="*/ 94 w 392" name="T48"/>
                <a:gd fmla="*/ 19 h 344" name="T49"/>
                <a:gd fmla="*/ 97 w 392" name="T50"/>
                <a:gd fmla="*/ 15 h 344" name="T51"/>
                <a:gd fmla="*/ 97 w 392" name="T52"/>
                <a:gd fmla="*/ 9 h 344" name="T53"/>
                <a:gd fmla="*/ 95 w 392" name="T54"/>
                <a:gd fmla="*/ 3 h 344" name="T55"/>
                <a:gd fmla="*/ 88 w 392" name="T56"/>
                <a:gd fmla="*/ 1 h 344" name="T57"/>
                <a:gd fmla="*/ 75 w 392" name="T58"/>
                <a:gd fmla="*/ 1 h 344" name="T59"/>
                <a:gd fmla="*/ 64 w 392" name="T60"/>
                <a:gd fmla="*/ 3 h 344" name="T61"/>
                <a:gd fmla="*/ 55 w 392" name="T62"/>
                <a:gd fmla="*/ 5 h 344" name="T63"/>
                <a:gd fmla="*/ 45 w 392" name="T64"/>
                <a:gd fmla="*/ 7 h 344" name="T65"/>
                <a:gd fmla="*/ 38 w 392" name="T66"/>
                <a:gd fmla="*/ 8 h 344" name="T67"/>
                <a:gd fmla="*/ 33 w 392" name="T68"/>
                <a:gd fmla="*/ 11 h 344" name="T69"/>
                <a:gd fmla="*/ 28 w 392" name="T70"/>
                <a:gd fmla="*/ 12 h 344" name="T71"/>
                <a:gd fmla="*/ 23 w 392" name="T72"/>
                <a:gd fmla="*/ 12 h 344"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w 392" name="T111"/>
                <a:gd fmla="*/ 0 h 344" name="T112"/>
                <a:gd fmla="*/ 392 w 392" name="T113"/>
                <a:gd fmla="*/ 344 h 344" name="T114"/>
              </a:gd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b="T114" l="T111" r="T113" t="T112"/>
              <a:pathLst>
                <a:path h="344" w="392">
                  <a:moveTo>
                    <a:pt x="87" y="51"/>
                  </a:moveTo>
                  <a:lnTo>
                    <a:pt x="83" y="74"/>
                  </a:lnTo>
                  <a:lnTo>
                    <a:pt x="79" y="76"/>
                  </a:lnTo>
                  <a:lnTo>
                    <a:pt x="71" y="84"/>
                  </a:lnTo>
                  <a:lnTo>
                    <a:pt x="59" y="96"/>
                  </a:lnTo>
                  <a:lnTo>
                    <a:pt x="45" y="108"/>
                  </a:lnTo>
                  <a:lnTo>
                    <a:pt x="32" y="124"/>
                  </a:lnTo>
                  <a:lnTo>
                    <a:pt x="20" y="137"/>
                  </a:lnTo>
                  <a:lnTo>
                    <a:pt x="10" y="149"/>
                  </a:lnTo>
                  <a:lnTo>
                    <a:pt x="4" y="159"/>
                  </a:lnTo>
                  <a:lnTo>
                    <a:pt x="0" y="175"/>
                  </a:lnTo>
                  <a:lnTo>
                    <a:pt x="0" y="200"/>
                  </a:lnTo>
                  <a:lnTo>
                    <a:pt x="2" y="228"/>
                  </a:lnTo>
                  <a:lnTo>
                    <a:pt x="6" y="254"/>
                  </a:lnTo>
                  <a:lnTo>
                    <a:pt x="12" y="271"/>
                  </a:lnTo>
                  <a:lnTo>
                    <a:pt x="22" y="287"/>
                  </a:lnTo>
                  <a:lnTo>
                    <a:pt x="36" y="299"/>
                  </a:lnTo>
                  <a:lnTo>
                    <a:pt x="51" y="309"/>
                  </a:lnTo>
                  <a:lnTo>
                    <a:pt x="73" y="317"/>
                  </a:lnTo>
                  <a:lnTo>
                    <a:pt x="91" y="318"/>
                  </a:lnTo>
                  <a:lnTo>
                    <a:pt x="103" y="318"/>
                  </a:lnTo>
                  <a:lnTo>
                    <a:pt x="112" y="318"/>
                  </a:lnTo>
                  <a:lnTo>
                    <a:pt x="122" y="318"/>
                  </a:lnTo>
                  <a:lnTo>
                    <a:pt x="134" y="324"/>
                  </a:lnTo>
                  <a:lnTo>
                    <a:pt x="152" y="334"/>
                  </a:lnTo>
                  <a:lnTo>
                    <a:pt x="164" y="342"/>
                  </a:lnTo>
                  <a:lnTo>
                    <a:pt x="175" y="344"/>
                  </a:lnTo>
                  <a:lnTo>
                    <a:pt x="185" y="338"/>
                  </a:lnTo>
                  <a:lnTo>
                    <a:pt x="193" y="328"/>
                  </a:lnTo>
                  <a:lnTo>
                    <a:pt x="199" y="317"/>
                  </a:lnTo>
                  <a:lnTo>
                    <a:pt x="205" y="305"/>
                  </a:lnTo>
                  <a:lnTo>
                    <a:pt x="213" y="295"/>
                  </a:lnTo>
                  <a:lnTo>
                    <a:pt x="225" y="293"/>
                  </a:lnTo>
                  <a:lnTo>
                    <a:pt x="240" y="289"/>
                  </a:lnTo>
                  <a:lnTo>
                    <a:pt x="252" y="283"/>
                  </a:lnTo>
                  <a:lnTo>
                    <a:pt x="260" y="275"/>
                  </a:lnTo>
                  <a:lnTo>
                    <a:pt x="268" y="263"/>
                  </a:lnTo>
                  <a:lnTo>
                    <a:pt x="280" y="252"/>
                  </a:lnTo>
                  <a:lnTo>
                    <a:pt x="292" y="246"/>
                  </a:lnTo>
                  <a:lnTo>
                    <a:pt x="305" y="238"/>
                  </a:lnTo>
                  <a:lnTo>
                    <a:pt x="315" y="224"/>
                  </a:lnTo>
                  <a:lnTo>
                    <a:pt x="319" y="208"/>
                  </a:lnTo>
                  <a:lnTo>
                    <a:pt x="321" y="189"/>
                  </a:lnTo>
                  <a:lnTo>
                    <a:pt x="323" y="169"/>
                  </a:lnTo>
                  <a:lnTo>
                    <a:pt x="331" y="139"/>
                  </a:lnTo>
                  <a:lnTo>
                    <a:pt x="343" y="112"/>
                  </a:lnTo>
                  <a:lnTo>
                    <a:pt x="355" y="92"/>
                  </a:lnTo>
                  <a:lnTo>
                    <a:pt x="362" y="84"/>
                  </a:lnTo>
                  <a:lnTo>
                    <a:pt x="372" y="80"/>
                  </a:lnTo>
                  <a:lnTo>
                    <a:pt x="380" y="76"/>
                  </a:lnTo>
                  <a:lnTo>
                    <a:pt x="388" y="70"/>
                  </a:lnTo>
                  <a:lnTo>
                    <a:pt x="392" y="61"/>
                  </a:lnTo>
                  <a:lnTo>
                    <a:pt x="392" y="51"/>
                  </a:lnTo>
                  <a:lnTo>
                    <a:pt x="390" y="35"/>
                  </a:lnTo>
                  <a:lnTo>
                    <a:pt x="390" y="23"/>
                  </a:lnTo>
                  <a:lnTo>
                    <a:pt x="384" y="13"/>
                  </a:lnTo>
                  <a:lnTo>
                    <a:pt x="374" y="8"/>
                  </a:lnTo>
                  <a:lnTo>
                    <a:pt x="356" y="2"/>
                  </a:lnTo>
                  <a:lnTo>
                    <a:pt x="327" y="0"/>
                  </a:lnTo>
                  <a:lnTo>
                    <a:pt x="301" y="4"/>
                  </a:lnTo>
                  <a:lnTo>
                    <a:pt x="280" y="9"/>
                  </a:lnTo>
                  <a:lnTo>
                    <a:pt x="260" y="13"/>
                  </a:lnTo>
                  <a:lnTo>
                    <a:pt x="240" y="15"/>
                  </a:lnTo>
                  <a:lnTo>
                    <a:pt x="221" y="21"/>
                  </a:lnTo>
                  <a:lnTo>
                    <a:pt x="201" y="27"/>
                  </a:lnTo>
                  <a:lnTo>
                    <a:pt x="181" y="27"/>
                  </a:lnTo>
                  <a:lnTo>
                    <a:pt x="166" y="27"/>
                  </a:lnTo>
                  <a:lnTo>
                    <a:pt x="154" y="31"/>
                  </a:lnTo>
                  <a:lnTo>
                    <a:pt x="142" y="39"/>
                  </a:lnTo>
                  <a:lnTo>
                    <a:pt x="134" y="45"/>
                  </a:lnTo>
                  <a:lnTo>
                    <a:pt x="126" y="49"/>
                  </a:lnTo>
                  <a:lnTo>
                    <a:pt x="114" y="49"/>
                  </a:lnTo>
                  <a:lnTo>
                    <a:pt x="103" y="49"/>
                  </a:lnTo>
                  <a:lnTo>
                    <a:pt x="93" y="49"/>
                  </a:lnTo>
                  <a:lnTo>
                    <a:pt x="87" y="51"/>
                  </a:lnTo>
                  <a:close/>
                </a:path>
              </a:pathLst>
            </a:custGeom>
            <a:grpFill/>
            <a:ln w="0">
              <a:solidFill>
                <a:schemeClr val="bg1">
                  <a:lumMod val="95000"/>
                </a:schemeClr>
              </a:solidFill>
              <a:prstDash val="solid"/>
              <a:round/>
            </a:ln>
          </p:spPr>
          <p:txBody>
            <a:bodyPr/>
            <a:lstStyle/>
            <a:p>
              <a:endParaRPr altLang="en-US" lang="zh-CN" sz="2400"/>
            </a:p>
          </p:txBody>
        </p:sp>
        <p:sp>
          <p:nvSpPr>
            <p:cNvPr id="36" name="Freeform 76"/>
            <p:cNvSpPr/>
            <p:nvPr/>
          </p:nvSpPr>
          <p:spPr bwMode="gray">
            <a:xfrm>
              <a:off x="3116" y="3813"/>
              <a:ext cx="195" cy="172"/>
            </a:xfrm>
            <a:custGeom>
              <a:gdLst>
                <a:gd fmla="*/ 20 w 392" name="T0"/>
                <a:gd fmla="*/ 19 h 344" name="T1"/>
                <a:gd fmla="*/ 17 w 392" name="T2"/>
                <a:gd fmla="*/ 21 h 344" name="T3"/>
                <a:gd fmla="*/ 11 w 392" name="T4"/>
                <a:gd fmla="*/ 27 h 344" name="T5"/>
                <a:gd fmla="*/ 5 w 392" name="T6"/>
                <a:gd fmla="*/ 35 h 344" name="T7"/>
                <a:gd fmla="*/ 1 w 392" name="T8"/>
                <a:gd fmla="*/ 40 h 344" name="T9"/>
                <a:gd fmla="*/ 0 w 392" name="T10"/>
                <a:gd fmla="*/ 50 h 344" name="T11"/>
                <a:gd fmla="*/ 1 w 392" name="T12"/>
                <a:gd fmla="*/ 63 h 344" name="T13"/>
                <a:gd fmla="*/ 5 w 392" name="T14"/>
                <a:gd fmla="*/ 72 h 344" name="T15"/>
                <a:gd fmla="*/ 12 w 392" name="T16"/>
                <a:gd fmla="*/ 78 h 344" name="T17"/>
                <a:gd fmla="*/ 22 w 392" name="T18"/>
                <a:gd fmla="*/ 80 h 344" name="T19"/>
                <a:gd fmla="*/ 28 w 392" name="T20"/>
                <a:gd fmla="*/ 80 h 344" name="T21"/>
                <a:gd fmla="*/ 33 w 392" name="T22"/>
                <a:gd fmla="*/ 81 h 344" name="T23"/>
                <a:gd fmla="*/ 41 w 392" name="T24"/>
                <a:gd fmla="*/ 86 h 344" name="T25"/>
                <a:gd fmla="*/ 46 w 392" name="T26"/>
                <a:gd fmla="*/ 85 h 344" name="T27"/>
                <a:gd fmla="*/ 49 w 392" name="T28"/>
                <a:gd fmla="*/ 80 h 344" name="T29"/>
                <a:gd fmla="*/ 53 w 392" name="T30"/>
                <a:gd fmla="*/ 74 h 344" name="T31"/>
                <a:gd fmla="*/ 59 w 392" name="T32"/>
                <a:gd fmla="*/ 73 h 344" name="T33"/>
                <a:gd fmla="*/ 64 w 392" name="T34"/>
                <a:gd fmla="*/ 69 h 344" name="T35"/>
                <a:gd fmla="*/ 69 w 392" name="T36"/>
                <a:gd fmla="*/ 63 h 344" name="T37"/>
                <a:gd fmla="*/ 76 w 392" name="T38"/>
                <a:gd fmla="*/ 59 h 344" name="T39"/>
                <a:gd fmla="*/ 79 w 392" name="T40"/>
                <a:gd fmla="*/ 52 h 344" name="T41"/>
                <a:gd fmla="*/ 80 w 392" name="T42"/>
                <a:gd fmla="*/ 43 h 344" name="T43"/>
                <a:gd fmla="*/ 85 w 392" name="T44"/>
                <a:gd fmla="*/ 28 h 344" name="T45"/>
                <a:gd fmla="*/ 90 w 392" name="T46"/>
                <a:gd fmla="*/ 21 h 344" name="T47"/>
                <a:gd fmla="*/ 94 w 392" name="T48"/>
                <a:gd fmla="*/ 19 h 344" name="T49"/>
                <a:gd fmla="*/ 97 w 392" name="T50"/>
                <a:gd fmla="*/ 15 h 344" name="T51"/>
                <a:gd fmla="*/ 97 w 392" name="T52"/>
                <a:gd fmla="*/ 9 h 344" name="T53"/>
                <a:gd fmla="*/ 95 w 392" name="T54"/>
                <a:gd fmla="*/ 3 h 344" name="T55"/>
                <a:gd fmla="*/ 88 w 392" name="T56"/>
                <a:gd fmla="*/ 1 h 344" name="T57"/>
                <a:gd fmla="*/ 75 w 392" name="T58"/>
                <a:gd fmla="*/ 1 h 344" name="T59"/>
                <a:gd fmla="*/ 64 w 392" name="T60"/>
                <a:gd fmla="*/ 3 h 344" name="T61"/>
                <a:gd fmla="*/ 55 w 392" name="T62"/>
                <a:gd fmla="*/ 5 h 344" name="T63"/>
                <a:gd fmla="*/ 45 w 392" name="T64"/>
                <a:gd fmla="*/ 7 h 344" name="T65"/>
                <a:gd fmla="*/ 38 w 392" name="T66"/>
                <a:gd fmla="*/ 8 h 344" name="T67"/>
                <a:gd fmla="*/ 33 w 392" name="T68"/>
                <a:gd fmla="*/ 11 h 344" name="T69"/>
                <a:gd fmla="*/ 28 w 392" name="T70"/>
                <a:gd fmla="*/ 12 h 344" name="T71"/>
                <a:gd fmla="*/ 23 w 392" name="T72"/>
                <a:gd fmla="*/ 12 h 344"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w 392" name="T111"/>
                <a:gd fmla="*/ 0 h 344" name="T112"/>
                <a:gd fmla="*/ 392 w 392" name="T113"/>
                <a:gd fmla="*/ 344 h 344" name="T114"/>
              </a:gd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b="T114" l="T111" r="T113" t="T112"/>
              <a:pathLst>
                <a:path h="344" w="392">
                  <a:moveTo>
                    <a:pt x="87" y="51"/>
                  </a:moveTo>
                  <a:lnTo>
                    <a:pt x="83" y="74"/>
                  </a:lnTo>
                  <a:lnTo>
                    <a:pt x="79" y="76"/>
                  </a:lnTo>
                  <a:lnTo>
                    <a:pt x="71" y="84"/>
                  </a:lnTo>
                  <a:lnTo>
                    <a:pt x="59" y="96"/>
                  </a:lnTo>
                  <a:lnTo>
                    <a:pt x="45" y="108"/>
                  </a:lnTo>
                  <a:lnTo>
                    <a:pt x="32" y="124"/>
                  </a:lnTo>
                  <a:lnTo>
                    <a:pt x="20" y="137"/>
                  </a:lnTo>
                  <a:lnTo>
                    <a:pt x="10" y="149"/>
                  </a:lnTo>
                  <a:lnTo>
                    <a:pt x="4" y="159"/>
                  </a:lnTo>
                  <a:lnTo>
                    <a:pt x="0" y="175"/>
                  </a:lnTo>
                  <a:lnTo>
                    <a:pt x="0" y="200"/>
                  </a:lnTo>
                  <a:lnTo>
                    <a:pt x="2" y="228"/>
                  </a:lnTo>
                  <a:lnTo>
                    <a:pt x="6" y="254"/>
                  </a:lnTo>
                  <a:lnTo>
                    <a:pt x="12" y="271"/>
                  </a:lnTo>
                  <a:lnTo>
                    <a:pt x="22" y="287"/>
                  </a:lnTo>
                  <a:lnTo>
                    <a:pt x="36" y="299"/>
                  </a:lnTo>
                  <a:lnTo>
                    <a:pt x="51" y="309"/>
                  </a:lnTo>
                  <a:lnTo>
                    <a:pt x="73" y="317"/>
                  </a:lnTo>
                  <a:lnTo>
                    <a:pt x="91" y="318"/>
                  </a:lnTo>
                  <a:lnTo>
                    <a:pt x="103" y="318"/>
                  </a:lnTo>
                  <a:lnTo>
                    <a:pt x="112" y="318"/>
                  </a:lnTo>
                  <a:lnTo>
                    <a:pt x="122" y="318"/>
                  </a:lnTo>
                  <a:lnTo>
                    <a:pt x="134" y="324"/>
                  </a:lnTo>
                  <a:lnTo>
                    <a:pt x="152" y="334"/>
                  </a:lnTo>
                  <a:lnTo>
                    <a:pt x="164" y="342"/>
                  </a:lnTo>
                  <a:lnTo>
                    <a:pt x="175" y="344"/>
                  </a:lnTo>
                  <a:lnTo>
                    <a:pt x="185" y="338"/>
                  </a:lnTo>
                  <a:lnTo>
                    <a:pt x="193" y="328"/>
                  </a:lnTo>
                  <a:lnTo>
                    <a:pt x="199" y="317"/>
                  </a:lnTo>
                  <a:lnTo>
                    <a:pt x="205" y="305"/>
                  </a:lnTo>
                  <a:lnTo>
                    <a:pt x="213" y="295"/>
                  </a:lnTo>
                  <a:lnTo>
                    <a:pt x="225" y="293"/>
                  </a:lnTo>
                  <a:lnTo>
                    <a:pt x="240" y="289"/>
                  </a:lnTo>
                  <a:lnTo>
                    <a:pt x="252" y="283"/>
                  </a:lnTo>
                  <a:lnTo>
                    <a:pt x="260" y="275"/>
                  </a:lnTo>
                  <a:lnTo>
                    <a:pt x="268" y="263"/>
                  </a:lnTo>
                  <a:lnTo>
                    <a:pt x="280" y="252"/>
                  </a:lnTo>
                  <a:lnTo>
                    <a:pt x="292" y="246"/>
                  </a:lnTo>
                  <a:lnTo>
                    <a:pt x="305" y="238"/>
                  </a:lnTo>
                  <a:lnTo>
                    <a:pt x="315" y="224"/>
                  </a:lnTo>
                  <a:lnTo>
                    <a:pt x="319" y="208"/>
                  </a:lnTo>
                  <a:lnTo>
                    <a:pt x="321" y="189"/>
                  </a:lnTo>
                  <a:lnTo>
                    <a:pt x="323" y="169"/>
                  </a:lnTo>
                  <a:lnTo>
                    <a:pt x="331" y="139"/>
                  </a:lnTo>
                  <a:lnTo>
                    <a:pt x="343" y="112"/>
                  </a:lnTo>
                  <a:lnTo>
                    <a:pt x="355" y="92"/>
                  </a:lnTo>
                  <a:lnTo>
                    <a:pt x="362" y="84"/>
                  </a:lnTo>
                  <a:lnTo>
                    <a:pt x="372" y="80"/>
                  </a:lnTo>
                  <a:lnTo>
                    <a:pt x="380" y="76"/>
                  </a:lnTo>
                  <a:lnTo>
                    <a:pt x="388" y="70"/>
                  </a:lnTo>
                  <a:lnTo>
                    <a:pt x="392" y="61"/>
                  </a:lnTo>
                  <a:lnTo>
                    <a:pt x="392" y="51"/>
                  </a:lnTo>
                  <a:lnTo>
                    <a:pt x="390" y="35"/>
                  </a:lnTo>
                  <a:lnTo>
                    <a:pt x="390" y="23"/>
                  </a:lnTo>
                  <a:lnTo>
                    <a:pt x="384" y="13"/>
                  </a:lnTo>
                  <a:lnTo>
                    <a:pt x="374" y="8"/>
                  </a:lnTo>
                  <a:lnTo>
                    <a:pt x="356" y="2"/>
                  </a:lnTo>
                  <a:lnTo>
                    <a:pt x="327" y="0"/>
                  </a:lnTo>
                  <a:lnTo>
                    <a:pt x="301" y="4"/>
                  </a:lnTo>
                  <a:lnTo>
                    <a:pt x="280" y="9"/>
                  </a:lnTo>
                  <a:lnTo>
                    <a:pt x="260" y="13"/>
                  </a:lnTo>
                  <a:lnTo>
                    <a:pt x="240" y="15"/>
                  </a:lnTo>
                  <a:lnTo>
                    <a:pt x="221" y="21"/>
                  </a:lnTo>
                  <a:lnTo>
                    <a:pt x="201" y="27"/>
                  </a:lnTo>
                  <a:lnTo>
                    <a:pt x="181" y="27"/>
                  </a:lnTo>
                  <a:lnTo>
                    <a:pt x="166" y="27"/>
                  </a:lnTo>
                  <a:lnTo>
                    <a:pt x="154" y="31"/>
                  </a:lnTo>
                  <a:lnTo>
                    <a:pt x="142" y="39"/>
                  </a:lnTo>
                  <a:lnTo>
                    <a:pt x="134" y="45"/>
                  </a:lnTo>
                  <a:lnTo>
                    <a:pt x="126" y="49"/>
                  </a:lnTo>
                  <a:lnTo>
                    <a:pt x="114" y="49"/>
                  </a:lnTo>
                  <a:lnTo>
                    <a:pt x="103" y="49"/>
                  </a:lnTo>
                  <a:lnTo>
                    <a:pt x="93" y="49"/>
                  </a:lnTo>
                  <a:lnTo>
                    <a:pt x="87" y="51"/>
                  </a:lnTo>
                </a:path>
              </a:pathLst>
            </a:custGeom>
            <a:grpFill/>
            <a:ln w="6350">
              <a:solidFill>
                <a:schemeClr val="bg1">
                  <a:lumMod val="95000"/>
                </a:schemeClr>
              </a:solidFill>
              <a:prstDash val="solid"/>
              <a:round/>
            </a:ln>
          </p:spPr>
          <p:txBody>
            <a:bodyPr/>
            <a:lstStyle/>
            <a:p>
              <a:endParaRPr altLang="en-US" lang="zh-CN" sz="2400"/>
            </a:p>
          </p:txBody>
        </p:sp>
        <p:sp>
          <p:nvSpPr>
            <p:cNvPr id="37" name="Freeform 77"/>
            <p:cNvSpPr/>
            <p:nvPr/>
          </p:nvSpPr>
          <p:spPr bwMode="gray">
            <a:xfrm>
              <a:off x="3188" y="3319"/>
              <a:ext cx="564" cy="480"/>
            </a:xfrm>
            <a:custGeom>
              <a:gdLst>
                <a:gd fmla="*/ 279 w 1128" name="T0"/>
                <a:gd fmla="*/ 62 h 960" name="T1"/>
                <a:gd fmla="*/ 272 w 1128" name="T2"/>
                <a:gd fmla="*/ 67 h 960" name="T3"/>
                <a:gd fmla="*/ 266 w 1128" name="T4"/>
                <a:gd fmla="*/ 77 h 960" name="T5"/>
                <a:gd fmla="*/ 261 w 1128" name="T6"/>
                <a:gd fmla="*/ 87 h 960" name="T7"/>
                <a:gd fmla="*/ 254 w 1128" name="T8"/>
                <a:gd fmla="*/ 97 h 960" name="T9"/>
                <a:gd fmla="*/ 241 w 1128" name="T10"/>
                <a:gd fmla="*/ 103 h 960" name="T11"/>
                <a:gd fmla="*/ 230 w 1128" name="T12"/>
                <a:gd fmla="*/ 104 h 960" name="T13"/>
                <a:gd fmla="*/ 216 w 1128" name="T14"/>
                <a:gd fmla="*/ 103 h 960" name="T15"/>
                <a:gd fmla="*/ 203 w 1128" name="T16"/>
                <a:gd fmla="*/ 110 h 960" name="T17"/>
                <a:gd fmla="*/ 199 w 1128" name="T18"/>
                <a:gd fmla="*/ 115 h 960" name="T19"/>
                <a:gd fmla="*/ 198 w 1128" name="T20"/>
                <a:gd fmla="*/ 118 h 960" name="T21"/>
                <a:gd fmla="*/ 196 w 1128" name="T22"/>
                <a:gd fmla="*/ 119 h 960" name="T23"/>
                <a:gd fmla="*/ 190 w 1128" name="T24"/>
                <a:gd fmla="*/ 114 h 960" name="T25"/>
                <a:gd fmla="*/ 183 w 1128" name="T26"/>
                <a:gd fmla="*/ 118 h 960" name="T27"/>
                <a:gd fmla="*/ 177 w 1128" name="T28"/>
                <a:gd fmla="*/ 127 h 960" name="T29"/>
                <a:gd fmla="*/ 164 w 1128" name="T30"/>
                <a:gd fmla="*/ 127 h 960" name="T31"/>
                <a:gd fmla="*/ 155 w 1128" name="T32"/>
                <a:gd fmla="*/ 120 h 960" name="T33"/>
                <a:gd fmla="*/ 148 w 1128" name="T34"/>
                <a:gd fmla="*/ 111 h 960" name="T35"/>
                <a:gd fmla="*/ 143 w 1128" name="T36"/>
                <a:gd fmla="*/ 113 h 960" name="T37"/>
                <a:gd fmla="*/ 147 w 1128" name="T38"/>
                <a:gd fmla="*/ 122 h 960" name="T39"/>
                <a:gd fmla="*/ 154 w 1128" name="T40"/>
                <a:gd fmla="*/ 130 h 960" name="T41"/>
                <a:gd fmla="*/ 153 w 1128" name="T42"/>
                <a:gd fmla="*/ 140 h 960" name="T43"/>
                <a:gd fmla="*/ 140 w 1128" name="T44"/>
                <a:gd fmla="*/ 149 h 960" name="T45"/>
                <a:gd fmla="*/ 134 w 1128" name="T46"/>
                <a:gd fmla="*/ 149 h 960" name="T47"/>
                <a:gd fmla="*/ 132 w 1128" name="T48"/>
                <a:gd fmla="*/ 148 h 960" name="T49"/>
                <a:gd fmla="*/ 130 w 1128" name="T50"/>
                <a:gd fmla="*/ 148 h 960" name="T51"/>
                <a:gd fmla="*/ 126 w 1128" name="T52"/>
                <a:gd fmla="*/ 154 h 960" name="T53"/>
                <a:gd fmla="*/ 116 w 1128" name="T54"/>
                <a:gd fmla="*/ 163 h 960" name="T55"/>
                <a:gd fmla="*/ 110 w 1128" name="T56"/>
                <a:gd fmla="*/ 167 h 960" name="T57"/>
                <a:gd fmla="*/ 97 w 1128" name="T58"/>
                <a:gd fmla="*/ 168 h 960" name="T59"/>
                <a:gd fmla="*/ 87 w 1128" name="T60"/>
                <a:gd fmla="*/ 171 h 960" name="T61"/>
                <a:gd fmla="*/ 75 w 1128" name="T62"/>
                <a:gd fmla="*/ 179 h 960" name="T63"/>
                <a:gd fmla="*/ 56 w 1128" name="T64"/>
                <a:gd fmla="*/ 185 h 960" name="T65"/>
                <a:gd fmla="*/ 46 w 1128" name="T66"/>
                <a:gd fmla="*/ 186 h 960" name="T67"/>
                <a:gd fmla="*/ 38 w 1128" name="T68"/>
                <a:gd fmla="*/ 194 h 960" name="T69"/>
                <a:gd fmla="*/ 29 w 1128" name="T70"/>
                <a:gd fmla="*/ 199 h 960" name="T71"/>
                <a:gd fmla="*/ 23 w 1128" name="T72"/>
                <a:gd fmla="*/ 207 h 960" name="T73"/>
                <a:gd fmla="*/ 26 w 1128" name="T74"/>
                <a:gd fmla="*/ 214 h 960" name="T75"/>
                <a:gd fmla="*/ 35 w 1128" name="T76"/>
                <a:gd fmla="*/ 227 h 960" name="T77"/>
                <a:gd fmla="*/ 35 w 1128" name="T78"/>
                <a:gd fmla="*/ 235 h 960" name="T79"/>
                <a:gd fmla="*/ 24 w 1128" name="T80"/>
                <a:gd fmla="*/ 240 h 960" name="T81"/>
                <a:gd fmla="*/ 13 w 1128" name="T82"/>
                <a:gd fmla="*/ 235 h 960" name="T83"/>
                <a:gd fmla="*/ 4 w 1128" name="T84"/>
                <a:gd fmla="*/ 222 h 960" name="T85"/>
                <a:gd fmla="*/ 1 w 1128" name="T86"/>
                <a:gd fmla="*/ 210 h 960" name="T87"/>
                <a:gd fmla="*/ 1 w 1128" name="T88"/>
                <a:gd fmla="*/ 200 h 960" name="T89"/>
                <a:gd fmla="*/ 8 w 1128" name="T90"/>
                <a:gd fmla="*/ 189 h 960" name="T91"/>
                <a:gd fmla="*/ 0 w 1128" name="T92"/>
                <a:gd fmla="*/ 184 h 960" name="T93"/>
                <a:gd fmla="*/ 19 w 1128" name="T94"/>
                <a:gd fmla="*/ 160 h 960" name="T95"/>
                <a:gd fmla="*/ 37 w 1128" name="T96"/>
                <a:gd fmla="*/ 139 h 960" name="T97"/>
                <a:gd fmla="*/ 59 w 1128" name="T98"/>
                <a:gd fmla="*/ 101 h 960" name="T99"/>
                <a:gd fmla="*/ 74 w 1128" name="T100"/>
                <a:gd fmla="*/ 62 h 960" name="T101"/>
                <a:gd fmla="*/ 82 w 1128" name="T102"/>
                <a:gd fmla="*/ 36 h 960" name="T103"/>
                <a:gd fmla="*/ 121 w 1128" name="T104"/>
                <a:gd fmla="*/ 3 h 960" name="T105"/>
                <a:gd fmla="*/ 156 w 1128" name="T106"/>
                <a:gd fmla="*/ 8 h 960" name="T107"/>
                <a:gd fmla="*/ 170 w 1128" name="T108"/>
                <a:gd fmla="*/ 24 h 960" name="T109"/>
                <a:gd fmla="*/ 185 w 1128" name="T110"/>
                <a:gd fmla="*/ 32 h 960" name="T111"/>
                <a:gd fmla="*/ 224 w 1128" name="T112"/>
                <a:gd fmla="*/ 15 h 960" name="T113"/>
                <a:gd fmla="*/ 272 w 1128" name="T114"/>
                <a:gd fmla="*/ 41 h 960"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w 1128" name="T174"/>
                <a:gd fmla="*/ 0 h 960" name="T175"/>
                <a:gd fmla="*/ 1128 w 1128" name="T176"/>
                <a:gd fmla="*/ 960 h 960" name="T177"/>
              </a:gd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b="T177" l="T174" r="T176" t="T175"/>
              <a:pathLst>
                <a:path h="960" w="1128">
                  <a:moveTo>
                    <a:pt x="1128" y="246"/>
                  </a:moveTo>
                  <a:lnTo>
                    <a:pt x="1124" y="248"/>
                  </a:lnTo>
                  <a:lnTo>
                    <a:pt x="1116" y="250"/>
                  </a:lnTo>
                  <a:lnTo>
                    <a:pt x="1104" y="254"/>
                  </a:lnTo>
                  <a:lnTo>
                    <a:pt x="1094" y="259"/>
                  </a:lnTo>
                  <a:lnTo>
                    <a:pt x="1088" y="265"/>
                  </a:lnTo>
                  <a:lnTo>
                    <a:pt x="1083" y="275"/>
                  </a:lnTo>
                  <a:lnTo>
                    <a:pt x="1075" y="289"/>
                  </a:lnTo>
                  <a:lnTo>
                    <a:pt x="1063" y="305"/>
                  </a:lnTo>
                  <a:lnTo>
                    <a:pt x="1055" y="318"/>
                  </a:lnTo>
                  <a:lnTo>
                    <a:pt x="1047" y="332"/>
                  </a:lnTo>
                  <a:lnTo>
                    <a:pt x="1043" y="348"/>
                  </a:lnTo>
                  <a:lnTo>
                    <a:pt x="1037" y="362"/>
                  </a:lnTo>
                  <a:lnTo>
                    <a:pt x="1029" y="376"/>
                  </a:lnTo>
                  <a:lnTo>
                    <a:pt x="1016" y="387"/>
                  </a:lnTo>
                  <a:lnTo>
                    <a:pt x="1002" y="395"/>
                  </a:lnTo>
                  <a:lnTo>
                    <a:pt x="984" y="403"/>
                  </a:lnTo>
                  <a:lnTo>
                    <a:pt x="966" y="411"/>
                  </a:lnTo>
                  <a:lnTo>
                    <a:pt x="949" y="417"/>
                  </a:lnTo>
                  <a:lnTo>
                    <a:pt x="937" y="419"/>
                  </a:lnTo>
                  <a:lnTo>
                    <a:pt x="921" y="415"/>
                  </a:lnTo>
                  <a:lnTo>
                    <a:pt x="903" y="411"/>
                  </a:lnTo>
                  <a:lnTo>
                    <a:pt x="884" y="409"/>
                  </a:lnTo>
                  <a:lnTo>
                    <a:pt x="864" y="411"/>
                  </a:lnTo>
                  <a:lnTo>
                    <a:pt x="846" y="419"/>
                  </a:lnTo>
                  <a:lnTo>
                    <a:pt x="829" y="431"/>
                  </a:lnTo>
                  <a:lnTo>
                    <a:pt x="813" y="440"/>
                  </a:lnTo>
                  <a:lnTo>
                    <a:pt x="801" y="450"/>
                  </a:lnTo>
                  <a:lnTo>
                    <a:pt x="799" y="454"/>
                  </a:lnTo>
                  <a:lnTo>
                    <a:pt x="797" y="458"/>
                  </a:lnTo>
                  <a:lnTo>
                    <a:pt x="795" y="464"/>
                  </a:lnTo>
                  <a:lnTo>
                    <a:pt x="793" y="468"/>
                  </a:lnTo>
                  <a:lnTo>
                    <a:pt x="791" y="472"/>
                  </a:lnTo>
                  <a:lnTo>
                    <a:pt x="789" y="474"/>
                  </a:lnTo>
                  <a:lnTo>
                    <a:pt x="787" y="474"/>
                  </a:lnTo>
                  <a:lnTo>
                    <a:pt x="783" y="474"/>
                  </a:lnTo>
                  <a:lnTo>
                    <a:pt x="777" y="470"/>
                  </a:lnTo>
                  <a:lnTo>
                    <a:pt x="770" y="462"/>
                  </a:lnTo>
                  <a:lnTo>
                    <a:pt x="760" y="456"/>
                  </a:lnTo>
                  <a:lnTo>
                    <a:pt x="752" y="456"/>
                  </a:lnTo>
                  <a:lnTo>
                    <a:pt x="742" y="462"/>
                  </a:lnTo>
                  <a:lnTo>
                    <a:pt x="734" y="472"/>
                  </a:lnTo>
                  <a:lnTo>
                    <a:pt x="726" y="484"/>
                  </a:lnTo>
                  <a:lnTo>
                    <a:pt x="718" y="496"/>
                  </a:lnTo>
                  <a:lnTo>
                    <a:pt x="708" y="507"/>
                  </a:lnTo>
                  <a:lnTo>
                    <a:pt x="695" y="513"/>
                  </a:lnTo>
                  <a:lnTo>
                    <a:pt x="679" y="513"/>
                  </a:lnTo>
                  <a:lnTo>
                    <a:pt x="657" y="509"/>
                  </a:lnTo>
                  <a:lnTo>
                    <a:pt x="644" y="503"/>
                  </a:lnTo>
                  <a:lnTo>
                    <a:pt x="634" y="494"/>
                  </a:lnTo>
                  <a:lnTo>
                    <a:pt x="622" y="482"/>
                  </a:lnTo>
                  <a:lnTo>
                    <a:pt x="612" y="468"/>
                  </a:lnTo>
                  <a:lnTo>
                    <a:pt x="602" y="454"/>
                  </a:lnTo>
                  <a:lnTo>
                    <a:pt x="592" y="442"/>
                  </a:lnTo>
                  <a:lnTo>
                    <a:pt x="583" y="437"/>
                  </a:lnTo>
                  <a:lnTo>
                    <a:pt x="575" y="440"/>
                  </a:lnTo>
                  <a:lnTo>
                    <a:pt x="571" y="452"/>
                  </a:lnTo>
                  <a:lnTo>
                    <a:pt x="575" y="464"/>
                  </a:lnTo>
                  <a:lnTo>
                    <a:pt x="581" y="478"/>
                  </a:lnTo>
                  <a:lnTo>
                    <a:pt x="588" y="490"/>
                  </a:lnTo>
                  <a:lnTo>
                    <a:pt x="596" y="498"/>
                  </a:lnTo>
                  <a:lnTo>
                    <a:pt x="608" y="509"/>
                  </a:lnTo>
                  <a:lnTo>
                    <a:pt x="618" y="519"/>
                  </a:lnTo>
                  <a:lnTo>
                    <a:pt x="624" y="531"/>
                  </a:lnTo>
                  <a:lnTo>
                    <a:pt x="624" y="541"/>
                  </a:lnTo>
                  <a:lnTo>
                    <a:pt x="612" y="557"/>
                  </a:lnTo>
                  <a:lnTo>
                    <a:pt x="596" y="574"/>
                  </a:lnTo>
                  <a:lnTo>
                    <a:pt x="577" y="588"/>
                  </a:lnTo>
                  <a:lnTo>
                    <a:pt x="557" y="596"/>
                  </a:lnTo>
                  <a:lnTo>
                    <a:pt x="545" y="600"/>
                  </a:lnTo>
                  <a:lnTo>
                    <a:pt x="535" y="598"/>
                  </a:lnTo>
                  <a:lnTo>
                    <a:pt x="533" y="596"/>
                  </a:lnTo>
                  <a:lnTo>
                    <a:pt x="531" y="594"/>
                  </a:lnTo>
                  <a:lnTo>
                    <a:pt x="527" y="592"/>
                  </a:lnTo>
                  <a:lnTo>
                    <a:pt x="525" y="590"/>
                  </a:lnTo>
                  <a:lnTo>
                    <a:pt x="523" y="590"/>
                  </a:lnTo>
                  <a:lnTo>
                    <a:pt x="521" y="590"/>
                  </a:lnTo>
                  <a:lnTo>
                    <a:pt x="520" y="592"/>
                  </a:lnTo>
                  <a:lnTo>
                    <a:pt x="518" y="598"/>
                  </a:lnTo>
                  <a:lnTo>
                    <a:pt x="514" y="608"/>
                  </a:lnTo>
                  <a:lnTo>
                    <a:pt x="504" y="614"/>
                  </a:lnTo>
                  <a:lnTo>
                    <a:pt x="492" y="624"/>
                  </a:lnTo>
                  <a:lnTo>
                    <a:pt x="478" y="637"/>
                  </a:lnTo>
                  <a:lnTo>
                    <a:pt x="466" y="651"/>
                  </a:lnTo>
                  <a:lnTo>
                    <a:pt x="459" y="661"/>
                  </a:lnTo>
                  <a:lnTo>
                    <a:pt x="451" y="667"/>
                  </a:lnTo>
                  <a:lnTo>
                    <a:pt x="441" y="667"/>
                  </a:lnTo>
                  <a:lnTo>
                    <a:pt x="427" y="665"/>
                  </a:lnTo>
                  <a:lnTo>
                    <a:pt x="411" y="667"/>
                  </a:lnTo>
                  <a:lnTo>
                    <a:pt x="390" y="669"/>
                  </a:lnTo>
                  <a:lnTo>
                    <a:pt x="374" y="669"/>
                  </a:lnTo>
                  <a:lnTo>
                    <a:pt x="360" y="675"/>
                  </a:lnTo>
                  <a:lnTo>
                    <a:pt x="348" y="683"/>
                  </a:lnTo>
                  <a:lnTo>
                    <a:pt x="336" y="694"/>
                  </a:lnTo>
                  <a:lnTo>
                    <a:pt x="323" y="704"/>
                  </a:lnTo>
                  <a:lnTo>
                    <a:pt x="299" y="714"/>
                  </a:lnTo>
                  <a:lnTo>
                    <a:pt x="271" y="726"/>
                  </a:lnTo>
                  <a:lnTo>
                    <a:pt x="246" y="734"/>
                  </a:lnTo>
                  <a:lnTo>
                    <a:pt x="226" y="740"/>
                  </a:lnTo>
                  <a:lnTo>
                    <a:pt x="212" y="740"/>
                  </a:lnTo>
                  <a:lnTo>
                    <a:pt x="199" y="740"/>
                  </a:lnTo>
                  <a:lnTo>
                    <a:pt x="185" y="742"/>
                  </a:lnTo>
                  <a:lnTo>
                    <a:pt x="173" y="748"/>
                  </a:lnTo>
                  <a:lnTo>
                    <a:pt x="163" y="759"/>
                  </a:lnTo>
                  <a:lnTo>
                    <a:pt x="153" y="773"/>
                  </a:lnTo>
                  <a:lnTo>
                    <a:pt x="142" y="781"/>
                  </a:lnTo>
                  <a:lnTo>
                    <a:pt x="128" y="787"/>
                  </a:lnTo>
                  <a:lnTo>
                    <a:pt x="116" y="793"/>
                  </a:lnTo>
                  <a:lnTo>
                    <a:pt x="108" y="803"/>
                  </a:lnTo>
                  <a:lnTo>
                    <a:pt x="100" y="816"/>
                  </a:lnTo>
                  <a:lnTo>
                    <a:pt x="92" y="826"/>
                  </a:lnTo>
                  <a:lnTo>
                    <a:pt x="86" y="834"/>
                  </a:lnTo>
                  <a:lnTo>
                    <a:pt x="90" y="844"/>
                  </a:lnTo>
                  <a:lnTo>
                    <a:pt x="104" y="856"/>
                  </a:lnTo>
                  <a:lnTo>
                    <a:pt x="118" y="872"/>
                  </a:lnTo>
                  <a:lnTo>
                    <a:pt x="130" y="891"/>
                  </a:lnTo>
                  <a:lnTo>
                    <a:pt x="138" y="905"/>
                  </a:lnTo>
                  <a:lnTo>
                    <a:pt x="144" y="919"/>
                  </a:lnTo>
                  <a:lnTo>
                    <a:pt x="146" y="931"/>
                  </a:lnTo>
                  <a:lnTo>
                    <a:pt x="140" y="940"/>
                  </a:lnTo>
                  <a:lnTo>
                    <a:pt x="128" y="946"/>
                  </a:lnTo>
                  <a:lnTo>
                    <a:pt x="114" y="954"/>
                  </a:lnTo>
                  <a:lnTo>
                    <a:pt x="96" y="960"/>
                  </a:lnTo>
                  <a:lnTo>
                    <a:pt x="79" y="960"/>
                  </a:lnTo>
                  <a:lnTo>
                    <a:pt x="67" y="956"/>
                  </a:lnTo>
                  <a:lnTo>
                    <a:pt x="51" y="938"/>
                  </a:lnTo>
                  <a:lnTo>
                    <a:pt x="37" y="919"/>
                  </a:lnTo>
                  <a:lnTo>
                    <a:pt x="25" y="901"/>
                  </a:lnTo>
                  <a:lnTo>
                    <a:pt x="18" y="887"/>
                  </a:lnTo>
                  <a:lnTo>
                    <a:pt x="10" y="872"/>
                  </a:lnTo>
                  <a:lnTo>
                    <a:pt x="4" y="854"/>
                  </a:lnTo>
                  <a:lnTo>
                    <a:pt x="2" y="840"/>
                  </a:lnTo>
                  <a:lnTo>
                    <a:pt x="2" y="826"/>
                  </a:lnTo>
                  <a:lnTo>
                    <a:pt x="2" y="812"/>
                  </a:lnTo>
                  <a:lnTo>
                    <a:pt x="4" y="797"/>
                  </a:lnTo>
                  <a:lnTo>
                    <a:pt x="12" y="783"/>
                  </a:lnTo>
                  <a:lnTo>
                    <a:pt x="25" y="765"/>
                  </a:lnTo>
                  <a:lnTo>
                    <a:pt x="31" y="753"/>
                  </a:lnTo>
                  <a:lnTo>
                    <a:pt x="33" y="749"/>
                  </a:lnTo>
                  <a:lnTo>
                    <a:pt x="4" y="746"/>
                  </a:lnTo>
                  <a:lnTo>
                    <a:pt x="0" y="734"/>
                  </a:lnTo>
                  <a:lnTo>
                    <a:pt x="33" y="687"/>
                  </a:lnTo>
                  <a:lnTo>
                    <a:pt x="71" y="675"/>
                  </a:lnTo>
                  <a:lnTo>
                    <a:pt x="77" y="637"/>
                  </a:lnTo>
                  <a:lnTo>
                    <a:pt x="128" y="627"/>
                  </a:lnTo>
                  <a:lnTo>
                    <a:pt x="147" y="612"/>
                  </a:lnTo>
                  <a:lnTo>
                    <a:pt x="147" y="553"/>
                  </a:lnTo>
                  <a:lnTo>
                    <a:pt x="175" y="539"/>
                  </a:lnTo>
                  <a:lnTo>
                    <a:pt x="244" y="478"/>
                  </a:lnTo>
                  <a:lnTo>
                    <a:pt x="238" y="403"/>
                  </a:lnTo>
                  <a:lnTo>
                    <a:pt x="264" y="332"/>
                  </a:lnTo>
                  <a:lnTo>
                    <a:pt x="301" y="307"/>
                  </a:lnTo>
                  <a:lnTo>
                    <a:pt x="297" y="250"/>
                  </a:lnTo>
                  <a:lnTo>
                    <a:pt x="325" y="220"/>
                  </a:lnTo>
                  <a:lnTo>
                    <a:pt x="303" y="157"/>
                  </a:lnTo>
                  <a:lnTo>
                    <a:pt x="329" y="143"/>
                  </a:lnTo>
                  <a:lnTo>
                    <a:pt x="329" y="86"/>
                  </a:lnTo>
                  <a:lnTo>
                    <a:pt x="384" y="78"/>
                  </a:lnTo>
                  <a:lnTo>
                    <a:pt x="484" y="9"/>
                  </a:lnTo>
                  <a:lnTo>
                    <a:pt x="535" y="39"/>
                  </a:lnTo>
                  <a:lnTo>
                    <a:pt x="592" y="9"/>
                  </a:lnTo>
                  <a:lnTo>
                    <a:pt x="624" y="29"/>
                  </a:lnTo>
                  <a:lnTo>
                    <a:pt x="693" y="0"/>
                  </a:lnTo>
                  <a:lnTo>
                    <a:pt x="720" y="27"/>
                  </a:lnTo>
                  <a:lnTo>
                    <a:pt x="681" y="94"/>
                  </a:lnTo>
                  <a:lnTo>
                    <a:pt x="651" y="130"/>
                  </a:lnTo>
                  <a:lnTo>
                    <a:pt x="679" y="151"/>
                  </a:lnTo>
                  <a:lnTo>
                    <a:pt x="740" y="128"/>
                  </a:lnTo>
                  <a:lnTo>
                    <a:pt x="823" y="92"/>
                  </a:lnTo>
                  <a:lnTo>
                    <a:pt x="878" y="120"/>
                  </a:lnTo>
                  <a:lnTo>
                    <a:pt x="895" y="59"/>
                  </a:lnTo>
                  <a:lnTo>
                    <a:pt x="984" y="61"/>
                  </a:lnTo>
                  <a:lnTo>
                    <a:pt x="1053" y="96"/>
                  </a:lnTo>
                  <a:lnTo>
                    <a:pt x="1086" y="161"/>
                  </a:lnTo>
                  <a:lnTo>
                    <a:pt x="1110" y="216"/>
                  </a:lnTo>
                  <a:lnTo>
                    <a:pt x="1128" y="246"/>
                  </a:lnTo>
                  <a:close/>
                </a:path>
              </a:pathLst>
            </a:custGeom>
            <a:grpFill/>
            <a:ln w="0">
              <a:solidFill>
                <a:schemeClr val="bg1">
                  <a:lumMod val="95000"/>
                </a:schemeClr>
              </a:solidFill>
              <a:prstDash val="solid"/>
              <a:round/>
            </a:ln>
          </p:spPr>
          <p:txBody>
            <a:bodyPr/>
            <a:lstStyle/>
            <a:p>
              <a:endParaRPr altLang="en-US" lang="zh-CN" sz="2400"/>
            </a:p>
          </p:txBody>
        </p:sp>
        <p:sp>
          <p:nvSpPr>
            <p:cNvPr id="38" name="Freeform 78"/>
            <p:cNvSpPr/>
            <p:nvPr/>
          </p:nvSpPr>
          <p:spPr bwMode="gray">
            <a:xfrm>
              <a:off x="3188" y="3319"/>
              <a:ext cx="564" cy="480"/>
            </a:xfrm>
            <a:custGeom>
              <a:gdLst>
                <a:gd fmla="*/ 279 w 1128" name="T0"/>
                <a:gd fmla="*/ 62 h 960" name="T1"/>
                <a:gd fmla="*/ 272 w 1128" name="T2"/>
                <a:gd fmla="*/ 67 h 960" name="T3"/>
                <a:gd fmla="*/ 266 w 1128" name="T4"/>
                <a:gd fmla="*/ 77 h 960" name="T5"/>
                <a:gd fmla="*/ 261 w 1128" name="T6"/>
                <a:gd fmla="*/ 87 h 960" name="T7"/>
                <a:gd fmla="*/ 254 w 1128" name="T8"/>
                <a:gd fmla="*/ 97 h 960" name="T9"/>
                <a:gd fmla="*/ 241 w 1128" name="T10"/>
                <a:gd fmla="*/ 103 h 960" name="T11"/>
                <a:gd fmla="*/ 230 w 1128" name="T12"/>
                <a:gd fmla="*/ 104 h 960" name="T13"/>
                <a:gd fmla="*/ 216 w 1128" name="T14"/>
                <a:gd fmla="*/ 103 h 960" name="T15"/>
                <a:gd fmla="*/ 203 w 1128" name="T16"/>
                <a:gd fmla="*/ 110 h 960" name="T17"/>
                <a:gd fmla="*/ 199 w 1128" name="T18"/>
                <a:gd fmla="*/ 115 h 960" name="T19"/>
                <a:gd fmla="*/ 198 w 1128" name="T20"/>
                <a:gd fmla="*/ 118 h 960" name="T21"/>
                <a:gd fmla="*/ 196 w 1128" name="T22"/>
                <a:gd fmla="*/ 119 h 960" name="T23"/>
                <a:gd fmla="*/ 190 w 1128" name="T24"/>
                <a:gd fmla="*/ 114 h 960" name="T25"/>
                <a:gd fmla="*/ 183 w 1128" name="T26"/>
                <a:gd fmla="*/ 118 h 960" name="T27"/>
                <a:gd fmla="*/ 177 w 1128" name="T28"/>
                <a:gd fmla="*/ 127 h 960" name="T29"/>
                <a:gd fmla="*/ 164 w 1128" name="T30"/>
                <a:gd fmla="*/ 127 h 960" name="T31"/>
                <a:gd fmla="*/ 155 w 1128" name="T32"/>
                <a:gd fmla="*/ 120 h 960" name="T33"/>
                <a:gd fmla="*/ 148 w 1128" name="T34"/>
                <a:gd fmla="*/ 111 h 960" name="T35"/>
                <a:gd fmla="*/ 143 w 1128" name="T36"/>
                <a:gd fmla="*/ 113 h 960" name="T37"/>
                <a:gd fmla="*/ 147 w 1128" name="T38"/>
                <a:gd fmla="*/ 122 h 960" name="T39"/>
                <a:gd fmla="*/ 154 w 1128" name="T40"/>
                <a:gd fmla="*/ 130 h 960" name="T41"/>
                <a:gd fmla="*/ 153 w 1128" name="T42"/>
                <a:gd fmla="*/ 140 h 960" name="T43"/>
                <a:gd fmla="*/ 140 w 1128" name="T44"/>
                <a:gd fmla="*/ 149 h 960" name="T45"/>
                <a:gd fmla="*/ 134 w 1128" name="T46"/>
                <a:gd fmla="*/ 149 h 960" name="T47"/>
                <a:gd fmla="*/ 132 w 1128" name="T48"/>
                <a:gd fmla="*/ 148 h 960" name="T49"/>
                <a:gd fmla="*/ 130 w 1128" name="T50"/>
                <a:gd fmla="*/ 148 h 960" name="T51"/>
                <a:gd fmla="*/ 126 w 1128" name="T52"/>
                <a:gd fmla="*/ 154 h 960" name="T53"/>
                <a:gd fmla="*/ 116 w 1128" name="T54"/>
                <a:gd fmla="*/ 163 h 960" name="T55"/>
                <a:gd fmla="*/ 110 w 1128" name="T56"/>
                <a:gd fmla="*/ 167 h 960" name="T57"/>
                <a:gd fmla="*/ 97 w 1128" name="T58"/>
                <a:gd fmla="*/ 168 h 960" name="T59"/>
                <a:gd fmla="*/ 87 w 1128" name="T60"/>
                <a:gd fmla="*/ 171 h 960" name="T61"/>
                <a:gd fmla="*/ 75 w 1128" name="T62"/>
                <a:gd fmla="*/ 179 h 960" name="T63"/>
                <a:gd fmla="*/ 56 w 1128" name="T64"/>
                <a:gd fmla="*/ 185 h 960" name="T65"/>
                <a:gd fmla="*/ 46 w 1128" name="T66"/>
                <a:gd fmla="*/ 186 h 960" name="T67"/>
                <a:gd fmla="*/ 38 w 1128" name="T68"/>
                <a:gd fmla="*/ 194 h 960" name="T69"/>
                <a:gd fmla="*/ 29 w 1128" name="T70"/>
                <a:gd fmla="*/ 199 h 960" name="T71"/>
                <a:gd fmla="*/ 23 w 1128" name="T72"/>
                <a:gd fmla="*/ 207 h 960" name="T73"/>
                <a:gd fmla="*/ 26 w 1128" name="T74"/>
                <a:gd fmla="*/ 214 h 960" name="T75"/>
                <a:gd fmla="*/ 35 w 1128" name="T76"/>
                <a:gd fmla="*/ 227 h 960" name="T77"/>
                <a:gd fmla="*/ 35 w 1128" name="T78"/>
                <a:gd fmla="*/ 235 h 960" name="T79"/>
                <a:gd fmla="*/ 24 w 1128" name="T80"/>
                <a:gd fmla="*/ 240 h 960" name="T81"/>
                <a:gd fmla="*/ 13 w 1128" name="T82"/>
                <a:gd fmla="*/ 235 h 960" name="T83"/>
                <a:gd fmla="*/ 4 w 1128" name="T84"/>
                <a:gd fmla="*/ 222 h 960" name="T85"/>
                <a:gd fmla="*/ 1 w 1128" name="T86"/>
                <a:gd fmla="*/ 210 h 960" name="T87"/>
                <a:gd fmla="*/ 1 w 1128" name="T88"/>
                <a:gd fmla="*/ 200 h 960" name="T89"/>
                <a:gd fmla="*/ 8 w 1128" name="T90"/>
                <a:gd fmla="*/ 189 h 960" name="T91"/>
                <a:gd fmla="*/ 0 w 1128" name="T92"/>
                <a:gd fmla="*/ 184 h 960" name="T93"/>
                <a:gd fmla="*/ 19 w 1128" name="T94"/>
                <a:gd fmla="*/ 160 h 960" name="T95"/>
                <a:gd fmla="*/ 37 w 1128" name="T96"/>
                <a:gd fmla="*/ 139 h 960" name="T97"/>
                <a:gd fmla="*/ 59 w 1128" name="T98"/>
                <a:gd fmla="*/ 101 h 960" name="T99"/>
                <a:gd fmla="*/ 74 w 1128" name="T100"/>
                <a:gd fmla="*/ 62 h 960" name="T101"/>
                <a:gd fmla="*/ 82 w 1128" name="T102"/>
                <a:gd fmla="*/ 36 h 960" name="T103"/>
                <a:gd fmla="*/ 121 w 1128" name="T104"/>
                <a:gd fmla="*/ 3 h 960" name="T105"/>
                <a:gd fmla="*/ 156 w 1128" name="T106"/>
                <a:gd fmla="*/ 8 h 960" name="T107"/>
                <a:gd fmla="*/ 170 w 1128" name="T108"/>
                <a:gd fmla="*/ 24 h 960" name="T109"/>
                <a:gd fmla="*/ 185 w 1128" name="T110"/>
                <a:gd fmla="*/ 32 h 960" name="T111"/>
                <a:gd fmla="*/ 224 w 1128" name="T112"/>
                <a:gd fmla="*/ 15 h 960" name="T113"/>
                <a:gd fmla="*/ 272 w 1128" name="T114"/>
                <a:gd fmla="*/ 41 h 960"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w 1128" name="T174"/>
                <a:gd fmla="*/ 0 h 960" name="T175"/>
                <a:gd fmla="*/ 1128 w 1128" name="T176"/>
                <a:gd fmla="*/ 960 h 960" name="T177"/>
              </a:gd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b="T177" l="T174" r="T176" t="T175"/>
              <a:pathLst>
                <a:path h="960" w="1128">
                  <a:moveTo>
                    <a:pt x="1128" y="246"/>
                  </a:moveTo>
                  <a:lnTo>
                    <a:pt x="1124" y="248"/>
                  </a:lnTo>
                  <a:lnTo>
                    <a:pt x="1116" y="250"/>
                  </a:lnTo>
                  <a:lnTo>
                    <a:pt x="1104" y="254"/>
                  </a:lnTo>
                  <a:lnTo>
                    <a:pt x="1094" y="259"/>
                  </a:lnTo>
                  <a:lnTo>
                    <a:pt x="1088" y="265"/>
                  </a:lnTo>
                  <a:lnTo>
                    <a:pt x="1083" y="275"/>
                  </a:lnTo>
                  <a:lnTo>
                    <a:pt x="1075" y="289"/>
                  </a:lnTo>
                  <a:lnTo>
                    <a:pt x="1063" y="305"/>
                  </a:lnTo>
                  <a:lnTo>
                    <a:pt x="1055" y="318"/>
                  </a:lnTo>
                  <a:lnTo>
                    <a:pt x="1047" y="332"/>
                  </a:lnTo>
                  <a:lnTo>
                    <a:pt x="1043" y="348"/>
                  </a:lnTo>
                  <a:lnTo>
                    <a:pt x="1037" y="362"/>
                  </a:lnTo>
                  <a:lnTo>
                    <a:pt x="1029" y="376"/>
                  </a:lnTo>
                  <a:lnTo>
                    <a:pt x="1016" y="387"/>
                  </a:lnTo>
                  <a:lnTo>
                    <a:pt x="1002" y="395"/>
                  </a:lnTo>
                  <a:lnTo>
                    <a:pt x="984" y="403"/>
                  </a:lnTo>
                  <a:lnTo>
                    <a:pt x="966" y="411"/>
                  </a:lnTo>
                  <a:lnTo>
                    <a:pt x="949" y="417"/>
                  </a:lnTo>
                  <a:lnTo>
                    <a:pt x="937" y="419"/>
                  </a:lnTo>
                  <a:lnTo>
                    <a:pt x="921" y="415"/>
                  </a:lnTo>
                  <a:lnTo>
                    <a:pt x="903" y="411"/>
                  </a:lnTo>
                  <a:lnTo>
                    <a:pt x="884" y="409"/>
                  </a:lnTo>
                  <a:lnTo>
                    <a:pt x="864" y="411"/>
                  </a:lnTo>
                  <a:lnTo>
                    <a:pt x="846" y="419"/>
                  </a:lnTo>
                  <a:lnTo>
                    <a:pt x="829" y="431"/>
                  </a:lnTo>
                  <a:lnTo>
                    <a:pt x="813" y="440"/>
                  </a:lnTo>
                  <a:lnTo>
                    <a:pt x="801" y="450"/>
                  </a:lnTo>
                  <a:lnTo>
                    <a:pt x="799" y="454"/>
                  </a:lnTo>
                  <a:lnTo>
                    <a:pt x="797" y="458"/>
                  </a:lnTo>
                  <a:lnTo>
                    <a:pt x="795" y="464"/>
                  </a:lnTo>
                  <a:lnTo>
                    <a:pt x="793" y="468"/>
                  </a:lnTo>
                  <a:lnTo>
                    <a:pt x="791" y="472"/>
                  </a:lnTo>
                  <a:lnTo>
                    <a:pt x="789" y="474"/>
                  </a:lnTo>
                  <a:lnTo>
                    <a:pt x="787" y="474"/>
                  </a:lnTo>
                  <a:lnTo>
                    <a:pt x="783" y="474"/>
                  </a:lnTo>
                  <a:lnTo>
                    <a:pt x="777" y="470"/>
                  </a:lnTo>
                  <a:lnTo>
                    <a:pt x="770" y="462"/>
                  </a:lnTo>
                  <a:lnTo>
                    <a:pt x="760" y="456"/>
                  </a:lnTo>
                  <a:lnTo>
                    <a:pt x="752" y="456"/>
                  </a:lnTo>
                  <a:lnTo>
                    <a:pt x="742" y="462"/>
                  </a:lnTo>
                  <a:lnTo>
                    <a:pt x="734" y="472"/>
                  </a:lnTo>
                  <a:lnTo>
                    <a:pt x="726" y="484"/>
                  </a:lnTo>
                  <a:lnTo>
                    <a:pt x="718" y="496"/>
                  </a:lnTo>
                  <a:lnTo>
                    <a:pt x="708" y="507"/>
                  </a:lnTo>
                  <a:lnTo>
                    <a:pt x="695" y="513"/>
                  </a:lnTo>
                  <a:lnTo>
                    <a:pt x="679" y="513"/>
                  </a:lnTo>
                  <a:lnTo>
                    <a:pt x="657" y="509"/>
                  </a:lnTo>
                  <a:lnTo>
                    <a:pt x="644" y="503"/>
                  </a:lnTo>
                  <a:lnTo>
                    <a:pt x="634" y="494"/>
                  </a:lnTo>
                  <a:lnTo>
                    <a:pt x="622" y="482"/>
                  </a:lnTo>
                  <a:lnTo>
                    <a:pt x="612" y="468"/>
                  </a:lnTo>
                  <a:lnTo>
                    <a:pt x="602" y="454"/>
                  </a:lnTo>
                  <a:lnTo>
                    <a:pt x="592" y="442"/>
                  </a:lnTo>
                  <a:lnTo>
                    <a:pt x="583" y="437"/>
                  </a:lnTo>
                  <a:lnTo>
                    <a:pt x="575" y="440"/>
                  </a:lnTo>
                  <a:lnTo>
                    <a:pt x="571" y="452"/>
                  </a:lnTo>
                  <a:lnTo>
                    <a:pt x="575" y="464"/>
                  </a:lnTo>
                  <a:lnTo>
                    <a:pt x="581" y="478"/>
                  </a:lnTo>
                  <a:lnTo>
                    <a:pt x="588" y="490"/>
                  </a:lnTo>
                  <a:lnTo>
                    <a:pt x="596" y="498"/>
                  </a:lnTo>
                  <a:lnTo>
                    <a:pt x="608" y="509"/>
                  </a:lnTo>
                  <a:lnTo>
                    <a:pt x="618" y="519"/>
                  </a:lnTo>
                  <a:lnTo>
                    <a:pt x="624" y="531"/>
                  </a:lnTo>
                  <a:lnTo>
                    <a:pt x="624" y="541"/>
                  </a:lnTo>
                  <a:lnTo>
                    <a:pt x="612" y="557"/>
                  </a:lnTo>
                  <a:lnTo>
                    <a:pt x="596" y="574"/>
                  </a:lnTo>
                  <a:lnTo>
                    <a:pt x="577" y="588"/>
                  </a:lnTo>
                  <a:lnTo>
                    <a:pt x="557" y="596"/>
                  </a:lnTo>
                  <a:lnTo>
                    <a:pt x="545" y="600"/>
                  </a:lnTo>
                  <a:lnTo>
                    <a:pt x="535" y="598"/>
                  </a:lnTo>
                  <a:lnTo>
                    <a:pt x="533" y="596"/>
                  </a:lnTo>
                  <a:lnTo>
                    <a:pt x="531" y="594"/>
                  </a:lnTo>
                  <a:lnTo>
                    <a:pt x="527" y="592"/>
                  </a:lnTo>
                  <a:lnTo>
                    <a:pt x="525" y="590"/>
                  </a:lnTo>
                  <a:lnTo>
                    <a:pt x="523" y="590"/>
                  </a:lnTo>
                  <a:lnTo>
                    <a:pt x="521" y="590"/>
                  </a:lnTo>
                  <a:lnTo>
                    <a:pt x="520" y="592"/>
                  </a:lnTo>
                  <a:lnTo>
                    <a:pt x="518" y="598"/>
                  </a:lnTo>
                  <a:lnTo>
                    <a:pt x="514" y="608"/>
                  </a:lnTo>
                  <a:lnTo>
                    <a:pt x="504" y="614"/>
                  </a:lnTo>
                  <a:lnTo>
                    <a:pt x="492" y="624"/>
                  </a:lnTo>
                  <a:lnTo>
                    <a:pt x="478" y="637"/>
                  </a:lnTo>
                  <a:lnTo>
                    <a:pt x="466" y="651"/>
                  </a:lnTo>
                  <a:lnTo>
                    <a:pt x="459" y="661"/>
                  </a:lnTo>
                  <a:lnTo>
                    <a:pt x="451" y="667"/>
                  </a:lnTo>
                  <a:lnTo>
                    <a:pt x="441" y="667"/>
                  </a:lnTo>
                  <a:lnTo>
                    <a:pt x="427" y="665"/>
                  </a:lnTo>
                  <a:lnTo>
                    <a:pt x="411" y="667"/>
                  </a:lnTo>
                  <a:lnTo>
                    <a:pt x="390" y="669"/>
                  </a:lnTo>
                  <a:lnTo>
                    <a:pt x="374" y="669"/>
                  </a:lnTo>
                  <a:lnTo>
                    <a:pt x="360" y="675"/>
                  </a:lnTo>
                  <a:lnTo>
                    <a:pt x="348" y="683"/>
                  </a:lnTo>
                  <a:lnTo>
                    <a:pt x="336" y="694"/>
                  </a:lnTo>
                  <a:lnTo>
                    <a:pt x="323" y="704"/>
                  </a:lnTo>
                  <a:lnTo>
                    <a:pt x="299" y="714"/>
                  </a:lnTo>
                  <a:lnTo>
                    <a:pt x="271" y="726"/>
                  </a:lnTo>
                  <a:lnTo>
                    <a:pt x="246" y="734"/>
                  </a:lnTo>
                  <a:lnTo>
                    <a:pt x="226" y="740"/>
                  </a:lnTo>
                  <a:lnTo>
                    <a:pt x="212" y="740"/>
                  </a:lnTo>
                  <a:lnTo>
                    <a:pt x="199" y="740"/>
                  </a:lnTo>
                  <a:lnTo>
                    <a:pt x="185" y="742"/>
                  </a:lnTo>
                  <a:lnTo>
                    <a:pt x="173" y="748"/>
                  </a:lnTo>
                  <a:lnTo>
                    <a:pt x="163" y="759"/>
                  </a:lnTo>
                  <a:lnTo>
                    <a:pt x="153" y="773"/>
                  </a:lnTo>
                  <a:lnTo>
                    <a:pt x="142" y="781"/>
                  </a:lnTo>
                  <a:lnTo>
                    <a:pt x="128" y="787"/>
                  </a:lnTo>
                  <a:lnTo>
                    <a:pt x="116" y="793"/>
                  </a:lnTo>
                  <a:lnTo>
                    <a:pt x="108" y="803"/>
                  </a:lnTo>
                  <a:lnTo>
                    <a:pt x="100" y="816"/>
                  </a:lnTo>
                  <a:lnTo>
                    <a:pt x="92" y="826"/>
                  </a:lnTo>
                  <a:lnTo>
                    <a:pt x="86" y="834"/>
                  </a:lnTo>
                  <a:lnTo>
                    <a:pt x="90" y="844"/>
                  </a:lnTo>
                  <a:lnTo>
                    <a:pt x="104" y="856"/>
                  </a:lnTo>
                  <a:lnTo>
                    <a:pt x="118" y="872"/>
                  </a:lnTo>
                  <a:lnTo>
                    <a:pt x="130" y="891"/>
                  </a:lnTo>
                  <a:lnTo>
                    <a:pt x="138" y="905"/>
                  </a:lnTo>
                  <a:lnTo>
                    <a:pt x="144" y="919"/>
                  </a:lnTo>
                  <a:lnTo>
                    <a:pt x="146" y="931"/>
                  </a:lnTo>
                  <a:lnTo>
                    <a:pt x="140" y="940"/>
                  </a:lnTo>
                  <a:lnTo>
                    <a:pt x="128" y="946"/>
                  </a:lnTo>
                  <a:lnTo>
                    <a:pt x="114" y="954"/>
                  </a:lnTo>
                  <a:lnTo>
                    <a:pt x="96" y="960"/>
                  </a:lnTo>
                  <a:lnTo>
                    <a:pt x="79" y="960"/>
                  </a:lnTo>
                  <a:lnTo>
                    <a:pt x="67" y="956"/>
                  </a:lnTo>
                  <a:lnTo>
                    <a:pt x="51" y="938"/>
                  </a:lnTo>
                  <a:lnTo>
                    <a:pt x="37" y="919"/>
                  </a:lnTo>
                  <a:lnTo>
                    <a:pt x="25" y="901"/>
                  </a:lnTo>
                  <a:lnTo>
                    <a:pt x="18" y="887"/>
                  </a:lnTo>
                  <a:lnTo>
                    <a:pt x="10" y="872"/>
                  </a:lnTo>
                  <a:lnTo>
                    <a:pt x="4" y="854"/>
                  </a:lnTo>
                  <a:lnTo>
                    <a:pt x="2" y="840"/>
                  </a:lnTo>
                  <a:lnTo>
                    <a:pt x="2" y="826"/>
                  </a:lnTo>
                  <a:lnTo>
                    <a:pt x="2" y="812"/>
                  </a:lnTo>
                  <a:lnTo>
                    <a:pt x="4" y="797"/>
                  </a:lnTo>
                  <a:lnTo>
                    <a:pt x="12" y="783"/>
                  </a:lnTo>
                  <a:lnTo>
                    <a:pt x="25" y="765"/>
                  </a:lnTo>
                  <a:lnTo>
                    <a:pt x="31" y="753"/>
                  </a:lnTo>
                  <a:lnTo>
                    <a:pt x="33" y="749"/>
                  </a:lnTo>
                  <a:lnTo>
                    <a:pt x="4" y="746"/>
                  </a:lnTo>
                  <a:lnTo>
                    <a:pt x="0" y="734"/>
                  </a:lnTo>
                  <a:lnTo>
                    <a:pt x="33" y="687"/>
                  </a:lnTo>
                  <a:lnTo>
                    <a:pt x="71" y="675"/>
                  </a:lnTo>
                  <a:lnTo>
                    <a:pt x="77" y="637"/>
                  </a:lnTo>
                  <a:lnTo>
                    <a:pt x="128" y="627"/>
                  </a:lnTo>
                  <a:lnTo>
                    <a:pt x="147" y="612"/>
                  </a:lnTo>
                  <a:lnTo>
                    <a:pt x="147" y="553"/>
                  </a:lnTo>
                  <a:lnTo>
                    <a:pt x="175" y="539"/>
                  </a:lnTo>
                  <a:lnTo>
                    <a:pt x="244" y="478"/>
                  </a:lnTo>
                  <a:lnTo>
                    <a:pt x="238" y="403"/>
                  </a:lnTo>
                  <a:lnTo>
                    <a:pt x="264" y="332"/>
                  </a:lnTo>
                  <a:lnTo>
                    <a:pt x="301" y="307"/>
                  </a:lnTo>
                  <a:lnTo>
                    <a:pt x="297" y="250"/>
                  </a:lnTo>
                  <a:lnTo>
                    <a:pt x="325" y="220"/>
                  </a:lnTo>
                  <a:lnTo>
                    <a:pt x="303" y="157"/>
                  </a:lnTo>
                  <a:lnTo>
                    <a:pt x="329" y="143"/>
                  </a:lnTo>
                  <a:lnTo>
                    <a:pt x="329" y="86"/>
                  </a:lnTo>
                  <a:lnTo>
                    <a:pt x="384" y="78"/>
                  </a:lnTo>
                  <a:lnTo>
                    <a:pt x="484" y="9"/>
                  </a:lnTo>
                  <a:lnTo>
                    <a:pt x="535" y="39"/>
                  </a:lnTo>
                  <a:lnTo>
                    <a:pt x="592" y="9"/>
                  </a:lnTo>
                  <a:lnTo>
                    <a:pt x="624" y="29"/>
                  </a:lnTo>
                  <a:lnTo>
                    <a:pt x="693" y="0"/>
                  </a:lnTo>
                  <a:lnTo>
                    <a:pt x="720" y="27"/>
                  </a:lnTo>
                  <a:lnTo>
                    <a:pt x="681" y="94"/>
                  </a:lnTo>
                  <a:lnTo>
                    <a:pt x="651" y="130"/>
                  </a:lnTo>
                  <a:lnTo>
                    <a:pt x="679" y="151"/>
                  </a:lnTo>
                  <a:lnTo>
                    <a:pt x="740" y="128"/>
                  </a:lnTo>
                  <a:lnTo>
                    <a:pt x="823" y="92"/>
                  </a:lnTo>
                  <a:lnTo>
                    <a:pt x="878" y="120"/>
                  </a:lnTo>
                  <a:lnTo>
                    <a:pt x="895" y="59"/>
                  </a:lnTo>
                  <a:lnTo>
                    <a:pt x="984" y="61"/>
                  </a:lnTo>
                  <a:lnTo>
                    <a:pt x="1053" y="96"/>
                  </a:lnTo>
                  <a:lnTo>
                    <a:pt x="1086" y="161"/>
                  </a:lnTo>
                  <a:lnTo>
                    <a:pt x="1110" y="216"/>
                  </a:lnTo>
                  <a:lnTo>
                    <a:pt x="1128" y="246"/>
                  </a:lnTo>
                </a:path>
              </a:pathLst>
            </a:custGeom>
            <a:grpFill/>
            <a:ln w="6350">
              <a:solidFill>
                <a:schemeClr val="bg1">
                  <a:lumMod val="95000"/>
                </a:schemeClr>
              </a:solidFill>
              <a:prstDash val="solid"/>
              <a:round/>
            </a:ln>
          </p:spPr>
          <p:txBody>
            <a:bodyPr/>
            <a:lstStyle/>
            <a:p>
              <a:endParaRPr altLang="en-US" lang="zh-CN" sz="2400"/>
            </a:p>
          </p:txBody>
        </p:sp>
        <p:sp>
          <p:nvSpPr>
            <p:cNvPr id="39" name="Freeform 79"/>
            <p:cNvSpPr/>
            <p:nvPr/>
          </p:nvSpPr>
          <p:spPr bwMode="gray">
            <a:xfrm>
              <a:off x="3636" y="3029"/>
              <a:ext cx="313" cy="413"/>
            </a:xfrm>
            <a:custGeom>
              <a:gdLst>
                <a:gd fmla="*/ 156 w 626" name="T0"/>
                <a:gd fmla="*/ 31 h 825" name="T1"/>
                <a:gd fmla="*/ 154 w 626" name="T2"/>
                <a:gd fmla="*/ 37 h 825" name="T3"/>
                <a:gd fmla="*/ 152 w 626" name="T4"/>
                <a:gd fmla="*/ 44 h 825" name="T5"/>
                <a:gd fmla="*/ 146 w 626" name="T6"/>
                <a:gd fmla="*/ 52 h 825" name="T7"/>
                <a:gd fmla="*/ 138 w 626" name="T8"/>
                <a:gd fmla="*/ 57 h 825" name="T9"/>
                <a:gd fmla="*/ 131 w 626" name="T10"/>
                <a:gd fmla="*/ 61 h 825" name="T11"/>
                <a:gd fmla="*/ 130 w 626" name="T12"/>
                <a:gd fmla="*/ 62 h 825" name="T13"/>
                <a:gd fmla="*/ 132 w 626" name="T14"/>
                <a:gd fmla="*/ 68 h 825" name="T15"/>
                <a:gd fmla="*/ 135 w 626" name="T16"/>
                <a:gd fmla="*/ 75 h 825" name="T17"/>
                <a:gd fmla="*/ 136 w 626" name="T18"/>
                <a:gd fmla="*/ 81 h 825" name="T19"/>
                <a:gd fmla="*/ 136 w 626" name="T20"/>
                <a:gd fmla="*/ 89 h 825" name="T21"/>
                <a:gd fmla="*/ 137 w 626" name="T22"/>
                <a:gd fmla="*/ 95 h 825" name="T23"/>
                <a:gd fmla="*/ 138 w 626" name="T24"/>
                <a:gd fmla="*/ 104 h 825" name="T25"/>
                <a:gd fmla="*/ 131 w 626" name="T26"/>
                <a:gd fmla="*/ 112 h 825" name="T27"/>
                <a:gd fmla="*/ 122 w 626" name="T28"/>
                <a:gd fmla="*/ 120 h 825" name="T29"/>
                <a:gd fmla="*/ 117 w 626" name="T30"/>
                <a:gd fmla="*/ 131 h 825" name="T31"/>
                <a:gd fmla="*/ 115 w 626" name="T32"/>
                <a:gd fmla="*/ 142 h 825" name="T33"/>
                <a:gd fmla="*/ 110 w 626" name="T34"/>
                <a:gd fmla="*/ 151 h 825" name="T35"/>
                <a:gd fmla="*/ 103 w 626" name="T36"/>
                <a:gd fmla="*/ 156 h 825" name="T37"/>
                <a:gd fmla="*/ 94 w 626" name="T38"/>
                <a:gd fmla="*/ 158 h 825" name="T39"/>
                <a:gd fmla="*/ 86 w 626" name="T40"/>
                <a:gd fmla="*/ 161 h 825" name="T41"/>
                <a:gd fmla="*/ 85 w 626" name="T42"/>
                <a:gd fmla="*/ 165 h 825" name="T43"/>
                <a:gd fmla="*/ 89 w 626" name="T44"/>
                <a:gd fmla="*/ 171 h 825" name="T45"/>
                <a:gd fmla="*/ 90 w 626" name="T46"/>
                <a:gd fmla="*/ 176 h 825" name="T47"/>
                <a:gd fmla="*/ 86 w 626" name="T48"/>
                <a:gd fmla="*/ 182 h 825" name="T49"/>
                <a:gd fmla="*/ 80 w 626" name="T50"/>
                <a:gd fmla="*/ 189 h 825" name="T51"/>
                <a:gd fmla="*/ 76 w 626" name="T52"/>
                <a:gd fmla="*/ 193 h 825" name="T53"/>
                <a:gd fmla="*/ 69 w 626" name="T54"/>
                <a:gd fmla="*/ 199 h 825" name="T55"/>
                <a:gd fmla="*/ 61 w 626" name="T56"/>
                <a:gd fmla="*/ 204 h 825" name="T57"/>
                <a:gd fmla="*/ 58 w 626" name="T58"/>
                <a:gd fmla="*/ 207 h 825" name="T59"/>
                <a:gd fmla="*/ 48 w 626" name="T60"/>
                <a:gd fmla="*/ 185 h 825" name="T61"/>
                <a:gd fmla="*/ 22 w 626" name="T62"/>
                <a:gd fmla="*/ 161 h 825" name="T63"/>
                <a:gd fmla="*/ 0 w 626" name="T64"/>
                <a:gd fmla="*/ 146 h 825" name="T65"/>
                <a:gd fmla="*/ 15 w 626" name="T66"/>
                <a:gd fmla="*/ 107 h 825" name="T67"/>
                <a:gd fmla="*/ 20 w 626" name="T68"/>
                <a:gd fmla="*/ 88 h 825" name="T69"/>
                <a:gd fmla="*/ 18 w 626" name="T70"/>
                <a:gd fmla="*/ 67 h 825" name="T71"/>
                <a:gd fmla="*/ 34 w 626" name="T72"/>
                <a:gd fmla="*/ 43 h 825" name="T73"/>
                <a:gd fmla="*/ 42 w 626" name="T74"/>
                <a:gd fmla="*/ 24 h 825" name="T75"/>
                <a:gd fmla="*/ 63 w 626" name="T76"/>
                <a:gd fmla="*/ 17 h 825" name="T77"/>
                <a:gd fmla="*/ 75 w 626" name="T78"/>
                <a:gd fmla="*/ 1 h 825" name="T79"/>
                <a:gd fmla="*/ 92 w 626" name="T80"/>
                <a:gd fmla="*/ 14 h 825" name="T81"/>
                <a:gd fmla="*/ 114 w 626" name="T82"/>
                <a:gd fmla="*/ 32 h 825" name="T83"/>
                <a:gd fmla="*/ 135 w 626" name="T84"/>
                <a:gd fmla="*/ 32 h 825" name="T85"/>
                <a:gd fmla="*/ 151 w 626" name="T86"/>
                <a:gd fmla="*/ 25 h 825"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w 626" name="T132"/>
                <a:gd fmla="*/ 0 h 825" name="T133"/>
                <a:gd fmla="*/ 626 w 626" name="T134"/>
                <a:gd fmla="*/ 825 h 825" name="T135"/>
              </a:gd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b="T135" l="T132" r="T134" t="T133"/>
              <a:pathLst>
                <a:path h="825" w="626">
                  <a:moveTo>
                    <a:pt x="626" y="122"/>
                  </a:moveTo>
                  <a:lnTo>
                    <a:pt x="624" y="124"/>
                  </a:lnTo>
                  <a:lnTo>
                    <a:pt x="621" y="134"/>
                  </a:lnTo>
                  <a:lnTo>
                    <a:pt x="615" y="146"/>
                  </a:lnTo>
                  <a:lnTo>
                    <a:pt x="613" y="159"/>
                  </a:lnTo>
                  <a:lnTo>
                    <a:pt x="607" y="173"/>
                  </a:lnTo>
                  <a:lnTo>
                    <a:pt x="597" y="189"/>
                  </a:lnTo>
                  <a:lnTo>
                    <a:pt x="581" y="205"/>
                  </a:lnTo>
                  <a:lnTo>
                    <a:pt x="565" y="216"/>
                  </a:lnTo>
                  <a:lnTo>
                    <a:pt x="550" y="228"/>
                  </a:lnTo>
                  <a:lnTo>
                    <a:pt x="534" y="236"/>
                  </a:lnTo>
                  <a:lnTo>
                    <a:pt x="524" y="242"/>
                  </a:lnTo>
                  <a:lnTo>
                    <a:pt x="520" y="244"/>
                  </a:lnTo>
                  <a:lnTo>
                    <a:pt x="520" y="248"/>
                  </a:lnTo>
                  <a:lnTo>
                    <a:pt x="524" y="258"/>
                  </a:lnTo>
                  <a:lnTo>
                    <a:pt x="528" y="272"/>
                  </a:lnTo>
                  <a:lnTo>
                    <a:pt x="532" y="285"/>
                  </a:lnTo>
                  <a:lnTo>
                    <a:pt x="538" y="299"/>
                  </a:lnTo>
                  <a:lnTo>
                    <a:pt x="542" y="309"/>
                  </a:lnTo>
                  <a:lnTo>
                    <a:pt x="544" y="321"/>
                  </a:lnTo>
                  <a:lnTo>
                    <a:pt x="546" y="339"/>
                  </a:lnTo>
                  <a:lnTo>
                    <a:pt x="544" y="354"/>
                  </a:lnTo>
                  <a:lnTo>
                    <a:pt x="544" y="368"/>
                  </a:lnTo>
                  <a:lnTo>
                    <a:pt x="548" y="380"/>
                  </a:lnTo>
                  <a:lnTo>
                    <a:pt x="550" y="396"/>
                  </a:lnTo>
                  <a:lnTo>
                    <a:pt x="550" y="413"/>
                  </a:lnTo>
                  <a:lnTo>
                    <a:pt x="540" y="429"/>
                  </a:lnTo>
                  <a:lnTo>
                    <a:pt x="522" y="447"/>
                  </a:lnTo>
                  <a:lnTo>
                    <a:pt x="504" y="462"/>
                  </a:lnTo>
                  <a:lnTo>
                    <a:pt x="489" y="480"/>
                  </a:lnTo>
                  <a:lnTo>
                    <a:pt x="479" y="494"/>
                  </a:lnTo>
                  <a:lnTo>
                    <a:pt x="469" y="522"/>
                  </a:lnTo>
                  <a:lnTo>
                    <a:pt x="463" y="549"/>
                  </a:lnTo>
                  <a:lnTo>
                    <a:pt x="459" y="565"/>
                  </a:lnTo>
                  <a:lnTo>
                    <a:pt x="451" y="585"/>
                  </a:lnTo>
                  <a:lnTo>
                    <a:pt x="441" y="602"/>
                  </a:lnTo>
                  <a:lnTo>
                    <a:pt x="428" y="618"/>
                  </a:lnTo>
                  <a:lnTo>
                    <a:pt x="414" y="624"/>
                  </a:lnTo>
                  <a:lnTo>
                    <a:pt x="396" y="630"/>
                  </a:lnTo>
                  <a:lnTo>
                    <a:pt x="376" y="632"/>
                  </a:lnTo>
                  <a:lnTo>
                    <a:pt x="359" y="636"/>
                  </a:lnTo>
                  <a:lnTo>
                    <a:pt x="345" y="642"/>
                  </a:lnTo>
                  <a:lnTo>
                    <a:pt x="337" y="648"/>
                  </a:lnTo>
                  <a:lnTo>
                    <a:pt x="339" y="659"/>
                  </a:lnTo>
                  <a:lnTo>
                    <a:pt x="347" y="669"/>
                  </a:lnTo>
                  <a:lnTo>
                    <a:pt x="357" y="681"/>
                  </a:lnTo>
                  <a:lnTo>
                    <a:pt x="363" y="691"/>
                  </a:lnTo>
                  <a:lnTo>
                    <a:pt x="361" y="701"/>
                  </a:lnTo>
                  <a:lnTo>
                    <a:pt x="353" y="710"/>
                  </a:lnTo>
                  <a:lnTo>
                    <a:pt x="343" y="726"/>
                  </a:lnTo>
                  <a:lnTo>
                    <a:pt x="331" y="742"/>
                  </a:lnTo>
                  <a:lnTo>
                    <a:pt x="319" y="756"/>
                  </a:lnTo>
                  <a:lnTo>
                    <a:pt x="312" y="766"/>
                  </a:lnTo>
                  <a:lnTo>
                    <a:pt x="302" y="771"/>
                  </a:lnTo>
                  <a:lnTo>
                    <a:pt x="290" y="781"/>
                  </a:lnTo>
                  <a:lnTo>
                    <a:pt x="274" y="793"/>
                  </a:lnTo>
                  <a:lnTo>
                    <a:pt x="258" y="805"/>
                  </a:lnTo>
                  <a:lnTo>
                    <a:pt x="245" y="815"/>
                  </a:lnTo>
                  <a:lnTo>
                    <a:pt x="235" y="821"/>
                  </a:lnTo>
                  <a:lnTo>
                    <a:pt x="231" y="825"/>
                  </a:lnTo>
                  <a:lnTo>
                    <a:pt x="215" y="795"/>
                  </a:lnTo>
                  <a:lnTo>
                    <a:pt x="191" y="740"/>
                  </a:lnTo>
                  <a:lnTo>
                    <a:pt x="158" y="675"/>
                  </a:lnTo>
                  <a:lnTo>
                    <a:pt x="89" y="642"/>
                  </a:lnTo>
                  <a:lnTo>
                    <a:pt x="2" y="640"/>
                  </a:lnTo>
                  <a:lnTo>
                    <a:pt x="0" y="581"/>
                  </a:lnTo>
                  <a:lnTo>
                    <a:pt x="28" y="476"/>
                  </a:lnTo>
                  <a:lnTo>
                    <a:pt x="60" y="425"/>
                  </a:lnTo>
                  <a:lnTo>
                    <a:pt x="58" y="376"/>
                  </a:lnTo>
                  <a:lnTo>
                    <a:pt x="77" y="352"/>
                  </a:lnTo>
                  <a:lnTo>
                    <a:pt x="63" y="317"/>
                  </a:lnTo>
                  <a:lnTo>
                    <a:pt x="69" y="266"/>
                  </a:lnTo>
                  <a:lnTo>
                    <a:pt x="126" y="244"/>
                  </a:lnTo>
                  <a:lnTo>
                    <a:pt x="136" y="171"/>
                  </a:lnTo>
                  <a:lnTo>
                    <a:pt x="140" y="116"/>
                  </a:lnTo>
                  <a:lnTo>
                    <a:pt x="170" y="94"/>
                  </a:lnTo>
                  <a:lnTo>
                    <a:pt x="203" y="94"/>
                  </a:lnTo>
                  <a:lnTo>
                    <a:pt x="254" y="65"/>
                  </a:lnTo>
                  <a:lnTo>
                    <a:pt x="298" y="45"/>
                  </a:lnTo>
                  <a:lnTo>
                    <a:pt x="298" y="4"/>
                  </a:lnTo>
                  <a:lnTo>
                    <a:pt x="363" y="0"/>
                  </a:lnTo>
                  <a:lnTo>
                    <a:pt x="367" y="53"/>
                  </a:lnTo>
                  <a:lnTo>
                    <a:pt x="406" y="110"/>
                  </a:lnTo>
                  <a:lnTo>
                    <a:pt x="455" y="126"/>
                  </a:lnTo>
                  <a:lnTo>
                    <a:pt x="495" y="83"/>
                  </a:lnTo>
                  <a:lnTo>
                    <a:pt x="538" y="126"/>
                  </a:lnTo>
                  <a:lnTo>
                    <a:pt x="571" y="122"/>
                  </a:lnTo>
                  <a:lnTo>
                    <a:pt x="603" y="98"/>
                  </a:lnTo>
                  <a:lnTo>
                    <a:pt x="626" y="122"/>
                  </a:lnTo>
                  <a:close/>
                </a:path>
              </a:pathLst>
            </a:custGeom>
            <a:grpFill/>
            <a:ln w="0">
              <a:solidFill>
                <a:schemeClr val="bg1">
                  <a:lumMod val="95000"/>
                </a:schemeClr>
              </a:solidFill>
              <a:prstDash val="solid"/>
              <a:round/>
            </a:ln>
          </p:spPr>
          <p:txBody>
            <a:bodyPr/>
            <a:lstStyle/>
            <a:p>
              <a:endParaRPr altLang="en-US" lang="zh-CN" sz="2400"/>
            </a:p>
          </p:txBody>
        </p:sp>
        <p:sp>
          <p:nvSpPr>
            <p:cNvPr id="40" name="Freeform 80"/>
            <p:cNvSpPr/>
            <p:nvPr/>
          </p:nvSpPr>
          <p:spPr bwMode="gray">
            <a:xfrm>
              <a:off x="3636" y="3029"/>
              <a:ext cx="313" cy="413"/>
            </a:xfrm>
            <a:custGeom>
              <a:gdLst>
                <a:gd fmla="*/ 156 w 626" name="T0"/>
                <a:gd fmla="*/ 31 h 825" name="T1"/>
                <a:gd fmla="*/ 154 w 626" name="T2"/>
                <a:gd fmla="*/ 37 h 825" name="T3"/>
                <a:gd fmla="*/ 152 w 626" name="T4"/>
                <a:gd fmla="*/ 44 h 825" name="T5"/>
                <a:gd fmla="*/ 146 w 626" name="T6"/>
                <a:gd fmla="*/ 52 h 825" name="T7"/>
                <a:gd fmla="*/ 138 w 626" name="T8"/>
                <a:gd fmla="*/ 57 h 825" name="T9"/>
                <a:gd fmla="*/ 131 w 626" name="T10"/>
                <a:gd fmla="*/ 61 h 825" name="T11"/>
                <a:gd fmla="*/ 130 w 626" name="T12"/>
                <a:gd fmla="*/ 62 h 825" name="T13"/>
                <a:gd fmla="*/ 132 w 626" name="T14"/>
                <a:gd fmla="*/ 68 h 825" name="T15"/>
                <a:gd fmla="*/ 135 w 626" name="T16"/>
                <a:gd fmla="*/ 75 h 825" name="T17"/>
                <a:gd fmla="*/ 136 w 626" name="T18"/>
                <a:gd fmla="*/ 81 h 825" name="T19"/>
                <a:gd fmla="*/ 136 w 626" name="T20"/>
                <a:gd fmla="*/ 89 h 825" name="T21"/>
                <a:gd fmla="*/ 137 w 626" name="T22"/>
                <a:gd fmla="*/ 95 h 825" name="T23"/>
                <a:gd fmla="*/ 138 w 626" name="T24"/>
                <a:gd fmla="*/ 104 h 825" name="T25"/>
                <a:gd fmla="*/ 131 w 626" name="T26"/>
                <a:gd fmla="*/ 112 h 825" name="T27"/>
                <a:gd fmla="*/ 122 w 626" name="T28"/>
                <a:gd fmla="*/ 120 h 825" name="T29"/>
                <a:gd fmla="*/ 117 w 626" name="T30"/>
                <a:gd fmla="*/ 131 h 825" name="T31"/>
                <a:gd fmla="*/ 115 w 626" name="T32"/>
                <a:gd fmla="*/ 142 h 825" name="T33"/>
                <a:gd fmla="*/ 110 w 626" name="T34"/>
                <a:gd fmla="*/ 151 h 825" name="T35"/>
                <a:gd fmla="*/ 103 w 626" name="T36"/>
                <a:gd fmla="*/ 156 h 825" name="T37"/>
                <a:gd fmla="*/ 94 w 626" name="T38"/>
                <a:gd fmla="*/ 158 h 825" name="T39"/>
                <a:gd fmla="*/ 86 w 626" name="T40"/>
                <a:gd fmla="*/ 161 h 825" name="T41"/>
                <a:gd fmla="*/ 85 w 626" name="T42"/>
                <a:gd fmla="*/ 165 h 825" name="T43"/>
                <a:gd fmla="*/ 89 w 626" name="T44"/>
                <a:gd fmla="*/ 171 h 825" name="T45"/>
                <a:gd fmla="*/ 90 w 626" name="T46"/>
                <a:gd fmla="*/ 176 h 825" name="T47"/>
                <a:gd fmla="*/ 86 w 626" name="T48"/>
                <a:gd fmla="*/ 182 h 825" name="T49"/>
                <a:gd fmla="*/ 80 w 626" name="T50"/>
                <a:gd fmla="*/ 189 h 825" name="T51"/>
                <a:gd fmla="*/ 76 w 626" name="T52"/>
                <a:gd fmla="*/ 193 h 825" name="T53"/>
                <a:gd fmla="*/ 69 w 626" name="T54"/>
                <a:gd fmla="*/ 199 h 825" name="T55"/>
                <a:gd fmla="*/ 61 w 626" name="T56"/>
                <a:gd fmla="*/ 204 h 825" name="T57"/>
                <a:gd fmla="*/ 58 w 626" name="T58"/>
                <a:gd fmla="*/ 207 h 825" name="T59"/>
                <a:gd fmla="*/ 48 w 626" name="T60"/>
                <a:gd fmla="*/ 185 h 825" name="T61"/>
                <a:gd fmla="*/ 22 w 626" name="T62"/>
                <a:gd fmla="*/ 161 h 825" name="T63"/>
                <a:gd fmla="*/ 0 w 626" name="T64"/>
                <a:gd fmla="*/ 146 h 825" name="T65"/>
                <a:gd fmla="*/ 15 w 626" name="T66"/>
                <a:gd fmla="*/ 107 h 825" name="T67"/>
                <a:gd fmla="*/ 20 w 626" name="T68"/>
                <a:gd fmla="*/ 88 h 825" name="T69"/>
                <a:gd fmla="*/ 18 w 626" name="T70"/>
                <a:gd fmla="*/ 67 h 825" name="T71"/>
                <a:gd fmla="*/ 34 w 626" name="T72"/>
                <a:gd fmla="*/ 43 h 825" name="T73"/>
                <a:gd fmla="*/ 42 w 626" name="T74"/>
                <a:gd fmla="*/ 24 h 825" name="T75"/>
                <a:gd fmla="*/ 63 w 626" name="T76"/>
                <a:gd fmla="*/ 17 h 825" name="T77"/>
                <a:gd fmla="*/ 75 w 626" name="T78"/>
                <a:gd fmla="*/ 1 h 825" name="T79"/>
                <a:gd fmla="*/ 92 w 626" name="T80"/>
                <a:gd fmla="*/ 14 h 825" name="T81"/>
                <a:gd fmla="*/ 114 w 626" name="T82"/>
                <a:gd fmla="*/ 32 h 825" name="T83"/>
                <a:gd fmla="*/ 135 w 626" name="T84"/>
                <a:gd fmla="*/ 32 h 825" name="T85"/>
                <a:gd fmla="*/ 151 w 626" name="T86"/>
                <a:gd fmla="*/ 25 h 825"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w 626" name="T132"/>
                <a:gd fmla="*/ 0 h 825" name="T133"/>
                <a:gd fmla="*/ 626 w 626" name="T134"/>
                <a:gd fmla="*/ 825 h 825" name="T135"/>
              </a:gd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b="T135" l="T132" r="T134" t="T133"/>
              <a:pathLst>
                <a:path h="825" w="626">
                  <a:moveTo>
                    <a:pt x="626" y="122"/>
                  </a:moveTo>
                  <a:lnTo>
                    <a:pt x="624" y="124"/>
                  </a:lnTo>
                  <a:lnTo>
                    <a:pt x="621" y="134"/>
                  </a:lnTo>
                  <a:lnTo>
                    <a:pt x="615" y="146"/>
                  </a:lnTo>
                  <a:lnTo>
                    <a:pt x="613" y="159"/>
                  </a:lnTo>
                  <a:lnTo>
                    <a:pt x="607" y="173"/>
                  </a:lnTo>
                  <a:lnTo>
                    <a:pt x="597" y="189"/>
                  </a:lnTo>
                  <a:lnTo>
                    <a:pt x="581" y="205"/>
                  </a:lnTo>
                  <a:lnTo>
                    <a:pt x="565" y="216"/>
                  </a:lnTo>
                  <a:lnTo>
                    <a:pt x="550" y="228"/>
                  </a:lnTo>
                  <a:lnTo>
                    <a:pt x="534" y="236"/>
                  </a:lnTo>
                  <a:lnTo>
                    <a:pt x="524" y="242"/>
                  </a:lnTo>
                  <a:lnTo>
                    <a:pt x="520" y="244"/>
                  </a:lnTo>
                  <a:lnTo>
                    <a:pt x="520" y="248"/>
                  </a:lnTo>
                  <a:lnTo>
                    <a:pt x="524" y="258"/>
                  </a:lnTo>
                  <a:lnTo>
                    <a:pt x="528" y="272"/>
                  </a:lnTo>
                  <a:lnTo>
                    <a:pt x="532" y="285"/>
                  </a:lnTo>
                  <a:lnTo>
                    <a:pt x="538" y="299"/>
                  </a:lnTo>
                  <a:lnTo>
                    <a:pt x="542" y="309"/>
                  </a:lnTo>
                  <a:lnTo>
                    <a:pt x="544" y="321"/>
                  </a:lnTo>
                  <a:lnTo>
                    <a:pt x="546" y="339"/>
                  </a:lnTo>
                  <a:lnTo>
                    <a:pt x="544" y="354"/>
                  </a:lnTo>
                  <a:lnTo>
                    <a:pt x="544" y="368"/>
                  </a:lnTo>
                  <a:lnTo>
                    <a:pt x="548" y="380"/>
                  </a:lnTo>
                  <a:lnTo>
                    <a:pt x="550" y="396"/>
                  </a:lnTo>
                  <a:lnTo>
                    <a:pt x="550" y="413"/>
                  </a:lnTo>
                  <a:lnTo>
                    <a:pt x="540" y="429"/>
                  </a:lnTo>
                  <a:lnTo>
                    <a:pt x="522" y="447"/>
                  </a:lnTo>
                  <a:lnTo>
                    <a:pt x="504" y="462"/>
                  </a:lnTo>
                  <a:lnTo>
                    <a:pt x="489" y="480"/>
                  </a:lnTo>
                  <a:lnTo>
                    <a:pt x="479" y="494"/>
                  </a:lnTo>
                  <a:lnTo>
                    <a:pt x="469" y="522"/>
                  </a:lnTo>
                  <a:lnTo>
                    <a:pt x="463" y="549"/>
                  </a:lnTo>
                  <a:lnTo>
                    <a:pt x="459" y="565"/>
                  </a:lnTo>
                  <a:lnTo>
                    <a:pt x="451" y="585"/>
                  </a:lnTo>
                  <a:lnTo>
                    <a:pt x="441" y="602"/>
                  </a:lnTo>
                  <a:lnTo>
                    <a:pt x="428" y="618"/>
                  </a:lnTo>
                  <a:lnTo>
                    <a:pt x="414" y="624"/>
                  </a:lnTo>
                  <a:lnTo>
                    <a:pt x="396" y="630"/>
                  </a:lnTo>
                  <a:lnTo>
                    <a:pt x="376" y="632"/>
                  </a:lnTo>
                  <a:lnTo>
                    <a:pt x="359" y="636"/>
                  </a:lnTo>
                  <a:lnTo>
                    <a:pt x="345" y="642"/>
                  </a:lnTo>
                  <a:lnTo>
                    <a:pt x="337" y="648"/>
                  </a:lnTo>
                  <a:lnTo>
                    <a:pt x="339" y="659"/>
                  </a:lnTo>
                  <a:lnTo>
                    <a:pt x="347" y="669"/>
                  </a:lnTo>
                  <a:lnTo>
                    <a:pt x="357" y="681"/>
                  </a:lnTo>
                  <a:lnTo>
                    <a:pt x="363" y="691"/>
                  </a:lnTo>
                  <a:lnTo>
                    <a:pt x="361" y="701"/>
                  </a:lnTo>
                  <a:lnTo>
                    <a:pt x="353" y="710"/>
                  </a:lnTo>
                  <a:lnTo>
                    <a:pt x="343" y="726"/>
                  </a:lnTo>
                  <a:lnTo>
                    <a:pt x="331" y="742"/>
                  </a:lnTo>
                  <a:lnTo>
                    <a:pt x="319" y="756"/>
                  </a:lnTo>
                  <a:lnTo>
                    <a:pt x="312" y="766"/>
                  </a:lnTo>
                  <a:lnTo>
                    <a:pt x="302" y="771"/>
                  </a:lnTo>
                  <a:lnTo>
                    <a:pt x="290" y="781"/>
                  </a:lnTo>
                  <a:lnTo>
                    <a:pt x="274" y="793"/>
                  </a:lnTo>
                  <a:lnTo>
                    <a:pt x="258" y="805"/>
                  </a:lnTo>
                  <a:lnTo>
                    <a:pt x="245" y="815"/>
                  </a:lnTo>
                  <a:lnTo>
                    <a:pt x="235" y="821"/>
                  </a:lnTo>
                  <a:lnTo>
                    <a:pt x="231" y="825"/>
                  </a:lnTo>
                  <a:lnTo>
                    <a:pt x="215" y="795"/>
                  </a:lnTo>
                  <a:lnTo>
                    <a:pt x="191" y="740"/>
                  </a:lnTo>
                  <a:lnTo>
                    <a:pt x="158" y="675"/>
                  </a:lnTo>
                  <a:lnTo>
                    <a:pt x="89" y="642"/>
                  </a:lnTo>
                  <a:lnTo>
                    <a:pt x="2" y="640"/>
                  </a:lnTo>
                  <a:lnTo>
                    <a:pt x="0" y="581"/>
                  </a:lnTo>
                  <a:lnTo>
                    <a:pt x="28" y="476"/>
                  </a:lnTo>
                  <a:lnTo>
                    <a:pt x="60" y="425"/>
                  </a:lnTo>
                  <a:lnTo>
                    <a:pt x="58" y="376"/>
                  </a:lnTo>
                  <a:lnTo>
                    <a:pt x="77" y="352"/>
                  </a:lnTo>
                  <a:lnTo>
                    <a:pt x="63" y="317"/>
                  </a:lnTo>
                  <a:lnTo>
                    <a:pt x="69" y="266"/>
                  </a:lnTo>
                  <a:lnTo>
                    <a:pt x="126" y="244"/>
                  </a:lnTo>
                  <a:lnTo>
                    <a:pt x="136" y="171"/>
                  </a:lnTo>
                  <a:lnTo>
                    <a:pt x="140" y="116"/>
                  </a:lnTo>
                  <a:lnTo>
                    <a:pt x="170" y="94"/>
                  </a:lnTo>
                  <a:lnTo>
                    <a:pt x="203" y="94"/>
                  </a:lnTo>
                  <a:lnTo>
                    <a:pt x="254" y="65"/>
                  </a:lnTo>
                  <a:lnTo>
                    <a:pt x="298" y="45"/>
                  </a:lnTo>
                  <a:lnTo>
                    <a:pt x="298" y="4"/>
                  </a:lnTo>
                  <a:lnTo>
                    <a:pt x="363" y="0"/>
                  </a:lnTo>
                  <a:lnTo>
                    <a:pt x="367" y="53"/>
                  </a:lnTo>
                  <a:lnTo>
                    <a:pt x="406" y="110"/>
                  </a:lnTo>
                  <a:lnTo>
                    <a:pt x="455" y="126"/>
                  </a:lnTo>
                  <a:lnTo>
                    <a:pt x="495" y="83"/>
                  </a:lnTo>
                  <a:lnTo>
                    <a:pt x="538" y="126"/>
                  </a:lnTo>
                  <a:lnTo>
                    <a:pt x="571" y="122"/>
                  </a:lnTo>
                  <a:lnTo>
                    <a:pt x="603" y="98"/>
                  </a:lnTo>
                  <a:lnTo>
                    <a:pt x="626" y="122"/>
                  </a:lnTo>
                </a:path>
              </a:pathLst>
            </a:custGeom>
            <a:grpFill/>
            <a:ln w="6350">
              <a:solidFill>
                <a:schemeClr val="bg1">
                  <a:lumMod val="95000"/>
                </a:schemeClr>
              </a:solidFill>
              <a:prstDash val="solid"/>
              <a:round/>
            </a:ln>
          </p:spPr>
          <p:txBody>
            <a:bodyPr/>
            <a:lstStyle/>
            <a:p>
              <a:endParaRPr altLang="en-US" lang="zh-CN" sz="2400"/>
            </a:p>
          </p:txBody>
        </p:sp>
        <p:sp>
          <p:nvSpPr>
            <p:cNvPr id="41" name="Freeform 81"/>
            <p:cNvSpPr/>
            <p:nvPr/>
          </p:nvSpPr>
          <p:spPr bwMode="gray">
            <a:xfrm>
              <a:off x="3746" y="2774"/>
              <a:ext cx="283" cy="318"/>
            </a:xfrm>
            <a:custGeom>
              <a:gdLst>
                <a:gd fmla="*/ 109 w 565" name="T0"/>
                <a:gd fmla="*/ 11 h 638" name="T1"/>
                <a:gd fmla="*/ 106 w 565" name="T2"/>
                <a:gd fmla="*/ 11 h 638" name="T3"/>
                <a:gd fmla="*/ 103 w 565" name="T4"/>
                <a:gd fmla="*/ 14 h 638" name="T5"/>
                <a:gd fmla="*/ 100 w 565" name="T6"/>
                <a:gd fmla="*/ 21 h 638" name="T7"/>
                <a:gd fmla="*/ 99 w 565" name="T8"/>
                <a:gd fmla="*/ 28 h 638" name="T9"/>
                <a:gd fmla="*/ 96 w 565" name="T10"/>
                <a:gd fmla="*/ 31 h 638" name="T11"/>
                <a:gd fmla="*/ 90 w 565" name="T12"/>
                <a:gd fmla="*/ 29 h 638" name="T13"/>
                <a:gd fmla="*/ 84 w 565" name="T14"/>
                <a:gd fmla="*/ 26 h 638" name="T15"/>
                <a:gd fmla="*/ 80 w 565" name="T16"/>
                <a:gd fmla="*/ 26 h 638" name="T17"/>
                <a:gd fmla="*/ 82 w 565" name="T18"/>
                <a:gd fmla="*/ 32 h 638" name="T19"/>
                <a:gd fmla="*/ 87 w 565" name="T20"/>
                <a:gd fmla="*/ 36 h 638" name="T21"/>
                <a:gd fmla="*/ 93 w 565" name="T22"/>
                <a:gd fmla="*/ 38 h 638" name="T23"/>
                <a:gd fmla="*/ 101 w 565" name="T24"/>
                <a:gd fmla="*/ 35 h 638" name="T25"/>
                <a:gd fmla="*/ 104 w 565" name="T26"/>
                <a:gd fmla="*/ 31 h 638" name="T27"/>
                <a:gd fmla="*/ 106 w 565" name="T28"/>
                <a:gd fmla="*/ 25 h 638" name="T29"/>
                <a:gd fmla="*/ 110 w 565" name="T30"/>
                <a:gd fmla="*/ 24 h 638" name="T31"/>
                <a:gd fmla="*/ 117 w 565" name="T32"/>
                <a:gd fmla="*/ 30 h 638" name="T33"/>
                <a:gd fmla="*/ 126 w 565" name="T34"/>
                <a:gd fmla="*/ 34 h 638" name="T35"/>
                <a:gd fmla="*/ 131 w 565" name="T36"/>
                <a:gd fmla="*/ 36 h 638" name="T37"/>
                <a:gd fmla="*/ 138 w 565" name="T38"/>
                <a:gd fmla="*/ 38 h 638" name="T39"/>
                <a:gd fmla="*/ 142 w 565" name="T40"/>
                <a:gd fmla="*/ 44 h 638" name="T41"/>
                <a:gd fmla="*/ 139 w 565" name="T42"/>
                <a:gd fmla="*/ 51 h 638" name="T43"/>
                <a:gd fmla="*/ 133 w 565" name="T44"/>
                <a:gd fmla="*/ 58 h 638" name="T45"/>
                <a:gd fmla="*/ 130 w 565" name="T46"/>
                <a:gd fmla="*/ 60 h 638" name="T47"/>
                <a:gd fmla="*/ 134 w 565" name="T48"/>
                <a:gd fmla="*/ 60 h 638" name="T49"/>
                <a:gd fmla="*/ 139 w 565" name="T50"/>
                <a:gd fmla="*/ 60 h 638" name="T51"/>
                <a:gd fmla="*/ 141 w 565" name="T52"/>
                <a:gd fmla="*/ 63 h 638" name="T53"/>
                <a:gd fmla="*/ 136 w 565" name="T54"/>
                <a:gd fmla="*/ 67 h 638" name="T55"/>
                <a:gd fmla="*/ 129 w 565" name="T56"/>
                <a:gd fmla="*/ 71 h 638" name="T57"/>
                <a:gd fmla="*/ 126 w 565" name="T58"/>
                <a:gd fmla="*/ 73 h 638" name="T59"/>
                <a:gd fmla="*/ 129 w 565" name="T60"/>
                <a:gd fmla="*/ 73 h 638" name="T61"/>
                <a:gd fmla="*/ 135 w 565" name="T62"/>
                <a:gd fmla="*/ 78 h 638" name="T63"/>
                <a:gd fmla="*/ 136 w 565" name="T64"/>
                <a:gd fmla="*/ 88 h 638" name="T65"/>
                <a:gd fmla="*/ 138 w 565" name="T66"/>
                <a:gd fmla="*/ 98 h 638" name="T67"/>
                <a:gd fmla="*/ 141 w 565" name="T68"/>
                <a:gd fmla="*/ 104 h 638" name="T69"/>
                <a:gd fmla="*/ 141 w 565" name="T70"/>
                <a:gd fmla="*/ 108 h 638" name="T71"/>
                <a:gd fmla="*/ 136 w 565" name="T72"/>
                <a:gd fmla="*/ 112 h 638" name="T73"/>
                <a:gd fmla="*/ 129 w 565" name="T74"/>
                <a:gd fmla="*/ 111 h 638" name="T75"/>
                <a:gd fmla="*/ 123 w 565" name="T76"/>
                <a:gd fmla="*/ 110 h 638" name="T77"/>
                <a:gd fmla="*/ 119 w 565" name="T78"/>
                <a:gd fmla="*/ 116 h 638" name="T79"/>
                <a:gd fmla="*/ 118 w 565" name="T80"/>
                <a:gd fmla="*/ 122 h 638" name="T81"/>
                <a:gd fmla="*/ 116 w 565" name="T82"/>
                <a:gd fmla="*/ 129 h 638" name="T83"/>
                <a:gd fmla="*/ 113 w 565" name="T84"/>
                <a:gd fmla="*/ 136 h 638" name="T85"/>
                <a:gd fmla="*/ 112 w 565" name="T86"/>
                <a:gd fmla="*/ 146 h 638" name="T87"/>
                <a:gd fmla="*/ 112 w 565" name="T88"/>
                <a:gd fmla="*/ 150 h 638" name="T89"/>
                <a:gd fmla="*/ 102 w 565" name="T90"/>
                <a:gd fmla="*/ 158 h 638" name="T91"/>
                <a:gd fmla="*/ 88 w 565" name="T92"/>
                <a:gd fmla="*/ 158 h 638" name="T93"/>
                <a:gd fmla="*/ 69 w 565" name="T94"/>
                <a:gd fmla="*/ 148 h 638" name="T95"/>
                <a:gd fmla="*/ 47 w 565" name="T96"/>
                <a:gd fmla="*/ 155 h 638" name="T97"/>
                <a:gd fmla="*/ 35 w 565" name="T98"/>
                <a:gd fmla="*/ 128 h 638" name="T99"/>
                <a:gd fmla="*/ 20 w 565" name="T100"/>
                <a:gd fmla="*/ 113 h 638" name="T101"/>
                <a:gd fmla="*/ 5 w 565" name="T102"/>
                <a:gd fmla="*/ 83 h 638" name="T103"/>
                <a:gd fmla="*/ 27 w 565" name="T104"/>
                <a:gd fmla="*/ 49 h 638" name="T105"/>
                <a:gd fmla="*/ 42 w 565" name="T106"/>
                <a:gd fmla="*/ 36 h 638" name="T107"/>
                <a:gd fmla="*/ 46 w 565" name="T108"/>
                <a:gd fmla="*/ 12 h 638" name="T109"/>
                <a:gd fmla="*/ 56 w 565" name="T110"/>
                <a:gd fmla="*/ 0 h 638" name="T111"/>
                <a:gd fmla="*/ 76 w 565" name="T112"/>
                <a:gd fmla="*/ 7 h 638" name="T113"/>
                <a:gd fmla="*/ 96 w 565" name="T114"/>
                <a:gd fmla="*/ 1 h 638" name="T115"/>
                <a:gd fmla="*/ 109 w 565" name="T116"/>
                <a:gd fmla="*/ 11 h 638"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w 565" name="T177"/>
                <a:gd fmla="*/ 0 h 638" name="T178"/>
                <a:gd fmla="*/ 565 w 565" name="T179"/>
                <a:gd fmla="*/ 638 h 638" name="T180"/>
              </a:gd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b="T180" l="T177" r="T179" t="T178"/>
              <a:pathLst>
                <a:path h="638" w="565">
                  <a:moveTo>
                    <a:pt x="433" y="44"/>
                  </a:moveTo>
                  <a:lnTo>
                    <a:pt x="433" y="44"/>
                  </a:lnTo>
                  <a:lnTo>
                    <a:pt x="429" y="46"/>
                  </a:lnTo>
                  <a:lnTo>
                    <a:pt x="423" y="47"/>
                  </a:lnTo>
                  <a:lnTo>
                    <a:pt x="417" y="53"/>
                  </a:lnTo>
                  <a:lnTo>
                    <a:pt x="411" y="59"/>
                  </a:lnTo>
                  <a:lnTo>
                    <a:pt x="403" y="69"/>
                  </a:lnTo>
                  <a:lnTo>
                    <a:pt x="398" y="85"/>
                  </a:lnTo>
                  <a:lnTo>
                    <a:pt x="396" y="99"/>
                  </a:lnTo>
                  <a:lnTo>
                    <a:pt x="394" y="112"/>
                  </a:lnTo>
                  <a:lnTo>
                    <a:pt x="392" y="122"/>
                  </a:lnTo>
                  <a:lnTo>
                    <a:pt x="384" y="126"/>
                  </a:lnTo>
                  <a:lnTo>
                    <a:pt x="372" y="122"/>
                  </a:lnTo>
                  <a:lnTo>
                    <a:pt x="360" y="118"/>
                  </a:lnTo>
                  <a:lnTo>
                    <a:pt x="346" y="110"/>
                  </a:lnTo>
                  <a:lnTo>
                    <a:pt x="335" y="107"/>
                  </a:lnTo>
                  <a:lnTo>
                    <a:pt x="325" y="105"/>
                  </a:lnTo>
                  <a:lnTo>
                    <a:pt x="319" y="107"/>
                  </a:lnTo>
                  <a:lnTo>
                    <a:pt x="317" y="118"/>
                  </a:lnTo>
                  <a:lnTo>
                    <a:pt x="325" y="128"/>
                  </a:lnTo>
                  <a:lnTo>
                    <a:pt x="337" y="138"/>
                  </a:lnTo>
                  <a:lnTo>
                    <a:pt x="346" y="146"/>
                  </a:lnTo>
                  <a:lnTo>
                    <a:pt x="358" y="152"/>
                  </a:lnTo>
                  <a:lnTo>
                    <a:pt x="372" y="154"/>
                  </a:lnTo>
                  <a:lnTo>
                    <a:pt x="388" y="150"/>
                  </a:lnTo>
                  <a:lnTo>
                    <a:pt x="402" y="142"/>
                  </a:lnTo>
                  <a:lnTo>
                    <a:pt x="407" y="134"/>
                  </a:lnTo>
                  <a:lnTo>
                    <a:pt x="413" y="124"/>
                  </a:lnTo>
                  <a:lnTo>
                    <a:pt x="417" y="112"/>
                  </a:lnTo>
                  <a:lnTo>
                    <a:pt x="423" y="103"/>
                  </a:lnTo>
                  <a:lnTo>
                    <a:pt x="429" y="97"/>
                  </a:lnTo>
                  <a:lnTo>
                    <a:pt x="437" y="97"/>
                  </a:lnTo>
                  <a:lnTo>
                    <a:pt x="447" y="105"/>
                  </a:lnTo>
                  <a:lnTo>
                    <a:pt x="468" y="122"/>
                  </a:lnTo>
                  <a:lnTo>
                    <a:pt x="486" y="132"/>
                  </a:lnTo>
                  <a:lnTo>
                    <a:pt x="502" y="138"/>
                  </a:lnTo>
                  <a:lnTo>
                    <a:pt x="514" y="142"/>
                  </a:lnTo>
                  <a:lnTo>
                    <a:pt x="524" y="144"/>
                  </a:lnTo>
                  <a:lnTo>
                    <a:pt x="537" y="148"/>
                  </a:lnTo>
                  <a:lnTo>
                    <a:pt x="549" y="154"/>
                  </a:lnTo>
                  <a:lnTo>
                    <a:pt x="559" y="164"/>
                  </a:lnTo>
                  <a:lnTo>
                    <a:pt x="565" y="177"/>
                  </a:lnTo>
                  <a:lnTo>
                    <a:pt x="561" y="191"/>
                  </a:lnTo>
                  <a:lnTo>
                    <a:pt x="553" y="207"/>
                  </a:lnTo>
                  <a:lnTo>
                    <a:pt x="543" y="221"/>
                  </a:lnTo>
                  <a:lnTo>
                    <a:pt x="531" y="232"/>
                  </a:lnTo>
                  <a:lnTo>
                    <a:pt x="524" y="240"/>
                  </a:lnTo>
                  <a:lnTo>
                    <a:pt x="520" y="242"/>
                  </a:lnTo>
                  <a:lnTo>
                    <a:pt x="524" y="242"/>
                  </a:lnTo>
                  <a:lnTo>
                    <a:pt x="533" y="242"/>
                  </a:lnTo>
                  <a:lnTo>
                    <a:pt x="543" y="240"/>
                  </a:lnTo>
                  <a:lnTo>
                    <a:pt x="555" y="242"/>
                  </a:lnTo>
                  <a:lnTo>
                    <a:pt x="561" y="246"/>
                  </a:lnTo>
                  <a:lnTo>
                    <a:pt x="561" y="252"/>
                  </a:lnTo>
                  <a:lnTo>
                    <a:pt x="555" y="262"/>
                  </a:lnTo>
                  <a:lnTo>
                    <a:pt x="543" y="270"/>
                  </a:lnTo>
                  <a:lnTo>
                    <a:pt x="529" y="278"/>
                  </a:lnTo>
                  <a:lnTo>
                    <a:pt x="516" y="286"/>
                  </a:lnTo>
                  <a:lnTo>
                    <a:pt x="506" y="290"/>
                  </a:lnTo>
                  <a:lnTo>
                    <a:pt x="502" y="292"/>
                  </a:lnTo>
                  <a:lnTo>
                    <a:pt x="506" y="292"/>
                  </a:lnTo>
                  <a:lnTo>
                    <a:pt x="516" y="295"/>
                  </a:lnTo>
                  <a:lnTo>
                    <a:pt x="528" y="303"/>
                  </a:lnTo>
                  <a:lnTo>
                    <a:pt x="537" y="315"/>
                  </a:lnTo>
                  <a:lnTo>
                    <a:pt x="541" y="329"/>
                  </a:lnTo>
                  <a:lnTo>
                    <a:pt x="543" y="353"/>
                  </a:lnTo>
                  <a:lnTo>
                    <a:pt x="543" y="374"/>
                  </a:lnTo>
                  <a:lnTo>
                    <a:pt x="549" y="396"/>
                  </a:lnTo>
                  <a:lnTo>
                    <a:pt x="555" y="408"/>
                  </a:lnTo>
                  <a:lnTo>
                    <a:pt x="561" y="418"/>
                  </a:lnTo>
                  <a:lnTo>
                    <a:pt x="565" y="425"/>
                  </a:lnTo>
                  <a:lnTo>
                    <a:pt x="563" y="435"/>
                  </a:lnTo>
                  <a:lnTo>
                    <a:pt x="553" y="445"/>
                  </a:lnTo>
                  <a:lnTo>
                    <a:pt x="541" y="451"/>
                  </a:lnTo>
                  <a:lnTo>
                    <a:pt x="528" y="449"/>
                  </a:lnTo>
                  <a:lnTo>
                    <a:pt x="514" y="445"/>
                  </a:lnTo>
                  <a:lnTo>
                    <a:pt x="502" y="441"/>
                  </a:lnTo>
                  <a:lnTo>
                    <a:pt x="490" y="443"/>
                  </a:lnTo>
                  <a:lnTo>
                    <a:pt x="482" y="453"/>
                  </a:lnTo>
                  <a:lnTo>
                    <a:pt x="476" y="465"/>
                  </a:lnTo>
                  <a:lnTo>
                    <a:pt x="474" y="479"/>
                  </a:lnTo>
                  <a:lnTo>
                    <a:pt x="472" y="492"/>
                  </a:lnTo>
                  <a:lnTo>
                    <a:pt x="470" y="506"/>
                  </a:lnTo>
                  <a:lnTo>
                    <a:pt x="463" y="518"/>
                  </a:lnTo>
                  <a:lnTo>
                    <a:pt x="457" y="532"/>
                  </a:lnTo>
                  <a:lnTo>
                    <a:pt x="449" y="545"/>
                  </a:lnTo>
                  <a:lnTo>
                    <a:pt x="447" y="567"/>
                  </a:lnTo>
                  <a:lnTo>
                    <a:pt x="445" y="587"/>
                  </a:lnTo>
                  <a:lnTo>
                    <a:pt x="445" y="599"/>
                  </a:lnTo>
                  <a:lnTo>
                    <a:pt x="445" y="604"/>
                  </a:lnTo>
                  <a:lnTo>
                    <a:pt x="445" y="606"/>
                  </a:lnTo>
                  <a:lnTo>
                    <a:pt x="405" y="634"/>
                  </a:lnTo>
                  <a:lnTo>
                    <a:pt x="382" y="610"/>
                  </a:lnTo>
                  <a:lnTo>
                    <a:pt x="350" y="634"/>
                  </a:lnTo>
                  <a:lnTo>
                    <a:pt x="317" y="638"/>
                  </a:lnTo>
                  <a:lnTo>
                    <a:pt x="274" y="595"/>
                  </a:lnTo>
                  <a:lnTo>
                    <a:pt x="234" y="638"/>
                  </a:lnTo>
                  <a:lnTo>
                    <a:pt x="185" y="622"/>
                  </a:lnTo>
                  <a:lnTo>
                    <a:pt x="146" y="565"/>
                  </a:lnTo>
                  <a:lnTo>
                    <a:pt x="140" y="514"/>
                  </a:lnTo>
                  <a:lnTo>
                    <a:pt x="91" y="514"/>
                  </a:lnTo>
                  <a:lnTo>
                    <a:pt x="77" y="453"/>
                  </a:lnTo>
                  <a:lnTo>
                    <a:pt x="0" y="394"/>
                  </a:lnTo>
                  <a:lnTo>
                    <a:pt x="18" y="333"/>
                  </a:lnTo>
                  <a:lnTo>
                    <a:pt x="77" y="272"/>
                  </a:lnTo>
                  <a:lnTo>
                    <a:pt x="106" y="199"/>
                  </a:lnTo>
                  <a:lnTo>
                    <a:pt x="134" y="156"/>
                  </a:lnTo>
                  <a:lnTo>
                    <a:pt x="165" y="144"/>
                  </a:lnTo>
                  <a:lnTo>
                    <a:pt x="144" y="101"/>
                  </a:lnTo>
                  <a:lnTo>
                    <a:pt x="183" y="51"/>
                  </a:lnTo>
                  <a:lnTo>
                    <a:pt x="179" y="8"/>
                  </a:lnTo>
                  <a:lnTo>
                    <a:pt x="224" y="0"/>
                  </a:lnTo>
                  <a:lnTo>
                    <a:pt x="252" y="34"/>
                  </a:lnTo>
                  <a:lnTo>
                    <a:pt x="301" y="30"/>
                  </a:lnTo>
                  <a:lnTo>
                    <a:pt x="344" y="20"/>
                  </a:lnTo>
                  <a:lnTo>
                    <a:pt x="384" y="4"/>
                  </a:lnTo>
                  <a:lnTo>
                    <a:pt x="415" y="22"/>
                  </a:lnTo>
                  <a:lnTo>
                    <a:pt x="433" y="44"/>
                  </a:lnTo>
                  <a:close/>
                </a:path>
              </a:pathLst>
            </a:custGeom>
            <a:grpFill/>
            <a:ln w="0">
              <a:solidFill>
                <a:schemeClr val="bg1">
                  <a:lumMod val="95000"/>
                </a:schemeClr>
              </a:solidFill>
              <a:prstDash val="solid"/>
              <a:round/>
            </a:ln>
          </p:spPr>
          <p:txBody>
            <a:bodyPr/>
            <a:lstStyle/>
            <a:p>
              <a:endParaRPr altLang="en-US" lang="zh-CN" sz="2400"/>
            </a:p>
          </p:txBody>
        </p:sp>
        <p:sp>
          <p:nvSpPr>
            <p:cNvPr id="42" name="Freeform 82"/>
            <p:cNvSpPr/>
            <p:nvPr/>
          </p:nvSpPr>
          <p:spPr bwMode="gray">
            <a:xfrm>
              <a:off x="3746" y="2774"/>
              <a:ext cx="283" cy="318"/>
            </a:xfrm>
            <a:custGeom>
              <a:gdLst>
                <a:gd fmla="*/ 109 w 565" name="T0"/>
                <a:gd fmla="*/ 11 h 638" name="T1"/>
                <a:gd fmla="*/ 106 w 565" name="T2"/>
                <a:gd fmla="*/ 11 h 638" name="T3"/>
                <a:gd fmla="*/ 103 w 565" name="T4"/>
                <a:gd fmla="*/ 14 h 638" name="T5"/>
                <a:gd fmla="*/ 100 w 565" name="T6"/>
                <a:gd fmla="*/ 21 h 638" name="T7"/>
                <a:gd fmla="*/ 99 w 565" name="T8"/>
                <a:gd fmla="*/ 28 h 638" name="T9"/>
                <a:gd fmla="*/ 96 w 565" name="T10"/>
                <a:gd fmla="*/ 31 h 638" name="T11"/>
                <a:gd fmla="*/ 90 w 565" name="T12"/>
                <a:gd fmla="*/ 29 h 638" name="T13"/>
                <a:gd fmla="*/ 84 w 565" name="T14"/>
                <a:gd fmla="*/ 26 h 638" name="T15"/>
                <a:gd fmla="*/ 80 w 565" name="T16"/>
                <a:gd fmla="*/ 26 h 638" name="T17"/>
                <a:gd fmla="*/ 82 w 565" name="T18"/>
                <a:gd fmla="*/ 32 h 638" name="T19"/>
                <a:gd fmla="*/ 87 w 565" name="T20"/>
                <a:gd fmla="*/ 36 h 638" name="T21"/>
                <a:gd fmla="*/ 93 w 565" name="T22"/>
                <a:gd fmla="*/ 38 h 638" name="T23"/>
                <a:gd fmla="*/ 101 w 565" name="T24"/>
                <a:gd fmla="*/ 35 h 638" name="T25"/>
                <a:gd fmla="*/ 104 w 565" name="T26"/>
                <a:gd fmla="*/ 31 h 638" name="T27"/>
                <a:gd fmla="*/ 106 w 565" name="T28"/>
                <a:gd fmla="*/ 25 h 638" name="T29"/>
                <a:gd fmla="*/ 110 w 565" name="T30"/>
                <a:gd fmla="*/ 24 h 638" name="T31"/>
                <a:gd fmla="*/ 117 w 565" name="T32"/>
                <a:gd fmla="*/ 30 h 638" name="T33"/>
                <a:gd fmla="*/ 126 w 565" name="T34"/>
                <a:gd fmla="*/ 34 h 638" name="T35"/>
                <a:gd fmla="*/ 131 w 565" name="T36"/>
                <a:gd fmla="*/ 36 h 638" name="T37"/>
                <a:gd fmla="*/ 138 w 565" name="T38"/>
                <a:gd fmla="*/ 38 h 638" name="T39"/>
                <a:gd fmla="*/ 142 w 565" name="T40"/>
                <a:gd fmla="*/ 44 h 638" name="T41"/>
                <a:gd fmla="*/ 139 w 565" name="T42"/>
                <a:gd fmla="*/ 51 h 638" name="T43"/>
                <a:gd fmla="*/ 133 w 565" name="T44"/>
                <a:gd fmla="*/ 58 h 638" name="T45"/>
                <a:gd fmla="*/ 130 w 565" name="T46"/>
                <a:gd fmla="*/ 60 h 638" name="T47"/>
                <a:gd fmla="*/ 134 w 565" name="T48"/>
                <a:gd fmla="*/ 60 h 638" name="T49"/>
                <a:gd fmla="*/ 139 w 565" name="T50"/>
                <a:gd fmla="*/ 60 h 638" name="T51"/>
                <a:gd fmla="*/ 141 w 565" name="T52"/>
                <a:gd fmla="*/ 63 h 638" name="T53"/>
                <a:gd fmla="*/ 136 w 565" name="T54"/>
                <a:gd fmla="*/ 67 h 638" name="T55"/>
                <a:gd fmla="*/ 129 w 565" name="T56"/>
                <a:gd fmla="*/ 71 h 638" name="T57"/>
                <a:gd fmla="*/ 126 w 565" name="T58"/>
                <a:gd fmla="*/ 73 h 638" name="T59"/>
                <a:gd fmla="*/ 129 w 565" name="T60"/>
                <a:gd fmla="*/ 73 h 638" name="T61"/>
                <a:gd fmla="*/ 135 w 565" name="T62"/>
                <a:gd fmla="*/ 78 h 638" name="T63"/>
                <a:gd fmla="*/ 136 w 565" name="T64"/>
                <a:gd fmla="*/ 88 h 638" name="T65"/>
                <a:gd fmla="*/ 138 w 565" name="T66"/>
                <a:gd fmla="*/ 98 h 638" name="T67"/>
                <a:gd fmla="*/ 141 w 565" name="T68"/>
                <a:gd fmla="*/ 104 h 638" name="T69"/>
                <a:gd fmla="*/ 141 w 565" name="T70"/>
                <a:gd fmla="*/ 108 h 638" name="T71"/>
                <a:gd fmla="*/ 136 w 565" name="T72"/>
                <a:gd fmla="*/ 112 h 638" name="T73"/>
                <a:gd fmla="*/ 129 w 565" name="T74"/>
                <a:gd fmla="*/ 111 h 638" name="T75"/>
                <a:gd fmla="*/ 123 w 565" name="T76"/>
                <a:gd fmla="*/ 110 h 638" name="T77"/>
                <a:gd fmla="*/ 119 w 565" name="T78"/>
                <a:gd fmla="*/ 116 h 638" name="T79"/>
                <a:gd fmla="*/ 118 w 565" name="T80"/>
                <a:gd fmla="*/ 122 h 638" name="T81"/>
                <a:gd fmla="*/ 116 w 565" name="T82"/>
                <a:gd fmla="*/ 129 h 638" name="T83"/>
                <a:gd fmla="*/ 113 w 565" name="T84"/>
                <a:gd fmla="*/ 136 h 638" name="T85"/>
                <a:gd fmla="*/ 112 w 565" name="T86"/>
                <a:gd fmla="*/ 146 h 638" name="T87"/>
                <a:gd fmla="*/ 112 w 565" name="T88"/>
                <a:gd fmla="*/ 150 h 638" name="T89"/>
                <a:gd fmla="*/ 102 w 565" name="T90"/>
                <a:gd fmla="*/ 158 h 638" name="T91"/>
                <a:gd fmla="*/ 88 w 565" name="T92"/>
                <a:gd fmla="*/ 158 h 638" name="T93"/>
                <a:gd fmla="*/ 69 w 565" name="T94"/>
                <a:gd fmla="*/ 148 h 638" name="T95"/>
                <a:gd fmla="*/ 47 w 565" name="T96"/>
                <a:gd fmla="*/ 155 h 638" name="T97"/>
                <a:gd fmla="*/ 35 w 565" name="T98"/>
                <a:gd fmla="*/ 128 h 638" name="T99"/>
                <a:gd fmla="*/ 20 w 565" name="T100"/>
                <a:gd fmla="*/ 113 h 638" name="T101"/>
                <a:gd fmla="*/ 5 w 565" name="T102"/>
                <a:gd fmla="*/ 83 h 638" name="T103"/>
                <a:gd fmla="*/ 27 w 565" name="T104"/>
                <a:gd fmla="*/ 49 h 638" name="T105"/>
                <a:gd fmla="*/ 42 w 565" name="T106"/>
                <a:gd fmla="*/ 36 h 638" name="T107"/>
                <a:gd fmla="*/ 46 w 565" name="T108"/>
                <a:gd fmla="*/ 12 h 638" name="T109"/>
                <a:gd fmla="*/ 56 w 565" name="T110"/>
                <a:gd fmla="*/ 0 h 638" name="T111"/>
                <a:gd fmla="*/ 76 w 565" name="T112"/>
                <a:gd fmla="*/ 7 h 638" name="T113"/>
                <a:gd fmla="*/ 96 w 565" name="T114"/>
                <a:gd fmla="*/ 1 h 638" name="T115"/>
                <a:gd fmla="*/ 109 w 565" name="T116"/>
                <a:gd fmla="*/ 11 h 638"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w 565" name="T177"/>
                <a:gd fmla="*/ 0 h 638" name="T178"/>
                <a:gd fmla="*/ 565 w 565" name="T179"/>
                <a:gd fmla="*/ 638 h 638" name="T180"/>
              </a:gd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b="T180" l="T177" r="T179" t="T178"/>
              <a:pathLst>
                <a:path h="638" w="565">
                  <a:moveTo>
                    <a:pt x="433" y="44"/>
                  </a:moveTo>
                  <a:lnTo>
                    <a:pt x="433" y="44"/>
                  </a:lnTo>
                  <a:lnTo>
                    <a:pt x="429" y="46"/>
                  </a:lnTo>
                  <a:lnTo>
                    <a:pt x="423" y="47"/>
                  </a:lnTo>
                  <a:lnTo>
                    <a:pt x="417" y="53"/>
                  </a:lnTo>
                  <a:lnTo>
                    <a:pt x="411" y="59"/>
                  </a:lnTo>
                  <a:lnTo>
                    <a:pt x="403" y="69"/>
                  </a:lnTo>
                  <a:lnTo>
                    <a:pt x="398" y="85"/>
                  </a:lnTo>
                  <a:lnTo>
                    <a:pt x="396" y="99"/>
                  </a:lnTo>
                  <a:lnTo>
                    <a:pt x="394" y="112"/>
                  </a:lnTo>
                  <a:lnTo>
                    <a:pt x="392" y="122"/>
                  </a:lnTo>
                  <a:lnTo>
                    <a:pt x="384" y="126"/>
                  </a:lnTo>
                  <a:lnTo>
                    <a:pt x="372" y="122"/>
                  </a:lnTo>
                  <a:lnTo>
                    <a:pt x="360" y="118"/>
                  </a:lnTo>
                  <a:lnTo>
                    <a:pt x="346" y="110"/>
                  </a:lnTo>
                  <a:lnTo>
                    <a:pt x="335" y="107"/>
                  </a:lnTo>
                  <a:lnTo>
                    <a:pt x="325" y="105"/>
                  </a:lnTo>
                  <a:lnTo>
                    <a:pt x="319" y="107"/>
                  </a:lnTo>
                  <a:lnTo>
                    <a:pt x="317" y="118"/>
                  </a:lnTo>
                  <a:lnTo>
                    <a:pt x="325" y="128"/>
                  </a:lnTo>
                  <a:lnTo>
                    <a:pt x="337" y="138"/>
                  </a:lnTo>
                  <a:lnTo>
                    <a:pt x="346" y="146"/>
                  </a:lnTo>
                  <a:lnTo>
                    <a:pt x="358" y="152"/>
                  </a:lnTo>
                  <a:lnTo>
                    <a:pt x="372" y="154"/>
                  </a:lnTo>
                  <a:lnTo>
                    <a:pt x="388" y="150"/>
                  </a:lnTo>
                  <a:lnTo>
                    <a:pt x="402" y="142"/>
                  </a:lnTo>
                  <a:lnTo>
                    <a:pt x="407" y="134"/>
                  </a:lnTo>
                  <a:lnTo>
                    <a:pt x="413" y="124"/>
                  </a:lnTo>
                  <a:lnTo>
                    <a:pt x="417" y="112"/>
                  </a:lnTo>
                  <a:lnTo>
                    <a:pt x="423" y="103"/>
                  </a:lnTo>
                  <a:lnTo>
                    <a:pt x="429" y="97"/>
                  </a:lnTo>
                  <a:lnTo>
                    <a:pt x="437" y="97"/>
                  </a:lnTo>
                  <a:lnTo>
                    <a:pt x="447" y="105"/>
                  </a:lnTo>
                  <a:lnTo>
                    <a:pt x="468" y="122"/>
                  </a:lnTo>
                  <a:lnTo>
                    <a:pt x="486" y="132"/>
                  </a:lnTo>
                  <a:lnTo>
                    <a:pt x="502" y="138"/>
                  </a:lnTo>
                  <a:lnTo>
                    <a:pt x="514" y="142"/>
                  </a:lnTo>
                  <a:lnTo>
                    <a:pt x="524" y="144"/>
                  </a:lnTo>
                  <a:lnTo>
                    <a:pt x="537" y="148"/>
                  </a:lnTo>
                  <a:lnTo>
                    <a:pt x="549" y="154"/>
                  </a:lnTo>
                  <a:lnTo>
                    <a:pt x="559" y="164"/>
                  </a:lnTo>
                  <a:lnTo>
                    <a:pt x="565" y="177"/>
                  </a:lnTo>
                  <a:lnTo>
                    <a:pt x="561" y="191"/>
                  </a:lnTo>
                  <a:lnTo>
                    <a:pt x="553" y="207"/>
                  </a:lnTo>
                  <a:lnTo>
                    <a:pt x="543" y="221"/>
                  </a:lnTo>
                  <a:lnTo>
                    <a:pt x="531" y="232"/>
                  </a:lnTo>
                  <a:lnTo>
                    <a:pt x="524" y="240"/>
                  </a:lnTo>
                  <a:lnTo>
                    <a:pt x="520" y="242"/>
                  </a:lnTo>
                  <a:lnTo>
                    <a:pt x="524" y="242"/>
                  </a:lnTo>
                  <a:lnTo>
                    <a:pt x="533" y="242"/>
                  </a:lnTo>
                  <a:lnTo>
                    <a:pt x="543" y="240"/>
                  </a:lnTo>
                  <a:lnTo>
                    <a:pt x="555" y="242"/>
                  </a:lnTo>
                  <a:lnTo>
                    <a:pt x="561" y="246"/>
                  </a:lnTo>
                  <a:lnTo>
                    <a:pt x="561" y="252"/>
                  </a:lnTo>
                  <a:lnTo>
                    <a:pt x="555" y="262"/>
                  </a:lnTo>
                  <a:lnTo>
                    <a:pt x="543" y="270"/>
                  </a:lnTo>
                  <a:lnTo>
                    <a:pt x="529" y="278"/>
                  </a:lnTo>
                  <a:lnTo>
                    <a:pt x="516" y="286"/>
                  </a:lnTo>
                  <a:lnTo>
                    <a:pt x="506" y="290"/>
                  </a:lnTo>
                  <a:lnTo>
                    <a:pt x="502" y="292"/>
                  </a:lnTo>
                  <a:lnTo>
                    <a:pt x="506" y="292"/>
                  </a:lnTo>
                  <a:lnTo>
                    <a:pt x="516" y="295"/>
                  </a:lnTo>
                  <a:lnTo>
                    <a:pt x="528" y="303"/>
                  </a:lnTo>
                  <a:lnTo>
                    <a:pt x="537" y="315"/>
                  </a:lnTo>
                  <a:lnTo>
                    <a:pt x="541" y="329"/>
                  </a:lnTo>
                  <a:lnTo>
                    <a:pt x="543" y="353"/>
                  </a:lnTo>
                  <a:lnTo>
                    <a:pt x="543" y="374"/>
                  </a:lnTo>
                  <a:lnTo>
                    <a:pt x="549" y="396"/>
                  </a:lnTo>
                  <a:lnTo>
                    <a:pt x="555" y="408"/>
                  </a:lnTo>
                  <a:lnTo>
                    <a:pt x="561" y="418"/>
                  </a:lnTo>
                  <a:lnTo>
                    <a:pt x="565" y="425"/>
                  </a:lnTo>
                  <a:lnTo>
                    <a:pt x="563" y="435"/>
                  </a:lnTo>
                  <a:lnTo>
                    <a:pt x="553" y="445"/>
                  </a:lnTo>
                  <a:lnTo>
                    <a:pt x="541" y="451"/>
                  </a:lnTo>
                  <a:lnTo>
                    <a:pt x="528" y="449"/>
                  </a:lnTo>
                  <a:lnTo>
                    <a:pt x="514" y="445"/>
                  </a:lnTo>
                  <a:lnTo>
                    <a:pt x="502" y="441"/>
                  </a:lnTo>
                  <a:lnTo>
                    <a:pt x="490" y="443"/>
                  </a:lnTo>
                  <a:lnTo>
                    <a:pt x="482" y="453"/>
                  </a:lnTo>
                  <a:lnTo>
                    <a:pt x="476" y="465"/>
                  </a:lnTo>
                  <a:lnTo>
                    <a:pt x="474" y="479"/>
                  </a:lnTo>
                  <a:lnTo>
                    <a:pt x="472" y="492"/>
                  </a:lnTo>
                  <a:lnTo>
                    <a:pt x="470" y="506"/>
                  </a:lnTo>
                  <a:lnTo>
                    <a:pt x="463" y="518"/>
                  </a:lnTo>
                  <a:lnTo>
                    <a:pt x="457" y="532"/>
                  </a:lnTo>
                  <a:lnTo>
                    <a:pt x="449" y="545"/>
                  </a:lnTo>
                  <a:lnTo>
                    <a:pt x="447" y="567"/>
                  </a:lnTo>
                  <a:lnTo>
                    <a:pt x="445" y="587"/>
                  </a:lnTo>
                  <a:lnTo>
                    <a:pt x="445" y="599"/>
                  </a:lnTo>
                  <a:lnTo>
                    <a:pt x="445" y="604"/>
                  </a:lnTo>
                  <a:lnTo>
                    <a:pt x="445" y="606"/>
                  </a:lnTo>
                  <a:lnTo>
                    <a:pt x="405" y="634"/>
                  </a:lnTo>
                  <a:lnTo>
                    <a:pt x="382" y="610"/>
                  </a:lnTo>
                  <a:lnTo>
                    <a:pt x="350" y="634"/>
                  </a:lnTo>
                  <a:lnTo>
                    <a:pt x="317" y="638"/>
                  </a:lnTo>
                  <a:lnTo>
                    <a:pt x="274" y="595"/>
                  </a:lnTo>
                  <a:lnTo>
                    <a:pt x="234" y="638"/>
                  </a:lnTo>
                  <a:lnTo>
                    <a:pt x="185" y="622"/>
                  </a:lnTo>
                  <a:lnTo>
                    <a:pt x="146" y="565"/>
                  </a:lnTo>
                  <a:lnTo>
                    <a:pt x="140" y="514"/>
                  </a:lnTo>
                  <a:lnTo>
                    <a:pt x="91" y="514"/>
                  </a:lnTo>
                  <a:lnTo>
                    <a:pt x="77" y="453"/>
                  </a:lnTo>
                  <a:lnTo>
                    <a:pt x="0" y="394"/>
                  </a:lnTo>
                  <a:lnTo>
                    <a:pt x="18" y="333"/>
                  </a:lnTo>
                  <a:lnTo>
                    <a:pt x="77" y="272"/>
                  </a:lnTo>
                  <a:lnTo>
                    <a:pt x="106" y="199"/>
                  </a:lnTo>
                  <a:lnTo>
                    <a:pt x="134" y="156"/>
                  </a:lnTo>
                  <a:lnTo>
                    <a:pt x="165" y="144"/>
                  </a:lnTo>
                  <a:lnTo>
                    <a:pt x="144" y="101"/>
                  </a:lnTo>
                  <a:lnTo>
                    <a:pt x="183" y="51"/>
                  </a:lnTo>
                  <a:lnTo>
                    <a:pt x="179" y="8"/>
                  </a:lnTo>
                  <a:lnTo>
                    <a:pt x="224" y="0"/>
                  </a:lnTo>
                  <a:lnTo>
                    <a:pt x="252" y="34"/>
                  </a:lnTo>
                  <a:lnTo>
                    <a:pt x="301" y="30"/>
                  </a:lnTo>
                  <a:lnTo>
                    <a:pt x="344" y="20"/>
                  </a:lnTo>
                  <a:lnTo>
                    <a:pt x="384" y="4"/>
                  </a:lnTo>
                  <a:lnTo>
                    <a:pt x="415" y="22"/>
                  </a:lnTo>
                  <a:lnTo>
                    <a:pt x="433" y="44"/>
                  </a:lnTo>
                </a:path>
              </a:pathLst>
            </a:custGeom>
            <a:grpFill/>
            <a:ln w="6350">
              <a:solidFill>
                <a:schemeClr val="bg1">
                  <a:lumMod val="95000"/>
                </a:schemeClr>
              </a:solidFill>
              <a:prstDash val="solid"/>
              <a:round/>
            </a:ln>
          </p:spPr>
          <p:txBody>
            <a:bodyPr/>
            <a:lstStyle/>
            <a:p>
              <a:endParaRPr altLang="en-US" lang="zh-CN" sz="2400"/>
            </a:p>
          </p:txBody>
        </p:sp>
        <p:sp>
          <p:nvSpPr>
            <p:cNvPr id="43" name="Freeform 83"/>
            <p:cNvSpPr/>
            <p:nvPr/>
          </p:nvSpPr>
          <p:spPr bwMode="gray">
            <a:xfrm>
              <a:off x="3622" y="2455"/>
              <a:ext cx="383" cy="340"/>
            </a:xfrm>
            <a:custGeom>
              <a:gdLst>
                <a:gd fmla="*/ 67 w 766" name="T0"/>
                <a:gd fmla="*/ 11 h 681" name="T1"/>
                <a:gd fmla="*/ 71 w 766" name="T2"/>
                <a:gd fmla="*/ 13 h 681" name="T3"/>
                <a:gd fmla="*/ 79 w 766" name="T4"/>
                <a:gd fmla="*/ 17 h 681" name="T5"/>
                <a:gd fmla="*/ 85 w 766" name="T6"/>
                <a:gd fmla="*/ 22 h 681" name="T7"/>
                <a:gd fmla="*/ 96 w 766" name="T8"/>
                <a:gd fmla="*/ 25 h 681" name="T9"/>
                <a:gd fmla="*/ 105 w 766" name="T10"/>
                <a:gd fmla="*/ 28 h 681" name="T11"/>
                <a:gd fmla="*/ 110 w 766" name="T12"/>
                <a:gd fmla="*/ 34 h 681" name="T13"/>
                <a:gd fmla="*/ 114 w 766" name="T14"/>
                <a:gd fmla="*/ 41 h 681" name="T15"/>
                <a:gd fmla="*/ 120 w 766" name="T16"/>
                <a:gd fmla="*/ 51 h 681" name="T17"/>
                <a:gd fmla="*/ 126 w 766" name="T18"/>
                <a:gd fmla="*/ 59 h 681" name="T19"/>
                <a:gd fmla="*/ 133 w 766" name="T20"/>
                <a:gd fmla="*/ 69 h 681" name="T21"/>
                <a:gd fmla="*/ 138 w 766" name="T22"/>
                <a:gd fmla="*/ 79 h 681" name="T23"/>
                <a:gd fmla="*/ 138 w 766" name="T24"/>
                <a:gd fmla="*/ 85 h 681" name="T25"/>
                <a:gd fmla="*/ 141 w 766" name="T26"/>
                <a:gd fmla="*/ 92 h 681" name="T27"/>
                <a:gd fmla="*/ 152 w 766" name="T28"/>
                <a:gd fmla="*/ 96 h 681" name="T29"/>
                <a:gd fmla="*/ 162 w 766" name="T30"/>
                <a:gd fmla="*/ 99 h 681" name="T31"/>
                <a:gd fmla="*/ 168 w 766" name="T32"/>
                <a:gd fmla="*/ 106 h 681" name="T33"/>
                <a:gd fmla="*/ 174 w 766" name="T34"/>
                <a:gd fmla="*/ 112 h 681" name="T35"/>
                <a:gd fmla="*/ 179 w 766" name="T36"/>
                <a:gd fmla="*/ 116 h 681" name="T37"/>
                <a:gd fmla="*/ 183 w 766" name="T38"/>
                <a:gd fmla="*/ 121 h 681" name="T39"/>
                <a:gd fmla="*/ 181 w 766" name="T40"/>
                <a:gd fmla="*/ 124 h 681" name="T41"/>
                <a:gd fmla="*/ 173 w 766" name="T42"/>
                <a:gd fmla="*/ 125 h 681" name="T43"/>
                <a:gd fmla="*/ 161 w 766" name="T44"/>
                <a:gd fmla="*/ 124 h 681" name="T45"/>
                <a:gd fmla="*/ 153 w 766" name="T46"/>
                <a:gd fmla="*/ 124 h 681" name="T47"/>
                <a:gd fmla="*/ 153 w 766" name="T48"/>
                <a:gd fmla="*/ 124 h 681" name="T49"/>
                <a:gd fmla="*/ 158 w 766" name="T50"/>
                <a:gd fmla="*/ 126 h 681" name="T51"/>
                <a:gd fmla="*/ 165 w 766" name="T52"/>
                <a:gd fmla="*/ 130 h 681" name="T53"/>
                <a:gd fmla="*/ 168 w 766" name="T54"/>
                <a:gd fmla="*/ 134 h 681" name="T55"/>
                <a:gd fmla="*/ 177 w 766" name="T56"/>
                <a:gd fmla="*/ 139 h 681" name="T57"/>
                <a:gd fmla="*/ 184 w 766" name="T58"/>
                <a:gd fmla="*/ 144 h 681" name="T59"/>
                <a:gd fmla="*/ 189 w 766" name="T60"/>
                <a:gd fmla="*/ 150 h 681" name="T61"/>
                <a:gd fmla="*/ 192 w 766" name="T62"/>
                <a:gd fmla="*/ 155 h 681" name="T63"/>
                <a:gd fmla="*/ 190 w 766" name="T64"/>
                <a:gd fmla="*/ 157 h 681" name="T65"/>
                <a:gd fmla="*/ 183 w 766" name="T66"/>
                <a:gd fmla="*/ 161 h 681" name="T67"/>
                <a:gd fmla="*/ 177 w 766" name="T68"/>
                <a:gd fmla="*/ 164 h 681" name="T69"/>
                <a:gd fmla="*/ 175 w 766" name="T70"/>
                <a:gd fmla="*/ 166 h 681" name="T71"/>
                <a:gd fmla="*/ 173 w 766" name="T72"/>
                <a:gd fmla="*/ 168 h 681" name="T73"/>
                <a:gd fmla="*/ 171 w 766" name="T74"/>
                <a:gd fmla="*/ 169 h 681" name="T75"/>
                <a:gd fmla="*/ 170 w 766" name="T76"/>
                <a:gd fmla="*/ 170 h 681" name="T77"/>
                <a:gd fmla="*/ 158 w 766" name="T78"/>
                <a:gd fmla="*/ 160 h 681" name="T79"/>
                <a:gd fmla="*/ 125 w 766" name="T80"/>
                <a:gd fmla="*/ 167 h 681" name="T81"/>
                <a:gd fmla="*/ 108 w 766" name="T82"/>
                <a:gd fmla="*/ 161 h 681" name="T83"/>
                <a:gd fmla="*/ 89 w 766" name="T84"/>
                <a:gd fmla="*/ 158 h 681" name="T85"/>
                <a:gd fmla="*/ 75 w 766" name="T86"/>
                <a:gd fmla="*/ 148 h 681" name="T87"/>
                <a:gd fmla="*/ 57 w 766" name="T88"/>
                <a:gd fmla="*/ 128 h 681" name="T89"/>
                <a:gd fmla="*/ 49 w 766" name="T90"/>
                <a:gd fmla="*/ 101 h 681" name="T91"/>
                <a:gd fmla="*/ 36 w 766" name="T92"/>
                <a:gd fmla="*/ 67 h 681" name="T93"/>
                <a:gd fmla="*/ 21 w 766" name="T94"/>
                <a:gd fmla="*/ 64 h 681" name="T95"/>
                <a:gd fmla="*/ 0 w 766" name="T96"/>
                <a:gd fmla="*/ 55 h 681" name="T97"/>
                <a:gd fmla="*/ 18 w 766" name="T98"/>
                <a:gd fmla="*/ 31 h 681" name="T99"/>
                <a:gd fmla="*/ 30 w 766" name="T100"/>
                <a:gd fmla="*/ 25 h 681" name="T101"/>
                <a:gd fmla="*/ 51 w 766" name="T102"/>
                <a:gd fmla="*/ 19 h 681" name="T103"/>
                <a:gd fmla="*/ 66 w 766" name="T104"/>
                <a:gd fmla="*/ 0 h 681"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w 766" name="T159"/>
                <a:gd fmla="*/ 0 h 681" name="T160"/>
                <a:gd fmla="*/ 766 w 766" name="T161"/>
                <a:gd fmla="*/ 681 h 681" name="T162"/>
              </a:gd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b="T162" l="T159" r="T161" t="T160"/>
              <a:pathLst>
                <a:path h="681" w="766">
                  <a:moveTo>
                    <a:pt x="262" y="0"/>
                  </a:moveTo>
                  <a:lnTo>
                    <a:pt x="266" y="45"/>
                  </a:lnTo>
                  <a:lnTo>
                    <a:pt x="270" y="49"/>
                  </a:lnTo>
                  <a:lnTo>
                    <a:pt x="281" y="55"/>
                  </a:lnTo>
                  <a:lnTo>
                    <a:pt x="297" y="63"/>
                  </a:lnTo>
                  <a:lnTo>
                    <a:pt x="313" y="70"/>
                  </a:lnTo>
                  <a:lnTo>
                    <a:pt x="325" y="78"/>
                  </a:lnTo>
                  <a:lnTo>
                    <a:pt x="340" y="88"/>
                  </a:lnTo>
                  <a:lnTo>
                    <a:pt x="362" y="94"/>
                  </a:lnTo>
                  <a:lnTo>
                    <a:pt x="384" y="100"/>
                  </a:lnTo>
                  <a:lnTo>
                    <a:pt x="402" y="104"/>
                  </a:lnTo>
                  <a:lnTo>
                    <a:pt x="419" y="114"/>
                  </a:lnTo>
                  <a:lnTo>
                    <a:pt x="433" y="124"/>
                  </a:lnTo>
                  <a:lnTo>
                    <a:pt x="441" y="137"/>
                  </a:lnTo>
                  <a:lnTo>
                    <a:pt x="447" y="149"/>
                  </a:lnTo>
                  <a:lnTo>
                    <a:pt x="457" y="165"/>
                  </a:lnTo>
                  <a:lnTo>
                    <a:pt x="470" y="185"/>
                  </a:lnTo>
                  <a:lnTo>
                    <a:pt x="482" y="204"/>
                  </a:lnTo>
                  <a:lnTo>
                    <a:pt x="496" y="222"/>
                  </a:lnTo>
                  <a:lnTo>
                    <a:pt x="506" y="236"/>
                  </a:lnTo>
                  <a:lnTo>
                    <a:pt x="518" y="253"/>
                  </a:lnTo>
                  <a:lnTo>
                    <a:pt x="531" y="277"/>
                  </a:lnTo>
                  <a:lnTo>
                    <a:pt x="543" y="299"/>
                  </a:lnTo>
                  <a:lnTo>
                    <a:pt x="549" y="316"/>
                  </a:lnTo>
                  <a:lnTo>
                    <a:pt x="551" y="330"/>
                  </a:lnTo>
                  <a:lnTo>
                    <a:pt x="551" y="342"/>
                  </a:lnTo>
                  <a:lnTo>
                    <a:pt x="553" y="354"/>
                  </a:lnTo>
                  <a:lnTo>
                    <a:pt x="563" y="368"/>
                  </a:lnTo>
                  <a:lnTo>
                    <a:pt x="583" y="379"/>
                  </a:lnTo>
                  <a:lnTo>
                    <a:pt x="606" y="385"/>
                  </a:lnTo>
                  <a:lnTo>
                    <a:pt x="628" y="391"/>
                  </a:lnTo>
                  <a:lnTo>
                    <a:pt x="646" y="399"/>
                  </a:lnTo>
                  <a:lnTo>
                    <a:pt x="659" y="411"/>
                  </a:lnTo>
                  <a:lnTo>
                    <a:pt x="671" y="427"/>
                  </a:lnTo>
                  <a:lnTo>
                    <a:pt x="681" y="440"/>
                  </a:lnTo>
                  <a:lnTo>
                    <a:pt x="693" y="448"/>
                  </a:lnTo>
                  <a:lnTo>
                    <a:pt x="705" y="454"/>
                  </a:lnTo>
                  <a:lnTo>
                    <a:pt x="716" y="464"/>
                  </a:lnTo>
                  <a:lnTo>
                    <a:pt x="726" y="474"/>
                  </a:lnTo>
                  <a:lnTo>
                    <a:pt x="732" y="486"/>
                  </a:lnTo>
                  <a:lnTo>
                    <a:pt x="732" y="496"/>
                  </a:lnTo>
                  <a:lnTo>
                    <a:pt x="724" y="499"/>
                  </a:lnTo>
                  <a:lnTo>
                    <a:pt x="711" y="501"/>
                  </a:lnTo>
                  <a:lnTo>
                    <a:pt x="689" y="503"/>
                  </a:lnTo>
                  <a:lnTo>
                    <a:pt x="667" y="501"/>
                  </a:lnTo>
                  <a:lnTo>
                    <a:pt x="644" y="499"/>
                  </a:lnTo>
                  <a:lnTo>
                    <a:pt x="624" y="498"/>
                  </a:lnTo>
                  <a:lnTo>
                    <a:pt x="610" y="496"/>
                  </a:lnTo>
                  <a:lnTo>
                    <a:pt x="606" y="496"/>
                  </a:lnTo>
                  <a:lnTo>
                    <a:pt x="610" y="498"/>
                  </a:lnTo>
                  <a:lnTo>
                    <a:pt x="620" y="501"/>
                  </a:lnTo>
                  <a:lnTo>
                    <a:pt x="632" y="507"/>
                  </a:lnTo>
                  <a:lnTo>
                    <a:pt x="646" y="515"/>
                  </a:lnTo>
                  <a:lnTo>
                    <a:pt x="657" y="523"/>
                  </a:lnTo>
                  <a:lnTo>
                    <a:pt x="663" y="531"/>
                  </a:lnTo>
                  <a:lnTo>
                    <a:pt x="671" y="539"/>
                  </a:lnTo>
                  <a:lnTo>
                    <a:pt x="687" y="549"/>
                  </a:lnTo>
                  <a:lnTo>
                    <a:pt x="707" y="559"/>
                  </a:lnTo>
                  <a:lnTo>
                    <a:pt x="724" y="568"/>
                  </a:lnTo>
                  <a:lnTo>
                    <a:pt x="736" y="578"/>
                  </a:lnTo>
                  <a:lnTo>
                    <a:pt x="746" y="590"/>
                  </a:lnTo>
                  <a:lnTo>
                    <a:pt x="754" y="602"/>
                  </a:lnTo>
                  <a:lnTo>
                    <a:pt x="762" y="612"/>
                  </a:lnTo>
                  <a:lnTo>
                    <a:pt x="766" y="622"/>
                  </a:lnTo>
                  <a:lnTo>
                    <a:pt x="766" y="627"/>
                  </a:lnTo>
                  <a:lnTo>
                    <a:pt x="758" y="631"/>
                  </a:lnTo>
                  <a:lnTo>
                    <a:pt x="746" y="639"/>
                  </a:lnTo>
                  <a:lnTo>
                    <a:pt x="730" y="647"/>
                  </a:lnTo>
                  <a:lnTo>
                    <a:pt x="716" y="653"/>
                  </a:lnTo>
                  <a:lnTo>
                    <a:pt x="705" y="659"/>
                  </a:lnTo>
                  <a:lnTo>
                    <a:pt x="699" y="663"/>
                  </a:lnTo>
                  <a:lnTo>
                    <a:pt x="697" y="665"/>
                  </a:lnTo>
                  <a:lnTo>
                    <a:pt x="693" y="669"/>
                  </a:lnTo>
                  <a:lnTo>
                    <a:pt x="689" y="673"/>
                  </a:lnTo>
                  <a:lnTo>
                    <a:pt x="685" y="675"/>
                  </a:lnTo>
                  <a:lnTo>
                    <a:pt x="681" y="677"/>
                  </a:lnTo>
                  <a:lnTo>
                    <a:pt x="679" y="679"/>
                  </a:lnTo>
                  <a:lnTo>
                    <a:pt x="679" y="681"/>
                  </a:lnTo>
                  <a:lnTo>
                    <a:pt x="665" y="663"/>
                  </a:lnTo>
                  <a:lnTo>
                    <a:pt x="632" y="641"/>
                  </a:lnTo>
                  <a:lnTo>
                    <a:pt x="592" y="657"/>
                  </a:lnTo>
                  <a:lnTo>
                    <a:pt x="500" y="671"/>
                  </a:lnTo>
                  <a:lnTo>
                    <a:pt x="472" y="637"/>
                  </a:lnTo>
                  <a:lnTo>
                    <a:pt x="431" y="645"/>
                  </a:lnTo>
                  <a:lnTo>
                    <a:pt x="398" y="651"/>
                  </a:lnTo>
                  <a:lnTo>
                    <a:pt x="356" y="633"/>
                  </a:lnTo>
                  <a:lnTo>
                    <a:pt x="303" y="651"/>
                  </a:lnTo>
                  <a:lnTo>
                    <a:pt x="297" y="592"/>
                  </a:lnTo>
                  <a:lnTo>
                    <a:pt x="242" y="566"/>
                  </a:lnTo>
                  <a:lnTo>
                    <a:pt x="230" y="513"/>
                  </a:lnTo>
                  <a:lnTo>
                    <a:pt x="258" y="470"/>
                  </a:lnTo>
                  <a:lnTo>
                    <a:pt x="197" y="407"/>
                  </a:lnTo>
                  <a:lnTo>
                    <a:pt x="140" y="336"/>
                  </a:lnTo>
                  <a:lnTo>
                    <a:pt x="144" y="269"/>
                  </a:lnTo>
                  <a:lnTo>
                    <a:pt x="112" y="250"/>
                  </a:lnTo>
                  <a:lnTo>
                    <a:pt x="83" y="257"/>
                  </a:lnTo>
                  <a:lnTo>
                    <a:pt x="69" y="222"/>
                  </a:lnTo>
                  <a:lnTo>
                    <a:pt x="0" y="220"/>
                  </a:lnTo>
                  <a:lnTo>
                    <a:pt x="14" y="131"/>
                  </a:lnTo>
                  <a:lnTo>
                    <a:pt x="69" y="124"/>
                  </a:lnTo>
                  <a:lnTo>
                    <a:pt x="81" y="98"/>
                  </a:lnTo>
                  <a:lnTo>
                    <a:pt x="122" y="100"/>
                  </a:lnTo>
                  <a:lnTo>
                    <a:pt x="175" y="76"/>
                  </a:lnTo>
                  <a:lnTo>
                    <a:pt x="203" y="76"/>
                  </a:lnTo>
                  <a:lnTo>
                    <a:pt x="215" y="15"/>
                  </a:lnTo>
                  <a:lnTo>
                    <a:pt x="262" y="0"/>
                  </a:lnTo>
                  <a:close/>
                </a:path>
              </a:pathLst>
            </a:custGeom>
            <a:grpFill/>
            <a:ln w="0">
              <a:solidFill>
                <a:schemeClr val="bg1">
                  <a:lumMod val="95000"/>
                </a:schemeClr>
              </a:solidFill>
              <a:prstDash val="solid"/>
              <a:round/>
            </a:ln>
          </p:spPr>
          <p:txBody>
            <a:bodyPr/>
            <a:lstStyle/>
            <a:p>
              <a:endParaRPr altLang="en-US" lang="zh-CN" sz="2400"/>
            </a:p>
          </p:txBody>
        </p:sp>
        <p:sp>
          <p:nvSpPr>
            <p:cNvPr id="44" name="Freeform 84"/>
            <p:cNvSpPr/>
            <p:nvPr/>
          </p:nvSpPr>
          <p:spPr bwMode="gray">
            <a:xfrm>
              <a:off x="3622" y="2455"/>
              <a:ext cx="383" cy="340"/>
            </a:xfrm>
            <a:custGeom>
              <a:gdLst>
                <a:gd fmla="*/ 67 w 766" name="T0"/>
                <a:gd fmla="*/ 11 h 681" name="T1"/>
                <a:gd fmla="*/ 71 w 766" name="T2"/>
                <a:gd fmla="*/ 13 h 681" name="T3"/>
                <a:gd fmla="*/ 79 w 766" name="T4"/>
                <a:gd fmla="*/ 17 h 681" name="T5"/>
                <a:gd fmla="*/ 85 w 766" name="T6"/>
                <a:gd fmla="*/ 22 h 681" name="T7"/>
                <a:gd fmla="*/ 96 w 766" name="T8"/>
                <a:gd fmla="*/ 25 h 681" name="T9"/>
                <a:gd fmla="*/ 105 w 766" name="T10"/>
                <a:gd fmla="*/ 28 h 681" name="T11"/>
                <a:gd fmla="*/ 110 w 766" name="T12"/>
                <a:gd fmla="*/ 34 h 681" name="T13"/>
                <a:gd fmla="*/ 114 w 766" name="T14"/>
                <a:gd fmla="*/ 41 h 681" name="T15"/>
                <a:gd fmla="*/ 120 w 766" name="T16"/>
                <a:gd fmla="*/ 51 h 681" name="T17"/>
                <a:gd fmla="*/ 126 w 766" name="T18"/>
                <a:gd fmla="*/ 59 h 681" name="T19"/>
                <a:gd fmla="*/ 133 w 766" name="T20"/>
                <a:gd fmla="*/ 69 h 681" name="T21"/>
                <a:gd fmla="*/ 138 w 766" name="T22"/>
                <a:gd fmla="*/ 79 h 681" name="T23"/>
                <a:gd fmla="*/ 138 w 766" name="T24"/>
                <a:gd fmla="*/ 85 h 681" name="T25"/>
                <a:gd fmla="*/ 141 w 766" name="T26"/>
                <a:gd fmla="*/ 92 h 681" name="T27"/>
                <a:gd fmla="*/ 152 w 766" name="T28"/>
                <a:gd fmla="*/ 96 h 681" name="T29"/>
                <a:gd fmla="*/ 162 w 766" name="T30"/>
                <a:gd fmla="*/ 99 h 681" name="T31"/>
                <a:gd fmla="*/ 168 w 766" name="T32"/>
                <a:gd fmla="*/ 106 h 681" name="T33"/>
                <a:gd fmla="*/ 174 w 766" name="T34"/>
                <a:gd fmla="*/ 112 h 681" name="T35"/>
                <a:gd fmla="*/ 179 w 766" name="T36"/>
                <a:gd fmla="*/ 116 h 681" name="T37"/>
                <a:gd fmla="*/ 183 w 766" name="T38"/>
                <a:gd fmla="*/ 121 h 681" name="T39"/>
                <a:gd fmla="*/ 181 w 766" name="T40"/>
                <a:gd fmla="*/ 124 h 681" name="T41"/>
                <a:gd fmla="*/ 173 w 766" name="T42"/>
                <a:gd fmla="*/ 125 h 681" name="T43"/>
                <a:gd fmla="*/ 161 w 766" name="T44"/>
                <a:gd fmla="*/ 124 h 681" name="T45"/>
                <a:gd fmla="*/ 153 w 766" name="T46"/>
                <a:gd fmla="*/ 124 h 681" name="T47"/>
                <a:gd fmla="*/ 153 w 766" name="T48"/>
                <a:gd fmla="*/ 124 h 681" name="T49"/>
                <a:gd fmla="*/ 158 w 766" name="T50"/>
                <a:gd fmla="*/ 126 h 681" name="T51"/>
                <a:gd fmla="*/ 165 w 766" name="T52"/>
                <a:gd fmla="*/ 130 h 681" name="T53"/>
                <a:gd fmla="*/ 168 w 766" name="T54"/>
                <a:gd fmla="*/ 134 h 681" name="T55"/>
                <a:gd fmla="*/ 177 w 766" name="T56"/>
                <a:gd fmla="*/ 139 h 681" name="T57"/>
                <a:gd fmla="*/ 184 w 766" name="T58"/>
                <a:gd fmla="*/ 144 h 681" name="T59"/>
                <a:gd fmla="*/ 189 w 766" name="T60"/>
                <a:gd fmla="*/ 150 h 681" name="T61"/>
                <a:gd fmla="*/ 192 w 766" name="T62"/>
                <a:gd fmla="*/ 155 h 681" name="T63"/>
                <a:gd fmla="*/ 190 w 766" name="T64"/>
                <a:gd fmla="*/ 157 h 681" name="T65"/>
                <a:gd fmla="*/ 183 w 766" name="T66"/>
                <a:gd fmla="*/ 161 h 681" name="T67"/>
                <a:gd fmla="*/ 177 w 766" name="T68"/>
                <a:gd fmla="*/ 164 h 681" name="T69"/>
                <a:gd fmla="*/ 175 w 766" name="T70"/>
                <a:gd fmla="*/ 166 h 681" name="T71"/>
                <a:gd fmla="*/ 173 w 766" name="T72"/>
                <a:gd fmla="*/ 168 h 681" name="T73"/>
                <a:gd fmla="*/ 171 w 766" name="T74"/>
                <a:gd fmla="*/ 169 h 681" name="T75"/>
                <a:gd fmla="*/ 170 w 766" name="T76"/>
                <a:gd fmla="*/ 170 h 681" name="T77"/>
                <a:gd fmla="*/ 158 w 766" name="T78"/>
                <a:gd fmla="*/ 160 h 681" name="T79"/>
                <a:gd fmla="*/ 125 w 766" name="T80"/>
                <a:gd fmla="*/ 167 h 681" name="T81"/>
                <a:gd fmla="*/ 108 w 766" name="T82"/>
                <a:gd fmla="*/ 161 h 681" name="T83"/>
                <a:gd fmla="*/ 89 w 766" name="T84"/>
                <a:gd fmla="*/ 158 h 681" name="T85"/>
                <a:gd fmla="*/ 75 w 766" name="T86"/>
                <a:gd fmla="*/ 148 h 681" name="T87"/>
                <a:gd fmla="*/ 57 w 766" name="T88"/>
                <a:gd fmla="*/ 128 h 681" name="T89"/>
                <a:gd fmla="*/ 49 w 766" name="T90"/>
                <a:gd fmla="*/ 101 h 681" name="T91"/>
                <a:gd fmla="*/ 36 w 766" name="T92"/>
                <a:gd fmla="*/ 67 h 681" name="T93"/>
                <a:gd fmla="*/ 21 w 766" name="T94"/>
                <a:gd fmla="*/ 64 h 681" name="T95"/>
                <a:gd fmla="*/ 0 w 766" name="T96"/>
                <a:gd fmla="*/ 55 h 681" name="T97"/>
                <a:gd fmla="*/ 18 w 766" name="T98"/>
                <a:gd fmla="*/ 31 h 681" name="T99"/>
                <a:gd fmla="*/ 30 w 766" name="T100"/>
                <a:gd fmla="*/ 25 h 681" name="T101"/>
                <a:gd fmla="*/ 51 w 766" name="T102"/>
                <a:gd fmla="*/ 19 h 681" name="T103"/>
                <a:gd fmla="*/ 66 w 766" name="T104"/>
                <a:gd fmla="*/ 0 h 681"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w 766" name="T159"/>
                <a:gd fmla="*/ 0 h 681" name="T160"/>
                <a:gd fmla="*/ 766 w 766" name="T161"/>
                <a:gd fmla="*/ 681 h 681" name="T162"/>
              </a:gd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b="T162" l="T159" r="T161" t="T160"/>
              <a:pathLst>
                <a:path h="681" w="766">
                  <a:moveTo>
                    <a:pt x="262" y="0"/>
                  </a:moveTo>
                  <a:lnTo>
                    <a:pt x="266" y="45"/>
                  </a:lnTo>
                  <a:lnTo>
                    <a:pt x="270" y="49"/>
                  </a:lnTo>
                  <a:lnTo>
                    <a:pt x="281" y="55"/>
                  </a:lnTo>
                  <a:lnTo>
                    <a:pt x="297" y="63"/>
                  </a:lnTo>
                  <a:lnTo>
                    <a:pt x="313" y="70"/>
                  </a:lnTo>
                  <a:lnTo>
                    <a:pt x="325" y="78"/>
                  </a:lnTo>
                  <a:lnTo>
                    <a:pt x="340" y="88"/>
                  </a:lnTo>
                  <a:lnTo>
                    <a:pt x="362" y="94"/>
                  </a:lnTo>
                  <a:lnTo>
                    <a:pt x="384" y="100"/>
                  </a:lnTo>
                  <a:lnTo>
                    <a:pt x="402" y="104"/>
                  </a:lnTo>
                  <a:lnTo>
                    <a:pt x="419" y="114"/>
                  </a:lnTo>
                  <a:lnTo>
                    <a:pt x="433" y="124"/>
                  </a:lnTo>
                  <a:lnTo>
                    <a:pt x="441" y="137"/>
                  </a:lnTo>
                  <a:lnTo>
                    <a:pt x="447" y="149"/>
                  </a:lnTo>
                  <a:lnTo>
                    <a:pt x="457" y="165"/>
                  </a:lnTo>
                  <a:lnTo>
                    <a:pt x="470" y="185"/>
                  </a:lnTo>
                  <a:lnTo>
                    <a:pt x="482" y="204"/>
                  </a:lnTo>
                  <a:lnTo>
                    <a:pt x="496" y="222"/>
                  </a:lnTo>
                  <a:lnTo>
                    <a:pt x="506" y="236"/>
                  </a:lnTo>
                  <a:lnTo>
                    <a:pt x="518" y="253"/>
                  </a:lnTo>
                  <a:lnTo>
                    <a:pt x="531" y="277"/>
                  </a:lnTo>
                  <a:lnTo>
                    <a:pt x="543" y="299"/>
                  </a:lnTo>
                  <a:lnTo>
                    <a:pt x="549" y="316"/>
                  </a:lnTo>
                  <a:lnTo>
                    <a:pt x="551" y="330"/>
                  </a:lnTo>
                  <a:lnTo>
                    <a:pt x="551" y="342"/>
                  </a:lnTo>
                  <a:lnTo>
                    <a:pt x="553" y="354"/>
                  </a:lnTo>
                  <a:lnTo>
                    <a:pt x="563" y="368"/>
                  </a:lnTo>
                  <a:lnTo>
                    <a:pt x="583" y="379"/>
                  </a:lnTo>
                  <a:lnTo>
                    <a:pt x="606" y="385"/>
                  </a:lnTo>
                  <a:lnTo>
                    <a:pt x="628" y="391"/>
                  </a:lnTo>
                  <a:lnTo>
                    <a:pt x="646" y="399"/>
                  </a:lnTo>
                  <a:lnTo>
                    <a:pt x="659" y="411"/>
                  </a:lnTo>
                  <a:lnTo>
                    <a:pt x="671" y="427"/>
                  </a:lnTo>
                  <a:lnTo>
                    <a:pt x="681" y="440"/>
                  </a:lnTo>
                  <a:lnTo>
                    <a:pt x="693" y="448"/>
                  </a:lnTo>
                  <a:lnTo>
                    <a:pt x="705" y="454"/>
                  </a:lnTo>
                  <a:lnTo>
                    <a:pt x="716" y="464"/>
                  </a:lnTo>
                  <a:lnTo>
                    <a:pt x="726" y="474"/>
                  </a:lnTo>
                  <a:lnTo>
                    <a:pt x="732" y="486"/>
                  </a:lnTo>
                  <a:lnTo>
                    <a:pt x="732" y="496"/>
                  </a:lnTo>
                  <a:lnTo>
                    <a:pt x="724" y="499"/>
                  </a:lnTo>
                  <a:lnTo>
                    <a:pt x="711" y="501"/>
                  </a:lnTo>
                  <a:lnTo>
                    <a:pt x="689" y="503"/>
                  </a:lnTo>
                  <a:lnTo>
                    <a:pt x="667" y="501"/>
                  </a:lnTo>
                  <a:lnTo>
                    <a:pt x="644" y="499"/>
                  </a:lnTo>
                  <a:lnTo>
                    <a:pt x="624" y="498"/>
                  </a:lnTo>
                  <a:lnTo>
                    <a:pt x="610" y="496"/>
                  </a:lnTo>
                  <a:lnTo>
                    <a:pt x="606" y="496"/>
                  </a:lnTo>
                  <a:lnTo>
                    <a:pt x="610" y="498"/>
                  </a:lnTo>
                  <a:lnTo>
                    <a:pt x="620" y="501"/>
                  </a:lnTo>
                  <a:lnTo>
                    <a:pt x="632" y="507"/>
                  </a:lnTo>
                  <a:lnTo>
                    <a:pt x="646" y="515"/>
                  </a:lnTo>
                  <a:lnTo>
                    <a:pt x="657" y="523"/>
                  </a:lnTo>
                  <a:lnTo>
                    <a:pt x="663" y="531"/>
                  </a:lnTo>
                  <a:lnTo>
                    <a:pt x="671" y="539"/>
                  </a:lnTo>
                  <a:lnTo>
                    <a:pt x="687" y="549"/>
                  </a:lnTo>
                  <a:lnTo>
                    <a:pt x="707" y="559"/>
                  </a:lnTo>
                  <a:lnTo>
                    <a:pt x="724" y="568"/>
                  </a:lnTo>
                  <a:lnTo>
                    <a:pt x="736" y="578"/>
                  </a:lnTo>
                  <a:lnTo>
                    <a:pt x="746" y="590"/>
                  </a:lnTo>
                  <a:lnTo>
                    <a:pt x="754" y="602"/>
                  </a:lnTo>
                  <a:lnTo>
                    <a:pt x="762" y="612"/>
                  </a:lnTo>
                  <a:lnTo>
                    <a:pt x="766" y="622"/>
                  </a:lnTo>
                  <a:lnTo>
                    <a:pt x="766" y="627"/>
                  </a:lnTo>
                  <a:lnTo>
                    <a:pt x="758" y="631"/>
                  </a:lnTo>
                  <a:lnTo>
                    <a:pt x="746" y="639"/>
                  </a:lnTo>
                  <a:lnTo>
                    <a:pt x="730" y="647"/>
                  </a:lnTo>
                  <a:lnTo>
                    <a:pt x="716" y="653"/>
                  </a:lnTo>
                  <a:lnTo>
                    <a:pt x="705" y="659"/>
                  </a:lnTo>
                  <a:lnTo>
                    <a:pt x="699" y="663"/>
                  </a:lnTo>
                  <a:lnTo>
                    <a:pt x="697" y="665"/>
                  </a:lnTo>
                  <a:lnTo>
                    <a:pt x="693" y="669"/>
                  </a:lnTo>
                  <a:lnTo>
                    <a:pt x="689" y="673"/>
                  </a:lnTo>
                  <a:lnTo>
                    <a:pt x="685" y="675"/>
                  </a:lnTo>
                  <a:lnTo>
                    <a:pt x="681" y="677"/>
                  </a:lnTo>
                  <a:lnTo>
                    <a:pt x="679" y="679"/>
                  </a:lnTo>
                  <a:lnTo>
                    <a:pt x="679" y="681"/>
                  </a:lnTo>
                  <a:lnTo>
                    <a:pt x="665" y="663"/>
                  </a:lnTo>
                  <a:lnTo>
                    <a:pt x="632" y="641"/>
                  </a:lnTo>
                  <a:lnTo>
                    <a:pt x="592" y="657"/>
                  </a:lnTo>
                  <a:lnTo>
                    <a:pt x="500" y="671"/>
                  </a:lnTo>
                  <a:lnTo>
                    <a:pt x="472" y="637"/>
                  </a:lnTo>
                  <a:lnTo>
                    <a:pt x="431" y="645"/>
                  </a:lnTo>
                  <a:lnTo>
                    <a:pt x="398" y="651"/>
                  </a:lnTo>
                  <a:lnTo>
                    <a:pt x="356" y="633"/>
                  </a:lnTo>
                  <a:lnTo>
                    <a:pt x="303" y="651"/>
                  </a:lnTo>
                  <a:lnTo>
                    <a:pt x="297" y="592"/>
                  </a:lnTo>
                  <a:lnTo>
                    <a:pt x="242" y="566"/>
                  </a:lnTo>
                  <a:lnTo>
                    <a:pt x="230" y="513"/>
                  </a:lnTo>
                  <a:lnTo>
                    <a:pt x="258" y="470"/>
                  </a:lnTo>
                  <a:lnTo>
                    <a:pt x="197" y="407"/>
                  </a:lnTo>
                  <a:lnTo>
                    <a:pt x="140" y="336"/>
                  </a:lnTo>
                  <a:lnTo>
                    <a:pt x="144" y="269"/>
                  </a:lnTo>
                  <a:lnTo>
                    <a:pt x="112" y="250"/>
                  </a:lnTo>
                  <a:lnTo>
                    <a:pt x="83" y="257"/>
                  </a:lnTo>
                  <a:lnTo>
                    <a:pt x="69" y="222"/>
                  </a:lnTo>
                  <a:lnTo>
                    <a:pt x="0" y="220"/>
                  </a:lnTo>
                  <a:lnTo>
                    <a:pt x="14" y="131"/>
                  </a:lnTo>
                  <a:lnTo>
                    <a:pt x="69" y="124"/>
                  </a:lnTo>
                  <a:lnTo>
                    <a:pt x="81" y="98"/>
                  </a:lnTo>
                  <a:lnTo>
                    <a:pt x="122" y="100"/>
                  </a:lnTo>
                  <a:lnTo>
                    <a:pt x="175" y="76"/>
                  </a:lnTo>
                  <a:lnTo>
                    <a:pt x="203" y="76"/>
                  </a:lnTo>
                  <a:lnTo>
                    <a:pt x="215" y="15"/>
                  </a:lnTo>
                  <a:lnTo>
                    <a:pt x="262" y="0"/>
                  </a:lnTo>
                </a:path>
              </a:pathLst>
            </a:custGeom>
            <a:grpFill/>
            <a:ln w="6350">
              <a:solidFill>
                <a:schemeClr val="bg1">
                  <a:lumMod val="95000"/>
                </a:schemeClr>
              </a:solidFill>
              <a:prstDash val="solid"/>
              <a:round/>
            </a:ln>
          </p:spPr>
          <p:txBody>
            <a:bodyPr/>
            <a:lstStyle/>
            <a:p>
              <a:endParaRPr altLang="en-US" lang="zh-CN" sz="2400"/>
            </a:p>
          </p:txBody>
        </p:sp>
        <p:sp>
          <p:nvSpPr>
            <p:cNvPr id="45" name="Freeform 85"/>
            <p:cNvSpPr/>
            <p:nvPr/>
          </p:nvSpPr>
          <p:spPr bwMode="gray">
            <a:xfrm>
              <a:off x="3848" y="2705"/>
              <a:ext cx="58" cy="77"/>
            </a:xfrm>
            <a:custGeom>
              <a:gdLst>
                <a:gd fmla="*/ 0 w 116" name="T0"/>
                <a:gd fmla="*/ 0 h 156" name="T1"/>
                <a:gd fmla="*/ 1 w 116" name="T2"/>
                <a:gd fmla="*/ 1 h 156" name="T3"/>
                <a:gd fmla="*/ 2 w 116" name="T4"/>
                <a:gd fmla="*/ 4 h 156" name="T5"/>
                <a:gd fmla="*/ 4 w 116" name="T6"/>
                <a:gd fmla="*/ 8 h 156" name="T7"/>
                <a:gd fmla="*/ 5 w 116" name="T8"/>
                <a:gd fmla="*/ 13 h 156" name="T9"/>
                <a:gd fmla="*/ 6 w 116" name="T10"/>
                <a:gd fmla="*/ 16 h 156" name="T11"/>
                <a:gd fmla="*/ 6 w 116" name="T12"/>
                <a:gd fmla="*/ 20 h 156" name="T13"/>
                <a:gd fmla="*/ 8 w 116" name="T14"/>
                <a:gd fmla="*/ 25 h 156" name="T15"/>
                <a:gd fmla="*/ 11 w 116" name="T16"/>
                <a:gd fmla="*/ 30 h 156" name="T17"/>
                <a:gd fmla="*/ 12 w 116" name="T18"/>
                <a:gd fmla="*/ 33 h 156" name="T19"/>
                <a:gd fmla="*/ 13 w 116" name="T20"/>
                <a:gd fmla="*/ 35 h 156" name="T21"/>
                <a:gd fmla="*/ 15 w 116" name="T22"/>
                <a:gd fmla="*/ 36 h 156" name="T23"/>
                <a:gd fmla="*/ 18 w 116" name="T24"/>
                <a:gd fmla="*/ 38 h 156" name="T25"/>
                <a:gd fmla="*/ 21 w 116" name="T26"/>
                <a:gd fmla="*/ 38 h 156" name="T27"/>
                <a:gd fmla="*/ 24 w 116" name="T28"/>
                <a:gd fmla="*/ 38 h 156" name="T29"/>
                <a:gd fmla="*/ 27 w 116" name="T30"/>
                <a:gd fmla="*/ 37 h 156" name="T31"/>
                <a:gd fmla="*/ 29 w 116" name="T32"/>
                <a:gd fmla="*/ 34 h 156" name="T33"/>
                <a:gd fmla="*/ 29 w 116" name="T34"/>
                <a:gd fmla="*/ 30 h 156" name="T35"/>
                <a:gd fmla="*/ 27 w 116" name="T36"/>
                <a:gd fmla="*/ 26 h 156" name="T37"/>
                <a:gd fmla="*/ 24 w 116" name="T38"/>
                <a:gd fmla="*/ 22 h 156" name="T39"/>
                <a:gd fmla="*/ 19 w 116" name="T40"/>
                <a:gd fmla="*/ 19 h 156" name="T41"/>
                <a:gd fmla="*/ 15 w 116" name="T42"/>
                <a:gd fmla="*/ 16 h 156" name="T43"/>
                <a:gd fmla="*/ 11 w 116" name="T44"/>
                <a:gd fmla="*/ 13 h 156" name="T45"/>
                <a:gd fmla="*/ 10 w 116" name="T46"/>
                <a:gd fmla="*/ 11 h 156" name="T47"/>
                <a:gd fmla="*/ 8 w 116" name="T48"/>
                <a:gd fmla="*/ 8 h 156" name="T49"/>
                <a:gd fmla="*/ 6 w 116" name="T50"/>
                <a:gd fmla="*/ 5 h 156" name="T51"/>
                <a:gd fmla="*/ 3 w 116" name="T52"/>
                <a:gd fmla="*/ 3 h 156" name="T53"/>
                <a:gd fmla="*/ 1 w 116" name="T54"/>
                <a:gd fmla="*/ 1 h 156" name="T55"/>
                <a:gd fmla="*/ 0 w 116" name="T56"/>
                <a:gd fmla="*/ 0 h 156" name="T57"/>
                <a:gd fmla="*/ 0 60000 65536" name="T58"/>
                <a:gd fmla="*/ 0 60000 65536" name="T59"/>
                <a:gd fmla="*/ 0 60000 65536" name="T60"/>
                <a:gd fmla="*/ 0 60000 65536"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w 116" name="T87"/>
                <a:gd fmla="*/ 0 h 156" name="T88"/>
                <a:gd fmla="*/ 116 w 116" name="T89"/>
                <a:gd fmla="*/ 156 h 156" name="T90"/>
              </a:gd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b="T90" l="T87" r="T89" t="T88"/>
              <a:pathLst>
                <a:path h="156" w="115">
                  <a:moveTo>
                    <a:pt x="0" y="0"/>
                  </a:moveTo>
                  <a:lnTo>
                    <a:pt x="2" y="6"/>
                  </a:lnTo>
                  <a:lnTo>
                    <a:pt x="8" y="18"/>
                  </a:lnTo>
                  <a:lnTo>
                    <a:pt x="13" y="34"/>
                  </a:lnTo>
                  <a:lnTo>
                    <a:pt x="19" y="52"/>
                  </a:lnTo>
                  <a:lnTo>
                    <a:pt x="21" y="65"/>
                  </a:lnTo>
                  <a:lnTo>
                    <a:pt x="23" y="83"/>
                  </a:lnTo>
                  <a:lnTo>
                    <a:pt x="31" y="103"/>
                  </a:lnTo>
                  <a:lnTo>
                    <a:pt x="41" y="121"/>
                  </a:lnTo>
                  <a:lnTo>
                    <a:pt x="47" y="136"/>
                  </a:lnTo>
                  <a:lnTo>
                    <a:pt x="49" y="142"/>
                  </a:lnTo>
                  <a:lnTo>
                    <a:pt x="59" y="148"/>
                  </a:lnTo>
                  <a:lnTo>
                    <a:pt x="69" y="154"/>
                  </a:lnTo>
                  <a:lnTo>
                    <a:pt x="82" y="156"/>
                  </a:lnTo>
                  <a:lnTo>
                    <a:pt x="94" y="156"/>
                  </a:lnTo>
                  <a:lnTo>
                    <a:pt x="106" y="150"/>
                  </a:lnTo>
                  <a:lnTo>
                    <a:pt x="114" y="138"/>
                  </a:lnTo>
                  <a:lnTo>
                    <a:pt x="116" y="123"/>
                  </a:lnTo>
                  <a:lnTo>
                    <a:pt x="108" y="107"/>
                  </a:lnTo>
                  <a:lnTo>
                    <a:pt x="94" y="91"/>
                  </a:lnTo>
                  <a:lnTo>
                    <a:pt x="76" y="77"/>
                  </a:lnTo>
                  <a:lnTo>
                    <a:pt x="59" y="65"/>
                  </a:lnTo>
                  <a:lnTo>
                    <a:pt x="43" y="54"/>
                  </a:lnTo>
                  <a:lnTo>
                    <a:pt x="37" y="46"/>
                  </a:lnTo>
                  <a:lnTo>
                    <a:pt x="31" y="34"/>
                  </a:lnTo>
                  <a:lnTo>
                    <a:pt x="21" y="22"/>
                  </a:lnTo>
                  <a:lnTo>
                    <a:pt x="12" y="12"/>
                  </a:lnTo>
                  <a:lnTo>
                    <a:pt x="2" y="4"/>
                  </a:lnTo>
                  <a:lnTo>
                    <a:pt x="0" y="0"/>
                  </a:lnTo>
                  <a:close/>
                </a:path>
              </a:pathLst>
            </a:custGeom>
            <a:grpFill/>
            <a:ln w="0">
              <a:solidFill>
                <a:schemeClr val="bg1">
                  <a:lumMod val="95000"/>
                </a:schemeClr>
              </a:solidFill>
              <a:prstDash val="solid"/>
              <a:round/>
            </a:ln>
          </p:spPr>
          <p:txBody>
            <a:bodyPr/>
            <a:lstStyle/>
            <a:p>
              <a:endParaRPr altLang="en-US" lang="zh-CN" sz="2400"/>
            </a:p>
          </p:txBody>
        </p:sp>
        <p:sp>
          <p:nvSpPr>
            <p:cNvPr id="46" name="Freeform 86"/>
            <p:cNvSpPr/>
            <p:nvPr/>
          </p:nvSpPr>
          <p:spPr bwMode="gray">
            <a:xfrm>
              <a:off x="3848" y="2705"/>
              <a:ext cx="58" cy="77"/>
            </a:xfrm>
            <a:custGeom>
              <a:gdLst>
                <a:gd fmla="*/ 0 w 116" name="T0"/>
                <a:gd fmla="*/ 0 h 156" name="T1"/>
                <a:gd fmla="*/ 1 w 116" name="T2"/>
                <a:gd fmla="*/ 1 h 156" name="T3"/>
                <a:gd fmla="*/ 2 w 116" name="T4"/>
                <a:gd fmla="*/ 4 h 156" name="T5"/>
                <a:gd fmla="*/ 4 w 116" name="T6"/>
                <a:gd fmla="*/ 8 h 156" name="T7"/>
                <a:gd fmla="*/ 5 w 116" name="T8"/>
                <a:gd fmla="*/ 13 h 156" name="T9"/>
                <a:gd fmla="*/ 6 w 116" name="T10"/>
                <a:gd fmla="*/ 16 h 156" name="T11"/>
                <a:gd fmla="*/ 6 w 116" name="T12"/>
                <a:gd fmla="*/ 20 h 156" name="T13"/>
                <a:gd fmla="*/ 8 w 116" name="T14"/>
                <a:gd fmla="*/ 25 h 156" name="T15"/>
                <a:gd fmla="*/ 11 w 116" name="T16"/>
                <a:gd fmla="*/ 30 h 156" name="T17"/>
                <a:gd fmla="*/ 12 w 116" name="T18"/>
                <a:gd fmla="*/ 33 h 156" name="T19"/>
                <a:gd fmla="*/ 13 w 116" name="T20"/>
                <a:gd fmla="*/ 35 h 156" name="T21"/>
                <a:gd fmla="*/ 15 w 116" name="T22"/>
                <a:gd fmla="*/ 36 h 156" name="T23"/>
                <a:gd fmla="*/ 18 w 116" name="T24"/>
                <a:gd fmla="*/ 38 h 156" name="T25"/>
                <a:gd fmla="*/ 21 w 116" name="T26"/>
                <a:gd fmla="*/ 38 h 156" name="T27"/>
                <a:gd fmla="*/ 24 w 116" name="T28"/>
                <a:gd fmla="*/ 38 h 156" name="T29"/>
                <a:gd fmla="*/ 27 w 116" name="T30"/>
                <a:gd fmla="*/ 37 h 156" name="T31"/>
                <a:gd fmla="*/ 29 w 116" name="T32"/>
                <a:gd fmla="*/ 34 h 156" name="T33"/>
                <a:gd fmla="*/ 29 w 116" name="T34"/>
                <a:gd fmla="*/ 30 h 156" name="T35"/>
                <a:gd fmla="*/ 27 w 116" name="T36"/>
                <a:gd fmla="*/ 26 h 156" name="T37"/>
                <a:gd fmla="*/ 24 w 116" name="T38"/>
                <a:gd fmla="*/ 22 h 156" name="T39"/>
                <a:gd fmla="*/ 19 w 116" name="T40"/>
                <a:gd fmla="*/ 19 h 156" name="T41"/>
                <a:gd fmla="*/ 15 w 116" name="T42"/>
                <a:gd fmla="*/ 16 h 156" name="T43"/>
                <a:gd fmla="*/ 11 w 116" name="T44"/>
                <a:gd fmla="*/ 13 h 156" name="T45"/>
                <a:gd fmla="*/ 10 w 116" name="T46"/>
                <a:gd fmla="*/ 11 h 156" name="T47"/>
                <a:gd fmla="*/ 8 w 116" name="T48"/>
                <a:gd fmla="*/ 8 h 156" name="T49"/>
                <a:gd fmla="*/ 6 w 116" name="T50"/>
                <a:gd fmla="*/ 5 h 156" name="T51"/>
                <a:gd fmla="*/ 3 w 116" name="T52"/>
                <a:gd fmla="*/ 3 h 156" name="T53"/>
                <a:gd fmla="*/ 1 w 116" name="T54"/>
                <a:gd fmla="*/ 1 h 156" name="T55"/>
                <a:gd fmla="*/ 0 w 116" name="T56"/>
                <a:gd fmla="*/ 0 h 156" name="T57"/>
                <a:gd fmla="*/ 0 60000 65536" name="T58"/>
                <a:gd fmla="*/ 0 60000 65536" name="T59"/>
                <a:gd fmla="*/ 0 60000 65536" name="T60"/>
                <a:gd fmla="*/ 0 60000 65536"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w 116" name="T87"/>
                <a:gd fmla="*/ 0 h 156" name="T88"/>
                <a:gd fmla="*/ 116 w 116" name="T89"/>
                <a:gd fmla="*/ 156 h 156" name="T90"/>
              </a:gd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b="T90" l="T87" r="T89" t="T88"/>
              <a:pathLst>
                <a:path h="156" w="115">
                  <a:moveTo>
                    <a:pt x="0" y="0"/>
                  </a:moveTo>
                  <a:lnTo>
                    <a:pt x="2" y="6"/>
                  </a:lnTo>
                  <a:lnTo>
                    <a:pt x="8" y="18"/>
                  </a:lnTo>
                  <a:lnTo>
                    <a:pt x="13" y="34"/>
                  </a:lnTo>
                  <a:lnTo>
                    <a:pt x="19" y="52"/>
                  </a:lnTo>
                  <a:lnTo>
                    <a:pt x="21" y="65"/>
                  </a:lnTo>
                  <a:lnTo>
                    <a:pt x="23" y="83"/>
                  </a:lnTo>
                  <a:lnTo>
                    <a:pt x="31" y="103"/>
                  </a:lnTo>
                  <a:lnTo>
                    <a:pt x="41" y="121"/>
                  </a:lnTo>
                  <a:lnTo>
                    <a:pt x="47" y="136"/>
                  </a:lnTo>
                  <a:lnTo>
                    <a:pt x="49" y="142"/>
                  </a:lnTo>
                  <a:lnTo>
                    <a:pt x="59" y="148"/>
                  </a:lnTo>
                  <a:lnTo>
                    <a:pt x="69" y="154"/>
                  </a:lnTo>
                  <a:lnTo>
                    <a:pt x="82" y="156"/>
                  </a:lnTo>
                  <a:lnTo>
                    <a:pt x="94" y="156"/>
                  </a:lnTo>
                  <a:lnTo>
                    <a:pt x="106" y="150"/>
                  </a:lnTo>
                  <a:lnTo>
                    <a:pt x="114" y="138"/>
                  </a:lnTo>
                  <a:lnTo>
                    <a:pt x="116" y="123"/>
                  </a:lnTo>
                  <a:lnTo>
                    <a:pt x="108" y="107"/>
                  </a:lnTo>
                  <a:lnTo>
                    <a:pt x="94" y="91"/>
                  </a:lnTo>
                  <a:lnTo>
                    <a:pt x="76" y="77"/>
                  </a:lnTo>
                  <a:lnTo>
                    <a:pt x="59" y="65"/>
                  </a:lnTo>
                  <a:lnTo>
                    <a:pt x="43" y="54"/>
                  </a:lnTo>
                  <a:lnTo>
                    <a:pt x="37" y="46"/>
                  </a:lnTo>
                  <a:lnTo>
                    <a:pt x="31" y="34"/>
                  </a:lnTo>
                  <a:lnTo>
                    <a:pt x="21" y="22"/>
                  </a:lnTo>
                  <a:lnTo>
                    <a:pt x="12" y="12"/>
                  </a:lnTo>
                  <a:lnTo>
                    <a:pt x="2" y="4"/>
                  </a:lnTo>
                  <a:lnTo>
                    <a:pt x="0" y="0"/>
                  </a:lnTo>
                </a:path>
              </a:pathLst>
            </a:custGeom>
            <a:grpFill/>
            <a:ln w="6350">
              <a:solidFill>
                <a:schemeClr val="bg1">
                  <a:lumMod val="95000"/>
                </a:schemeClr>
              </a:solidFill>
              <a:prstDash val="solid"/>
              <a:round/>
            </a:ln>
          </p:spPr>
          <p:txBody>
            <a:bodyPr/>
            <a:lstStyle/>
            <a:p>
              <a:endParaRPr altLang="en-US" lang="zh-CN" sz="2400"/>
            </a:p>
          </p:txBody>
        </p:sp>
        <p:sp>
          <p:nvSpPr>
            <p:cNvPr id="47" name="Freeform 87"/>
            <p:cNvSpPr/>
            <p:nvPr/>
          </p:nvSpPr>
          <p:spPr bwMode="gray">
            <a:xfrm>
              <a:off x="3714" y="2597"/>
              <a:ext cx="37" cy="32"/>
            </a:xfrm>
            <a:custGeom>
              <a:gdLst>
                <a:gd fmla="*/ 0 w 75" name="T0"/>
                <a:gd fmla="*/ 12 h 63" name="T1"/>
                <a:gd fmla="*/ 8 w 75" name="T2"/>
                <a:gd fmla="*/ 0 h 63" name="T3"/>
                <a:gd fmla="*/ 18 w 75" name="T4"/>
                <a:gd fmla="*/ 4 h 63" name="T5"/>
                <a:gd fmla="*/ 18 w 75" name="T6"/>
                <a:gd fmla="*/ 13 h 63" name="T7"/>
                <a:gd fmla="*/ 8 w 75" name="T8"/>
                <a:gd fmla="*/ 16 h 63" name="T9"/>
                <a:gd fmla="*/ 0 w 75" name="T10"/>
                <a:gd fmla="*/ 12 h 63" name="T11"/>
                <a:gd fmla="*/ 0 60000 65536" name="T12"/>
                <a:gd fmla="*/ 0 60000 65536" name="T13"/>
                <a:gd fmla="*/ 0 60000 65536" name="T14"/>
                <a:gd fmla="*/ 0 60000 65536" name="T15"/>
                <a:gd fmla="*/ 0 60000 65536" name="T16"/>
                <a:gd fmla="*/ 0 60000 65536" name="T17"/>
                <a:gd fmla="*/ 0 w 75" name="T18"/>
                <a:gd fmla="*/ 0 h 63" name="T19"/>
                <a:gd fmla="*/ 75 w 75" name="T20"/>
                <a:gd fmla="*/ 63 h 63" name="T21"/>
              </a:gdLst>
              <a:cxnLst>
                <a:cxn ang="T12">
                  <a:pos x="T0" y="T1"/>
                </a:cxn>
                <a:cxn ang="T13">
                  <a:pos x="T2" y="T3"/>
                </a:cxn>
                <a:cxn ang="T14">
                  <a:pos x="T4" y="T5"/>
                </a:cxn>
                <a:cxn ang="T15">
                  <a:pos x="T6" y="T7"/>
                </a:cxn>
                <a:cxn ang="T16">
                  <a:pos x="T8" y="T9"/>
                </a:cxn>
                <a:cxn ang="T17">
                  <a:pos x="T10" y="T11"/>
                </a:cxn>
              </a:cxnLst>
              <a:rect b="T21" l="T18" r="T20" t="T19"/>
              <a:pathLst>
                <a:path h="62" w="75">
                  <a:moveTo>
                    <a:pt x="0" y="45"/>
                  </a:moveTo>
                  <a:lnTo>
                    <a:pt x="33" y="0"/>
                  </a:lnTo>
                  <a:lnTo>
                    <a:pt x="73" y="14"/>
                  </a:lnTo>
                  <a:lnTo>
                    <a:pt x="75" y="49"/>
                  </a:lnTo>
                  <a:lnTo>
                    <a:pt x="32" y="63"/>
                  </a:lnTo>
                  <a:lnTo>
                    <a:pt x="0" y="45"/>
                  </a:lnTo>
                  <a:close/>
                </a:path>
              </a:pathLst>
            </a:custGeom>
            <a:grpFill/>
            <a:ln w="0">
              <a:solidFill>
                <a:schemeClr val="bg1">
                  <a:lumMod val="95000"/>
                </a:schemeClr>
              </a:solidFill>
              <a:prstDash val="solid"/>
              <a:round/>
            </a:ln>
          </p:spPr>
          <p:txBody>
            <a:bodyPr/>
            <a:lstStyle/>
            <a:p>
              <a:endParaRPr altLang="en-US" lang="zh-CN" sz="2400"/>
            </a:p>
          </p:txBody>
        </p:sp>
        <p:sp>
          <p:nvSpPr>
            <p:cNvPr id="48" name="Freeform 88"/>
            <p:cNvSpPr/>
            <p:nvPr/>
          </p:nvSpPr>
          <p:spPr bwMode="gray">
            <a:xfrm>
              <a:off x="3714" y="2597"/>
              <a:ext cx="37" cy="32"/>
            </a:xfrm>
            <a:custGeom>
              <a:gdLst>
                <a:gd fmla="*/ 0 w 75" name="T0"/>
                <a:gd fmla="*/ 12 h 63" name="T1"/>
                <a:gd fmla="*/ 8 w 75" name="T2"/>
                <a:gd fmla="*/ 0 h 63" name="T3"/>
                <a:gd fmla="*/ 18 w 75" name="T4"/>
                <a:gd fmla="*/ 4 h 63" name="T5"/>
                <a:gd fmla="*/ 18 w 75" name="T6"/>
                <a:gd fmla="*/ 13 h 63" name="T7"/>
                <a:gd fmla="*/ 8 w 75" name="T8"/>
                <a:gd fmla="*/ 16 h 63" name="T9"/>
                <a:gd fmla="*/ 0 w 75" name="T10"/>
                <a:gd fmla="*/ 12 h 63" name="T11"/>
                <a:gd fmla="*/ 0 60000 65536" name="T12"/>
                <a:gd fmla="*/ 0 60000 65536" name="T13"/>
                <a:gd fmla="*/ 0 60000 65536" name="T14"/>
                <a:gd fmla="*/ 0 60000 65536" name="T15"/>
                <a:gd fmla="*/ 0 60000 65536" name="T16"/>
                <a:gd fmla="*/ 0 60000 65536" name="T17"/>
                <a:gd fmla="*/ 0 w 75" name="T18"/>
                <a:gd fmla="*/ 0 h 63" name="T19"/>
                <a:gd fmla="*/ 75 w 75" name="T20"/>
                <a:gd fmla="*/ 63 h 63" name="T21"/>
              </a:gdLst>
              <a:cxnLst>
                <a:cxn ang="T12">
                  <a:pos x="T0" y="T1"/>
                </a:cxn>
                <a:cxn ang="T13">
                  <a:pos x="T2" y="T3"/>
                </a:cxn>
                <a:cxn ang="T14">
                  <a:pos x="T4" y="T5"/>
                </a:cxn>
                <a:cxn ang="T15">
                  <a:pos x="T6" y="T7"/>
                </a:cxn>
                <a:cxn ang="T16">
                  <a:pos x="T8" y="T9"/>
                </a:cxn>
                <a:cxn ang="T17">
                  <a:pos x="T10" y="T11"/>
                </a:cxn>
              </a:cxnLst>
              <a:rect b="T21" l="T18" r="T20" t="T19"/>
              <a:pathLst>
                <a:path h="62" w="75">
                  <a:moveTo>
                    <a:pt x="0" y="45"/>
                  </a:moveTo>
                  <a:lnTo>
                    <a:pt x="33" y="0"/>
                  </a:lnTo>
                  <a:lnTo>
                    <a:pt x="73" y="14"/>
                  </a:lnTo>
                  <a:lnTo>
                    <a:pt x="75" y="49"/>
                  </a:lnTo>
                  <a:lnTo>
                    <a:pt x="32" y="63"/>
                  </a:lnTo>
                  <a:lnTo>
                    <a:pt x="0" y="45"/>
                  </a:lnTo>
                </a:path>
              </a:pathLst>
            </a:custGeom>
            <a:grpFill/>
            <a:ln w="6350">
              <a:solidFill>
                <a:schemeClr val="bg1">
                  <a:lumMod val="95000"/>
                </a:schemeClr>
              </a:solidFill>
              <a:prstDash val="solid"/>
              <a:round/>
            </a:ln>
          </p:spPr>
          <p:txBody>
            <a:bodyPr/>
            <a:lstStyle/>
            <a:p>
              <a:endParaRPr altLang="en-US" lang="zh-CN" sz="2400"/>
            </a:p>
          </p:txBody>
        </p:sp>
        <p:sp>
          <p:nvSpPr>
            <p:cNvPr id="49" name="Freeform 89"/>
            <p:cNvSpPr/>
            <p:nvPr/>
          </p:nvSpPr>
          <p:spPr bwMode="gray">
            <a:xfrm>
              <a:off x="3768" y="2614"/>
              <a:ext cx="37" cy="52"/>
            </a:xfrm>
            <a:custGeom>
              <a:gdLst>
                <a:gd fmla="*/ 0 w 73" name="T0"/>
                <a:gd fmla="*/ 10 h 105" name="T1"/>
                <a:gd fmla="*/ 9 w 73" name="T2"/>
                <a:gd fmla="*/ 0 h 105" name="T3"/>
                <a:gd fmla="*/ 16 w 73" name="T4"/>
                <a:gd fmla="*/ 12 h 105" name="T5"/>
                <a:gd fmla="*/ 19 w 73" name="T6"/>
                <a:gd fmla="*/ 26 h 105" name="T7"/>
                <a:gd fmla="*/ 9 w 73" name="T8"/>
                <a:gd fmla="*/ 19 h 105" name="T9"/>
                <a:gd fmla="*/ 0 w 73" name="T10"/>
                <a:gd fmla="*/ 10 h 105" name="T11"/>
                <a:gd fmla="*/ 0 60000 65536" name="T12"/>
                <a:gd fmla="*/ 0 60000 65536" name="T13"/>
                <a:gd fmla="*/ 0 60000 65536" name="T14"/>
                <a:gd fmla="*/ 0 60000 65536" name="T15"/>
                <a:gd fmla="*/ 0 60000 65536" name="T16"/>
                <a:gd fmla="*/ 0 60000 65536" name="T17"/>
                <a:gd fmla="*/ 0 w 73" name="T18"/>
                <a:gd fmla="*/ 0 h 105" name="T19"/>
                <a:gd fmla="*/ 73 w 73" name="T20"/>
                <a:gd fmla="*/ 105 h 105" name="T21"/>
              </a:gdLst>
              <a:cxnLst>
                <a:cxn ang="T12">
                  <a:pos x="T0" y="T1"/>
                </a:cxn>
                <a:cxn ang="T13">
                  <a:pos x="T2" y="T3"/>
                </a:cxn>
                <a:cxn ang="T14">
                  <a:pos x="T4" y="T5"/>
                </a:cxn>
                <a:cxn ang="T15">
                  <a:pos x="T6" y="T7"/>
                </a:cxn>
                <a:cxn ang="T16">
                  <a:pos x="T8" y="T9"/>
                </a:cxn>
                <a:cxn ang="T17">
                  <a:pos x="T10" y="T11"/>
                </a:cxn>
              </a:cxnLst>
              <a:rect b="T21" l="T18" r="T20" t="T19"/>
              <a:pathLst>
                <a:path h="105" w="73">
                  <a:moveTo>
                    <a:pt x="0" y="40"/>
                  </a:moveTo>
                  <a:lnTo>
                    <a:pt x="34" y="0"/>
                  </a:lnTo>
                  <a:lnTo>
                    <a:pt x="63" y="48"/>
                  </a:lnTo>
                  <a:lnTo>
                    <a:pt x="73" y="105"/>
                  </a:lnTo>
                  <a:lnTo>
                    <a:pt x="34" y="77"/>
                  </a:lnTo>
                  <a:lnTo>
                    <a:pt x="0" y="40"/>
                  </a:lnTo>
                  <a:close/>
                </a:path>
              </a:pathLst>
            </a:custGeom>
            <a:grpFill/>
            <a:ln w="0">
              <a:solidFill>
                <a:schemeClr val="bg1">
                  <a:lumMod val="95000"/>
                </a:schemeClr>
              </a:solidFill>
              <a:prstDash val="solid"/>
              <a:round/>
            </a:ln>
          </p:spPr>
          <p:txBody>
            <a:bodyPr/>
            <a:lstStyle/>
            <a:p>
              <a:endParaRPr altLang="en-US" lang="zh-CN" sz="2400"/>
            </a:p>
          </p:txBody>
        </p:sp>
        <p:sp>
          <p:nvSpPr>
            <p:cNvPr id="50" name="Freeform 90"/>
            <p:cNvSpPr/>
            <p:nvPr/>
          </p:nvSpPr>
          <p:spPr bwMode="gray">
            <a:xfrm>
              <a:off x="3768" y="2614"/>
              <a:ext cx="37" cy="52"/>
            </a:xfrm>
            <a:custGeom>
              <a:gdLst>
                <a:gd fmla="*/ 0 w 73" name="T0"/>
                <a:gd fmla="*/ 10 h 105" name="T1"/>
                <a:gd fmla="*/ 9 w 73" name="T2"/>
                <a:gd fmla="*/ 0 h 105" name="T3"/>
                <a:gd fmla="*/ 16 w 73" name="T4"/>
                <a:gd fmla="*/ 12 h 105" name="T5"/>
                <a:gd fmla="*/ 19 w 73" name="T6"/>
                <a:gd fmla="*/ 26 h 105" name="T7"/>
                <a:gd fmla="*/ 9 w 73" name="T8"/>
                <a:gd fmla="*/ 19 h 105" name="T9"/>
                <a:gd fmla="*/ 0 w 73" name="T10"/>
                <a:gd fmla="*/ 10 h 105" name="T11"/>
                <a:gd fmla="*/ 0 60000 65536" name="T12"/>
                <a:gd fmla="*/ 0 60000 65536" name="T13"/>
                <a:gd fmla="*/ 0 60000 65536" name="T14"/>
                <a:gd fmla="*/ 0 60000 65536" name="T15"/>
                <a:gd fmla="*/ 0 60000 65536" name="T16"/>
                <a:gd fmla="*/ 0 60000 65536" name="T17"/>
                <a:gd fmla="*/ 0 w 73" name="T18"/>
                <a:gd fmla="*/ 0 h 105" name="T19"/>
                <a:gd fmla="*/ 73 w 73" name="T20"/>
                <a:gd fmla="*/ 105 h 105" name="T21"/>
              </a:gdLst>
              <a:cxnLst>
                <a:cxn ang="T12">
                  <a:pos x="T0" y="T1"/>
                </a:cxn>
                <a:cxn ang="T13">
                  <a:pos x="T2" y="T3"/>
                </a:cxn>
                <a:cxn ang="T14">
                  <a:pos x="T4" y="T5"/>
                </a:cxn>
                <a:cxn ang="T15">
                  <a:pos x="T6" y="T7"/>
                </a:cxn>
                <a:cxn ang="T16">
                  <a:pos x="T8" y="T9"/>
                </a:cxn>
                <a:cxn ang="T17">
                  <a:pos x="T10" y="T11"/>
                </a:cxn>
              </a:cxnLst>
              <a:rect b="T21" l="T18" r="T20" t="T19"/>
              <a:pathLst>
                <a:path h="105" w="73">
                  <a:moveTo>
                    <a:pt x="0" y="40"/>
                  </a:moveTo>
                  <a:lnTo>
                    <a:pt x="34" y="0"/>
                  </a:lnTo>
                  <a:lnTo>
                    <a:pt x="63" y="48"/>
                  </a:lnTo>
                  <a:lnTo>
                    <a:pt x="73" y="105"/>
                  </a:lnTo>
                  <a:lnTo>
                    <a:pt x="34" y="77"/>
                  </a:lnTo>
                  <a:lnTo>
                    <a:pt x="0" y="40"/>
                  </a:lnTo>
                </a:path>
              </a:pathLst>
            </a:custGeom>
            <a:grpFill/>
            <a:ln w="6350">
              <a:solidFill>
                <a:schemeClr val="bg1">
                  <a:lumMod val="95000"/>
                </a:schemeClr>
              </a:solidFill>
              <a:prstDash val="solid"/>
              <a:round/>
            </a:ln>
          </p:spPr>
          <p:txBody>
            <a:bodyPr/>
            <a:lstStyle/>
            <a:p>
              <a:endParaRPr altLang="en-US" lang="zh-CN" sz="2400"/>
            </a:p>
          </p:txBody>
        </p:sp>
        <p:sp>
          <p:nvSpPr>
            <p:cNvPr id="51" name="Freeform 91"/>
            <p:cNvSpPr/>
            <p:nvPr/>
          </p:nvSpPr>
          <p:spPr bwMode="gray">
            <a:xfrm>
              <a:off x="3451" y="2207"/>
              <a:ext cx="493" cy="331"/>
            </a:xfrm>
            <a:custGeom>
              <a:gdLst>
                <a:gd fmla="*/ 81 w 987" name="T0"/>
                <a:gd fmla="*/ 0 h 663" name="T1"/>
                <a:gd fmla="*/ 88 w 987" name="T2"/>
                <a:gd fmla="*/ 3 h 663" name="T3"/>
                <a:gd fmla="*/ 96 w 987" name="T4"/>
                <a:gd fmla="*/ 5 h 663" name="T5"/>
                <a:gd fmla="*/ 103 w 987" name="T6"/>
                <a:gd fmla="*/ 2 h 663" name="T7"/>
                <a:gd fmla="*/ 111 w 987" name="T8"/>
                <a:gd fmla="*/ 0 h 663" name="T9"/>
                <a:gd fmla="*/ 119 w 987" name="T10"/>
                <a:gd fmla="*/ 5 h 663" name="T11"/>
                <a:gd fmla="*/ 125 w 987" name="T12"/>
                <a:gd fmla="*/ 15 h 663" name="T13"/>
                <a:gd fmla="*/ 126 w 987" name="T14"/>
                <a:gd fmla="*/ 24 h 663" name="T15"/>
                <a:gd fmla="*/ 128 w 987" name="T16"/>
                <a:gd fmla="*/ 32 h 663" name="T17"/>
                <a:gd fmla="*/ 133 w 987" name="T18"/>
                <a:gd fmla="*/ 37 h 663" name="T19"/>
                <a:gd fmla="*/ 141 w 987" name="T20"/>
                <a:gd fmla="*/ 39 h 663" name="T21"/>
                <a:gd fmla="*/ 149 w 987" name="T22"/>
                <a:gd fmla="*/ 38 h 663" name="T23"/>
                <a:gd fmla="*/ 154 w 987" name="T24"/>
                <a:gd fmla="*/ 33 h 663" name="T25"/>
                <a:gd fmla="*/ 160 w 987" name="T26"/>
                <a:gd fmla="*/ 24 h 663" name="T27"/>
                <a:gd fmla="*/ 167 w 987" name="T28"/>
                <a:gd fmla="*/ 15 h 663" name="T29"/>
                <a:gd fmla="*/ 175 w 987" name="T30"/>
                <a:gd fmla="*/ 6 h 663" name="T31"/>
                <a:gd fmla="*/ 184 w 987" name="T32"/>
                <a:gd fmla="*/ 2 h 663" name="T33"/>
                <a:gd fmla="*/ 191 w 987" name="T34"/>
                <a:gd fmla="*/ 4 h 663" name="T35"/>
                <a:gd fmla="*/ 200 w 987" name="T36"/>
                <a:gd fmla="*/ 9 h 663" name="T37"/>
                <a:gd fmla="*/ 212 w 987" name="T38"/>
                <a:gd fmla="*/ 11 h 663" name="T39"/>
                <a:gd fmla="*/ 224 w 987" name="T40"/>
                <a:gd fmla="*/ 9 h 663" name="T41"/>
                <a:gd fmla="*/ 234 w 987" name="T42"/>
                <a:gd fmla="*/ 7 h 663" name="T43"/>
                <a:gd fmla="*/ 241 w 987" name="T44"/>
                <a:gd fmla="*/ 5 h 663" name="T45"/>
                <a:gd fmla="*/ 246 w 987" name="T46"/>
                <a:gd fmla="*/ 5 h 663" name="T47"/>
                <a:gd fmla="*/ 246 w 987" name="T48"/>
                <a:gd fmla="*/ 12 h 663" name="T49"/>
                <a:gd fmla="*/ 245 w 987" name="T50"/>
                <a:gd fmla="*/ 23 h 663" name="T51"/>
                <a:gd fmla="*/ 243 w 987" name="T52"/>
                <a:gd fmla="*/ 31 h 663" name="T53"/>
                <a:gd fmla="*/ 237 w 987" name="T54"/>
                <a:gd fmla="*/ 32 h 663" name="T55"/>
                <a:gd fmla="*/ 231 w 987" name="T56"/>
                <a:gd fmla="*/ 31 h 663" name="T57"/>
                <a:gd fmla="*/ 225 w 987" name="T58"/>
                <a:gd fmla="*/ 32 h 663" name="T59"/>
                <a:gd fmla="*/ 216 w 987" name="T60"/>
                <a:gd fmla="*/ 41 h 663" name="T61"/>
                <a:gd fmla="*/ 205 w 987" name="T62"/>
                <a:gd fmla="*/ 49 h 663" name="T63"/>
                <a:gd fmla="*/ 198 w 987" name="T64"/>
                <a:gd fmla="*/ 51 h 663" name="T65"/>
                <a:gd fmla="*/ 191 w 987" name="T66"/>
                <a:gd fmla="*/ 52 h 663" name="T67"/>
                <a:gd fmla="*/ 189 w 987" name="T68"/>
                <a:gd fmla="*/ 55 h 663" name="T69"/>
                <a:gd fmla="*/ 191 w 987" name="T70"/>
                <a:gd fmla="*/ 63 h 663" name="T71"/>
                <a:gd fmla="*/ 190 w 987" name="T72"/>
                <a:gd fmla="*/ 72 h 663" name="T73"/>
                <a:gd fmla="*/ 185 w 987" name="T74"/>
                <a:gd fmla="*/ 77 h 663" name="T75"/>
                <a:gd fmla="*/ 177 w 987" name="T76"/>
                <a:gd fmla="*/ 79 h 663" name="T77"/>
                <a:gd fmla="*/ 171 w 987" name="T78"/>
                <a:gd fmla="*/ 79 h 663" name="T79"/>
                <a:gd fmla="*/ 170 w 987" name="T80"/>
                <a:gd fmla="*/ 84 h 663" name="T81"/>
                <a:gd fmla="*/ 170 w 987" name="T82"/>
                <a:gd fmla="*/ 93 h 663" name="T83"/>
                <a:gd fmla="*/ 168 w 987" name="T84"/>
                <a:gd fmla="*/ 101 h 663" name="T85"/>
                <a:gd fmla="*/ 163 w 987" name="T86"/>
                <a:gd fmla="*/ 106 h 663" name="T87"/>
                <a:gd fmla="*/ 157 w 987" name="T88"/>
                <a:gd fmla="*/ 111 h 663" name="T89"/>
                <a:gd fmla="*/ 155 w 987" name="T90"/>
                <a:gd fmla="*/ 118 h 663" name="T91"/>
                <a:gd fmla="*/ 152 w 987" name="T92"/>
                <a:gd fmla="*/ 123 h 663" name="T93"/>
                <a:gd fmla="*/ 139 w 987" name="T94"/>
                <a:gd fmla="*/ 127 h 663" name="T95"/>
                <a:gd fmla="*/ 129 w 987" name="T96"/>
                <a:gd fmla="*/ 143 h 663" name="T97"/>
                <a:gd fmla="*/ 106 w 987" name="T98"/>
                <a:gd fmla="*/ 148 h 663" name="T99"/>
                <a:gd fmla="*/ 89 w 987" name="T100"/>
                <a:gd fmla="*/ 156 h 663" name="T101"/>
                <a:gd fmla="*/ 66 w 987" name="T102"/>
                <a:gd fmla="*/ 144 h 663" name="T103"/>
                <a:gd fmla="*/ 52 w 987" name="T104"/>
                <a:gd fmla="*/ 160 h 663" name="T105"/>
                <a:gd fmla="*/ 13 w 987" name="T106"/>
                <a:gd fmla="*/ 152 h 663" name="T107"/>
                <a:gd fmla="*/ 0 w 987" name="T108"/>
                <a:gd fmla="*/ 140 h 663" name="T109"/>
                <a:gd fmla="*/ 14 w 987" name="T110"/>
                <a:gd fmla="*/ 98 h 663" name="T111"/>
                <a:gd fmla="*/ 8 w 987" name="T112"/>
                <a:gd fmla="*/ 78 h 663" name="T113"/>
                <a:gd fmla="*/ 26 w 987" name="T114"/>
                <a:gd fmla="*/ 45 h 663" name="T115"/>
                <a:gd fmla="*/ 50 w 987" name="T116"/>
                <a:gd fmla="*/ 22 h 663" name="T117"/>
                <a:gd fmla="*/ 80 w 987" name="T118"/>
                <a:gd fmla="*/ 0 h 663"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 fmla="*/ 0 w 987" name="T180"/>
                <a:gd fmla="*/ 0 h 663" name="T181"/>
                <a:gd fmla="*/ 987 w 987" name="T182"/>
                <a:gd fmla="*/ 663 h 663" name="T183"/>
              </a:gd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b="T183" l="T180" r="T182" t="T181"/>
              <a:pathLst>
                <a:path h="663" w="986">
                  <a:moveTo>
                    <a:pt x="323" y="0"/>
                  </a:moveTo>
                  <a:lnTo>
                    <a:pt x="327" y="2"/>
                  </a:lnTo>
                  <a:lnTo>
                    <a:pt x="339" y="7"/>
                  </a:lnTo>
                  <a:lnTo>
                    <a:pt x="353" y="13"/>
                  </a:lnTo>
                  <a:lnTo>
                    <a:pt x="369" y="19"/>
                  </a:lnTo>
                  <a:lnTo>
                    <a:pt x="384" y="21"/>
                  </a:lnTo>
                  <a:lnTo>
                    <a:pt x="398" y="19"/>
                  </a:lnTo>
                  <a:lnTo>
                    <a:pt x="414" y="9"/>
                  </a:lnTo>
                  <a:lnTo>
                    <a:pt x="432" y="2"/>
                  </a:lnTo>
                  <a:lnTo>
                    <a:pt x="447" y="2"/>
                  </a:lnTo>
                  <a:lnTo>
                    <a:pt x="463" y="7"/>
                  </a:lnTo>
                  <a:lnTo>
                    <a:pt x="479" y="23"/>
                  </a:lnTo>
                  <a:lnTo>
                    <a:pt x="493" y="43"/>
                  </a:lnTo>
                  <a:lnTo>
                    <a:pt x="500" y="63"/>
                  </a:lnTo>
                  <a:lnTo>
                    <a:pt x="504" y="82"/>
                  </a:lnTo>
                  <a:lnTo>
                    <a:pt x="504" y="98"/>
                  </a:lnTo>
                  <a:lnTo>
                    <a:pt x="508" y="114"/>
                  </a:lnTo>
                  <a:lnTo>
                    <a:pt x="512" y="129"/>
                  </a:lnTo>
                  <a:lnTo>
                    <a:pt x="522" y="143"/>
                  </a:lnTo>
                  <a:lnTo>
                    <a:pt x="534" y="151"/>
                  </a:lnTo>
                  <a:lnTo>
                    <a:pt x="550" y="155"/>
                  </a:lnTo>
                  <a:lnTo>
                    <a:pt x="567" y="157"/>
                  </a:lnTo>
                  <a:lnTo>
                    <a:pt x="585" y="157"/>
                  </a:lnTo>
                  <a:lnTo>
                    <a:pt x="599" y="153"/>
                  </a:lnTo>
                  <a:lnTo>
                    <a:pt x="609" y="147"/>
                  </a:lnTo>
                  <a:lnTo>
                    <a:pt x="617" y="133"/>
                  </a:lnTo>
                  <a:lnTo>
                    <a:pt x="628" y="116"/>
                  </a:lnTo>
                  <a:lnTo>
                    <a:pt x="642" y="96"/>
                  </a:lnTo>
                  <a:lnTo>
                    <a:pt x="656" y="76"/>
                  </a:lnTo>
                  <a:lnTo>
                    <a:pt x="668" y="61"/>
                  </a:lnTo>
                  <a:lnTo>
                    <a:pt x="683" y="43"/>
                  </a:lnTo>
                  <a:lnTo>
                    <a:pt x="703" y="27"/>
                  </a:lnTo>
                  <a:lnTo>
                    <a:pt x="723" y="15"/>
                  </a:lnTo>
                  <a:lnTo>
                    <a:pt x="737" y="9"/>
                  </a:lnTo>
                  <a:lnTo>
                    <a:pt x="748" y="11"/>
                  </a:lnTo>
                  <a:lnTo>
                    <a:pt x="764" y="19"/>
                  </a:lnTo>
                  <a:lnTo>
                    <a:pt x="782" y="27"/>
                  </a:lnTo>
                  <a:lnTo>
                    <a:pt x="802" y="37"/>
                  </a:lnTo>
                  <a:lnTo>
                    <a:pt x="823" y="45"/>
                  </a:lnTo>
                  <a:lnTo>
                    <a:pt x="851" y="47"/>
                  </a:lnTo>
                  <a:lnTo>
                    <a:pt x="874" y="43"/>
                  </a:lnTo>
                  <a:lnTo>
                    <a:pt x="896" y="37"/>
                  </a:lnTo>
                  <a:lnTo>
                    <a:pt x="920" y="33"/>
                  </a:lnTo>
                  <a:lnTo>
                    <a:pt x="937" y="29"/>
                  </a:lnTo>
                  <a:lnTo>
                    <a:pt x="953" y="25"/>
                  </a:lnTo>
                  <a:lnTo>
                    <a:pt x="967" y="21"/>
                  </a:lnTo>
                  <a:lnTo>
                    <a:pt x="979" y="19"/>
                  </a:lnTo>
                  <a:lnTo>
                    <a:pt x="985" y="21"/>
                  </a:lnTo>
                  <a:lnTo>
                    <a:pt x="987" y="31"/>
                  </a:lnTo>
                  <a:lnTo>
                    <a:pt x="987" y="51"/>
                  </a:lnTo>
                  <a:lnTo>
                    <a:pt x="985" y="70"/>
                  </a:lnTo>
                  <a:lnTo>
                    <a:pt x="983" y="92"/>
                  </a:lnTo>
                  <a:lnTo>
                    <a:pt x="979" y="112"/>
                  </a:lnTo>
                  <a:lnTo>
                    <a:pt x="973" y="124"/>
                  </a:lnTo>
                  <a:lnTo>
                    <a:pt x="963" y="128"/>
                  </a:lnTo>
                  <a:lnTo>
                    <a:pt x="951" y="128"/>
                  </a:lnTo>
                  <a:lnTo>
                    <a:pt x="937" y="126"/>
                  </a:lnTo>
                  <a:lnTo>
                    <a:pt x="926" y="124"/>
                  </a:lnTo>
                  <a:lnTo>
                    <a:pt x="912" y="126"/>
                  </a:lnTo>
                  <a:lnTo>
                    <a:pt x="902" y="131"/>
                  </a:lnTo>
                  <a:lnTo>
                    <a:pt x="886" y="147"/>
                  </a:lnTo>
                  <a:lnTo>
                    <a:pt x="865" y="167"/>
                  </a:lnTo>
                  <a:lnTo>
                    <a:pt x="843" y="185"/>
                  </a:lnTo>
                  <a:lnTo>
                    <a:pt x="821" y="198"/>
                  </a:lnTo>
                  <a:lnTo>
                    <a:pt x="807" y="204"/>
                  </a:lnTo>
                  <a:lnTo>
                    <a:pt x="792" y="206"/>
                  </a:lnTo>
                  <a:lnTo>
                    <a:pt x="778" y="206"/>
                  </a:lnTo>
                  <a:lnTo>
                    <a:pt x="766" y="208"/>
                  </a:lnTo>
                  <a:lnTo>
                    <a:pt x="760" y="212"/>
                  </a:lnTo>
                  <a:lnTo>
                    <a:pt x="758" y="222"/>
                  </a:lnTo>
                  <a:lnTo>
                    <a:pt x="762" y="236"/>
                  </a:lnTo>
                  <a:lnTo>
                    <a:pt x="764" y="253"/>
                  </a:lnTo>
                  <a:lnTo>
                    <a:pt x="764" y="271"/>
                  </a:lnTo>
                  <a:lnTo>
                    <a:pt x="760" y="289"/>
                  </a:lnTo>
                  <a:lnTo>
                    <a:pt x="754" y="303"/>
                  </a:lnTo>
                  <a:lnTo>
                    <a:pt x="743" y="311"/>
                  </a:lnTo>
                  <a:lnTo>
                    <a:pt x="725" y="316"/>
                  </a:lnTo>
                  <a:lnTo>
                    <a:pt x="709" y="316"/>
                  </a:lnTo>
                  <a:lnTo>
                    <a:pt x="695" y="316"/>
                  </a:lnTo>
                  <a:lnTo>
                    <a:pt x="685" y="318"/>
                  </a:lnTo>
                  <a:lnTo>
                    <a:pt x="682" y="326"/>
                  </a:lnTo>
                  <a:lnTo>
                    <a:pt x="682" y="338"/>
                  </a:lnTo>
                  <a:lnTo>
                    <a:pt x="682" y="356"/>
                  </a:lnTo>
                  <a:lnTo>
                    <a:pt x="682" y="374"/>
                  </a:lnTo>
                  <a:lnTo>
                    <a:pt x="680" y="391"/>
                  </a:lnTo>
                  <a:lnTo>
                    <a:pt x="674" y="405"/>
                  </a:lnTo>
                  <a:lnTo>
                    <a:pt x="668" y="415"/>
                  </a:lnTo>
                  <a:lnTo>
                    <a:pt x="654" y="425"/>
                  </a:lnTo>
                  <a:lnTo>
                    <a:pt x="640" y="433"/>
                  </a:lnTo>
                  <a:lnTo>
                    <a:pt x="630" y="444"/>
                  </a:lnTo>
                  <a:lnTo>
                    <a:pt x="626" y="458"/>
                  </a:lnTo>
                  <a:lnTo>
                    <a:pt x="622" y="474"/>
                  </a:lnTo>
                  <a:lnTo>
                    <a:pt x="617" y="486"/>
                  </a:lnTo>
                  <a:lnTo>
                    <a:pt x="609" y="494"/>
                  </a:lnTo>
                  <a:lnTo>
                    <a:pt x="605" y="496"/>
                  </a:lnTo>
                  <a:lnTo>
                    <a:pt x="558" y="511"/>
                  </a:lnTo>
                  <a:lnTo>
                    <a:pt x="546" y="572"/>
                  </a:lnTo>
                  <a:lnTo>
                    <a:pt x="518" y="572"/>
                  </a:lnTo>
                  <a:lnTo>
                    <a:pt x="461" y="598"/>
                  </a:lnTo>
                  <a:lnTo>
                    <a:pt x="424" y="594"/>
                  </a:lnTo>
                  <a:lnTo>
                    <a:pt x="412" y="620"/>
                  </a:lnTo>
                  <a:lnTo>
                    <a:pt x="357" y="627"/>
                  </a:lnTo>
                  <a:lnTo>
                    <a:pt x="327" y="643"/>
                  </a:lnTo>
                  <a:lnTo>
                    <a:pt x="266" y="578"/>
                  </a:lnTo>
                  <a:lnTo>
                    <a:pt x="229" y="596"/>
                  </a:lnTo>
                  <a:lnTo>
                    <a:pt x="209" y="643"/>
                  </a:lnTo>
                  <a:lnTo>
                    <a:pt x="105" y="663"/>
                  </a:lnTo>
                  <a:lnTo>
                    <a:pt x="54" y="610"/>
                  </a:lnTo>
                  <a:lnTo>
                    <a:pt x="4" y="612"/>
                  </a:lnTo>
                  <a:lnTo>
                    <a:pt x="0" y="562"/>
                  </a:lnTo>
                  <a:lnTo>
                    <a:pt x="69" y="482"/>
                  </a:lnTo>
                  <a:lnTo>
                    <a:pt x="59" y="395"/>
                  </a:lnTo>
                  <a:lnTo>
                    <a:pt x="28" y="350"/>
                  </a:lnTo>
                  <a:lnTo>
                    <a:pt x="32" y="313"/>
                  </a:lnTo>
                  <a:lnTo>
                    <a:pt x="87" y="265"/>
                  </a:lnTo>
                  <a:lnTo>
                    <a:pt x="107" y="181"/>
                  </a:lnTo>
                  <a:lnTo>
                    <a:pt x="168" y="143"/>
                  </a:lnTo>
                  <a:lnTo>
                    <a:pt x="201" y="88"/>
                  </a:lnTo>
                  <a:lnTo>
                    <a:pt x="266" y="84"/>
                  </a:lnTo>
                  <a:lnTo>
                    <a:pt x="323" y="0"/>
                  </a:lnTo>
                  <a:close/>
                </a:path>
              </a:pathLst>
            </a:custGeom>
            <a:grpFill/>
            <a:ln w="0">
              <a:solidFill>
                <a:schemeClr val="bg1">
                  <a:lumMod val="95000"/>
                </a:schemeClr>
              </a:solidFill>
              <a:prstDash val="solid"/>
              <a:round/>
            </a:ln>
          </p:spPr>
          <p:txBody>
            <a:bodyPr/>
            <a:lstStyle/>
            <a:p>
              <a:endParaRPr altLang="en-US" lang="zh-CN" sz="2400"/>
            </a:p>
          </p:txBody>
        </p:sp>
        <p:sp>
          <p:nvSpPr>
            <p:cNvPr id="52" name="Freeform 92"/>
            <p:cNvSpPr/>
            <p:nvPr/>
          </p:nvSpPr>
          <p:spPr bwMode="gray">
            <a:xfrm>
              <a:off x="3451" y="2207"/>
              <a:ext cx="493" cy="331"/>
            </a:xfrm>
            <a:custGeom>
              <a:gdLst>
                <a:gd fmla="*/ 81 w 987" name="T0"/>
                <a:gd fmla="*/ 0 h 663" name="T1"/>
                <a:gd fmla="*/ 88 w 987" name="T2"/>
                <a:gd fmla="*/ 3 h 663" name="T3"/>
                <a:gd fmla="*/ 96 w 987" name="T4"/>
                <a:gd fmla="*/ 5 h 663" name="T5"/>
                <a:gd fmla="*/ 103 w 987" name="T6"/>
                <a:gd fmla="*/ 2 h 663" name="T7"/>
                <a:gd fmla="*/ 111 w 987" name="T8"/>
                <a:gd fmla="*/ 0 h 663" name="T9"/>
                <a:gd fmla="*/ 119 w 987" name="T10"/>
                <a:gd fmla="*/ 5 h 663" name="T11"/>
                <a:gd fmla="*/ 125 w 987" name="T12"/>
                <a:gd fmla="*/ 15 h 663" name="T13"/>
                <a:gd fmla="*/ 126 w 987" name="T14"/>
                <a:gd fmla="*/ 24 h 663" name="T15"/>
                <a:gd fmla="*/ 128 w 987" name="T16"/>
                <a:gd fmla="*/ 32 h 663" name="T17"/>
                <a:gd fmla="*/ 133 w 987" name="T18"/>
                <a:gd fmla="*/ 37 h 663" name="T19"/>
                <a:gd fmla="*/ 141 w 987" name="T20"/>
                <a:gd fmla="*/ 39 h 663" name="T21"/>
                <a:gd fmla="*/ 149 w 987" name="T22"/>
                <a:gd fmla="*/ 38 h 663" name="T23"/>
                <a:gd fmla="*/ 154 w 987" name="T24"/>
                <a:gd fmla="*/ 33 h 663" name="T25"/>
                <a:gd fmla="*/ 160 w 987" name="T26"/>
                <a:gd fmla="*/ 24 h 663" name="T27"/>
                <a:gd fmla="*/ 167 w 987" name="T28"/>
                <a:gd fmla="*/ 15 h 663" name="T29"/>
                <a:gd fmla="*/ 175 w 987" name="T30"/>
                <a:gd fmla="*/ 6 h 663" name="T31"/>
                <a:gd fmla="*/ 184 w 987" name="T32"/>
                <a:gd fmla="*/ 2 h 663" name="T33"/>
                <a:gd fmla="*/ 191 w 987" name="T34"/>
                <a:gd fmla="*/ 4 h 663" name="T35"/>
                <a:gd fmla="*/ 200 w 987" name="T36"/>
                <a:gd fmla="*/ 9 h 663" name="T37"/>
                <a:gd fmla="*/ 212 w 987" name="T38"/>
                <a:gd fmla="*/ 11 h 663" name="T39"/>
                <a:gd fmla="*/ 224 w 987" name="T40"/>
                <a:gd fmla="*/ 9 h 663" name="T41"/>
                <a:gd fmla="*/ 234 w 987" name="T42"/>
                <a:gd fmla="*/ 7 h 663" name="T43"/>
                <a:gd fmla="*/ 241 w 987" name="T44"/>
                <a:gd fmla="*/ 5 h 663" name="T45"/>
                <a:gd fmla="*/ 246 w 987" name="T46"/>
                <a:gd fmla="*/ 5 h 663" name="T47"/>
                <a:gd fmla="*/ 246 w 987" name="T48"/>
                <a:gd fmla="*/ 12 h 663" name="T49"/>
                <a:gd fmla="*/ 245 w 987" name="T50"/>
                <a:gd fmla="*/ 23 h 663" name="T51"/>
                <a:gd fmla="*/ 243 w 987" name="T52"/>
                <a:gd fmla="*/ 31 h 663" name="T53"/>
                <a:gd fmla="*/ 237 w 987" name="T54"/>
                <a:gd fmla="*/ 32 h 663" name="T55"/>
                <a:gd fmla="*/ 231 w 987" name="T56"/>
                <a:gd fmla="*/ 31 h 663" name="T57"/>
                <a:gd fmla="*/ 225 w 987" name="T58"/>
                <a:gd fmla="*/ 32 h 663" name="T59"/>
                <a:gd fmla="*/ 216 w 987" name="T60"/>
                <a:gd fmla="*/ 41 h 663" name="T61"/>
                <a:gd fmla="*/ 205 w 987" name="T62"/>
                <a:gd fmla="*/ 49 h 663" name="T63"/>
                <a:gd fmla="*/ 198 w 987" name="T64"/>
                <a:gd fmla="*/ 51 h 663" name="T65"/>
                <a:gd fmla="*/ 191 w 987" name="T66"/>
                <a:gd fmla="*/ 52 h 663" name="T67"/>
                <a:gd fmla="*/ 189 w 987" name="T68"/>
                <a:gd fmla="*/ 55 h 663" name="T69"/>
                <a:gd fmla="*/ 191 w 987" name="T70"/>
                <a:gd fmla="*/ 63 h 663" name="T71"/>
                <a:gd fmla="*/ 190 w 987" name="T72"/>
                <a:gd fmla="*/ 72 h 663" name="T73"/>
                <a:gd fmla="*/ 185 w 987" name="T74"/>
                <a:gd fmla="*/ 77 h 663" name="T75"/>
                <a:gd fmla="*/ 177 w 987" name="T76"/>
                <a:gd fmla="*/ 79 h 663" name="T77"/>
                <a:gd fmla="*/ 171 w 987" name="T78"/>
                <a:gd fmla="*/ 79 h 663" name="T79"/>
                <a:gd fmla="*/ 170 w 987" name="T80"/>
                <a:gd fmla="*/ 84 h 663" name="T81"/>
                <a:gd fmla="*/ 170 w 987" name="T82"/>
                <a:gd fmla="*/ 93 h 663" name="T83"/>
                <a:gd fmla="*/ 168 w 987" name="T84"/>
                <a:gd fmla="*/ 101 h 663" name="T85"/>
                <a:gd fmla="*/ 163 w 987" name="T86"/>
                <a:gd fmla="*/ 106 h 663" name="T87"/>
                <a:gd fmla="*/ 157 w 987" name="T88"/>
                <a:gd fmla="*/ 111 h 663" name="T89"/>
                <a:gd fmla="*/ 155 w 987" name="T90"/>
                <a:gd fmla="*/ 118 h 663" name="T91"/>
                <a:gd fmla="*/ 152 w 987" name="T92"/>
                <a:gd fmla="*/ 123 h 663" name="T93"/>
                <a:gd fmla="*/ 139 w 987" name="T94"/>
                <a:gd fmla="*/ 127 h 663" name="T95"/>
                <a:gd fmla="*/ 129 w 987" name="T96"/>
                <a:gd fmla="*/ 143 h 663" name="T97"/>
                <a:gd fmla="*/ 106 w 987" name="T98"/>
                <a:gd fmla="*/ 148 h 663" name="T99"/>
                <a:gd fmla="*/ 89 w 987" name="T100"/>
                <a:gd fmla="*/ 156 h 663" name="T101"/>
                <a:gd fmla="*/ 66 w 987" name="T102"/>
                <a:gd fmla="*/ 144 h 663" name="T103"/>
                <a:gd fmla="*/ 52 w 987" name="T104"/>
                <a:gd fmla="*/ 160 h 663" name="T105"/>
                <a:gd fmla="*/ 13 w 987" name="T106"/>
                <a:gd fmla="*/ 152 h 663" name="T107"/>
                <a:gd fmla="*/ 0 w 987" name="T108"/>
                <a:gd fmla="*/ 140 h 663" name="T109"/>
                <a:gd fmla="*/ 14 w 987" name="T110"/>
                <a:gd fmla="*/ 98 h 663" name="T111"/>
                <a:gd fmla="*/ 8 w 987" name="T112"/>
                <a:gd fmla="*/ 78 h 663" name="T113"/>
                <a:gd fmla="*/ 26 w 987" name="T114"/>
                <a:gd fmla="*/ 45 h 663" name="T115"/>
                <a:gd fmla="*/ 50 w 987" name="T116"/>
                <a:gd fmla="*/ 22 h 663" name="T117"/>
                <a:gd fmla="*/ 80 w 987" name="T118"/>
                <a:gd fmla="*/ 0 h 663"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 fmla="*/ 0 w 987" name="T180"/>
                <a:gd fmla="*/ 0 h 663" name="T181"/>
                <a:gd fmla="*/ 987 w 987" name="T182"/>
                <a:gd fmla="*/ 663 h 663" name="T183"/>
              </a:gd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b="T183" l="T180" r="T182" t="T181"/>
              <a:pathLst>
                <a:path h="663" w="986">
                  <a:moveTo>
                    <a:pt x="323" y="0"/>
                  </a:moveTo>
                  <a:lnTo>
                    <a:pt x="327" y="2"/>
                  </a:lnTo>
                  <a:lnTo>
                    <a:pt x="339" y="7"/>
                  </a:lnTo>
                  <a:lnTo>
                    <a:pt x="353" y="13"/>
                  </a:lnTo>
                  <a:lnTo>
                    <a:pt x="369" y="19"/>
                  </a:lnTo>
                  <a:lnTo>
                    <a:pt x="384" y="21"/>
                  </a:lnTo>
                  <a:lnTo>
                    <a:pt x="398" y="19"/>
                  </a:lnTo>
                  <a:lnTo>
                    <a:pt x="414" y="9"/>
                  </a:lnTo>
                  <a:lnTo>
                    <a:pt x="432" y="2"/>
                  </a:lnTo>
                  <a:lnTo>
                    <a:pt x="447" y="2"/>
                  </a:lnTo>
                  <a:lnTo>
                    <a:pt x="463" y="7"/>
                  </a:lnTo>
                  <a:lnTo>
                    <a:pt x="479" y="23"/>
                  </a:lnTo>
                  <a:lnTo>
                    <a:pt x="493" y="43"/>
                  </a:lnTo>
                  <a:lnTo>
                    <a:pt x="500" y="63"/>
                  </a:lnTo>
                  <a:lnTo>
                    <a:pt x="504" y="82"/>
                  </a:lnTo>
                  <a:lnTo>
                    <a:pt x="504" y="98"/>
                  </a:lnTo>
                  <a:lnTo>
                    <a:pt x="508" y="114"/>
                  </a:lnTo>
                  <a:lnTo>
                    <a:pt x="512" y="129"/>
                  </a:lnTo>
                  <a:lnTo>
                    <a:pt x="522" y="143"/>
                  </a:lnTo>
                  <a:lnTo>
                    <a:pt x="534" y="151"/>
                  </a:lnTo>
                  <a:lnTo>
                    <a:pt x="550" y="155"/>
                  </a:lnTo>
                  <a:lnTo>
                    <a:pt x="567" y="157"/>
                  </a:lnTo>
                  <a:lnTo>
                    <a:pt x="585" y="157"/>
                  </a:lnTo>
                  <a:lnTo>
                    <a:pt x="599" y="153"/>
                  </a:lnTo>
                  <a:lnTo>
                    <a:pt x="609" y="147"/>
                  </a:lnTo>
                  <a:lnTo>
                    <a:pt x="617" y="133"/>
                  </a:lnTo>
                  <a:lnTo>
                    <a:pt x="628" y="116"/>
                  </a:lnTo>
                  <a:lnTo>
                    <a:pt x="642" y="96"/>
                  </a:lnTo>
                  <a:lnTo>
                    <a:pt x="656" y="76"/>
                  </a:lnTo>
                  <a:lnTo>
                    <a:pt x="668" y="61"/>
                  </a:lnTo>
                  <a:lnTo>
                    <a:pt x="683" y="43"/>
                  </a:lnTo>
                  <a:lnTo>
                    <a:pt x="703" y="27"/>
                  </a:lnTo>
                  <a:lnTo>
                    <a:pt x="723" y="15"/>
                  </a:lnTo>
                  <a:lnTo>
                    <a:pt x="737" y="9"/>
                  </a:lnTo>
                  <a:lnTo>
                    <a:pt x="748" y="11"/>
                  </a:lnTo>
                  <a:lnTo>
                    <a:pt x="764" y="19"/>
                  </a:lnTo>
                  <a:lnTo>
                    <a:pt x="782" y="27"/>
                  </a:lnTo>
                  <a:lnTo>
                    <a:pt x="802" y="37"/>
                  </a:lnTo>
                  <a:lnTo>
                    <a:pt x="823" y="45"/>
                  </a:lnTo>
                  <a:lnTo>
                    <a:pt x="851" y="47"/>
                  </a:lnTo>
                  <a:lnTo>
                    <a:pt x="874" y="43"/>
                  </a:lnTo>
                  <a:lnTo>
                    <a:pt x="896" y="37"/>
                  </a:lnTo>
                  <a:lnTo>
                    <a:pt x="920" y="33"/>
                  </a:lnTo>
                  <a:lnTo>
                    <a:pt x="937" y="29"/>
                  </a:lnTo>
                  <a:lnTo>
                    <a:pt x="953" y="25"/>
                  </a:lnTo>
                  <a:lnTo>
                    <a:pt x="967" y="21"/>
                  </a:lnTo>
                  <a:lnTo>
                    <a:pt x="979" y="19"/>
                  </a:lnTo>
                  <a:lnTo>
                    <a:pt x="985" y="21"/>
                  </a:lnTo>
                  <a:lnTo>
                    <a:pt x="987" y="31"/>
                  </a:lnTo>
                  <a:lnTo>
                    <a:pt x="987" y="51"/>
                  </a:lnTo>
                  <a:lnTo>
                    <a:pt x="985" y="70"/>
                  </a:lnTo>
                  <a:lnTo>
                    <a:pt x="983" y="92"/>
                  </a:lnTo>
                  <a:lnTo>
                    <a:pt x="979" y="112"/>
                  </a:lnTo>
                  <a:lnTo>
                    <a:pt x="973" y="124"/>
                  </a:lnTo>
                  <a:lnTo>
                    <a:pt x="963" y="128"/>
                  </a:lnTo>
                  <a:lnTo>
                    <a:pt x="951" y="128"/>
                  </a:lnTo>
                  <a:lnTo>
                    <a:pt x="937" y="126"/>
                  </a:lnTo>
                  <a:lnTo>
                    <a:pt x="926" y="124"/>
                  </a:lnTo>
                  <a:lnTo>
                    <a:pt x="912" y="126"/>
                  </a:lnTo>
                  <a:lnTo>
                    <a:pt x="902" y="131"/>
                  </a:lnTo>
                  <a:lnTo>
                    <a:pt x="886" y="147"/>
                  </a:lnTo>
                  <a:lnTo>
                    <a:pt x="865" y="167"/>
                  </a:lnTo>
                  <a:lnTo>
                    <a:pt x="843" y="185"/>
                  </a:lnTo>
                  <a:lnTo>
                    <a:pt x="821" y="198"/>
                  </a:lnTo>
                  <a:lnTo>
                    <a:pt x="807" y="204"/>
                  </a:lnTo>
                  <a:lnTo>
                    <a:pt x="792" y="206"/>
                  </a:lnTo>
                  <a:lnTo>
                    <a:pt x="778" y="206"/>
                  </a:lnTo>
                  <a:lnTo>
                    <a:pt x="766" y="208"/>
                  </a:lnTo>
                  <a:lnTo>
                    <a:pt x="760" y="212"/>
                  </a:lnTo>
                  <a:lnTo>
                    <a:pt x="758" y="222"/>
                  </a:lnTo>
                  <a:lnTo>
                    <a:pt x="762" y="236"/>
                  </a:lnTo>
                  <a:lnTo>
                    <a:pt x="764" y="253"/>
                  </a:lnTo>
                  <a:lnTo>
                    <a:pt x="764" y="271"/>
                  </a:lnTo>
                  <a:lnTo>
                    <a:pt x="760" y="289"/>
                  </a:lnTo>
                  <a:lnTo>
                    <a:pt x="754" y="303"/>
                  </a:lnTo>
                  <a:lnTo>
                    <a:pt x="743" y="311"/>
                  </a:lnTo>
                  <a:lnTo>
                    <a:pt x="725" y="316"/>
                  </a:lnTo>
                  <a:lnTo>
                    <a:pt x="709" y="316"/>
                  </a:lnTo>
                  <a:lnTo>
                    <a:pt x="695" y="316"/>
                  </a:lnTo>
                  <a:lnTo>
                    <a:pt x="685" y="318"/>
                  </a:lnTo>
                  <a:lnTo>
                    <a:pt x="682" y="326"/>
                  </a:lnTo>
                  <a:lnTo>
                    <a:pt x="682" y="338"/>
                  </a:lnTo>
                  <a:lnTo>
                    <a:pt x="682" y="356"/>
                  </a:lnTo>
                  <a:lnTo>
                    <a:pt x="682" y="374"/>
                  </a:lnTo>
                  <a:lnTo>
                    <a:pt x="680" y="391"/>
                  </a:lnTo>
                  <a:lnTo>
                    <a:pt x="674" y="405"/>
                  </a:lnTo>
                  <a:lnTo>
                    <a:pt x="668" y="415"/>
                  </a:lnTo>
                  <a:lnTo>
                    <a:pt x="654" y="425"/>
                  </a:lnTo>
                  <a:lnTo>
                    <a:pt x="640" y="433"/>
                  </a:lnTo>
                  <a:lnTo>
                    <a:pt x="630" y="444"/>
                  </a:lnTo>
                  <a:lnTo>
                    <a:pt x="626" y="458"/>
                  </a:lnTo>
                  <a:lnTo>
                    <a:pt x="622" y="474"/>
                  </a:lnTo>
                  <a:lnTo>
                    <a:pt x="617" y="486"/>
                  </a:lnTo>
                  <a:lnTo>
                    <a:pt x="609" y="494"/>
                  </a:lnTo>
                  <a:lnTo>
                    <a:pt x="605" y="496"/>
                  </a:lnTo>
                  <a:lnTo>
                    <a:pt x="558" y="511"/>
                  </a:lnTo>
                  <a:lnTo>
                    <a:pt x="546" y="572"/>
                  </a:lnTo>
                  <a:lnTo>
                    <a:pt x="518" y="572"/>
                  </a:lnTo>
                  <a:lnTo>
                    <a:pt x="461" y="598"/>
                  </a:lnTo>
                  <a:lnTo>
                    <a:pt x="424" y="594"/>
                  </a:lnTo>
                  <a:lnTo>
                    <a:pt x="412" y="620"/>
                  </a:lnTo>
                  <a:lnTo>
                    <a:pt x="357" y="627"/>
                  </a:lnTo>
                  <a:lnTo>
                    <a:pt x="327" y="643"/>
                  </a:lnTo>
                  <a:lnTo>
                    <a:pt x="266" y="578"/>
                  </a:lnTo>
                  <a:lnTo>
                    <a:pt x="229" y="596"/>
                  </a:lnTo>
                  <a:lnTo>
                    <a:pt x="209" y="643"/>
                  </a:lnTo>
                  <a:lnTo>
                    <a:pt x="105" y="663"/>
                  </a:lnTo>
                  <a:lnTo>
                    <a:pt x="54" y="610"/>
                  </a:lnTo>
                  <a:lnTo>
                    <a:pt x="4" y="612"/>
                  </a:lnTo>
                  <a:lnTo>
                    <a:pt x="0" y="562"/>
                  </a:lnTo>
                  <a:lnTo>
                    <a:pt x="69" y="482"/>
                  </a:lnTo>
                  <a:lnTo>
                    <a:pt x="59" y="395"/>
                  </a:lnTo>
                  <a:lnTo>
                    <a:pt x="28" y="350"/>
                  </a:lnTo>
                  <a:lnTo>
                    <a:pt x="32" y="313"/>
                  </a:lnTo>
                  <a:lnTo>
                    <a:pt x="87" y="265"/>
                  </a:lnTo>
                  <a:lnTo>
                    <a:pt x="107" y="181"/>
                  </a:lnTo>
                  <a:lnTo>
                    <a:pt x="168" y="143"/>
                  </a:lnTo>
                  <a:lnTo>
                    <a:pt x="201" y="88"/>
                  </a:lnTo>
                  <a:lnTo>
                    <a:pt x="266" y="84"/>
                  </a:lnTo>
                  <a:lnTo>
                    <a:pt x="323" y="0"/>
                  </a:lnTo>
                </a:path>
              </a:pathLst>
            </a:custGeom>
            <a:grpFill/>
            <a:ln w="6350">
              <a:solidFill>
                <a:schemeClr val="bg1">
                  <a:lumMod val="95000"/>
                </a:schemeClr>
              </a:solidFill>
              <a:prstDash val="solid"/>
              <a:round/>
            </a:ln>
          </p:spPr>
          <p:txBody>
            <a:bodyPr/>
            <a:lstStyle/>
            <a:p>
              <a:endParaRPr altLang="en-US" lang="zh-CN" sz="2400"/>
            </a:p>
          </p:txBody>
        </p:sp>
        <p:sp>
          <p:nvSpPr>
            <p:cNvPr id="53" name="Freeform 93"/>
            <p:cNvSpPr/>
            <p:nvPr/>
          </p:nvSpPr>
          <p:spPr bwMode="gray">
            <a:xfrm>
              <a:off x="3322" y="1838"/>
              <a:ext cx="400" cy="580"/>
            </a:xfrm>
            <a:custGeom>
              <a:gdLst>
                <a:gd fmla="*/ 199 w 799" name="T0"/>
                <a:gd fmla="*/ 103 h 1161" name="T1"/>
                <a:gd fmla="*/ 194 w 799" name="T2"/>
                <a:gd fmla="*/ 108 h 1161" name="T3"/>
                <a:gd fmla="*/ 187 w 799" name="T4"/>
                <a:gd fmla="*/ 114 h 1161" name="T5"/>
                <a:gd fmla="*/ 185 w 799" name="T6"/>
                <a:gd fmla="*/ 121 h 1161" name="T7"/>
                <a:gd fmla="*/ 185 w 799" name="T8"/>
                <a:gd fmla="*/ 129 h 1161" name="T9"/>
                <a:gd fmla="*/ 182 w 799" name="T10"/>
                <a:gd fmla="*/ 137 h 1161" name="T11"/>
                <a:gd fmla="*/ 171 w 799" name="T12"/>
                <a:gd fmla="*/ 142 h 1161" name="T13"/>
                <a:gd fmla="*/ 162 w 799" name="T14"/>
                <a:gd fmla="*/ 146 h 1161" name="T15"/>
                <a:gd fmla="*/ 156 w 799" name="T16"/>
                <a:gd fmla="*/ 146 h 1161" name="T17"/>
                <a:gd fmla="*/ 149 w 799" name="T18"/>
                <a:gd fmla="*/ 145 h 1161" name="T19"/>
                <a:gd fmla="*/ 145 w 799" name="T20"/>
                <a:gd fmla="*/ 144 h 1161" name="T21"/>
                <a:gd fmla="*/ 140 w 799" name="T22"/>
                <a:gd fmla="*/ 169 h 1161" name="T23"/>
                <a:gd fmla="*/ 145 w 799" name="T24"/>
                <a:gd fmla="*/ 184 h 1161" name="T25"/>
                <a:gd fmla="*/ 115 w 799" name="T26"/>
                <a:gd fmla="*/ 206 h 1161" name="T27"/>
                <a:gd fmla="*/ 92 w 799" name="T28"/>
                <a:gd fmla="*/ 229 h 1161" name="T29"/>
                <a:gd fmla="*/ 73 w 799" name="T30"/>
                <a:gd fmla="*/ 262 h 1161" name="T31"/>
                <a:gd fmla="*/ 79 w 799" name="T32"/>
                <a:gd fmla="*/ 283 h 1161" name="T33"/>
                <a:gd fmla="*/ 61 w 799" name="T34"/>
                <a:gd fmla="*/ 290 h 1161" name="T35"/>
                <a:gd fmla="*/ 20 w 799" name="T36"/>
                <a:gd fmla="*/ 284 h 1161" name="T37"/>
                <a:gd fmla="*/ 12 w 799" name="T38"/>
                <a:gd fmla="*/ 265 h 1161" name="T39"/>
                <a:gd fmla="*/ 17 w 799" name="T40"/>
                <a:gd fmla="*/ 247 h 1161" name="T41"/>
                <a:gd fmla="*/ 21 w 799" name="T42"/>
                <a:gd fmla="*/ 214 h 1161" name="T43"/>
                <a:gd fmla="*/ 3 w 799" name="T44"/>
                <a:gd fmla="*/ 187 h 1161" name="T45"/>
                <a:gd fmla="*/ 12 w 799" name="T46"/>
                <a:gd fmla="*/ 169 h 1161" name="T47"/>
                <a:gd fmla="*/ 29 w 799" name="T48"/>
                <a:gd fmla="*/ 148 h 1161" name="T49"/>
                <a:gd fmla="*/ 13 w 799" name="T50"/>
                <a:gd fmla="*/ 132 h 1161" name="T51"/>
                <a:gd fmla="*/ 24 w 799" name="T52"/>
                <a:gd fmla="*/ 116 h 1161" name="T53"/>
                <a:gd fmla="*/ 0 w 799" name="T54"/>
                <a:gd fmla="*/ 84 h 1161" name="T55"/>
                <a:gd fmla="*/ 1 w 799" name="T56"/>
                <a:gd fmla="*/ 68 h 1161" name="T57"/>
                <a:gd fmla="*/ 11 w 799" name="T58"/>
                <a:gd fmla="*/ 45 h 1161" name="T59"/>
                <a:gd fmla="*/ 29 w 799" name="T60"/>
                <a:gd fmla="*/ 36 h 1161" name="T61"/>
                <a:gd fmla="*/ 45 w 799" name="T62"/>
                <a:gd fmla="*/ 55 h 1161" name="T63"/>
                <a:gd fmla="*/ 68 w 799" name="T64"/>
                <a:gd fmla="*/ 41 h 1161" name="T65"/>
                <a:gd fmla="*/ 81 w 799" name="T66"/>
                <a:gd fmla="*/ 35 h 1161" name="T67"/>
                <a:gd fmla="*/ 88 w 799" name="T68"/>
                <a:gd fmla="*/ 14 h 1161" name="T69"/>
                <a:gd fmla="*/ 105 w 799" name="T70"/>
                <a:gd fmla="*/ 8 h 1161" name="T71"/>
                <a:gd fmla="*/ 116 w 799" name="T72"/>
                <a:gd fmla="*/ 4 h 1161" name="T73"/>
                <a:gd fmla="*/ 124 w 799" name="T74"/>
                <a:gd fmla="*/ 16 h 1161" name="T75"/>
                <a:gd fmla="*/ 128 w 799" name="T76"/>
                <a:gd fmla="*/ 21 h 1161" name="T77"/>
                <a:gd fmla="*/ 131 w 799" name="T78"/>
                <a:gd fmla="*/ 26 h 1161" name="T79"/>
                <a:gd fmla="*/ 132 w 799" name="T80"/>
                <a:gd fmla="*/ 28 h 1161" name="T81"/>
                <a:gd fmla="*/ 133 w 799" name="T82"/>
                <a:gd fmla="*/ 34 h 1161" name="T83"/>
                <a:gd fmla="*/ 135 w 799" name="T84"/>
                <a:gd fmla="*/ 40 h 1161" name="T85"/>
                <a:gd fmla="*/ 147 w 799" name="T86"/>
                <a:gd fmla="*/ 52 h 1161" name="T87"/>
                <a:gd fmla="*/ 166 w 799" name="T88"/>
                <a:gd fmla="*/ 58 h 1161" name="T89"/>
                <a:gd fmla="*/ 174 w 799" name="T90"/>
                <a:gd fmla="*/ 77 h 1161" name="T91"/>
                <a:gd fmla="*/ 194 w 799" name="T92"/>
                <a:gd fmla="*/ 97 h 1161"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w 799" name="T141"/>
                <a:gd fmla="*/ 0 h 1161" name="T142"/>
                <a:gd fmla="*/ 799 w 799" name="T143"/>
                <a:gd fmla="*/ 1161 h 1161" name="T144"/>
              </a:gd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b="T144" l="T141" r="T143" t="T142"/>
              <a:pathLst>
                <a:path h="1161" w="799">
                  <a:moveTo>
                    <a:pt x="799" y="413"/>
                  </a:moveTo>
                  <a:lnTo>
                    <a:pt x="795" y="415"/>
                  </a:lnTo>
                  <a:lnTo>
                    <a:pt x="785" y="423"/>
                  </a:lnTo>
                  <a:lnTo>
                    <a:pt x="773" y="433"/>
                  </a:lnTo>
                  <a:lnTo>
                    <a:pt x="759" y="444"/>
                  </a:lnTo>
                  <a:lnTo>
                    <a:pt x="748" y="458"/>
                  </a:lnTo>
                  <a:lnTo>
                    <a:pt x="740" y="468"/>
                  </a:lnTo>
                  <a:lnTo>
                    <a:pt x="738" y="484"/>
                  </a:lnTo>
                  <a:lnTo>
                    <a:pt x="738" y="499"/>
                  </a:lnTo>
                  <a:lnTo>
                    <a:pt x="738" y="517"/>
                  </a:lnTo>
                  <a:lnTo>
                    <a:pt x="734" y="535"/>
                  </a:lnTo>
                  <a:lnTo>
                    <a:pt x="726" y="549"/>
                  </a:lnTo>
                  <a:lnTo>
                    <a:pt x="706" y="560"/>
                  </a:lnTo>
                  <a:lnTo>
                    <a:pt x="683" y="570"/>
                  </a:lnTo>
                  <a:lnTo>
                    <a:pt x="661" y="578"/>
                  </a:lnTo>
                  <a:lnTo>
                    <a:pt x="645" y="584"/>
                  </a:lnTo>
                  <a:lnTo>
                    <a:pt x="635" y="588"/>
                  </a:lnTo>
                  <a:lnTo>
                    <a:pt x="622" y="586"/>
                  </a:lnTo>
                  <a:lnTo>
                    <a:pt x="608" y="584"/>
                  </a:lnTo>
                  <a:lnTo>
                    <a:pt x="594" y="580"/>
                  </a:lnTo>
                  <a:lnTo>
                    <a:pt x="584" y="576"/>
                  </a:lnTo>
                  <a:lnTo>
                    <a:pt x="580" y="576"/>
                  </a:lnTo>
                  <a:lnTo>
                    <a:pt x="561" y="618"/>
                  </a:lnTo>
                  <a:lnTo>
                    <a:pt x="557" y="679"/>
                  </a:lnTo>
                  <a:lnTo>
                    <a:pt x="568" y="718"/>
                  </a:lnTo>
                  <a:lnTo>
                    <a:pt x="580" y="738"/>
                  </a:lnTo>
                  <a:lnTo>
                    <a:pt x="523" y="822"/>
                  </a:lnTo>
                  <a:lnTo>
                    <a:pt x="458" y="826"/>
                  </a:lnTo>
                  <a:lnTo>
                    <a:pt x="425" y="881"/>
                  </a:lnTo>
                  <a:lnTo>
                    <a:pt x="368" y="919"/>
                  </a:lnTo>
                  <a:lnTo>
                    <a:pt x="344" y="1003"/>
                  </a:lnTo>
                  <a:lnTo>
                    <a:pt x="289" y="1051"/>
                  </a:lnTo>
                  <a:lnTo>
                    <a:pt x="285" y="1088"/>
                  </a:lnTo>
                  <a:lnTo>
                    <a:pt x="316" y="1133"/>
                  </a:lnTo>
                  <a:lnTo>
                    <a:pt x="318" y="1147"/>
                  </a:lnTo>
                  <a:lnTo>
                    <a:pt x="244" y="1161"/>
                  </a:lnTo>
                  <a:lnTo>
                    <a:pt x="139" y="1145"/>
                  </a:lnTo>
                  <a:lnTo>
                    <a:pt x="80" y="1137"/>
                  </a:lnTo>
                  <a:lnTo>
                    <a:pt x="41" y="1100"/>
                  </a:lnTo>
                  <a:lnTo>
                    <a:pt x="45" y="1060"/>
                  </a:lnTo>
                  <a:lnTo>
                    <a:pt x="72" y="1025"/>
                  </a:lnTo>
                  <a:lnTo>
                    <a:pt x="66" y="990"/>
                  </a:lnTo>
                  <a:lnTo>
                    <a:pt x="96" y="929"/>
                  </a:lnTo>
                  <a:lnTo>
                    <a:pt x="82" y="858"/>
                  </a:lnTo>
                  <a:lnTo>
                    <a:pt x="7" y="820"/>
                  </a:lnTo>
                  <a:lnTo>
                    <a:pt x="9" y="749"/>
                  </a:lnTo>
                  <a:lnTo>
                    <a:pt x="41" y="718"/>
                  </a:lnTo>
                  <a:lnTo>
                    <a:pt x="47" y="677"/>
                  </a:lnTo>
                  <a:lnTo>
                    <a:pt x="88" y="665"/>
                  </a:lnTo>
                  <a:lnTo>
                    <a:pt x="114" y="594"/>
                  </a:lnTo>
                  <a:lnTo>
                    <a:pt x="88" y="547"/>
                  </a:lnTo>
                  <a:lnTo>
                    <a:pt x="49" y="529"/>
                  </a:lnTo>
                  <a:lnTo>
                    <a:pt x="53" y="486"/>
                  </a:lnTo>
                  <a:lnTo>
                    <a:pt x="96" y="466"/>
                  </a:lnTo>
                  <a:lnTo>
                    <a:pt x="63" y="419"/>
                  </a:lnTo>
                  <a:lnTo>
                    <a:pt x="0" y="338"/>
                  </a:lnTo>
                  <a:lnTo>
                    <a:pt x="15" y="314"/>
                  </a:lnTo>
                  <a:lnTo>
                    <a:pt x="3" y="273"/>
                  </a:lnTo>
                  <a:lnTo>
                    <a:pt x="35" y="234"/>
                  </a:lnTo>
                  <a:lnTo>
                    <a:pt x="41" y="181"/>
                  </a:lnTo>
                  <a:lnTo>
                    <a:pt x="66" y="143"/>
                  </a:lnTo>
                  <a:lnTo>
                    <a:pt x="114" y="147"/>
                  </a:lnTo>
                  <a:lnTo>
                    <a:pt x="131" y="224"/>
                  </a:lnTo>
                  <a:lnTo>
                    <a:pt x="179" y="220"/>
                  </a:lnTo>
                  <a:lnTo>
                    <a:pt x="230" y="165"/>
                  </a:lnTo>
                  <a:lnTo>
                    <a:pt x="269" y="167"/>
                  </a:lnTo>
                  <a:lnTo>
                    <a:pt x="297" y="131"/>
                  </a:lnTo>
                  <a:lnTo>
                    <a:pt x="324" y="141"/>
                  </a:lnTo>
                  <a:lnTo>
                    <a:pt x="362" y="127"/>
                  </a:lnTo>
                  <a:lnTo>
                    <a:pt x="352" y="59"/>
                  </a:lnTo>
                  <a:lnTo>
                    <a:pt x="387" y="33"/>
                  </a:lnTo>
                  <a:lnTo>
                    <a:pt x="419" y="33"/>
                  </a:lnTo>
                  <a:lnTo>
                    <a:pt x="439" y="0"/>
                  </a:lnTo>
                  <a:lnTo>
                    <a:pt x="464" y="17"/>
                  </a:lnTo>
                  <a:lnTo>
                    <a:pt x="492" y="64"/>
                  </a:lnTo>
                  <a:lnTo>
                    <a:pt x="496" y="66"/>
                  </a:lnTo>
                  <a:lnTo>
                    <a:pt x="502" y="74"/>
                  </a:lnTo>
                  <a:lnTo>
                    <a:pt x="509" y="84"/>
                  </a:lnTo>
                  <a:lnTo>
                    <a:pt x="517" y="94"/>
                  </a:lnTo>
                  <a:lnTo>
                    <a:pt x="523" y="104"/>
                  </a:lnTo>
                  <a:lnTo>
                    <a:pt x="525" y="108"/>
                  </a:lnTo>
                  <a:lnTo>
                    <a:pt x="525" y="114"/>
                  </a:lnTo>
                  <a:lnTo>
                    <a:pt x="527" y="124"/>
                  </a:lnTo>
                  <a:lnTo>
                    <a:pt x="531" y="137"/>
                  </a:lnTo>
                  <a:lnTo>
                    <a:pt x="535" y="151"/>
                  </a:lnTo>
                  <a:lnTo>
                    <a:pt x="539" y="161"/>
                  </a:lnTo>
                  <a:lnTo>
                    <a:pt x="539" y="165"/>
                  </a:lnTo>
                  <a:lnTo>
                    <a:pt x="586" y="208"/>
                  </a:lnTo>
                  <a:lnTo>
                    <a:pt x="653" y="206"/>
                  </a:lnTo>
                  <a:lnTo>
                    <a:pt x="661" y="232"/>
                  </a:lnTo>
                  <a:lnTo>
                    <a:pt x="641" y="291"/>
                  </a:lnTo>
                  <a:lnTo>
                    <a:pt x="696" y="309"/>
                  </a:lnTo>
                  <a:lnTo>
                    <a:pt x="744" y="342"/>
                  </a:lnTo>
                  <a:lnTo>
                    <a:pt x="775" y="389"/>
                  </a:lnTo>
                  <a:lnTo>
                    <a:pt x="799" y="413"/>
                  </a:lnTo>
                  <a:close/>
                </a:path>
              </a:pathLst>
            </a:custGeom>
            <a:grpFill/>
            <a:ln w="0">
              <a:solidFill>
                <a:schemeClr val="bg1">
                  <a:lumMod val="95000"/>
                </a:schemeClr>
              </a:solidFill>
              <a:prstDash val="solid"/>
              <a:round/>
            </a:ln>
          </p:spPr>
          <p:txBody>
            <a:bodyPr/>
            <a:lstStyle/>
            <a:p>
              <a:endParaRPr altLang="en-US" lang="zh-CN" sz="2400"/>
            </a:p>
          </p:txBody>
        </p:sp>
        <p:sp>
          <p:nvSpPr>
            <p:cNvPr id="54" name="Freeform 94"/>
            <p:cNvSpPr/>
            <p:nvPr/>
          </p:nvSpPr>
          <p:spPr bwMode="gray">
            <a:xfrm>
              <a:off x="3322" y="1838"/>
              <a:ext cx="400" cy="580"/>
            </a:xfrm>
            <a:custGeom>
              <a:gdLst>
                <a:gd fmla="*/ 199 w 799" name="T0"/>
                <a:gd fmla="*/ 103 h 1161" name="T1"/>
                <a:gd fmla="*/ 194 w 799" name="T2"/>
                <a:gd fmla="*/ 108 h 1161" name="T3"/>
                <a:gd fmla="*/ 187 w 799" name="T4"/>
                <a:gd fmla="*/ 114 h 1161" name="T5"/>
                <a:gd fmla="*/ 185 w 799" name="T6"/>
                <a:gd fmla="*/ 121 h 1161" name="T7"/>
                <a:gd fmla="*/ 185 w 799" name="T8"/>
                <a:gd fmla="*/ 129 h 1161" name="T9"/>
                <a:gd fmla="*/ 182 w 799" name="T10"/>
                <a:gd fmla="*/ 137 h 1161" name="T11"/>
                <a:gd fmla="*/ 171 w 799" name="T12"/>
                <a:gd fmla="*/ 142 h 1161" name="T13"/>
                <a:gd fmla="*/ 162 w 799" name="T14"/>
                <a:gd fmla="*/ 146 h 1161" name="T15"/>
                <a:gd fmla="*/ 156 w 799" name="T16"/>
                <a:gd fmla="*/ 146 h 1161" name="T17"/>
                <a:gd fmla="*/ 149 w 799" name="T18"/>
                <a:gd fmla="*/ 145 h 1161" name="T19"/>
                <a:gd fmla="*/ 145 w 799" name="T20"/>
                <a:gd fmla="*/ 144 h 1161" name="T21"/>
                <a:gd fmla="*/ 140 w 799" name="T22"/>
                <a:gd fmla="*/ 169 h 1161" name="T23"/>
                <a:gd fmla="*/ 145 w 799" name="T24"/>
                <a:gd fmla="*/ 184 h 1161" name="T25"/>
                <a:gd fmla="*/ 115 w 799" name="T26"/>
                <a:gd fmla="*/ 206 h 1161" name="T27"/>
                <a:gd fmla="*/ 92 w 799" name="T28"/>
                <a:gd fmla="*/ 229 h 1161" name="T29"/>
                <a:gd fmla="*/ 73 w 799" name="T30"/>
                <a:gd fmla="*/ 262 h 1161" name="T31"/>
                <a:gd fmla="*/ 79 w 799" name="T32"/>
                <a:gd fmla="*/ 283 h 1161" name="T33"/>
                <a:gd fmla="*/ 61 w 799" name="T34"/>
                <a:gd fmla="*/ 290 h 1161" name="T35"/>
                <a:gd fmla="*/ 20 w 799" name="T36"/>
                <a:gd fmla="*/ 284 h 1161" name="T37"/>
                <a:gd fmla="*/ 12 w 799" name="T38"/>
                <a:gd fmla="*/ 265 h 1161" name="T39"/>
                <a:gd fmla="*/ 17 w 799" name="T40"/>
                <a:gd fmla="*/ 247 h 1161" name="T41"/>
                <a:gd fmla="*/ 21 w 799" name="T42"/>
                <a:gd fmla="*/ 214 h 1161" name="T43"/>
                <a:gd fmla="*/ 3 w 799" name="T44"/>
                <a:gd fmla="*/ 187 h 1161" name="T45"/>
                <a:gd fmla="*/ 12 w 799" name="T46"/>
                <a:gd fmla="*/ 169 h 1161" name="T47"/>
                <a:gd fmla="*/ 29 w 799" name="T48"/>
                <a:gd fmla="*/ 148 h 1161" name="T49"/>
                <a:gd fmla="*/ 13 w 799" name="T50"/>
                <a:gd fmla="*/ 132 h 1161" name="T51"/>
                <a:gd fmla="*/ 24 w 799" name="T52"/>
                <a:gd fmla="*/ 116 h 1161" name="T53"/>
                <a:gd fmla="*/ 0 w 799" name="T54"/>
                <a:gd fmla="*/ 84 h 1161" name="T55"/>
                <a:gd fmla="*/ 1 w 799" name="T56"/>
                <a:gd fmla="*/ 68 h 1161" name="T57"/>
                <a:gd fmla="*/ 11 w 799" name="T58"/>
                <a:gd fmla="*/ 45 h 1161" name="T59"/>
                <a:gd fmla="*/ 29 w 799" name="T60"/>
                <a:gd fmla="*/ 36 h 1161" name="T61"/>
                <a:gd fmla="*/ 45 w 799" name="T62"/>
                <a:gd fmla="*/ 55 h 1161" name="T63"/>
                <a:gd fmla="*/ 68 w 799" name="T64"/>
                <a:gd fmla="*/ 41 h 1161" name="T65"/>
                <a:gd fmla="*/ 81 w 799" name="T66"/>
                <a:gd fmla="*/ 35 h 1161" name="T67"/>
                <a:gd fmla="*/ 88 w 799" name="T68"/>
                <a:gd fmla="*/ 14 h 1161" name="T69"/>
                <a:gd fmla="*/ 105 w 799" name="T70"/>
                <a:gd fmla="*/ 8 h 1161" name="T71"/>
                <a:gd fmla="*/ 116 w 799" name="T72"/>
                <a:gd fmla="*/ 4 h 1161" name="T73"/>
                <a:gd fmla="*/ 124 w 799" name="T74"/>
                <a:gd fmla="*/ 16 h 1161" name="T75"/>
                <a:gd fmla="*/ 128 w 799" name="T76"/>
                <a:gd fmla="*/ 21 h 1161" name="T77"/>
                <a:gd fmla="*/ 131 w 799" name="T78"/>
                <a:gd fmla="*/ 26 h 1161" name="T79"/>
                <a:gd fmla="*/ 132 w 799" name="T80"/>
                <a:gd fmla="*/ 28 h 1161" name="T81"/>
                <a:gd fmla="*/ 133 w 799" name="T82"/>
                <a:gd fmla="*/ 34 h 1161" name="T83"/>
                <a:gd fmla="*/ 135 w 799" name="T84"/>
                <a:gd fmla="*/ 40 h 1161" name="T85"/>
                <a:gd fmla="*/ 147 w 799" name="T86"/>
                <a:gd fmla="*/ 52 h 1161" name="T87"/>
                <a:gd fmla="*/ 166 w 799" name="T88"/>
                <a:gd fmla="*/ 58 h 1161" name="T89"/>
                <a:gd fmla="*/ 174 w 799" name="T90"/>
                <a:gd fmla="*/ 77 h 1161" name="T91"/>
                <a:gd fmla="*/ 194 w 799" name="T92"/>
                <a:gd fmla="*/ 97 h 1161"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w 799" name="T141"/>
                <a:gd fmla="*/ 0 h 1161" name="T142"/>
                <a:gd fmla="*/ 799 w 799" name="T143"/>
                <a:gd fmla="*/ 1161 h 1161" name="T144"/>
              </a:gd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b="T144" l="T141" r="T143" t="T142"/>
              <a:pathLst>
                <a:path h="1161" w="799">
                  <a:moveTo>
                    <a:pt x="799" y="413"/>
                  </a:moveTo>
                  <a:lnTo>
                    <a:pt x="795" y="415"/>
                  </a:lnTo>
                  <a:lnTo>
                    <a:pt x="785" y="423"/>
                  </a:lnTo>
                  <a:lnTo>
                    <a:pt x="773" y="433"/>
                  </a:lnTo>
                  <a:lnTo>
                    <a:pt x="759" y="444"/>
                  </a:lnTo>
                  <a:lnTo>
                    <a:pt x="748" y="458"/>
                  </a:lnTo>
                  <a:lnTo>
                    <a:pt x="740" y="468"/>
                  </a:lnTo>
                  <a:lnTo>
                    <a:pt x="738" y="484"/>
                  </a:lnTo>
                  <a:lnTo>
                    <a:pt x="738" y="499"/>
                  </a:lnTo>
                  <a:lnTo>
                    <a:pt x="738" y="517"/>
                  </a:lnTo>
                  <a:lnTo>
                    <a:pt x="734" y="535"/>
                  </a:lnTo>
                  <a:lnTo>
                    <a:pt x="726" y="549"/>
                  </a:lnTo>
                  <a:lnTo>
                    <a:pt x="706" y="560"/>
                  </a:lnTo>
                  <a:lnTo>
                    <a:pt x="683" y="570"/>
                  </a:lnTo>
                  <a:lnTo>
                    <a:pt x="661" y="578"/>
                  </a:lnTo>
                  <a:lnTo>
                    <a:pt x="645" y="584"/>
                  </a:lnTo>
                  <a:lnTo>
                    <a:pt x="635" y="588"/>
                  </a:lnTo>
                  <a:lnTo>
                    <a:pt x="622" y="586"/>
                  </a:lnTo>
                  <a:lnTo>
                    <a:pt x="608" y="584"/>
                  </a:lnTo>
                  <a:lnTo>
                    <a:pt x="594" y="580"/>
                  </a:lnTo>
                  <a:lnTo>
                    <a:pt x="584" y="576"/>
                  </a:lnTo>
                  <a:lnTo>
                    <a:pt x="580" y="576"/>
                  </a:lnTo>
                  <a:lnTo>
                    <a:pt x="561" y="618"/>
                  </a:lnTo>
                  <a:lnTo>
                    <a:pt x="557" y="679"/>
                  </a:lnTo>
                  <a:lnTo>
                    <a:pt x="568" y="718"/>
                  </a:lnTo>
                  <a:lnTo>
                    <a:pt x="580" y="738"/>
                  </a:lnTo>
                  <a:lnTo>
                    <a:pt x="523" y="822"/>
                  </a:lnTo>
                  <a:lnTo>
                    <a:pt x="458" y="826"/>
                  </a:lnTo>
                  <a:lnTo>
                    <a:pt x="425" y="881"/>
                  </a:lnTo>
                  <a:lnTo>
                    <a:pt x="368" y="919"/>
                  </a:lnTo>
                  <a:lnTo>
                    <a:pt x="344" y="1003"/>
                  </a:lnTo>
                  <a:lnTo>
                    <a:pt x="289" y="1051"/>
                  </a:lnTo>
                  <a:lnTo>
                    <a:pt x="285" y="1088"/>
                  </a:lnTo>
                  <a:lnTo>
                    <a:pt x="316" y="1133"/>
                  </a:lnTo>
                  <a:lnTo>
                    <a:pt x="318" y="1147"/>
                  </a:lnTo>
                  <a:lnTo>
                    <a:pt x="244" y="1161"/>
                  </a:lnTo>
                  <a:lnTo>
                    <a:pt x="139" y="1145"/>
                  </a:lnTo>
                  <a:lnTo>
                    <a:pt x="80" y="1137"/>
                  </a:lnTo>
                  <a:lnTo>
                    <a:pt x="41" y="1100"/>
                  </a:lnTo>
                  <a:lnTo>
                    <a:pt x="45" y="1060"/>
                  </a:lnTo>
                  <a:lnTo>
                    <a:pt x="72" y="1025"/>
                  </a:lnTo>
                  <a:lnTo>
                    <a:pt x="66" y="990"/>
                  </a:lnTo>
                  <a:lnTo>
                    <a:pt x="96" y="929"/>
                  </a:lnTo>
                  <a:lnTo>
                    <a:pt x="82" y="858"/>
                  </a:lnTo>
                  <a:lnTo>
                    <a:pt x="7" y="820"/>
                  </a:lnTo>
                  <a:lnTo>
                    <a:pt x="9" y="749"/>
                  </a:lnTo>
                  <a:lnTo>
                    <a:pt x="41" y="718"/>
                  </a:lnTo>
                  <a:lnTo>
                    <a:pt x="47" y="677"/>
                  </a:lnTo>
                  <a:lnTo>
                    <a:pt x="88" y="665"/>
                  </a:lnTo>
                  <a:lnTo>
                    <a:pt x="114" y="594"/>
                  </a:lnTo>
                  <a:lnTo>
                    <a:pt x="88" y="547"/>
                  </a:lnTo>
                  <a:lnTo>
                    <a:pt x="49" y="529"/>
                  </a:lnTo>
                  <a:lnTo>
                    <a:pt x="53" y="486"/>
                  </a:lnTo>
                  <a:lnTo>
                    <a:pt x="96" y="466"/>
                  </a:lnTo>
                  <a:lnTo>
                    <a:pt x="63" y="419"/>
                  </a:lnTo>
                  <a:lnTo>
                    <a:pt x="0" y="338"/>
                  </a:lnTo>
                  <a:lnTo>
                    <a:pt x="15" y="314"/>
                  </a:lnTo>
                  <a:lnTo>
                    <a:pt x="3" y="273"/>
                  </a:lnTo>
                  <a:lnTo>
                    <a:pt x="35" y="234"/>
                  </a:lnTo>
                  <a:lnTo>
                    <a:pt x="41" y="181"/>
                  </a:lnTo>
                  <a:lnTo>
                    <a:pt x="66" y="143"/>
                  </a:lnTo>
                  <a:lnTo>
                    <a:pt x="114" y="147"/>
                  </a:lnTo>
                  <a:lnTo>
                    <a:pt x="131" y="224"/>
                  </a:lnTo>
                  <a:lnTo>
                    <a:pt x="179" y="220"/>
                  </a:lnTo>
                  <a:lnTo>
                    <a:pt x="230" y="165"/>
                  </a:lnTo>
                  <a:lnTo>
                    <a:pt x="269" y="167"/>
                  </a:lnTo>
                  <a:lnTo>
                    <a:pt x="297" y="131"/>
                  </a:lnTo>
                  <a:lnTo>
                    <a:pt x="324" y="141"/>
                  </a:lnTo>
                  <a:lnTo>
                    <a:pt x="362" y="127"/>
                  </a:lnTo>
                  <a:lnTo>
                    <a:pt x="352" y="59"/>
                  </a:lnTo>
                  <a:lnTo>
                    <a:pt x="387" y="33"/>
                  </a:lnTo>
                  <a:lnTo>
                    <a:pt x="419" y="33"/>
                  </a:lnTo>
                  <a:lnTo>
                    <a:pt x="439" y="0"/>
                  </a:lnTo>
                  <a:lnTo>
                    <a:pt x="464" y="17"/>
                  </a:lnTo>
                  <a:lnTo>
                    <a:pt x="492" y="64"/>
                  </a:lnTo>
                  <a:lnTo>
                    <a:pt x="496" y="66"/>
                  </a:lnTo>
                  <a:lnTo>
                    <a:pt x="502" y="74"/>
                  </a:lnTo>
                  <a:lnTo>
                    <a:pt x="509" y="84"/>
                  </a:lnTo>
                  <a:lnTo>
                    <a:pt x="517" y="94"/>
                  </a:lnTo>
                  <a:lnTo>
                    <a:pt x="523" y="104"/>
                  </a:lnTo>
                  <a:lnTo>
                    <a:pt x="525" y="108"/>
                  </a:lnTo>
                  <a:lnTo>
                    <a:pt x="525" y="114"/>
                  </a:lnTo>
                  <a:lnTo>
                    <a:pt x="527" y="124"/>
                  </a:lnTo>
                  <a:lnTo>
                    <a:pt x="531" y="137"/>
                  </a:lnTo>
                  <a:lnTo>
                    <a:pt x="535" y="151"/>
                  </a:lnTo>
                  <a:lnTo>
                    <a:pt x="539" y="161"/>
                  </a:lnTo>
                  <a:lnTo>
                    <a:pt x="539" y="165"/>
                  </a:lnTo>
                  <a:lnTo>
                    <a:pt x="586" y="208"/>
                  </a:lnTo>
                  <a:lnTo>
                    <a:pt x="653" y="206"/>
                  </a:lnTo>
                  <a:lnTo>
                    <a:pt x="661" y="232"/>
                  </a:lnTo>
                  <a:lnTo>
                    <a:pt x="641" y="291"/>
                  </a:lnTo>
                  <a:lnTo>
                    <a:pt x="696" y="309"/>
                  </a:lnTo>
                  <a:lnTo>
                    <a:pt x="744" y="342"/>
                  </a:lnTo>
                  <a:lnTo>
                    <a:pt x="775" y="389"/>
                  </a:lnTo>
                  <a:lnTo>
                    <a:pt x="799" y="413"/>
                  </a:lnTo>
                </a:path>
              </a:pathLst>
            </a:custGeom>
            <a:grpFill/>
            <a:ln w="6350">
              <a:solidFill>
                <a:schemeClr val="bg1">
                  <a:lumMod val="95000"/>
                </a:schemeClr>
              </a:solidFill>
              <a:prstDash val="solid"/>
              <a:round/>
            </a:ln>
          </p:spPr>
          <p:txBody>
            <a:bodyPr/>
            <a:lstStyle/>
            <a:p>
              <a:endParaRPr altLang="en-US" lang="zh-CN" sz="2400"/>
            </a:p>
          </p:txBody>
        </p:sp>
        <p:sp>
          <p:nvSpPr>
            <p:cNvPr id="55" name="Freeform 95"/>
            <p:cNvSpPr/>
            <p:nvPr/>
          </p:nvSpPr>
          <p:spPr bwMode="gray">
            <a:xfrm>
              <a:off x="3440" y="1985"/>
              <a:ext cx="121" cy="140"/>
            </a:xfrm>
            <a:custGeom>
              <a:gdLst>
                <a:gd fmla="*/ 44 w 242" name="T0"/>
                <a:gd fmla="*/ 62 h 279" name="T1"/>
                <a:gd fmla="*/ 35 w 242" name="T2"/>
                <a:gd fmla="*/ 63 h 279" name="T3"/>
                <a:gd fmla="*/ 29 w 242" name="T4"/>
                <a:gd fmla="*/ 70 h 279" name="T5"/>
                <a:gd fmla="*/ 11 w 242" name="T6"/>
                <a:gd fmla="*/ 69 h 279" name="T7"/>
                <a:gd fmla="*/ 1 w 242" name="T8"/>
                <a:gd fmla="*/ 63 h 279" name="T9"/>
                <a:gd fmla="*/ 0 w 242" name="T10"/>
                <a:gd fmla="*/ 45 h 279" name="T11"/>
                <a:gd fmla="*/ 6 w 242" name="T12"/>
                <a:gd fmla="*/ 40 h 279" name="T13"/>
                <a:gd fmla="*/ 11 w 242" name="T14"/>
                <a:gd fmla="*/ 30 h 279" name="T15"/>
                <a:gd fmla="*/ 5 w 242" name="T16"/>
                <a:gd fmla="*/ 27 h 279" name="T17"/>
                <a:gd fmla="*/ 7 w 242" name="T18"/>
                <a:gd fmla="*/ 22 h 279" name="T19"/>
                <a:gd fmla="*/ 14 w 242" name="T20"/>
                <a:gd fmla="*/ 20 h 279" name="T21"/>
                <a:gd fmla="*/ 21 w 242" name="T22"/>
                <a:gd fmla="*/ 10 h 279" name="T23"/>
                <a:gd fmla="*/ 27 w 242" name="T24"/>
                <a:gd fmla="*/ 3 h 279" name="T25"/>
                <a:gd fmla="*/ 33 w 242" name="T26"/>
                <a:gd fmla="*/ 0 h 279" name="T27"/>
                <a:gd fmla="*/ 44 w 242" name="T28"/>
                <a:gd fmla="*/ 13 h 279" name="T29"/>
                <a:gd fmla="*/ 54 w 242" name="T30"/>
                <a:gd fmla="*/ 13 h 279" name="T31"/>
                <a:gd fmla="*/ 58 w 242" name="T32"/>
                <a:gd fmla="*/ 25 h 279" name="T33"/>
                <a:gd fmla="*/ 61 w 242" name="T34"/>
                <a:gd fmla="*/ 35 h 279" name="T35"/>
                <a:gd fmla="*/ 54 w 242" name="T36"/>
                <a:gd fmla="*/ 41 h 279" name="T37"/>
                <a:gd fmla="*/ 54 w 242" name="T38"/>
                <a:gd fmla="*/ 54 h 279" name="T39"/>
                <a:gd fmla="*/ 44 w 242" name="T40"/>
                <a:gd fmla="*/ 62 h 279"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 fmla="*/ 0 60000 65536" name="T60"/>
                <a:gd fmla="*/ 0 60000 65536" name="T61"/>
                <a:gd fmla="*/ 0 60000 65536" name="T62"/>
                <a:gd fmla="*/ 0 w 242" name="T63"/>
                <a:gd fmla="*/ 0 h 279" name="T64"/>
                <a:gd fmla="*/ 242 w 242" name="T65"/>
                <a:gd fmla="*/ 279 h 279" name="T66"/>
              </a:gd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b="T66" l="T63" r="T65" t="T64"/>
              <a:pathLst>
                <a:path h="279" w="241">
                  <a:moveTo>
                    <a:pt x="173" y="248"/>
                  </a:moveTo>
                  <a:lnTo>
                    <a:pt x="140" y="250"/>
                  </a:lnTo>
                  <a:lnTo>
                    <a:pt x="116" y="279"/>
                  </a:lnTo>
                  <a:lnTo>
                    <a:pt x="41" y="273"/>
                  </a:lnTo>
                  <a:lnTo>
                    <a:pt x="2" y="250"/>
                  </a:lnTo>
                  <a:lnTo>
                    <a:pt x="0" y="179"/>
                  </a:lnTo>
                  <a:lnTo>
                    <a:pt x="21" y="159"/>
                  </a:lnTo>
                  <a:lnTo>
                    <a:pt x="41" y="118"/>
                  </a:lnTo>
                  <a:lnTo>
                    <a:pt x="17" y="106"/>
                  </a:lnTo>
                  <a:lnTo>
                    <a:pt x="25" y="86"/>
                  </a:lnTo>
                  <a:lnTo>
                    <a:pt x="53" y="80"/>
                  </a:lnTo>
                  <a:lnTo>
                    <a:pt x="82" y="39"/>
                  </a:lnTo>
                  <a:lnTo>
                    <a:pt x="106" y="12"/>
                  </a:lnTo>
                  <a:lnTo>
                    <a:pt x="132" y="0"/>
                  </a:lnTo>
                  <a:lnTo>
                    <a:pt x="175" y="49"/>
                  </a:lnTo>
                  <a:lnTo>
                    <a:pt x="216" y="49"/>
                  </a:lnTo>
                  <a:lnTo>
                    <a:pt x="230" y="100"/>
                  </a:lnTo>
                  <a:lnTo>
                    <a:pt x="242" y="139"/>
                  </a:lnTo>
                  <a:lnTo>
                    <a:pt x="216" y="163"/>
                  </a:lnTo>
                  <a:lnTo>
                    <a:pt x="214" y="214"/>
                  </a:lnTo>
                  <a:lnTo>
                    <a:pt x="173" y="248"/>
                  </a:lnTo>
                  <a:close/>
                </a:path>
              </a:pathLst>
            </a:custGeom>
            <a:grpFill/>
            <a:ln w="0">
              <a:solidFill>
                <a:schemeClr val="bg1">
                  <a:lumMod val="95000"/>
                </a:schemeClr>
              </a:solidFill>
              <a:prstDash val="solid"/>
              <a:round/>
            </a:ln>
          </p:spPr>
          <p:txBody>
            <a:bodyPr/>
            <a:lstStyle/>
            <a:p>
              <a:endParaRPr altLang="en-US" lang="zh-CN" sz="2400"/>
            </a:p>
          </p:txBody>
        </p:sp>
        <p:sp>
          <p:nvSpPr>
            <p:cNvPr id="56" name="Freeform 96"/>
            <p:cNvSpPr/>
            <p:nvPr/>
          </p:nvSpPr>
          <p:spPr bwMode="gray">
            <a:xfrm>
              <a:off x="3440" y="1985"/>
              <a:ext cx="121" cy="140"/>
            </a:xfrm>
            <a:custGeom>
              <a:gdLst>
                <a:gd fmla="*/ 44 w 242" name="T0"/>
                <a:gd fmla="*/ 62 h 279" name="T1"/>
                <a:gd fmla="*/ 35 w 242" name="T2"/>
                <a:gd fmla="*/ 63 h 279" name="T3"/>
                <a:gd fmla="*/ 29 w 242" name="T4"/>
                <a:gd fmla="*/ 70 h 279" name="T5"/>
                <a:gd fmla="*/ 11 w 242" name="T6"/>
                <a:gd fmla="*/ 69 h 279" name="T7"/>
                <a:gd fmla="*/ 1 w 242" name="T8"/>
                <a:gd fmla="*/ 63 h 279" name="T9"/>
                <a:gd fmla="*/ 0 w 242" name="T10"/>
                <a:gd fmla="*/ 45 h 279" name="T11"/>
                <a:gd fmla="*/ 6 w 242" name="T12"/>
                <a:gd fmla="*/ 40 h 279" name="T13"/>
                <a:gd fmla="*/ 11 w 242" name="T14"/>
                <a:gd fmla="*/ 30 h 279" name="T15"/>
                <a:gd fmla="*/ 5 w 242" name="T16"/>
                <a:gd fmla="*/ 27 h 279" name="T17"/>
                <a:gd fmla="*/ 7 w 242" name="T18"/>
                <a:gd fmla="*/ 22 h 279" name="T19"/>
                <a:gd fmla="*/ 14 w 242" name="T20"/>
                <a:gd fmla="*/ 20 h 279" name="T21"/>
                <a:gd fmla="*/ 21 w 242" name="T22"/>
                <a:gd fmla="*/ 10 h 279" name="T23"/>
                <a:gd fmla="*/ 27 w 242" name="T24"/>
                <a:gd fmla="*/ 3 h 279" name="T25"/>
                <a:gd fmla="*/ 33 w 242" name="T26"/>
                <a:gd fmla="*/ 0 h 279" name="T27"/>
                <a:gd fmla="*/ 44 w 242" name="T28"/>
                <a:gd fmla="*/ 13 h 279" name="T29"/>
                <a:gd fmla="*/ 54 w 242" name="T30"/>
                <a:gd fmla="*/ 13 h 279" name="T31"/>
                <a:gd fmla="*/ 58 w 242" name="T32"/>
                <a:gd fmla="*/ 25 h 279" name="T33"/>
                <a:gd fmla="*/ 61 w 242" name="T34"/>
                <a:gd fmla="*/ 35 h 279" name="T35"/>
                <a:gd fmla="*/ 54 w 242" name="T36"/>
                <a:gd fmla="*/ 41 h 279" name="T37"/>
                <a:gd fmla="*/ 54 w 242" name="T38"/>
                <a:gd fmla="*/ 54 h 279" name="T39"/>
                <a:gd fmla="*/ 44 w 242" name="T40"/>
                <a:gd fmla="*/ 62 h 279"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 fmla="*/ 0 60000 65536" name="T60"/>
                <a:gd fmla="*/ 0 60000 65536" name="T61"/>
                <a:gd fmla="*/ 0 60000 65536" name="T62"/>
                <a:gd fmla="*/ 0 w 242" name="T63"/>
                <a:gd fmla="*/ 0 h 279" name="T64"/>
                <a:gd fmla="*/ 242 w 242" name="T65"/>
                <a:gd fmla="*/ 279 h 279" name="T66"/>
              </a:gd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b="T66" l="T63" r="T65" t="T64"/>
              <a:pathLst>
                <a:path h="279" w="241">
                  <a:moveTo>
                    <a:pt x="173" y="248"/>
                  </a:moveTo>
                  <a:lnTo>
                    <a:pt x="140" y="250"/>
                  </a:lnTo>
                  <a:lnTo>
                    <a:pt x="116" y="279"/>
                  </a:lnTo>
                  <a:lnTo>
                    <a:pt x="41" y="273"/>
                  </a:lnTo>
                  <a:lnTo>
                    <a:pt x="2" y="250"/>
                  </a:lnTo>
                  <a:lnTo>
                    <a:pt x="0" y="179"/>
                  </a:lnTo>
                  <a:lnTo>
                    <a:pt x="21" y="159"/>
                  </a:lnTo>
                  <a:lnTo>
                    <a:pt x="41" y="118"/>
                  </a:lnTo>
                  <a:lnTo>
                    <a:pt x="17" y="106"/>
                  </a:lnTo>
                  <a:lnTo>
                    <a:pt x="25" y="86"/>
                  </a:lnTo>
                  <a:lnTo>
                    <a:pt x="53" y="80"/>
                  </a:lnTo>
                  <a:lnTo>
                    <a:pt x="82" y="39"/>
                  </a:lnTo>
                  <a:lnTo>
                    <a:pt x="106" y="12"/>
                  </a:lnTo>
                  <a:lnTo>
                    <a:pt x="132" y="0"/>
                  </a:lnTo>
                  <a:lnTo>
                    <a:pt x="175" y="49"/>
                  </a:lnTo>
                  <a:lnTo>
                    <a:pt x="216" y="49"/>
                  </a:lnTo>
                  <a:lnTo>
                    <a:pt x="230" y="100"/>
                  </a:lnTo>
                  <a:lnTo>
                    <a:pt x="242" y="139"/>
                  </a:lnTo>
                  <a:lnTo>
                    <a:pt x="216" y="163"/>
                  </a:lnTo>
                  <a:lnTo>
                    <a:pt x="214" y="214"/>
                  </a:lnTo>
                  <a:lnTo>
                    <a:pt x="173" y="248"/>
                  </a:lnTo>
                </a:path>
              </a:pathLst>
            </a:custGeom>
            <a:grpFill/>
            <a:ln w="6350">
              <a:solidFill>
                <a:schemeClr val="bg1">
                  <a:lumMod val="95000"/>
                </a:schemeClr>
              </a:solidFill>
              <a:prstDash val="solid"/>
              <a:round/>
            </a:ln>
          </p:spPr>
          <p:txBody>
            <a:bodyPr/>
            <a:lstStyle/>
            <a:p>
              <a:endParaRPr altLang="en-US" lang="zh-CN" sz="2400"/>
            </a:p>
          </p:txBody>
        </p:sp>
        <p:sp>
          <p:nvSpPr>
            <p:cNvPr id="57" name="Freeform 97"/>
            <p:cNvSpPr/>
            <p:nvPr/>
          </p:nvSpPr>
          <p:spPr bwMode="gray">
            <a:xfrm>
              <a:off x="3527" y="2070"/>
              <a:ext cx="86" cy="115"/>
            </a:xfrm>
            <a:custGeom>
              <a:gdLst>
                <a:gd fmla="*/ 2 w 171" name="T0"/>
                <a:gd fmla="*/ 36 h 230" name="T1"/>
                <a:gd fmla="*/ 1 w 171" name="T2"/>
                <a:gd fmla="*/ 47 h 230" name="T3"/>
                <a:gd fmla="*/ 8 w 171" name="T4"/>
                <a:gd fmla="*/ 56 h 230" name="T5"/>
                <a:gd fmla="*/ 24 w 171" name="T6"/>
                <a:gd fmla="*/ 58 h 230" name="T7"/>
                <a:gd fmla="*/ 37 w 171" name="T8"/>
                <a:gd fmla="*/ 54 h 230" name="T9"/>
                <a:gd fmla="*/ 38 w 171" name="T10"/>
                <a:gd fmla="*/ 39 h 230" name="T11"/>
                <a:gd fmla="*/ 43 w 171" name="T12"/>
                <a:gd fmla="*/ 27 h 230" name="T13"/>
                <a:gd fmla="*/ 41 w 171" name="T14"/>
                <a:gd fmla="*/ 20 h 230" name="T15"/>
                <a:gd fmla="*/ 35 w 171" name="T16"/>
                <a:gd fmla="*/ 15 h 230" name="T17"/>
                <a:gd fmla="*/ 25 w 171" name="T18"/>
                <a:gd fmla="*/ 9 h 230" name="T19"/>
                <a:gd fmla="*/ 25 w 171" name="T20"/>
                <a:gd fmla="*/ 1 h 230" name="T21"/>
                <a:gd fmla="*/ 12 w 171" name="T22"/>
                <a:gd fmla="*/ 0 h 230" name="T23"/>
                <a:gd fmla="*/ 11 w 171" name="T24"/>
                <a:gd fmla="*/ 12 h 230" name="T25"/>
                <a:gd fmla="*/ 0 w 171" name="T26"/>
                <a:gd fmla="*/ 20 h 230" name="T27"/>
                <a:gd fmla="*/ 2 w 171" name="T28"/>
                <a:gd fmla="*/ 36 h 230" name="T29"/>
                <a:gd fmla="*/ 0 60000 65536" name="T30"/>
                <a:gd fmla="*/ 0 60000 65536" name="T31"/>
                <a:gd fmla="*/ 0 60000 65536" name="T32"/>
                <a:gd fmla="*/ 0 60000 65536" name="T33"/>
                <a:gd fmla="*/ 0 60000 65536" name="T34"/>
                <a:gd fmla="*/ 0 60000 65536"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 fmla="*/ 0 w 171" name="T45"/>
                <a:gd fmla="*/ 0 h 230" name="T46"/>
                <a:gd fmla="*/ 171 w 171" name="T47"/>
                <a:gd fmla="*/ 230 h 230" name="T48"/>
              </a:gd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b="T48" l="T45" r="T47" t="T46"/>
              <a:pathLst>
                <a:path h="230" w="171">
                  <a:moveTo>
                    <a:pt x="8" y="144"/>
                  </a:moveTo>
                  <a:lnTo>
                    <a:pt x="4" y="185"/>
                  </a:lnTo>
                  <a:lnTo>
                    <a:pt x="31" y="224"/>
                  </a:lnTo>
                  <a:lnTo>
                    <a:pt x="96" y="230"/>
                  </a:lnTo>
                  <a:lnTo>
                    <a:pt x="148" y="215"/>
                  </a:lnTo>
                  <a:lnTo>
                    <a:pt x="152" y="154"/>
                  </a:lnTo>
                  <a:lnTo>
                    <a:pt x="171" y="108"/>
                  </a:lnTo>
                  <a:lnTo>
                    <a:pt x="163" y="79"/>
                  </a:lnTo>
                  <a:lnTo>
                    <a:pt x="138" y="59"/>
                  </a:lnTo>
                  <a:lnTo>
                    <a:pt x="98" y="35"/>
                  </a:lnTo>
                  <a:lnTo>
                    <a:pt x="98" y="4"/>
                  </a:lnTo>
                  <a:lnTo>
                    <a:pt x="45" y="0"/>
                  </a:lnTo>
                  <a:lnTo>
                    <a:pt x="41" y="45"/>
                  </a:lnTo>
                  <a:lnTo>
                    <a:pt x="0" y="79"/>
                  </a:lnTo>
                  <a:lnTo>
                    <a:pt x="8" y="144"/>
                  </a:lnTo>
                  <a:close/>
                </a:path>
              </a:pathLst>
            </a:custGeom>
            <a:grpFill/>
            <a:ln w="0">
              <a:solidFill>
                <a:schemeClr val="bg1">
                  <a:lumMod val="95000"/>
                </a:schemeClr>
              </a:solidFill>
              <a:prstDash val="solid"/>
              <a:round/>
            </a:ln>
          </p:spPr>
          <p:txBody>
            <a:bodyPr/>
            <a:lstStyle/>
            <a:p>
              <a:endParaRPr altLang="en-US" lang="zh-CN" sz="2400"/>
            </a:p>
          </p:txBody>
        </p:sp>
        <p:sp>
          <p:nvSpPr>
            <p:cNvPr id="58" name="Freeform 98"/>
            <p:cNvSpPr/>
            <p:nvPr/>
          </p:nvSpPr>
          <p:spPr bwMode="gray">
            <a:xfrm>
              <a:off x="3527" y="2070"/>
              <a:ext cx="86" cy="115"/>
            </a:xfrm>
            <a:custGeom>
              <a:gdLst>
                <a:gd fmla="*/ 2 w 171" name="T0"/>
                <a:gd fmla="*/ 36 h 230" name="T1"/>
                <a:gd fmla="*/ 1 w 171" name="T2"/>
                <a:gd fmla="*/ 47 h 230" name="T3"/>
                <a:gd fmla="*/ 8 w 171" name="T4"/>
                <a:gd fmla="*/ 56 h 230" name="T5"/>
                <a:gd fmla="*/ 24 w 171" name="T6"/>
                <a:gd fmla="*/ 58 h 230" name="T7"/>
                <a:gd fmla="*/ 37 w 171" name="T8"/>
                <a:gd fmla="*/ 54 h 230" name="T9"/>
                <a:gd fmla="*/ 38 w 171" name="T10"/>
                <a:gd fmla="*/ 39 h 230" name="T11"/>
                <a:gd fmla="*/ 43 w 171" name="T12"/>
                <a:gd fmla="*/ 27 h 230" name="T13"/>
                <a:gd fmla="*/ 41 w 171" name="T14"/>
                <a:gd fmla="*/ 20 h 230" name="T15"/>
                <a:gd fmla="*/ 35 w 171" name="T16"/>
                <a:gd fmla="*/ 15 h 230" name="T17"/>
                <a:gd fmla="*/ 25 w 171" name="T18"/>
                <a:gd fmla="*/ 9 h 230" name="T19"/>
                <a:gd fmla="*/ 25 w 171" name="T20"/>
                <a:gd fmla="*/ 1 h 230" name="T21"/>
                <a:gd fmla="*/ 12 w 171" name="T22"/>
                <a:gd fmla="*/ 0 h 230" name="T23"/>
                <a:gd fmla="*/ 11 w 171" name="T24"/>
                <a:gd fmla="*/ 12 h 230" name="T25"/>
                <a:gd fmla="*/ 0 w 171" name="T26"/>
                <a:gd fmla="*/ 20 h 230" name="T27"/>
                <a:gd fmla="*/ 2 w 171" name="T28"/>
                <a:gd fmla="*/ 36 h 230" name="T29"/>
                <a:gd fmla="*/ 0 60000 65536" name="T30"/>
                <a:gd fmla="*/ 0 60000 65536" name="T31"/>
                <a:gd fmla="*/ 0 60000 65536" name="T32"/>
                <a:gd fmla="*/ 0 60000 65536" name="T33"/>
                <a:gd fmla="*/ 0 60000 65536" name="T34"/>
                <a:gd fmla="*/ 0 60000 65536"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 fmla="*/ 0 w 171" name="T45"/>
                <a:gd fmla="*/ 0 h 230" name="T46"/>
                <a:gd fmla="*/ 171 w 171" name="T47"/>
                <a:gd fmla="*/ 230 h 230" name="T48"/>
              </a:gd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b="T48" l="T45" r="T47" t="T46"/>
              <a:pathLst>
                <a:path h="230" w="171">
                  <a:moveTo>
                    <a:pt x="8" y="144"/>
                  </a:moveTo>
                  <a:lnTo>
                    <a:pt x="4" y="185"/>
                  </a:lnTo>
                  <a:lnTo>
                    <a:pt x="31" y="224"/>
                  </a:lnTo>
                  <a:lnTo>
                    <a:pt x="96" y="230"/>
                  </a:lnTo>
                  <a:lnTo>
                    <a:pt x="148" y="215"/>
                  </a:lnTo>
                  <a:lnTo>
                    <a:pt x="152" y="154"/>
                  </a:lnTo>
                  <a:lnTo>
                    <a:pt x="171" y="108"/>
                  </a:lnTo>
                  <a:lnTo>
                    <a:pt x="163" y="79"/>
                  </a:lnTo>
                  <a:lnTo>
                    <a:pt x="138" y="59"/>
                  </a:lnTo>
                  <a:lnTo>
                    <a:pt x="98" y="35"/>
                  </a:lnTo>
                  <a:lnTo>
                    <a:pt x="98" y="4"/>
                  </a:lnTo>
                  <a:lnTo>
                    <a:pt x="45" y="0"/>
                  </a:lnTo>
                  <a:lnTo>
                    <a:pt x="41" y="45"/>
                  </a:lnTo>
                  <a:lnTo>
                    <a:pt x="0" y="79"/>
                  </a:lnTo>
                  <a:lnTo>
                    <a:pt x="8" y="144"/>
                  </a:lnTo>
                </a:path>
              </a:pathLst>
            </a:custGeom>
            <a:grpFill/>
            <a:ln w="6350">
              <a:solidFill>
                <a:schemeClr val="bg1">
                  <a:lumMod val="95000"/>
                </a:schemeClr>
              </a:solidFill>
              <a:prstDash val="solid"/>
              <a:round/>
            </a:ln>
          </p:spPr>
          <p:txBody>
            <a:bodyPr/>
            <a:lstStyle/>
            <a:p>
              <a:endParaRPr altLang="en-US" lang="zh-CN" sz="2400"/>
            </a:p>
          </p:txBody>
        </p:sp>
        <p:sp>
          <p:nvSpPr>
            <p:cNvPr id="59" name="Freeform 99"/>
            <p:cNvSpPr/>
            <p:nvPr/>
          </p:nvSpPr>
          <p:spPr bwMode="gray">
            <a:xfrm>
              <a:off x="3643" y="1699"/>
              <a:ext cx="430" cy="429"/>
            </a:xfrm>
            <a:custGeom>
              <a:gdLst>
                <a:gd fmla="*/ 182 w 860" name="T0"/>
                <a:gd fmla="*/ 145 h 858" name="T1"/>
                <a:gd fmla="*/ 179 w 860" name="T2"/>
                <a:gd fmla="*/ 149 h 858" name="T3"/>
                <a:gd fmla="*/ 174 w 860" name="T4"/>
                <a:gd fmla="*/ 152 h 858" name="T5"/>
                <a:gd fmla="*/ 166 w 860" name="T6"/>
                <a:gd fmla="*/ 154 h 858" name="T7"/>
                <a:gd fmla="*/ 156 w 860" name="T8"/>
                <a:gd fmla="*/ 157 h 858" name="T9"/>
                <a:gd fmla="*/ 149 w 860" name="T10"/>
                <a:gd fmla="*/ 163 h 858" name="T11"/>
                <a:gd fmla="*/ 140 w 860" name="T12"/>
                <a:gd fmla="*/ 170 h 858" name="T13"/>
                <a:gd fmla="*/ 133 w 860" name="T14"/>
                <a:gd fmla="*/ 176 h 858" name="T15"/>
                <a:gd fmla="*/ 129 w 860" name="T16"/>
                <a:gd fmla="*/ 180 h 858" name="T17"/>
                <a:gd fmla="*/ 123 w 860" name="T18"/>
                <a:gd fmla="*/ 186 h 858" name="T19"/>
                <a:gd fmla="*/ 119 w 860" name="T20"/>
                <a:gd fmla="*/ 194 h 858" name="T21"/>
                <a:gd fmla="*/ 113 w 860" name="T22"/>
                <a:gd fmla="*/ 201 h 858" name="T23"/>
                <a:gd fmla="*/ 107 w 860" name="T24"/>
                <a:gd fmla="*/ 204 h 858" name="T25"/>
                <a:gd fmla="*/ 103 w 860" name="T26"/>
                <a:gd fmla="*/ 208 h 858" name="T27"/>
                <a:gd fmla="*/ 95 w 860" name="T28"/>
                <a:gd fmla="*/ 213 h 858" name="T29"/>
                <a:gd fmla="*/ 89 w 860" name="T30"/>
                <a:gd fmla="*/ 215 h 858" name="T31"/>
                <a:gd fmla="*/ 88 w 860" name="T32"/>
                <a:gd fmla="*/ 210 h 858" name="T33"/>
                <a:gd fmla="*/ 92 w 860" name="T34"/>
                <a:gd fmla="*/ 204 h 858" name="T35"/>
                <a:gd fmla="*/ 98 w 860" name="T36"/>
                <a:gd fmla="*/ 198 h 858" name="T37"/>
                <a:gd fmla="*/ 103 w 860" name="T38"/>
                <a:gd fmla="*/ 191 h 858" name="T39"/>
                <a:gd fmla="*/ 101 w 860" name="T40"/>
                <a:gd fmla="*/ 187 h 858" name="T41"/>
                <a:gd fmla="*/ 95 w 860" name="T42"/>
                <a:gd fmla="*/ 184 h 858" name="T43"/>
                <a:gd fmla="*/ 91 w 860" name="T44"/>
                <a:gd fmla="*/ 179 h 858" name="T45"/>
                <a:gd fmla="*/ 93 w 860" name="T46"/>
                <a:gd fmla="*/ 170 h 858" name="T47"/>
                <a:gd fmla="*/ 100 w 860" name="T48"/>
                <a:gd fmla="*/ 159 h 858" name="T49"/>
                <a:gd fmla="*/ 107 w 860" name="T50"/>
                <a:gd fmla="*/ 148 h 858" name="T51"/>
                <a:gd fmla="*/ 110 w 860" name="T52"/>
                <a:gd fmla="*/ 140 h 858" name="T53"/>
                <a:gd fmla="*/ 110 w 860" name="T54"/>
                <a:gd fmla="*/ 135 h 858" name="T55"/>
                <a:gd fmla="*/ 105 w 860" name="T56"/>
                <a:gd fmla="*/ 129 h 858" name="T57"/>
                <a:gd fmla="*/ 99 w 860" name="T58"/>
                <a:gd fmla="*/ 123 h 858" name="T59"/>
                <a:gd fmla="*/ 94 w 860" name="T60"/>
                <a:gd fmla="*/ 122 h 858" name="T61"/>
                <a:gd fmla="*/ 87 w 860" name="T62"/>
                <a:gd fmla="*/ 123 h 858" name="T63"/>
                <a:gd fmla="*/ 78 w 860" name="T64"/>
                <a:gd fmla="*/ 123 h 858" name="T65"/>
                <a:gd fmla="*/ 74 w 860" name="T66"/>
                <a:gd fmla="*/ 124 h 858" name="T67"/>
                <a:gd fmla="*/ 70 w 860" name="T68"/>
                <a:gd fmla="*/ 134 h 858" name="T69"/>
                <a:gd fmla="*/ 66 w 860" name="T70"/>
                <a:gd fmla="*/ 145 h 858" name="T71"/>
                <a:gd fmla="*/ 60 w 860" name="T72"/>
                <a:gd fmla="*/ 152 h 858" name="T73"/>
                <a:gd fmla="*/ 53 w 860" name="T74"/>
                <a:gd fmla="*/ 163 h 858" name="T75"/>
                <a:gd fmla="*/ 46 w 860" name="T76"/>
                <a:gd fmla="*/ 169 h 858" name="T77"/>
                <a:gd fmla="*/ 41 w 860" name="T78"/>
                <a:gd fmla="*/ 172 h 858" name="T79"/>
                <a:gd fmla="*/ 34 w 860" name="T80"/>
                <a:gd fmla="*/ 167 h 858" name="T81"/>
                <a:gd fmla="*/ 14 w 860" name="T82"/>
                <a:gd fmla="*/ 147 h 858" name="T83"/>
                <a:gd fmla="*/ 5 w 860" name="T84"/>
                <a:gd fmla="*/ 127 h 858" name="T85"/>
                <a:gd fmla="*/ 7 w 860" name="T86"/>
                <a:gd fmla="*/ 101 h 858" name="T87"/>
                <a:gd fmla="*/ 3 w 860" name="T88"/>
                <a:gd fmla="*/ 79 h 858" name="T89"/>
                <a:gd fmla="*/ 21 w 860" name="T90"/>
                <a:gd fmla="*/ 80 h 858" name="T91"/>
                <a:gd fmla="*/ 43 w 860" name="T92"/>
                <a:gd fmla="*/ 78 h 858" name="T93"/>
                <a:gd fmla="*/ 69 w 860" name="T94"/>
                <a:gd fmla="*/ 53 h 858" name="T95"/>
                <a:gd fmla="*/ 94 w 860" name="T96"/>
                <a:gd fmla="*/ 44 h 858" name="T97"/>
                <a:gd fmla="*/ 108 w 860" name="T98"/>
                <a:gd fmla="*/ 37 h 858" name="T99"/>
                <a:gd fmla="*/ 131 w 860" name="T100"/>
                <a:gd fmla="*/ 12 h 858" name="T101"/>
                <a:gd fmla="*/ 149 w 860" name="T102"/>
                <a:gd fmla="*/ 6 h 858" name="T103"/>
                <a:gd fmla="*/ 182 w 860" name="T104"/>
                <a:gd fmla="*/ 30 h 858" name="T105"/>
                <a:gd fmla="*/ 194 w 860" name="T106"/>
                <a:gd fmla="*/ 60 h 858" name="T107"/>
                <a:gd fmla="*/ 215 w 860" name="T108"/>
                <a:gd fmla="*/ 101 h 858" name="T109"/>
                <a:gd fmla="*/ 183 w 860" name="T110"/>
                <a:gd fmla="*/ 134 h 858"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w 860" name="T168"/>
                <a:gd fmla="*/ 0 h 858" name="T169"/>
                <a:gd fmla="*/ 860 w 860" name="T170"/>
                <a:gd fmla="*/ 858 h 858" name="T171"/>
              </a:gd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b="T171" l="T168" r="T170" t="T169"/>
              <a:pathLst>
                <a:path h="858" w="860">
                  <a:moveTo>
                    <a:pt x="725" y="575"/>
                  </a:moveTo>
                  <a:lnTo>
                    <a:pt x="725" y="579"/>
                  </a:lnTo>
                  <a:lnTo>
                    <a:pt x="719" y="585"/>
                  </a:lnTo>
                  <a:lnTo>
                    <a:pt x="713" y="594"/>
                  </a:lnTo>
                  <a:lnTo>
                    <a:pt x="705" y="604"/>
                  </a:lnTo>
                  <a:lnTo>
                    <a:pt x="695" y="608"/>
                  </a:lnTo>
                  <a:lnTo>
                    <a:pt x="681" y="610"/>
                  </a:lnTo>
                  <a:lnTo>
                    <a:pt x="664" y="614"/>
                  </a:lnTo>
                  <a:lnTo>
                    <a:pt x="642" y="618"/>
                  </a:lnTo>
                  <a:lnTo>
                    <a:pt x="622" y="626"/>
                  </a:lnTo>
                  <a:lnTo>
                    <a:pt x="607" y="638"/>
                  </a:lnTo>
                  <a:lnTo>
                    <a:pt x="593" y="651"/>
                  </a:lnTo>
                  <a:lnTo>
                    <a:pt x="577" y="665"/>
                  </a:lnTo>
                  <a:lnTo>
                    <a:pt x="559" y="679"/>
                  </a:lnTo>
                  <a:lnTo>
                    <a:pt x="544" y="693"/>
                  </a:lnTo>
                  <a:lnTo>
                    <a:pt x="530" y="703"/>
                  </a:lnTo>
                  <a:lnTo>
                    <a:pt x="522" y="711"/>
                  </a:lnTo>
                  <a:lnTo>
                    <a:pt x="514" y="718"/>
                  </a:lnTo>
                  <a:lnTo>
                    <a:pt x="502" y="730"/>
                  </a:lnTo>
                  <a:lnTo>
                    <a:pt x="492" y="744"/>
                  </a:lnTo>
                  <a:lnTo>
                    <a:pt x="481" y="760"/>
                  </a:lnTo>
                  <a:lnTo>
                    <a:pt x="475" y="774"/>
                  </a:lnTo>
                  <a:lnTo>
                    <a:pt x="465" y="789"/>
                  </a:lnTo>
                  <a:lnTo>
                    <a:pt x="451" y="801"/>
                  </a:lnTo>
                  <a:lnTo>
                    <a:pt x="437" y="809"/>
                  </a:lnTo>
                  <a:lnTo>
                    <a:pt x="427" y="815"/>
                  </a:lnTo>
                  <a:lnTo>
                    <a:pt x="422" y="823"/>
                  </a:lnTo>
                  <a:lnTo>
                    <a:pt x="410" y="831"/>
                  </a:lnTo>
                  <a:lnTo>
                    <a:pt x="394" y="840"/>
                  </a:lnTo>
                  <a:lnTo>
                    <a:pt x="380" y="850"/>
                  </a:lnTo>
                  <a:lnTo>
                    <a:pt x="364" y="856"/>
                  </a:lnTo>
                  <a:lnTo>
                    <a:pt x="355" y="858"/>
                  </a:lnTo>
                  <a:lnTo>
                    <a:pt x="349" y="854"/>
                  </a:lnTo>
                  <a:lnTo>
                    <a:pt x="349" y="838"/>
                  </a:lnTo>
                  <a:lnTo>
                    <a:pt x="355" y="827"/>
                  </a:lnTo>
                  <a:lnTo>
                    <a:pt x="366" y="815"/>
                  </a:lnTo>
                  <a:lnTo>
                    <a:pt x="380" y="801"/>
                  </a:lnTo>
                  <a:lnTo>
                    <a:pt x="392" y="789"/>
                  </a:lnTo>
                  <a:lnTo>
                    <a:pt x="404" y="775"/>
                  </a:lnTo>
                  <a:lnTo>
                    <a:pt x="410" y="764"/>
                  </a:lnTo>
                  <a:lnTo>
                    <a:pt x="410" y="754"/>
                  </a:lnTo>
                  <a:lnTo>
                    <a:pt x="404" y="748"/>
                  </a:lnTo>
                  <a:lnTo>
                    <a:pt x="392" y="742"/>
                  </a:lnTo>
                  <a:lnTo>
                    <a:pt x="380" y="734"/>
                  </a:lnTo>
                  <a:lnTo>
                    <a:pt x="370" y="726"/>
                  </a:lnTo>
                  <a:lnTo>
                    <a:pt x="364" y="716"/>
                  </a:lnTo>
                  <a:lnTo>
                    <a:pt x="364" y="699"/>
                  </a:lnTo>
                  <a:lnTo>
                    <a:pt x="372" y="679"/>
                  </a:lnTo>
                  <a:lnTo>
                    <a:pt x="382" y="661"/>
                  </a:lnTo>
                  <a:lnTo>
                    <a:pt x="400" y="636"/>
                  </a:lnTo>
                  <a:lnTo>
                    <a:pt x="418" y="608"/>
                  </a:lnTo>
                  <a:lnTo>
                    <a:pt x="425" y="592"/>
                  </a:lnTo>
                  <a:lnTo>
                    <a:pt x="433" y="575"/>
                  </a:lnTo>
                  <a:lnTo>
                    <a:pt x="441" y="559"/>
                  </a:lnTo>
                  <a:lnTo>
                    <a:pt x="443" y="547"/>
                  </a:lnTo>
                  <a:lnTo>
                    <a:pt x="439" y="537"/>
                  </a:lnTo>
                  <a:lnTo>
                    <a:pt x="429" y="526"/>
                  </a:lnTo>
                  <a:lnTo>
                    <a:pt x="418" y="514"/>
                  </a:lnTo>
                  <a:lnTo>
                    <a:pt x="404" y="502"/>
                  </a:lnTo>
                  <a:lnTo>
                    <a:pt x="394" y="494"/>
                  </a:lnTo>
                  <a:lnTo>
                    <a:pt x="384" y="490"/>
                  </a:lnTo>
                  <a:lnTo>
                    <a:pt x="374" y="490"/>
                  </a:lnTo>
                  <a:lnTo>
                    <a:pt x="362" y="492"/>
                  </a:lnTo>
                  <a:lnTo>
                    <a:pt x="345" y="494"/>
                  </a:lnTo>
                  <a:lnTo>
                    <a:pt x="325" y="494"/>
                  </a:lnTo>
                  <a:lnTo>
                    <a:pt x="311" y="492"/>
                  </a:lnTo>
                  <a:lnTo>
                    <a:pt x="301" y="492"/>
                  </a:lnTo>
                  <a:lnTo>
                    <a:pt x="294" y="498"/>
                  </a:lnTo>
                  <a:lnTo>
                    <a:pt x="286" y="512"/>
                  </a:lnTo>
                  <a:lnTo>
                    <a:pt x="280" y="533"/>
                  </a:lnTo>
                  <a:lnTo>
                    <a:pt x="272" y="557"/>
                  </a:lnTo>
                  <a:lnTo>
                    <a:pt x="264" y="577"/>
                  </a:lnTo>
                  <a:lnTo>
                    <a:pt x="254" y="592"/>
                  </a:lnTo>
                  <a:lnTo>
                    <a:pt x="242" y="608"/>
                  </a:lnTo>
                  <a:lnTo>
                    <a:pt x="227" y="630"/>
                  </a:lnTo>
                  <a:lnTo>
                    <a:pt x="211" y="650"/>
                  </a:lnTo>
                  <a:lnTo>
                    <a:pt x="197" y="663"/>
                  </a:lnTo>
                  <a:lnTo>
                    <a:pt x="183" y="673"/>
                  </a:lnTo>
                  <a:lnTo>
                    <a:pt x="172" y="681"/>
                  </a:lnTo>
                  <a:lnTo>
                    <a:pt x="162" y="687"/>
                  </a:lnTo>
                  <a:lnTo>
                    <a:pt x="158" y="691"/>
                  </a:lnTo>
                  <a:lnTo>
                    <a:pt x="134" y="667"/>
                  </a:lnTo>
                  <a:lnTo>
                    <a:pt x="103" y="620"/>
                  </a:lnTo>
                  <a:lnTo>
                    <a:pt x="55" y="587"/>
                  </a:lnTo>
                  <a:lnTo>
                    <a:pt x="0" y="569"/>
                  </a:lnTo>
                  <a:lnTo>
                    <a:pt x="20" y="510"/>
                  </a:lnTo>
                  <a:lnTo>
                    <a:pt x="53" y="457"/>
                  </a:lnTo>
                  <a:lnTo>
                    <a:pt x="30" y="402"/>
                  </a:lnTo>
                  <a:lnTo>
                    <a:pt x="30" y="337"/>
                  </a:lnTo>
                  <a:lnTo>
                    <a:pt x="10" y="315"/>
                  </a:lnTo>
                  <a:lnTo>
                    <a:pt x="40" y="285"/>
                  </a:lnTo>
                  <a:lnTo>
                    <a:pt x="81" y="317"/>
                  </a:lnTo>
                  <a:lnTo>
                    <a:pt x="126" y="382"/>
                  </a:lnTo>
                  <a:lnTo>
                    <a:pt x="170" y="311"/>
                  </a:lnTo>
                  <a:lnTo>
                    <a:pt x="215" y="274"/>
                  </a:lnTo>
                  <a:lnTo>
                    <a:pt x="274" y="209"/>
                  </a:lnTo>
                  <a:lnTo>
                    <a:pt x="349" y="189"/>
                  </a:lnTo>
                  <a:lnTo>
                    <a:pt x="376" y="173"/>
                  </a:lnTo>
                  <a:lnTo>
                    <a:pt x="380" y="134"/>
                  </a:lnTo>
                  <a:lnTo>
                    <a:pt x="431" y="146"/>
                  </a:lnTo>
                  <a:lnTo>
                    <a:pt x="475" y="108"/>
                  </a:lnTo>
                  <a:lnTo>
                    <a:pt x="524" y="47"/>
                  </a:lnTo>
                  <a:lnTo>
                    <a:pt x="524" y="0"/>
                  </a:lnTo>
                  <a:lnTo>
                    <a:pt x="595" y="22"/>
                  </a:lnTo>
                  <a:lnTo>
                    <a:pt x="679" y="45"/>
                  </a:lnTo>
                  <a:lnTo>
                    <a:pt x="725" y="120"/>
                  </a:lnTo>
                  <a:lnTo>
                    <a:pt x="784" y="187"/>
                  </a:lnTo>
                  <a:lnTo>
                    <a:pt x="774" y="240"/>
                  </a:lnTo>
                  <a:lnTo>
                    <a:pt x="860" y="317"/>
                  </a:lnTo>
                  <a:lnTo>
                    <a:pt x="860" y="402"/>
                  </a:lnTo>
                  <a:lnTo>
                    <a:pt x="815" y="425"/>
                  </a:lnTo>
                  <a:lnTo>
                    <a:pt x="731" y="533"/>
                  </a:lnTo>
                  <a:lnTo>
                    <a:pt x="725" y="575"/>
                  </a:lnTo>
                  <a:close/>
                </a:path>
              </a:pathLst>
            </a:custGeom>
            <a:grpFill/>
            <a:ln w="0">
              <a:solidFill>
                <a:schemeClr val="bg1">
                  <a:lumMod val="95000"/>
                </a:schemeClr>
              </a:solidFill>
              <a:prstDash val="solid"/>
              <a:round/>
            </a:ln>
          </p:spPr>
          <p:txBody>
            <a:bodyPr/>
            <a:lstStyle/>
            <a:p>
              <a:endParaRPr altLang="en-US" lang="zh-CN" sz="2400"/>
            </a:p>
          </p:txBody>
        </p:sp>
        <p:sp>
          <p:nvSpPr>
            <p:cNvPr id="60" name="Freeform 100"/>
            <p:cNvSpPr/>
            <p:nvPr/>
          </p:nvSpPr>
          <p:spPr bwMode="gray">
            <a:xfrm>
              <a:off x="3643" y="1699"/>
              <a:ext cx="430" cy="429"/>
            </a:xfrm>
            <a:custGeom>
              <a:gdLst>
                <a:gd fmla="*/ 182 w 860" name="T0"/>
                <a:gd fmla="*/ 145 h 858" name="T1"/>
                <a:gd fmla="*/ 179 w 860" name="T2"/>
                <a:gd fmla="*/ 149 h 858" name="T3"/>
                <a:gd fmla="*/ 174 w 860" name="T4"/>
                <a:gd fmla="*/ 152 h 858" name="T5"/>
                <a:gd fmla="*/ 166 w 860" name="T6"/>
                <a:gd fmla="*/ 154 h 858" name="T7"/>
                <a:gd fmla="*/ 156 w 860" name="T8"/>
                <a:gd fmla="*/ 157 h 858" name="T9"/>
                <a:gd fmla="*/ 149 w 860" name="T10"/>
                <a:gd fmla="*/ 163 h 858" name="T11"/>
                <a:gd fmla="*/ 140 w 860" name="T12"/>
                <a:gd fmla="*/ 170 h 858" name="T13"/>
                <a:gd fmla="*/ 133 w 860" name="T14"/>
                <a:gd fmla="*/ 176 h 858" name="T15"/>
                <a:gd fmla="*/ 129 w 860" name="T16"/>
                <a:gd fmla="*/ 180 h 858" name="T17"/>
                <a:gd fmla="*/ 123 w 860" name="T18"/>
                <a:gd fmla="*/ 186 h 858" name="T19"/>
                <a:gd fmla="*/ 119 w 860" name="T20"/>
                <a:gd fmla="*/ 194 h 858" name="T21"/>
                <a:gd fmla="*/ 113 w 860" name="T22"/>
                <a:gd fmla="*/ 201 h 858" name="T23"/>
                <a:gd fmla="*/ 107 w 860" name="T24"/>
                <a:gd fmla="*/ 204 h 858" name="T25"/>
                <a:gd fmla="*/ 103 w 860" name="T26"/>
                <a:gd fmla="*/ 208 h 858" name="T27"/>
                <a:gd fmla="*/ 95 w 860" name="T28"/>
                <a:gd fmla="*/ 213 h 858" name="T29"/>
                <a:gd fmla="*/ 89 w 860" name="T30"/>
                <a:gd fmla="*/ 215 h 858" name="T31"/>
                <a:gd fmla="*/ 88 w 860" name="T32"/>
                <a:gd fmla="*/ 210 h 858" name="T33"/>
                <a:gd fmla="*/ 92 w 860" name="T34"/>
                <a:gd fmla="*/ 204 h 858" name="T35"/>
                <a:gd fmla="*/ 98 w 860" name="T36"/>
                <a:gd fmla="*/ 198 h 858" name="T37"/>
                <a:gd fmla="*/ 103 w 860" name="T38"/>
                <a:gd fmla="*/ 191 h 858" name="T39"/>
                <a:gd fmla="*/ 101 w 860" name="T40"/>
                <a:gd fmla="*/ 187 h 858" name="T41"/>
                <a:gd fmla="*/ 95 w 860" name="T42"/>
                <a:gd fmla="*/ 184 h 858" name="T43"/>
                <a:gd fmla="*/ 91 w 860" name="T44"/>
                <a:gd fmla="*/ 179 h 858" name="T45"/>
                <a:gd fmla="*/ 93 w 860" name="T46"/>
                <a:gd fmla="*/ 170 h 858" name="T47"/>
                <a:gd fmla="*/ 100 w 860" name="T48"/>
                <a:gd fmla="*/ 159 h 858" name="T49"/>
                <a:gd fmla="*/ 107 w 860" name="T50"/>
                <a:gd fmla="*/ 148 h 858" name="T51"/>
                <a:gd fmla="*/ 110 w 860" name="T52"/>
                <a:gd fmla="*/ 140 h 858" name="T53"/>
                <a:gd fmla="*/ 110 w 860" name="T54"/>
                <a:gd fmla="*/ 135 h 858" name="T55"/>
                <a:gd fmla="*/ 105 w 860" name="T56"/>
                <a:gd fmla="*/ 129 h 858" name="T57"/>
                <a:gd fmla="*/ 99 w 860" name="T58"/>
                <a:gd fmla="*/ 123 h 858" name="T59"/>
                <a:gd fmla="*/ 94 w 860" name="T60"/>
                <a:gd fmla="*/ 122 h 858" name="T61"/>
                <a:gd fmla="*/ 87 w 860" name="T62"/>
                <a:gd fmla="*/ 123 h 858" name="T63"/>
                <a:gd fmla="*/ 78 w 860" name="T64"/>
                <a:gd fmla="*/ 123 h 858" name="T65"/>
                <a:gd fmla="*/ 74 w 860" name="T66"/>
                <a:gd fmla="*/ 124 h 858" name="T67"/>
                <a:gd fmla="*/ 70 w 860" name="T68"/>
                <a:gd fmla="*/ 134 h 858" name="T69"/>
                <a:gd fmla="*/ 66 w 860" name="T70"/>
                <a:gd fmla="*/ 145 h 858" name="T71"/>
                <a:gd fmla="*/ 60 w 860" name="T72"/>
                <a:gd fmla="*/ 152 h 858" name="T73"/>
                <a:gd fmla="*/ 53 w 860" name="T74"/>
                <a:gd fmla="*/ 163 h 858" name="T75"/>
                <a:gd fmla="*/ 46 w 860" name="T76"/>
                <a:gd fmla="*/ 169 h 858" name="T77"/>
                <a:gd fmla="*/ 41 w 860" name="T78"/>
                <a:gd fmla="*/ 172 h 858" name="T79"/>
                <a:gd fmla="*/ 34 w 860" name="T80"/>
                <a:gd fmla="*/ 167 h 858" name="T81"/>
                <a:gd fmla="*/ 14 w 860" name="T82"/>
                <a:gd fmla="*/ 147 h 858" name="T83"/>
                <a:gd fmla="*/ 5 w 860" name="T84"/>
                <a:gd fmla="*/ 127 h 858" name="T85"/>
                <a:gd fmla="*/ 7 w 860" name="T86"/>
                <a:gd fmla="*/ 101 h 858" name="T87"/>
                <a:gd fmla="*/ 3 w 860" name="T88"/>
                <a:gd fmla="*/ 79 h 858" name="T89"/>
                <a:gd fmla="*/ 21 w 860" name="T90"/>
                <a:gd fmla="*/ 80 h 858" name="T91"/>
                <a:gd fmla="*/ 43 w 860" name="T92"/>
                <a:gd fmla="*/ 78 h 858" name="T93"/>
                <a:gd fmla="*/ 69 w 860" name="T94"/>
                <a:gd fmla="*/ 53 h 858" name="T95"/>
                <a:gd fmla="*/ 94 w 860" name="T96"/>
                <a:gd fmla="*/ 44 h 858" name="T97"/>
                <a:gd fmla="*/ 108 w 860" name="T98"/>
                <a:gd fmla="*/ 37 h 858" name="T99"/>
                <a:gd fmla="*/ 131 w 860" name="T100"/>
                <a:gd fmla="*/ 12 h 858" name="T101"/>
                <a:gd fmla="*/ 149 w 860" name="T102"/>
                <a:gd fmla="*/ 6 h 858" name="T103"/>
                <a:gd fmla="*/ 182 w 860" name="T104"/>
                <a:gd fmla="*/ 30 h 858" name="T105"/>
                <a:gd fmla="*/ 194 w 860" name="T106"/>
                <a:gd fmla="*/ 60 h 858" name="T107"/>
                <a:gd fmla="*/ 215 w 860" name="T108"/>
                <a:gd fmla="*/ 101 h 858" name="T109"/>
                <a:gd fmla="*/ 183 w 860" name="T110"/>
                <a:gd fmla="*/ 134 h 858"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w 860" name="T168"/>
                <a:gd fmla="*/ 0 h 858" name="T169"/>
                <a:gd fmla="*/ 860 w 860" name="T170"/>
                <a:gd fmla="*/ 858 h 858" name="T171"/>
              </a:gd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b="T171" l="T168" r="T170" t="T169"/>
              <a:pathLst>
                <a:path h="858" w="860">
                  <a:moveTo>
                    <a:pt x="725" y="575"/>
                  </a:moveTo>
                  <a:lnTo>
                    <a:pt x="725" y="579"/>
                  </a:lnTo>
                  <a:lnTo>
                    <a:pt x="719" y="585"/>
                  </a:lnTo>
                  <a:lnTo>
                    <a:pt x="713" y="594"/>
                  </a:lnTo>
                  <a:lnTo>
                    <a:pt x="705" y="604"/>
                  </a:lnTo>
                  <a:lnTo>
                    <a:pt x="695" y="608"/>
                  </a:lnTo>
                  <a:lnTo>
                    <a:pt x="681" y="610"/>
                  </a:lnTo>
                  <a:lnTo>
                    <a:pt x="664" y="614"/>
                  </a:lnTo>
                  <a:lnTo>
                    <a:pt x="642" y="618"/>
                  </a:lnTo>
                  <a:lnTo>
                    <a:pt x="622" y="626"/>
                  </a:lnTo>
                  <a:lnTo>
                    <a:pt x="607" y="638"/>
                  </a:lnTo>
                  <a:lnTo>
                    <a:pt x="593" y="651"/>
                  </a:lnTo>
                  <a:lnTo>
                    <a:pt x="577" y="665"/>
                  </a:lnTo>
                  <a:lnTo>
                    <a:pt x="559" y="679"/>
                  </a:lnTo>
                  <a:lnTo>
                    <a:pt x="544" y="693"/>
                  </a:lnTo>
                  <a:lnTo>
                    <a:pt x="530" y="703"/>
                  </a:lnTo>
                  <a:lnTo>
                    <a:pt x="522" y="711"/>
                  </a:lnTo>
                  <a:lnTo>
                    <a:pt x="514" y="718"/>
                  </a:lnTo>
                  <a:lnTo>
                    <a:pt x="502" y="730"/>
                  </a:lnTo>
                  <a:lnTo>
                    <a:pt x="492" y="744"/>
                  </a:lnTo>
                  <a:lnTo>
                    <a:pt x="481" y="760"/>
                  </a:lnTo>
                  <a:lnTo>
                    <a:pt x="475" y="774"/>
                  </a:lnTo>
                  <a:lnTo>
                    <a:pt x="465" y="789"/>
                  </a:lnTo>
                  <a:lnTo>
                    <a:pt x="451" y="801"/>
                  </a:lnTo>
                  <a:lnTo>
                    <a:pt x="437" y="809"/>
                  </a:lnTo>
                  <a:lnTo>
                    <a:pt x="427" y="815"/>
                  </a:lnTo>
                  <a:lnTo>
                    <a:pt x="422" y="823"/>
                  </a:lnTo>
                  <a:lnTo>
                    <a:pt x="410" y="831"/>
                  </a:lnTo>
                  <a:lnTo>
                    <a:pt x="394" y="840"/>
                  </a:lnTo>
                  <a:lnTo>
                    <a:pt x="380" y="850"/>
                  </a:lnTo>
                  <a:lnTo>
                    <a:pt x="364" y="856"/>
                  </a:lnTo>
                  <a:lnTo>
                    <a:pt x="355" y="858"/>
                  </a:lnTo>
                  <a:lnTo>
                    <a:pt x="349" y="854"/>
                  </a:lnTo>
                  <a:lnTo>
                    <a:pt x="349" y="838"/>
                  </a:lnTo>
                  <a:lnTo>
                    <a:pt x="355" y="827"/>
                  </a:lnTo>
                  <a:lnTo>
                    <a:pt x="366" y="815"/>
                  </a:lnTo>
                  <a:lnTo>
                    <a:pt x="380" y="801"/>
                  </a:lnTo>
                  <a:lnTo>
                    <a:pt x="392" y="789"/>
                  </a:lnTo>
                  <a:lnTo>
                    <a:pt x="404" y="775"/>
                  </a:lnTo>
                  <a:lnTo>
                    <a:pt x="410" y="764"/>
                  </a:lnTo>
                  <a:lnTo>
                    <a:pt x="410" y="754"/>
                  </a:lnTo>
                  <a:lnTo>
                    <a:pt x="404" y="748"/>
                  </a:lnTo>
                  <a:lnTo>
                    <a:pt x="392" y="742"/>
                  </a:lnTo>
                  <a:lnTo>
                    <a:pt x="380" y="734"/>
                  </a:lnTo>
                  <a:lnTo>
                    <a:pt x="370" y="726"/>
                  </a:lnTo>
                  <a:lnTo>
                    <a:pt x="364" y="716"/>
                  </a:lnTo>
                  <a:lnTo>
                    <a:pt x="364" y="699"/>
                  </a:lnTo>
                  <a:lnTo>
                    <a:pt x="372" y="679"/>
                  </a:lnTo>
                  <a:lnTo>
                    <a:pt x="382" y="661"/>
                  </a:lnTo>
                  <a:lnTo>
                    <a:pt x="400" y="636"/>
                  </a:lnTo>
                  <a:lnTo>
                    <a:pt x="418" y="608"/>
                  </a:lnTo>
                  <a:lnTo>
                    <a:pt x="425" y="592"/>
                  </a:lnTo>
                  <a:lnTo>
                    <a:pt x="433" y="575"/>
                  </a:lnTo>
                  <a:lnTo>
                    <a:pt x="441" y="559"/>
                  </a:lnTo>
                  <a:lnTo>
                    <a:pt x="443" y="547"/>
                  </a:lnTo>
                  <a:lnTo>
                    <a:pt x="439" y="537"/>
                  </a:lnTo>
                  <a:lnTo>
                    <a:pt x="429" y="526"/>
                  </a:lnTo>
                  <a:lnTo>
                    <a:pt x="418" y="514"/>
                  </a:lnTo>
                  <a:lnTo>
                    <a:pt x="404" y="502"/>
                  </a:lnTo>
                  <a:lnTo>
                    <a:pt x="394" y="494"/>
                  </a:lnTo>
                  <a:lnTo>
                    <a:pt x="384" y="490"/>
                  </a:lnTo>
                  <a:lnTo>
                    <a:pt x="374" y="490"/>
                  </a:lnTo>
                  <a:lnTo>
                    <a:pt x="362" y="492"/>
                  </a:lnTo>
                  <a:lnTo>
                    <a:pt x="345" y="494"/>
                  </a:lnTo>
                  <a:lnTo>
                    <a:pt x="325" y="494"/>
                  </a:lnTo>
                  <a:lnTo>
                    <a:pt x="311" y="492"/>
                  </a:lnTo>
                  <a:lnTo>
                    <a:pt x="301" y="492"/>
                  </a:lnTo>
                  <a:lnTo>
                    <a:pt x="294" y="498"/>
                  </a:lnTo>
                  <a:lnTo>
                    <a:pt x="286" y="512"/>
                  </a:lnTo>
                  <a:lnTo>
                    <a:pt x="280" y="533"/>
                  </a:lnTo>
                  <a:lnTo>
                    <a:pt x="272" y="557"/>
                  </a:lnTo>
                  <a:lnTo>
                    <a:pt x="264" y="577"/>
                  </a:lnTo>
                  <a:lnTo>
                    <a:pt x="254" y="592"/>
                  </a:lnTo>
                  <a:lnTo>
                    <a:pt x="242" y="608"/>
                  </a:lnTo>
                  <a:lnTo>
                    <a:pt x="227" y="630"/>
                  </a:lnTo>
                  <a:lnTo>
                    <a:pt x="211" y="650"/>
                  </a:lnTo>
                  <a:lnTo>
                    <a:pt x="197" y="663"/>
                  </a:lnTo>
                  <a:lnTo>
                    <a:pt x="183" y="673"/>
                  </a:lnTo>
                  <a:lnTo>
                    <a:pt x="172" y="681"/>
                  </a:lnTo>
                  <a:lnTo>
                    <a:pt x="162" y="687"/>
                  </a:lnTo>
                  <a:lnTo>
                    <a:pt x="158" y="691"/>
                  </a:lnTo>
                  <a:lnTo>
                    <a:pt x="134" y="667"/>
                  </a:lnTo>
                  <a:lnTo>
                    <a:pt x="103" y="620"/>
                  </a:lnTo>
                  <a:lnTo>
                    <a:pt x="55" y="587"/>
                  </a:lnTo>
                  <a:lnTo>
                    <a:pt x="0" y="569"/>
                  </a:lnTo>
                  <a:lnTo>
                    <a:pt x="20" y="510"/>
                  </a:lnTo>
                  <a:lnTo>
                    <a:pt x="53" y="457"/>
                  </a:lnTo>
                  <a:lnTo>
                    <a:pt x="30" y="402"/>
                  </a:lnTo>
                  <a:lnTo>
                    <a:pt x="30" y="337"/>
                  </a:lnTo>
                  <a:lnTo>
                    <a:pt x="10" y="315"/>
                  </a:lnTo>
                  <a:lnTo>
                    <a:pt x="40" y="285"/>
                  </a:lnTo>
                  <a:lnTo>
                    <a:pt x="81" y="317"/>
                  </a:lnTo>
                  <a:lnTo>
                    <a:pt x="126" y="382"/>
                  </a:lnTo>
                  <a:lnTo>
                    <a:pt x="170" y="311"/>
                  </a:lnTo>
                  <a:lnTo>
                    <a:pt x="215" y="274"/>
                  </a:lnTo>
                  <a:lnTo>
                    <a:pt x="274" y="209"/>
                  </a:lnTo>
                  <a:lnTo>
                    <a:pt x="349" y="189"/>
                  </a:lnTo>
                  <a:lnTo>
                    <a:pt x="376" y="173"/>
                  </a:lnTo>
                  <a:lnTo>
                    <a:pt x="380" y="134"/>
                  </a:lnTo>
                  <a:lnTo>
                    <a:pt x="431" y="146"/>
                  </a:lnTo>
                  <a:lnTo>
                    <a:pt x="475" y="108"/>
                  </a:lnTo>
                  <a:lnTo>
                    <a:pt x="524" y="47"/>
                  </a:lnTo>
                  <a:lnTo>
                    <a:pt x="524" y="0"/>
                  </a:lnTo>
                  <a:lnTo>
                    <a:pt x="595" y="22"/>
                  </a:lnTo>
                  <a:lnTo>
                    <a:pt x="679" y="45"/>
                  </a:lnTo>
                  <a:lnTo>
                    <a:pt x="725" y="120"/>
                  </a:lnTo>
                  <a:lnTo>
                    <a:pt x="784" y="187"/>
                  </a:lnTo>
                  <a:lnTo>
                    <a:pt x="774" y="240"/>
                  </a:lnTo>
                  <a:lnTo>
                    <a:pt x="860" y="317"/>
                  </a:lnTo>
                  <a:lnTo>
                    <a:pt x="860" y="402"/>
                  </a:lnTo>
                  <a:lnTo>
                    <a:pt x="815" y="425"/>
                  </a:lnTo>
                  <a:lnTo>
                    <a:pt x="731" y="533"/>
                  </a:lnTo>
                  <a:lnTo>
                    <a:pt x="725" y="575"/>
                  </a:lnTo>
                </a:path>
              </a:pathLst>
            </a:custGeom>
            <a:grpFill/>
            <a:ln w="6350">
              <a:solidFill>
                <a:schemeClr val="bg1">
                  <a:lumMod val="95000"/>
                </a:schemeClr>
              </a:solidFill>
              <a:prstDash val="solid"/>
              <a:round/>
            </a:ln>
          </p:spPr>
          <p:txBody>
            <a:bodyPr/>
            <a:lstStyle/>
            <a:p>
              <a:endParaRPr altLang="en-US" lang="zh-CN" sz="2400"/>
            </a:p>
          </p:txBody>
        </p:sp>
        <p:sp>
          <p:nvSpPr>
            <p:cNvPr id="61" name="Freeform 101"/>
            <p:cNvSpPr/>
            <p:nvPr/>
          </p:nvSpPr>
          <p:spPr bwMode="gray">
            <a:xfrm>
              <a:off x="3738" y="1458"/>
              <a:ext cx="630" cy="431"/>
            </a:xfrm>
            <a:custGeom>
              <a:gdLst>
                <a:gd fmla="*/ 315 w 1260" name="T0"/>
                <a:gd fmla="*/ 87 h 862" name="T1"/>
                <a:gd fmla="*/ 309 w 1260" name="T2"/>
                <a:gd fmla="*/ 91 h 862" name="T3"/>
                <a:gd fmla="*/ 299 w 1260" name="T4"/>
                <a:gd fmla="*/ 98 h 862" name="T5"/>
                <a:gd fmla="*/ 293 w 1260" name="T6"/>
                <a:gd fmla="*/ 101 h 862" name="T7"/>
                <a:gd fmla="*/ 287 w 1260" name="T8"/>
                <a:gd fmla="*/ 98 h 862" name="T9"/>
                <a:gd fmla="*/ 279 w 1260" name="T10"/>
                <a:gd fmla="*/ 94 h 862" name="T11"/>
                <a:gd fmla="*/ 277 w 1260" name="T12"/>
                <a:gd fmla="*/ 106 h 862" name="T13"/>
                <a:gd fmla="*/ 274 w 1260" name="T14"/>
                <a:gd fmla="*/ 119 h 862" name="T15"/>
                <a:gd fmla="*/ 265 w 1260" name="T16"/>
                <a:gd fmla="*/ 127 h 862" name="T17"/>
                <a:gd fmla="*/ 263 w 1260" name="T18"/>
                <a:gd fmla="*/ 136 h 862" name="T19"/>
                <a:gd fmla="*/ 254 w 1260" name="T20"/>
                <a:gd fmla="*/ 143 h 862" name="T21"/>
                <a:gd fmla="*/ 241 w 1260" name="T22"/>
                <a:gd fmla="*/ 147 h 862" name="T23"/>
                <a:gd fmla="*/ 233 w 1260" name="T24"/>
                <a:gd fmla="*/ 149 h 862" name="T25"/>
                <a:gd fmla="*/ 236 w 1260" name="T26"/>
                <a:gd fmla="*/ 157 h 862" name="T27"/>
                <a:gd fmla="*/ 244 w 1260" name="T28"/>
                <a:gd fmla="*/ 167 h 862" name="T29"/>
                <a:gd fmla="*/ 241 w 1260" name="T30"/>
                <a:gd fmla="*/ 175 h 862" name="T31"/>
                <a:gd fmla="*/ 226 w 1260" name="T32"/>
                <a:gd fmla="*/ 177 h 862" name="T33"/>
                <a:gd fmla="*/ 216 w 1260" name="T34"/>
                <a:gd fmla="*/ 177 h 862" name="T35"/>
                <a:gd fmla="*/ 207 w 1260" name="T36"/>
                <a:gd fmla="*/ 177 h 862" name="T37"/>
                <a:gd fmla="*/ 202 w 1260" name="T38"/>
                <a:gd fmla="*/ 172 h 862" name="T39"/>
                <a:gd fmla="*/ 196 w 1260" name="T40"/>
                <a:gd fmla="*/ 170 h 862" name="T41"/>
                <a:gd fmla="*/ 191 w 1260" name="T42"/>
                <a:gd fmla="*/ 183 h 862" name="T43"/>
                <a:gd fmla="*/ 185 w 1260" name="T44"/>
                <a:gd fmla="*/ 199 h 862" name="T45"/>
                <a:gd fmla="*/ 178 w 1260" name="T46"/>
                <a:gd fmla="*/ 213 h 862" name="T47"/>
                <a:gd fmla="*/ 169 w 1260" name="T48"/>
                <a:gd fmla="*/ 216 h 862" name="T49"/>
                <a:gd fmla="*/ 147 w 1260" name="T50"/>
                <a:gd fmla="*/ 181 h 862" name="T51"/>
                <a:gd fmla="*/ 122 w 1260" name="T52"/>
                <a:gd fmla="*/ 132 h 862" name="T53"/>
                <a:gd fmla="*/ 66 w 1260" name="T54"/>
                <a:gd fmla="*/ 99 h 862" name="T55"/>
                <a:gd fmla="*/ 28 w 1260" name="T56"/>
                <a:gd fmla="*/ 96 h 862" name="T57"/>
                <a:gd fmla="*/ 21 w 1260" name="T58"/>
                <a:gd fmla="*/ 55 h 862" name="T59"/>
                <a:gd fmla="*/ 6 w 1260" name="T60"/>
                <a:gd fmla="*/ 26 h 862" name="T61"/>
                <a:gd fmla="*/ 33 w 1260" name="T62"/>
                <a:gd fmla="*/ 29 h 862" name="T63"/>
                <a:gd fmla="*/ 64 w 1260" name="T64"/>
                <a:gd fmla="*/ 0 h 862" name="T65"/>
                <a:gd fmla="*/ 101 w 1260" name="T66"/>
                <a:gd fmla="*/ 27 h 862" name="T67"/>
                <a:gd fmla="*/ 133 w 1260" name="T68"/>
                <a:gd fmla="*/ 34 h 862" name="T69"/>
                <a:gd fmla="*/ 172 w 1260" name="T70"/>
                <a:gd fmla="*/ 48 h 862" name="T71"/>
                <a:gd fmla="*/ 206 w 1260" name="T72"/>
                <a:gd fmla="*/ 62 h 862" name="T73"/>
                <a:gd fmla="*/ 214 w 1260" name="T74"/>
                <a:gd fmla="*/ 42 h 862" name="T75"/>
                <a:gd fmla="*/ 217 w 1260" name="T76"/>
                <a:gd fmla="*/ 53 h 862" name="T77"/>
                <a:gd fmla="*/ 219 w 1260" name="T78"/>
                <a:gd fmla="*/ 58 h 862" name="T79"/>
                <a:gd fmla="*/ 227 w 1260" name="T80"/>
                <a:gd fmla="*/ 65 h 862" name="T81"/>
                <a:gd fmla="*/ 243 w 1260" name="T82"/>
                <a:gd fmla="*/ 80 h 862" name="T83"/>
                <a:gd fmla="*/ 265 w 1260" name="T84"/>
                <a:gd fmla="*/ 51 h 862" name="T85"/>
                <a:gd fmla="*/ 312 w 1260" name="T86"/>
                <a:gd fmla="*/ 62 h 862"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w 1260" name="T132"/>
                <a:gd fmla="*/ 0 h 862" name="T133"/>
                <a:gd fmla="*/ 1260 w 1260" name="T134"/>
                <a:gd fmla="*/ 862 h 862" name="T135"/>
              </a:gd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b="T135" l="T132" r="T134" t="T133"/>
              <a:pathLst>
                <a:path h="862" w="1260">
                  <a:moveTo>
                    <a:pt x="1246" y="248"/>
                  </a:moveTo>
                  <a:lnTo>
                    <a:pt x="1260" y="267"/>
                  </a:lnTo>
                  <a:lnTo>
                    <a:pt x="1258" y="348"/>
                  </a:lnTo>
                  <a:lnTo>
                    <a:pt x="1254" y="350"/>
                  </a:lnTo>
                  <a:lnTo>
                    <a:pt x="1246" y="356"/>
                  </a:lnTo>
                  <a:lnTo>
                    <a:pt x="1233" y="364"/>
                  </a:lnTo>
                  <a:lnTo>
                    <a:pt x="1219" y="374"/>
                  </a:lnTo>
                  <a:lnTo>
                    <a:pt x="1205" y="382"/>
                  </a:lnTo>
                  <a:lnTo>
                    <a:pt x="1195" y="390"/>
                  </a:lnTo>
                  <a:lnTo>
                    <a:pt x="1187" y="395"/>
                  </a:lnTo>
                  <a:lnTo>
                    <a:pt x="1179" y="399"/>
                  </a:lnTo>
                  <a:lnTo>
                    <a:pt x="1170" y="401"/>
                  </a:lnTo>
                  <a:lnTo>
                    <a:pt x="1160" y="401"/>
                  </a:lnTo>
                  <a:lnTo>
                    <a:pt x="1154" y="395"/>
                  </a:lnTo>
                  <a:lnTo>
                    <a:pt x="1146" y="390"/>
                  </a:lnTo>
                  <a:lnTo>
                    <a:pt x="1136" y="380"/>
                  </a:lnTo>
                  <a:lnTo>
                    <a:pt x="1124" y="376"/>
                  </a:lnTo>
                  <a:lnTo>
                    <a:pt x="1114" y="376"/>
                  </a:lnTo>
                  <a:lnTo>
                    <a:pt x="1110" y="384"/>
                  </a:lnTo>
                  <a:lnTo>
                    <a:pt x="1107" y="401"/>
                  </a:lnTo>
                  <a:lnTo>
                    <a:pt x="1105" y="423"/>
                  </a:lnTo>
                  <a:lnTo>
                    <a:pt x="1103" y="443"/>
                  </a:lnTo>
                  <a:lnTo>
                    <a:pt x="1101" y="460"/>
                  </a:lnTo>
                  <a:lnTo>
                    <a:pt x="1095" y="476"/>
                  </a:lnTo>
                  <a:lnTo>
                    <a:pt x="1085" y="490"/>
                  </a:lnTo>
                  <a:lnTo>
                    <a:pt x="1069" y="500"/>
                  </a:lnTo>
                  <a:lnTo>
                    <a:pt x="1059" y="508"/>
                  </a:lnTo>
                  <a:lnTo>
                    <a:pt x="1055" y="519"/>
                  </a:lnTo>
                  <a:lnTo>
                    <a:pt x="1053" y="531"/>
                  </a:lnTo>
                  <a:lnTo>
                    <a:pt x="1051" y="541"/>
                  </a:lnTo>
                  <a:lnTo>
                    <a:pt x="1045" y="551"/>
                  </a:lnTo>
                  <a:lnTo>
                    <a:pt x="1032" y="559"/>
                  </a:lnTo>
                  <a:lnTo>
                    <a:pt x="1016" y="569"/>
                  </a:lnTo>
                  <a:lnTo>
                    <a:pt x="996" y="576"/>
                  </a:lnTo>
                  <a:lnTo>
                    <a:pt x="979" y="584"/>
                  </a:lnTo>
                  <a:lnTo>
                    <a:pt x="965" y="588"/>
                  </a:lnTo>
                  <a:lnTo>
                    <a:pt x="951" y="590"/>
                  </a:lnTo>
                  <a:lnTo>
                    <a:pt x="941" y="592"/>
                  </a:lnTo>
                  <a:lnTo>
                    <a:pt x="933" y="596"/>
                  </a:lnTo>
                  <a:lnTo>
                    <a:pt x="929" y="604"/>
                  </a:lnTo>
                  <a:lnTo>
                    <a:pt x="933" y="614"/>
                  </a:lnTo>
                  <a:lnTo>
                    <a:pt x="943" y="628"/>
                  </a:lnTo>
                  <a:lnTo>
                    <a:pt x="955" y="641"/>
                  </a:lnTo>
                  <a:lnTo>
                    <a:pt x="967" y="651"/>
                  </a:lnTo>
                  <a:lnTo>
                    <a:pt x="977" y="665"/>
                  </a:lnTo>
                  <a:lnTo>
                    <a:pt x="981" y="677"/>
                  </a:lnTo>
                  <a:lnTo>
                    <a:pt x="975" y="691"/>
                  </a:lnTo>
                  <a:lnTo>
                    <a:pt x="963" y="699"/>
                  </a:lnTo>
                  <a:lnTo>
                    <a:pt x="943" y="702"/>
                  </a:lnTo>
                  <a:lnTo>
                    <a:pt x="923" y="704"/>
                  </a:lnTo>
                  <a:lnTo>
                    <a:pt x="906" y="706"/>
                  </a:lnTo>
                  <a:lnTo>
                    <a:pt x="892" y="708"/>
                  </a:lnTo>
                  <a:lnTo>
                    <a:pt x="880" y="708"/>
                  </a:lnTo>
                  <a:lnTo>
                    <a:pt x="864" y="708"/>
                  </a:lnTo>
                  <a:lnTo>
                    <a:pt x="847" y="706"/>
                  </a:lnTo>
                  <a:lnTo>
                    <a:pt x="833" y="706"/>
                  </a:lnTo>
                  <a:lnTo>
                    <a:pt x="827" y="706"/>
                  </a:lnTo>
                  <a:lnTo>
                    <a:pt x="825" y="702"/>
                  </a:lnTo>
                  <a:lnTo>
                    <a:pt x="819" y="697"/>
                  </a:lnTo>
                  <a:lnTo>
                    <a:pt x="809" y="687"/>
                  </a:lnTo>
                  <a:lnTo>
                    <a:pt x="799" y="679"/>
                  </a:lnTo>
                  <a:lnTo>
                    <a:pt x="792" y="675"/>
                  </a:lnTo>
                  <a:lnTo>
                    <a:pt x="786" y="679"/>
                  </a:lnTo>
                  <a:lnTo>
                    <a:pt x="780" y="691"/>
                  </a:lnTo>
                  <a:lnTo>
                    <a:pt x="774" y="708"/>
                  </a:lnTo>
                  <a:lnTo>
                    <a:pt x="766" y="732"/>
                  </a:lnTo>
                  <a:lnTo>
                    <a:pt x="756" y="756"/>
                  </a:lnTo>
                  <a:lnTo>
                    <a:pt x="748" y="777"/>
                  </a:lnTo>
                  <a:lnTo>
                    <a:pt x="742" y="795"/>
                  </a:lnTo>
                  <a:lnTo>
                    <a:pt x="733" y="821"/>
                  </a:lnTo>
                  <a:lnTo>
                    <a:pt x="723" y="838"/>
                  </a:lnTo>
                  <a:lnTo>
                    <a:pt x="711" y="850"/>
                  </a:lnTo>
                  <a:lnTo>
                    <a:pt x="699" y="854"/>
                  </a:lnTo>
                  <a:lnTo>
                    <a:pt x="687" y="858"/>
                  </a:lnTo>
                  <a:lnTo>
                    <a:pt x="677" y="862"/>
                  </a:lnTo>
                  <a:lnTo>
                    <a:pt x="671" y="862"/>
                  </a:lnTo>
                  <a:lnTo>
                    <a:pt x="671" y="799"/>
                  </a:lnTo>
                  <a:lnTo>
                    <a:pt x="585" y="722"/>
                  </a:lnTo>
                  <a:lnTo>
                    <a:pt x="595" y="669"/>
                  </a:lnTo>
                  <a:lnTo>
                    <a:pt x="536" y="602"/>
                  </a:lnTo>
                  <a:lnTo>
                    <a:pt x="490" y="527"/>
                  </a:lnTo>
                  <a:lnTo>
                    <a:pt x="335" y="482"/>
                  </a:lnTo>
                  <a:lnTo>
                    <a:pt x="297" y="460"/>
                  </a:lnTo>
                  <a:lnTo>
                    <a:pt x="262" y="393"/>
                  </a:lnTo>
                  <a:lnTo>
                    <a:pt x="223" y="327"/>
                  </a:lnTo>
                  <a:lnTo>
                    <a:pt x="144" y="388"/>
                  </a:lnTo>
                  <a:lnTo>
                    <a:pt x="114" y="382"/>
                  </a:lnTo>
                  <a:lnTo>
                    <a:pt x="112" y="352"/>
                  </a:lnTo>
                  <a:lnTo>
                    <a:pt x="77" y="303"/>
                  </a:lnTo>
                  <a:lnTo>
                    <a:pt x="83" y="220"/>
                  </a:lnTo>
                  <a:lnTo>
                    <a:pt x="42" y="165"/>
                  </a:lnTo>
                  <a:lnTo>
                    <a:pt x="0" y="157"/>
                  </a:lnTo>
                  <a:lnTo>
                    <a:pt x="24" y="102"/>
                  </a:lnTo>
                  <a:lnTo>
                    <a:pt x="67" y="116"/>
                  </a:lnTo>
                  <a:lnTo>
                    <a:pt x="83" y="96"/>
                  </a:lnTo>
                  <a:lnTo>
                    <a:pt x="132" y="118"/>
                  </a:lnTo>
                  <a:lnTo>
                    <a:pt x="124" y="53"/>
                  </a:lnTo>
                  <a:lnTo>
                    <a:pt x="160" y="23"/>
                  </a:lnTo>
                  <a:lnTo>
                    <a:pt x="256" y="0"/>
                  </a:lnTo>
                  <a:lnTo>
                    <a:pt x="280" y="63"/>
                  </a:lnTo>
                  <a:lnTo>
                    <a:pt x="343" y="132"/>
                  </a:lnTo>
                  <a:lnTo>
                    <a:pt x="406" y="110"/>
                  </a:lnTo>
                  <a:lnTo>
                    <a:pt x="453" y="114"/>
                  </a:lnTo>
                  <a:lnTo>
                    <a:pt x="488" y="81"/>
                  </a:lnTo>
                  <a:lnTo>
                    <a:pt x="530" y="134"/>
                  </a:lnTo>
                  <a:lnTo>
                    <a:pt x="650" y="110"/>
                  </a:lnTo>
                  <a:lnTo>
                    <a:pt x="673" y="142"/>
                  </a:lnTo>
                  <a:lnTo>
                    <a:pt x="689" y="191"/>
                  </a:lnTo>
                  <a:lnTo>
                    <a:pt x="742" y="177"/>
                  </a:lnTo>
                  <a:lnTo>
                    <a:pt x="790" y="250"/>
                  </a:lnTo>
                  <a:lnTo>
                    <a:pt x="823" y="248"/>
                  </a:lnTo>
                  <a:lnTo>
                    <a:pt x="813" y="167"/>
                  </a:lnTo>
                  <a:lnTo>
                    <a:pt x="853" y="161"/>
                  </a:lnTo>
                  <a:lnTo>
                    <a:pt x="855" y="167"/>
                  </a:lnTo>
                  <a:lnTo>
                    <a:pt x="858" y="179"/>
                  </a:lnTo>
                  <a:lnTo>
                    <a:pt x="864" y="195"/>
                  </a:lnTo>
                  <a:lnTo>
                    <a:pt x="868" y="212"/>
                  </a:lnTo>
                  <a:lnTo>
                    <a:pt x="872" y="224"/>
                  </a:lnTo>
                  <a:lnTo>
                    <a:pt x="874" y="232"/>
                  </a:lnTo>
                  <a:lnTo>
                    <a:pt x="878" y="234"/>
                  </a:lnTo>
                  <a:lnTo>
                    <a:pt x="886" y="242"/>
                  </a:lnTo>
                  <a:lnTo>
                    <a:pt x="896" y="250"/>
                  </a:lnTo>
                  <a:lnTo>
                    <a:pt x="908" y="258"/>
                  </a:lnTo>
                  <a:lnTo>
                    <a:pt x="916" y="262"/>
                  </a:lnTo>
                  <a:lnTo>
                    <a:pt x="920" y="266"/>
                  </a:lnTo>
                  <a:lnTo>
                    <a:pt x="971" y="319"/>
                  </a:lnTo>
                  <a:lnTo>
                    <a:pt x="994" y="293"/>
                  </a:lnTo>
                  <a:lnTo>
                    <a:pt x="1010" y="238"/>
                  </a:lnTo>
                  <a:lnTo>
                    <a:pt x="1059" y="201"/>
                  </a:lnTo>
                  <a:lnTo>
                    <a:pt x="1126" y="226"/>
                  </a:lnTo>
                  <a:lnTo>
                    <a:pt x="1203" y="252"/>
                  </a:lnTo>
                  <a:lnTo>
                    <a:pt x="1246" y="248"/>
                  </a:lnTo>
                  <a:close/>
                </a:path>
              </a:pathLst>
            </a:custGeom>
            <a:grpFill/>
            <a:ln w="0">
              <a:solidFill>
                <a:schemeClr val="bg1">
                  <a:lumMod val="95000"/>
                </a:schemeClr>
              </a:solidFill>
              <a:prstDash val="solid"/>
              <a:round/>
            </a:ln>
          </p:spPr>
          <p:txBody>
            <a:bodyPr/>
            <a:lstStyle/>
            <a:p>
              <a:endParaRPr altLang="en-US" lang="zh-CN" sz="2400"/>
            </a:p>
          </p:txBody>
        </p:sp>
        <p:sp>
          <p:nvSpPr>
            <p:cNvPr id="62" name="Freeform 102"/>
            <p:cNvSpPr/>
            <p:nvPr/>
          </p:nvSpPr>
          <p:spPr bwMode="gray">
            <a:xfrm>
              <a:off x="3738" y="1458"/>
              <a:ext cx="630" cy="431"/>
            </a:xfrm>
            <a:custGeom>
              <a:gdLst>
                <a:gd fmla="*/ 315 w 1260" name="T0"/>
                <a:gd fmla="*/ 87 h 862" name="T1"/>
                <a:gd fmla="*/ 309 w 1260" name="T2"/>
                <a:gd fmla="*/ 91 h 862" name="T3"/>
                <a:gd fmla="*/ 299 w 1260" name="T4"/>
                <a:gd fmla="*/ 98 h 862" name="T5"/>
                <a:gd fmla="*/ 293 w 1260" name="T6"/>
                <a:gd fmla="*/ 101 h 862" name="T7"/>
                <a:gd fmla="*/ 287 w 1260" name="T8"/>
                <a:gd fmla="*/ 98 h 862" name="T9"/>
                <a:gd fmla="*/ 279 w 1260" name="T10"/>
                <a:gd fmla="*/ 94 h 862" name="T11"/>
                <a:gd fmla="*/ 277 w 1260" name="T12"/>
                <a:gd fmla="*/ 106 h 862" name="T13"/>
                <a:gd fmla="*/ 274 w 1260" name="T14"/>
                <a:gd fmla="*/ 119 h 862" name="T15"/>
                <a:gd fmla="*/ 265 w 1260" name="T16"/>
                <a:gd fmla="*/ 127 h 862" name="T17"/>
                <a:gd fmla="*/ 263 w 1260" name="T18"/>
                <a:gd fmla="*/ 136 h 862" name="T19"/>
                <a:gd fmla="*/ 254 w 1260" name="T20"/>
                <a:gd fmla="*/ 143 h 862" name="T21"/>
                <a:gd fmla="*/ 241 w 1260" name="T22"/>
                <a:gd fmla="*/ 147 h 862" name="T23"/>
                <a:gd fmla="*/ 233 w 1260" name="T24"/>
                <a:gd fmla="*/ 149 h 862" name="T25"/>
                <a:gd fmla="*/ 236 w 1260" name="T26"/>
                <a:gd fmla="*/ 157 h 862" name="T27"/>
                <a:gd fmla="*/ 244 w 1260" name="T28"/>
                <a:gd fmla="*/ 167 h 862" name="T29"/>
                <a:gd fmla="*/ 241 w 1260" name="T30"/>
                <a:gd fmla="*/ 175 h 862" name="T31"/>
                <a:gd fmla="*/ 226 w 1260" name="T32"/>
                <a:gd fmla="*/ 177 h 862" name="T33"/>
                <a:gd fmla="*/ 216 w 1260" name="T34"/>
                <a:gd fmla="*/ 177 h 862" name="T35"/>
                <a:gd fmla="*/ 207 w 1260" name="T36"/>
                <a:gd fmla="*/ 177 h 862" name="T37"/>
                <a:gd fmla="*/ 202 w 1260" name="T38"/>
                <a:gd fmla="*/ 172 h 862" name="T39"/>
                <a:gd fmla="*/ 196 w 1260" name="T40"/>
                <a:gd fmla="*/ 170 h 862" name="T41"/>
                <a:gd fmla="*/ 191 w 1260" name="T42"/>
                <a:gd fmla="*/ 183 h 862" name="T43"/>
                <a:gd fmla="*/ 185 w 1260" name="T44"/>
                <a:gd fmla="*/ 199 h 862" name="T45"/>
                <a:gd fmla="*/ 178 w 1260" name="T46"/>
                <a:gd fmla="*/ 213 h 862" name="T47"/>
                <a:gd fmla="*/ 169 w 1260" name="T48"/>
                <a:gd fmla="*/ 216 h 862" name="T49"/>
                <a:gd fmla="*/ 147 w 1260" name="T50"/>
                <a:gd fmla="*/ 181 h 862" name="T51"/>
                <a:gd fmla="*/ 122 w 1260" name="T52"/>
                <a:gd fmla="*/ 132 h 862" name="T53"/>
                <a:gd fmla="*/ 66 w 1260" name="T54"/>
                <a:gd fmla="*/ 99 h 862" name="T55"/>
                <a:gd fmla="*/ 28 w 1260" name="T56"/>
                <a:gd fmla="*/ 96 h 862" name="T57"/>
                <a:gd fmla="*/ 21 w 1260" name="T58"/>
                <a:gd fmla="*/ 55 h 862" name="T59"/>
                <a:gd fmla="*/ 6 w 1260" name="T60"/>
                <a:gd fmla="*/ 26 h 862" name="T61"/>
                <a:gd fmla="*/ 33 w 1260" name="T62"/>
                <a:gd fmla="*/ 29 h 862" name="T63"/>
                <a:gd fmla="*/ 64 w 1260" name="T64"/>
                <a:gd fmla="*/ 0 h 862" name="T65"/>
                <a:gd fmla="*/ 101 w 1260" name="T66"/>
                <a:gd fmla="*/ 27 h 862" name="T67"/>
                <a:gd fmla="*/ 133 w 1260" name="T68"/>
                <a:gd fmla="*/ 34 h 862" name="T69"/>
                <a:gd fmla="*/ 172 w 1260" name="T70"/>
                <a:gd fmla="*/ 48 h 862" name="T71"/>
                <a:gd fmla="*/ 206 w 1260" name="T72"/>
                <a:gd fmla="*/ 62 h 862" name="T73"/>
                <a:gd fmla="*/ 214 w 1260" name="T74"/>
                <a:gd fmla="*/ 42 h 862" name="T75"/>
                <a:gd fmla="*/ 217 w 1260" name="T76"/>
                <a:gd fmla="*/ 53 h 862" name="T77"/>
                <a:gd fmla="*/ 219 w 1260" name="T78"/>
                <a:gd fmla="*/ 58 h 862" name="T79"/>
                <a:gd fmla="*/ 227 w 1260" name="T80"/>
                <a:gd fmla="*/ 65 h 862" name="T81"/>
                <a:gd fmla="*/ 243 w 1260" name="T82"/>
                <a:gd fmla="*/ 80 h 862" name="T83"/>
                <a:gd fmla="*/ 265 w 1260" name="T84"/>
                <a:gd fmla="*/ 51 h 862" name="T85"/>
                <a:gd fmla="*/ 312 w 1260" name="T86"/>
                <a:gd fmla="*/ 62 h 862"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w 1260" name="T132"/>
                <a:gd fmla="*/ 0 h 862" name="T133"/>
                <a:gd fmla="*/ 1260 w 1260" name="T134"/>
                <a:gd fmla="*/ 862 h 862" name="T135"/>
              </a:gd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b="T135" l="T132" r="T134" t="T133"/>
              <a:pathLst>
                <a:path h="862" w="1260">
                  <a:moveTo>
                    <a:pt x="1246" y="248"/>
                  </a:moveTo>
                  <a:lnTo>
                    <a:pt x="1260" y="267"/>
                  </a:lnTo>
                  <a:lnTo>
                    <a:pt x="1258" y="348"/>
                  </a:lnTo>
                  <a:lnTo>
                    <a:pt x="1254" y="350"/>
                  </a:lnTo>
                  <a:lnTo>
                    <a:pt x="1246" y="356"/>
                  </a:lnTo>
                  <a:lnTo>
                    <a:pt x="1233" y="364"/>
                  </a:lnTo>
                  <a:lnTo>
                    <a:pt x="1219" y="374"/>
                  </a:lnTo>
                  <a:lnTo>
                    <a:pt x="1205" y="382"/>
                  </a:lnTo>
                  <a:lnTo>
                    <a:pt x="1195" y="390"/>
                  </a:lnTo>
                  <a:lnTo>
                    <a:pt x="1187" y="395"/>
                  </a:lnTo>
                  <a:lnTo>
                    <a:pt x="1179" y="399"/>
                  </a:lnTo>
                  <a:lnTo>
                    <a:pt x="1170" y="401"/>
                  </a:lnTo>
                  <a:lnTo>
                    <a:pt x="1160" y="401"/>
                  </a:lnTo>
                  <a:lnTo>
                    <a:pt x="1154" y="395"/>
                  </a:lnTo>
                  <a:lnTo>
                    <a:pt x="1146" y="390"/>
                  </a:lnTo>
                  <a:lnTo>
                    <a:pt x="1136" y="380"/>
                  </a:lnTo>
                  <a:lnTo>
                    <a:pt x="1124" y="376"/>
                  </a:lnTo>
                  <a:lnTo>
                    <a:pt x="1114" y="376"/>
                  </a:lnTo>
                  <a:lnTo>
                    <a:pt x="1110" y="384"/>
                  </a:lnTo>
                  <a:lnTo>
                    <a:pt x="1107" y="401"/>
                  </a:lnTo>
                  <a:lnTo>
                    <a:pt x="1105" y="423"/>
                  </a:lnTo>
                  <a:lnTo>
                    <a:pt x="1103" y="443"/>
                  </a:lnTo>
                  <a:lnTo>
                    <a:pt x="1101" y="460"/>
                  </a:lnTo>
                  <a:lnTo>
                    <a:pt x="1095" y="476"/>
                  </a:lnTo>
                  <a:lnTo>
                    <a:pt x="1085" y="490"/>
                  </a:lnTo>
                  <a:lnTo>
                    <a:pt x="1069" y="500"/>
                  </a:lnTo>
                  <a:lnTo>
                    <a:pt x="1059" y="508"/>
                  </a:lnTo>
                  <a:lnTo>
                    <a:pt x="1055" y="519"/>
                  </a:lnTo>
                  <a:lnTo>
                    <a:pt x="1053" y="531"/>
                  </a:lnTo>
                  <a:lnTo>
                    <a:pt x="1051" y="541"/>
                  </a:lnTo>
                  <a:lnTo>
                    <a:pt x="1045" y="551"/>
                  </a:lnTo>
                  <a:lnTo>
                    <a:pt x="1032" y="559"/>
                  </a:lnTo>
                  <a:lnTo>
                    <a:pt x="1016" y="569"/>
                  </a:lnTo>
                  <a:lnTo>
                    <a:pt x="996" y="576"/>
                  </a:lnTo>
                  <a:lnTo>
                    <a:pt x="979" y="584"/>
                  </a:lnTo>
                  <a:lnTo>
                    <a:pt x="965" y="588"/>
                  </a:lnTo>
                  <a:lnTo>
                    <a:pt x="951" y="590"/>
                  </a:lnTo>
                  <a:lnTo>
                    <a:pt x="941" y="592"/>
                  </a:lnTo>
                  <a:lnTo>
                    <a:pt x="933" y="596"/>
                  </a:lnTo>
                  <a:lnTo>
                    <a:pt x="929" y="604"/>
                  </a:lnTo>
                  <a:lnTo>
                    <a:pt x="933" y="614"/>
                  </a:lnTo>
                  <a:lnTo>
                    <a:pt x="943" y="628"/>
                  </a:lnTo>
                  <a:lnTo>
                    <a:pt x="955" y="641"/>
                  </a:lnTo>
                  <a:lnTo>
                    <a:pt x="967" y="651"/>
                  </a:lnTo>
                  <a:lnTo>
                    <a:pt x="977" y="665"/>
                  </a:lnTo>
                  <a:lnTo>
                    <a:pt x="981" y="677"/>
                  </a:lnTo>
                  <a:lnTo>
                    <a:pt x="975" y="691"/>
                  </a:lnTo>
                  <a:lnTo>
                    <a:pt x="963" y="699"/>
                  </a:lnTo>
                  <a:lnTo>
                    <a:pt x="943" y="702"/>
                  </a:lnTo>
                  <a:lnTo>
                    <a:pt x="923" y="704"/>
                  </a:lnTo>
                  <a:lnTo>
                    <a:pt x="906" y="706"/>
                  </a:lnTo>
                  <a:lnTo>
                    <a:pt x="892" y="708"/>
                  </a:lnTo>
                  <a:lnTo>
                    <a:pt x="880" y="708"/>
                  </a:lnTo>
                  <a:lnTo>
                    <a:pt x="864" y="708"/>
                  </a:lnTo>
                  <a:lnTo>
                    <a:pt x="847" y="706"/>
                  </a:lnTo>
                  <a:lnTo>
                    <a:pt x="833" y="706"/>
                  </a:lnTo>
                  <a:lnTo>
                    <a:pt x="827" y="706"/>
                  </a:lnTo>
                  <a:lnTo>
                    <a:pt x="825" y="702"/>
                  </a:lnTo>
                  <a:lnTo>
                    <a:pt x="819" y="697"/>
                  </a:lnTo>
                  <a:lnTo>
                    <a:pt x="809" y="687"/>
                  </a:lnTo>
                  <a:lnTo>
                    <a:pt x="799" y="679"/>
                  </a:lnTo>
                  <a:lnTo>
                    <a:pt x="792" y="675"/>
                  </a:lnTo>
                  <a:lnTo>
                    <a:pt x="786" y="679"/>
                  </a:lnTo>
                  <a:lnTo>
                    <a:pt x="780" y="691"/>
                  </a:lnTo>
                  <a:lnTo>
                    <a:pt x="774" y="708"/>
                  </a:lnTo>
                  <a:lnTo>
                    <a:pt x="766" y="732"/>
                  </a:lnTo>
                  <a:lnTo>
                    <a:pt x="756" y="756"/>
                  </a:lnTo>
                  <a:lnTo>
                    <a:pt x="748" y="777"/>
                  </a:lnTo>
                  <a:lnTo>
                    <a:pt x="742" y="795"/>
                  </a:lnTo>
                  <a:lnTo>
                    <a:pt x="733" y="821"/>
                  </a:lnTo>
                  <a:lnTo>
                    <a:pt x="723" y="838"/>
                  </a:lnTo>
                  <a:lnTo>
                    <a:pt x="711" y="850"/>
                  </a:lnTo>
                  <a:lnTo>
                    <a:pt x="699" y="854"/>
                  </a:lnTo>
                  <a:lnTo>
                    <a:pt x="687" y="858"/>
                  </a:lnTo>
                  <a:lnTo>
                    <a:pt x="677" y="862"/>
                  </a:lnTo>
                  <a:lnTo>
                    <a:pt x="671" y="862"/>
                  </a:lnTo>
                  <a:lnTo>
                    <a:pt x="671" y="799"/>
                  </a:lnTo>
                  <a:lnTo>
                    <a:pt x="585" y="722"/>
                  </a:lnTo>
                  <a:lnTo>
                    <a:pt x="595" y="669"/>
                  </a:lnTo>
                  <a:lnTo>
                    <a:pt x="536" y="602"/>
                  </a:lnTo>
                  <a:lnTo>
                    <a:pt x="490" y="527"/>
                  </a:lnTo>
                  <a:lnTo>
                    <a:pt x="335" y="482"/>
                  </a:lnTo>
                  <a:lnTo>
                    <a:pt x="297" y="460"/>
                  </a:lnTo>
                  <a:lnTo>
                    <a:pt x="262" y="393"/>
                  </a:lnTo>
                  <a:lnTo>
                    <a:pt x="223" y="327"/>
                  </a:lnTo>
                  <a:lnTo>
                    <a:pt x="144" y="388"/>
                  </a:lnTo>
                  <a:lnTo>
                    <a:pt x="114" y="382"/>
                  </a:lnTo>
                  <a:lnTo>
                    <a:pt x="112" y="352"/>
                  </a:lnTo>
                  <a:lnTo>
                    <a:pt x="77" y="303"/>
                  </a:lnTo>
                  <a:lnTo>
                    <a:pt x="83" y="220"/>
                  </a:lnTo>
                  <a:lnTo>
                    <a:pt x="42" y="165"/>
                  </a:lnTo>
                  <a:lnTo>
                    <a:pt x="0" y="157"/>
                  </a:lnTo>
                  <a:lnTo>
                    <a:pt x="24" y="102"/>
                  </a:lnTo>
                  <a:lnTo>
                    <a:pt x="67" y="116"/>
                  </a:lnTo>
                  <a:lnTo>
                    <a:pt x="83" y="96"/>
                  </a:lnTo>
                  <a:lnTo>
                    <a:pt x="132" y="118"/>
                  </a:lnTo>
                  <a:lnTo>
                    <a:pt x="124" y="53"/>
                  </a:lnTo>
                  <a:lnTo>
                    <a:pt x="160" y="23"/>
                  </a:lnTo>
                  <a:lnTo>
                    <a:pt x="256" y="0"/>
                  </a:lnTo>
                  <a:lnTo>
                    <a:pt x="280" y="63"/>
                  </a:lnTo>
                  <a:lnTo>
                    <a:pt x="343" y="132"/>
                  </a:lnTo>
                  <a:lnTo>
                    <a:pt x="406" y="110"/>
                  </a:lnTo>
                  <a:lnTo>
                    <a:pt x="453" y="114"/>
                  </a:lnTo>
                  <a:lnTo>
                    <a:pt x="488" y="81"/>
                  </a:lnTo>
                  <a:lnTo>
                    <a:pt x="530" y="134"/>
                  </a:lnTo>
                  <a:lnTo>
                    <a:pt x="650" y="110"/>
                  </a:lnTo>
                  <a:lnTo>
                    <a:pt x="673" y="142"/>
                  </a:lnTo>
                  <a:lnTo>
                    <a:pt x="689" y="191"/>
                  </a:lnTo>
                  <a:lnTo>
                    <a:pt x="742" y="177"/>
                  </a:lnTo>
                  <a:lnTo>
                    <a:pt x="790" y="250"/>
                  </a:lnTo>
                  <a:lnTo>
                    <a:pt x="823" y="248"/>
                  </a:lnTo>
                  <a:lnTo>
                    <a:pt x="813" y="167"/>
                  </a:lnTo>
                  <a:lnTo>
                    <a:pt x="853" y="161"/>
                  </a:lnTo>
                  <a:lnTo>
                    <a:pt x="855" y="167"/>
                  </a:lnTo>
                  <a:lnTo>
                    <a:pt x="858" y="179"/>
                  </a:lnTo>
                  <a:lnTo>
                    <a:pt x="864" y="195"/>
                  </a:lnTo>
                  <a:lnTo>
                    <a:pt x="868" y="212"/>
                  </a:lnTo>
                  <a:lnTo>
                    <a:pt x="872" y="224"/>
                  </a:lnTo>
                  <a:lnTo>
                    <a:pt x="874" y="232"/>
                  </a:lnTo>
                  <a:lnTo>
                    <a:pt x="878" y="234"/>
                  </a:lnTo>
                  <a:lnTo>
                    <a:pt x="886" y="242"/>
                  </a:lnTo>
                  <a:lnTo>
                    <a:pt x="896" y="250"/>
                  </a:lnTo>
                  <a:lnTo>
                    <a:pt x="908" y="258"/>
                  </a:lnTo>
                  <a:lnTo>
                    <a:pt x="916" y="262"/>
                  </a:lnTo>
                  <a:lnTo>
                    <a:pt x="920" y="266"/>
                  </a:lnTo>
                  <a:lnTo>
                    <a:pt x="971" y="319"/>
                  </a:lnTo>
                  <a:lnTo>
                    <a:pt x="994" y="293"/>
                  </a:lnTo>
                  <a:lnTo>
                    <a:pt x="1010" y="238"/>
                  </a:lnTo>
                  <a:lnTo>
                    <a:pt x="1059" y="201"/>
                  </a:lnTo>
                  <a:lnTo>
                    <a:pt x="1126" y="226"/>
                  </a:lnTo>
                  <a:lnTo>
                    <a:pt x="1203" y="252"/>
                  </a:lnTo>
                  <a:lnTo>
                    <a:pt x="1246" y="248"/>
                  </a:lnTo>
                </a:path>
              </a:pathLst>
            </a:custGeom>
            <a:grpFill/>
            <a:ln w="6350">
              <a:solidFill>
                <a:schemeClr val="bg1">
                  <a:lumMod val="95000"/>
                </a:schemeClr>
              </a:solidFill>
              <a:prstDash val="solid"/>
              <a:round/>
            </a:ln>
          </p:spPr>
          <p:txBody>
            <a:bodyPr/>
            <a:lstStyle/>
            <a:p>
              <a:endParaRPr altLang="en-US" lang="zh-CN" sz="2400"/>
            </a:p>
          </p:txBody>
        </p:sp>
        <p:sp>
          <p:nvSpPr>
            <p:cNvPr id="63" name="Freeform 103"/>
            <p:cNvSpPr/>
            <p:nvPr/>
          </p:nvSpPr>
          <p:spPr bwMode="gray">
            <a:xfrm>
              <a:off x="3599" y="839"/>
              <a:ext cx="861" cy="778"/>
            </a:xfrm>
            <a:custGeom>
              <a:gdLst>
                <a:gd fmla="*/ 419 w 1722" name="T0"/>
                <a:gd fmla="*/ 147 h 1557" name="T1"/>
                <a:gd fmla="*/ 423 w 1722" name="T2"/>
                <a:gd fmla="*/ 159 h 1557" name="T3"/>
                <a:gd fmla="*/ 428 w 1722" name="T4"/>
                <a:gd fmla="*/ 173 h 1557" name="T5"/>
                <a:gd fmla="*/ 419 w 1722" name="T6"/>
                <a:gd fmla="*/ 185 h 1557" name="T7"/>
                <a:gd fmla="*/ 421 w 1722" name="T8"/>
                <a:gd fmla="*/ 196 h 1557" name="T9"/>
                <a:gd fmla="*/ 431 w 1722" name="T10"/>
                <a:gd fmla="*/ 209 h 1557" name="T11"/>
                <a:gd fmla="*/ 429 w 1722" name="T12"/>
                <a:gd fmla="*/ 233 h 1557" name="T13"/>
                <a:gd fmla="*/ 425 w 1722" name="T14"/>
                <a:gd fmla="*/ 256 h 1557" name="T15"/>
                <a:gd fmla="*/ 417 w 1722" name="T16"/>
                <a:gd fmla="*/ 278 h 1557" name="T17"/>
                <a:gd fmla="*/ 418 w 1722" name="T18"/>
                <a:gd fmla="*/ 290 h 1557" name="T19"/>
                <a:gd fmla="*/ 404 w 1722" name="T20"/>
                <a:gd fmla="*/ 293 h 1557" name="T21"/>
                <a:gd fmla="*/ 383 w 1722" name="T22"/>
                <a:gd fmla="*/ 292 h 1557" name="T23"/>
                <a:gd fmla="*/ 374 w 1722" name="T24"/>
                <a:gd fmla="*/ 295 h 1557" name="T25"/>
                <a:gd fmla="*/ 367 w 1722" name="T26"/>
                <a:gd fmla="*/ 309 h 1557" name="T27"/>
                <a:gd fmla="*/ 358 w 1722" name="T28"/>
                <a:gd fmla="*/ 318 h 1557" name="T29"/>
                <a:gd fmla="*/ 368 w 1722" name="T30"/>
                <a:gd fmla="*/ 333 h 1557" name="T31"/>
                <a:gd fmla="*/ 375 w 1722" name="T32"/>
                <a:gd fmla="*/ 350 h 1557" name="T33"/>
                <a:gd fmla="*/ 380 w 1722" name="T34"/>
                <a:gd fmla="*/ 367 h 1557" name="T35"/>
                <a:gd fmla="*/ 334 w 1722" name="T36"/>
                <a:gd fmla="*/ 359 h 1557" name="T37"/>
                <a:gd fmla="*/ 299 w 1722" name="T38"/>
                <a:gd fmla="*/ 376 h 1557" name="T39"/>
                <a:gd fmla="*/ 275 w 1722" name="T40"/>
                <a:gd fmla="*/ 371 h 1557" name="T41"/>
                <a:gd fmla="*/ 237 w 1722" name="T42"/>
                <a:gd fmla="*/ 345 h 1557" name="T43"/>
                <a:gd fmla="*/ 183 w 1722" name="T44"/>
                <a:gd fmla="*/ 338 h 1557" name="T45"/>
                <a:gd fmla="*/ 134 w 1722" name="T46"/>
                <a:gd fmla="*/ 309 h 1557" name="T47"/>
                <a:gd fmla="*/ 93 w 1722" name="T48"/>
                <a:gd fmla="*/ 288 h 1557" name="T49"/>
                <a:gd fmla="*/ 118 w 1722" name="T50"/>
                <a:gd fmla="*/ 211 h 1557" name="T51"/>
                <a:gd fmla="*/ 133 w 1722" name="T52"/>
                <a:gd fmla="*/ 147 h 1557" name="T53"/>
                <a:gd fmla="*/ 106 w 1722" name="T54"/>
                <a:gd fmla="*/ 89 h 1557" name="T55"/>
                <a:gd fmla="*/ 45 w 1722" name="T56"/>
                <a:gd fmla="*/ 63 h 1557" name="T57"/>
                <a:gd fmla="*/ 12 w 1722" name="T58"/>
                <a:gd fmla="*/ 35 h 1557" name="T59"/>
                <a:gd fmla="*/ 9 w 1722" name="T60"/>
                <a:gd fmla="*/ 18 h 1557" name="T61"/>
                <a:gd fmla="*/ 25 w 1722" name="T62"/>
                <a:gd fmla="*/ 11 h 1557" name="T63"/>
                <a:gd fmla="*/ 45 w 1722" name="T64"/>
                <a:gd fmla="*/ 4 h 1557" name="T65"/>
                <a:gd fmla="*/ 61 w 1722" name="T66"/>
                <a:gd fmla="*/ 1 h 1557" name="T67"/>
                <a:gd fmla="*/ 82 w 1722" name="T68"/>
                <a:gd fmla="*/ 11 h 1557" name="T69"/>
                <a:gd fmla="*/ 94 w 1722" name="T70"/>
                <a:gd fmla="*/ 8 h 1557" name="T71"/>
                <a:gd fmla="*/ 104 w 1722" name="T72"/>
                <a:gd fmla="*/ 6 h 1557" name="T73"/>
                <a:gd fmla="*/ 127 w 1722" name="T74"/>
                <a:gd fmla="*/ 24 h 1557" name="T75"/>
                <a:gd fmla="*/ 146 w 1722" name="T76"/>
                <a:gd fmla="*/ 46 h 1557" name="T77"/>
                <a:gd fmla="*/ 160 w 1722" name="T78"/>
                <a:gd fmla="*/ 69 h 1557" name="T79"/>
                <a:gd fmla="*/ 175 w 1722" name="T80"/>
                <a:gd fmla="*/ 92 h 1557" name="T81"/>
                <a:gd fmla="*/ 184 w 1722" name="T82"/>
                <a:gd fmla="*/ 101 h 1557" name="T83"/>
                <a:gd fmla="*/ 194 w 1722" name="T84"/>
                <a:gd fmla="*/ 123 h 1557" name="T85"/>
                <a:gd fmla="*/ 206 w 1722" name="T86"/>
                <a:gd fmla="*/ 138 h 1557" name="T87"/>
                <a:gd fmla="*/ 225 w 1722" name="T88"/>
                <a:gd fmla="*/ 141 h 1557" name="T89"/>
                <a:gd fmla="*/ 245 w 1722" name="T90"/>
                <a:gd fmla="*/ 137 h 1557" name="T91"/>
                <a:gd fmla="*/ 267 w 1722" name="T92"/>
                <a:gd fmla="*/ 143 h 1557" name="T93"/>
                <a:gd fmla="*/ 281 w 1722" name="T94"/>
                <a:gd fmla="*/ 152 h 1557" name="T95"/>
                <a:gd fmla="*/ 293 w 1722" name="T96"/>
                <a:gd fmla="*/ 154 h 1557" name="T97"/>
                <a:gd fmla="*/ 298 w 1722" name="T98"/>
                <a:gd fmla="*/ 154 h 1557" name="T99"/>
                <a:gd fmla="*/ 300 w 1722" name="T100"/>
                <a:gd fmla="*/ 160 h 1557" name="T101"/>
                <a:gd fmla="*/ 308 w 1722" name="T102"/>
                <a:gd fmla="*/ 175 h 1557" name="T103"/>
                <a:gd fmla="*/ 317 w 1722" name="T104"/>
                <a:gd fmla="*/ 191 h 1557" name="T105"/>
                <a:gd fmla="*/ 329 w 1722" name="T106"/>
                <a:gd fmla="*/ 197 h 1557" name="T107"/>
                <a:gd fmla="*/ 350 w 1722" name="T108"/>
                <a:gd fmla="*/ 191 h 1557" name="T109"/>
                <a:gd fmla="*/ 368 w 1722" name="T110"/>
                <a:gd fmla="*/ 175 h 1557" name="T111"/>
                <a:gd fmla="*/ 382 w 1722" name="T112"/>
                <a:gd fmla="*/ 160 h 1557" name="T113"/>
                <a:gd fmla="*/ 396 w 1722" name="T114"/>
                <a:gd fmla="*/ 148 h 1557" name="T115"/>
                <a:gd fmla="*/ 414 w 1722" name="T116"/>
                <a:gd fmla="*/ 140 h 1557"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w 1722" name="T177"/>
                <a:gd fmla="*/ 0 h 1557" name="T178"/>
                <a:gd fmla="*/ 1722 w 1722" name="T179"/>
                <a:gd fmla="*/ 1557 h 1557" name="T180"/>
              </a:gd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b="T180" l="T177" r="T179" t="T178"/>
              <a:pathLst>
                <a:path h="1557" w="1722">
                  <a:moveTo>
                    <a:pt x="1673" y="557"/>
                  </a:moveTo>
                  <a:lnTo>
                    <a:pt x="1673" y="561"/>
                  </a:lnTo>
                  <a:lnTo>
                    <a:pt x="1673" y="575"/>
                  </a:lnTo>
                  <a:lnTo>
                    <a:pt x="1675" y="590"/>
                  </a:lnTo>
                  <a:lnTo>
                    <a:pt x="1675" y="606"/>
                  </a:lnTo>
                  <a:lnTo>
                    <a:pt x="1675" y="618"/>
                  </a:lnTo>
                  <a:lnTo>
                    <a:pt x="1681" y="628"/>
                  </a:lnTo>
                  <a:lnTo>
                    <a:pt x="1691" y="639"/>
                  </a:lnTo>
                  <a:lnTo>
                    <a:pt x="1702" y="649"/>
                  </a:lnTo>
                  <a:lnTo>
                    <a:pt x="1712" y="661"/>
                  </a:lnTo>
                  <a:lnTo>
                    <a:pt x="1714" y="673"/>
                  </a:lnTo>
                  <a:lnTo>
                    <a:pt x="1710" y="693"/>
                  </a:lnTo>
                  <a:lnTo>
                    <a:pt x="1698" y="712"/>
                  </a:lnTo>
                  <a:lnTo>
                    <a:pt x="1687" y="728"/>
                  </a:lnTo>
                  <a:lnTo>
                    <a:pt x="1681" y="736"/>
                  </a:lnTo>
                  <a:lnTo>
                    <a:pt x="1673" y="742"/>
                  </a:lnTo>
                  <a:lnTo>
                    <a:pt x="1669" y="752"/>
                  </a:lnTo>
                  <a:lnTo>
                    <a:pt x="1667" y="762"/>
                  </a:lnTo>
                  <a:lnTo>
                    <a:pt x="1673" y="773"/>
                  </a:lnTo>
                  <a:lnTo>
                    <a:pt x="1683" y="787"/>
                  </a:lnTo>
                  <a:lnTo>
                    <a:pt x="1697" y="799"/>
                  </a:lnTo>
                  <a:lnTo>
                    <a:pt x="1708" y="811"/>
                  </a:lnTo>
                  <a:lnTo>
                    <a:pt x="1718" y="823"/>
                  </a:lnTo>
                  <a:lnTo>
                    <a:pt x="1722" y="836"/>
                  </a:lnTo>
                  <a:lnTo>
                    <a:pt x="1720" y="852"/>
                  </a:lnTo>
                  <a:lnTo>
                    <a:pt x="1720" y="876"/>
                  </a:lnTo>
                  <a:lnTo>
                    <a:pt x="1718" y="905"/>
                  </a:lnTo>
                  <a:lnTo>
                    <a:pt x="1716" y="935"/>
                  </a:lnTo>
                  <a:lnTo>
                    <a:pt x="1714" y="964"/>
                  </a:lnTo>
                  <a:lnTo>
                    <a:pt x="1712" y="988"/>
                  </a:lnTo>
                  <a:lnTo>
                    <a:pt x="1708" y="1002"/>
                  </a:lnTo>
                  <a:lnTo>
                    <a:pt x="1697" y="1025"/>
                  </a:lnTo>
                  <a:lnTo>
                    <a:pt x="1687" y="1051"/>
                  </a:lnTo>
                  <a:lnTo>
                    <a:pt x="1675" y="1074"/>
                  </a:lnTo>
                  <a:lnTo>
                    <a:pt x="1667" y="1096"/>
                  </a:lnTo>
                  <a:lnTo>
                    <a:pt x="1667" y="1114"/>
                  </a:lnTo>
                  <a:lnTo>
                    <a:pt x="1667" y="1130"/>
                  </a:lnTo>
                  <a:lnTo>
                    <a:pt x="1669" y="1139"/>
                  </a:lnTo>
                  <a:lnTo>
                    <a:pt x="1671" y="1151"/>
                  </a:lnTo>
                  <a:lnTo>
                    <a:pt x="1671" y="1163"/>
                  </a:lnTo>
                  <a:lnTo>
                    <a:pt x="1667" y="1171"/>
                  </a:lnTo>
                  <a:lnTo>
                    <a:pt x="1655" y="1175"/>
                  </a:lnTo>
                  <a:lnTo>
                    <a:pt x="1639" y="1175"/>
                  </a:lnTo>
                  <a:lnTo>
                    <a:pt x="1614" y="1175"/>
                  </a:lnTo>
                  <a:lnTo>
                    <a:pt x="1586" y="1175"/>
                  </a:lnTo>
                  <a:lnTo>
                    <a:pt x="1561" y="1173"/>
                  </a:lnTo>
                  <a:lnTo>
                    <a:pt x="1539" y="1171"/>
                  </a:lnTo>
                  <a:lnTo>
                    <a:pt x="1529" y="1169"/>
                  </a:lnTo>
                  <a:lnTo>
                    <a:pt x="1521" y="1169"/>
                  </a:lnTo>
                  <a:lnTo>
                    <a:pt x="1511" y="1171"/>
                  </a:lnTo>
                  <a:lnTo>
                    <a:pt x="1502" y="1177"/>
                  </a:lnTo>
                  <a:lnTo>
                    <a:pt x="1496" y="1183"/>
                  </a:lnTo>
                  <a:lnTo>
                    <a:pt x="1492" y="1193"/>
                  </a:lnTo>
                  <a:lnTo>
                    <a:pt x="1486" y="1206"/>
                  </a:lnTo>
                  <a:lnTo>
                    <a:pt x="1478" y="1222"/>
                  </a:lnTo>
                  <a:lnTo>
                    <a:pt x="1468" y="1238"/>
                  </a:lnTo>
                  <a:lnTo>
                    <a:pt x="1458" y="1246"/>
                  </a:lnTo>
                  <a:lnTo>
                    <a:pt x="1445" y="1254"/>
                  </a:lnTo>
                  <a:lnTo>
                    <a:pt x="1435" y="1261"/>
                  </a:lnTo>
                  <a:lnTo>
                    <a:pt x="1429" y="1273"/>
                  </a:lnTo>
                  <a:lnTo>
                    <a:pt x="1433" y="1285"/>
                  </a:lnTo>
                  <a:lnTo>
                    <a:pt x="1443" y="1297"/>
                  </a:lnTo>
                  <a:lnTo>
                    <a:pt x="1456" y="1313"/>
                  </a:lnTo>
                  <a:lnTo>
                    <a:pt x="1470" y="1332"/>
                  </a:lnTo>
                  <a:lnTo>
                    <a:pt x="1480" y="1350"/>
                  </a:lnTo>
                  <a:lnTo>
                    <a:pt x="1486" y="1364"/>
                  </a:lnTo>
                  <a:lnTo>
                    <a:pt x="1492" y="1381"/>
                  </a:lnTo>
                  <a:lnTo>
                    <a:pt x="1498" y="1401"/>
                  </a:lnTo>
                  <a:lnTo>
                    <a:pt x="1504" y="1423"/>
                  </a:lnTo>
                  <a:lnTo>
                    <a:pt x="1510" y="1441"/>
                  </a:lnTo>
                  <a:lnTo>
                    <a:pt x="1513" y="1454"/>
                  </a:lnTo>
                  <a:lnTo>
                    <a:pt x="1517" y="1470"/>
                  </a:lnTo>
                  <a:lnTo>
                    <a:pt x="1521" y="1482"/>
                  </a:lnTo>
                  <a:lnTo>
                    <a:pt x="1523" y="1486"/>
                  </a:lnTo>
                  <a:lnTo>
                    <a:pt x="1480" y="1490"/>
                  </a:lnTo>
                  <a:lnTo>
                    <a:pt x="1336" y="1439"/>
                  </a:lnTo>
                  <a:lnTo>
                    <a:pt x="1287" y="1476"/>
                  </a:lnTo>
                  <a:lnTo>
                    <a:pt x="1271" y="1531"/>
                  </a:lnTo>
                  <a:lnTo>
                    <a:pt x="1248" y="1557"/>
                  </a:lnTo>
                  <a:lnTo>
                    <a:pt x="1195" y="1504"/>
                  </a:lnTo>
                  <a:lnTo>
                    <a:pt x="1151" y="1472"/>
                  </a:lnTo>
                  <a:lnTo>
                    <a:pt x="1130" y="1399"/>
                  </a:lnTo>
                  <a:lnTo>
                    <a:pt x="1090" y="1405"/>
                  </a:lnTo>
                  <a:lnTo>
                    <a:pt x="1100" y="1486"/>
                  </a:lnTo>
                  <a:lnTo>
                    <a:pt x="1067" y="1488"/>
                  </a:lnTo>
                  <a:lnTo>
                    <a:pt x="1019" y="1415"/>
                  </a:lnTo>
                  <a:lnTo>
                    <a:pt x="966" y="1429"/>
                  </a:lnTo>
                  <a:lnTo>
                    <a:pt x="950" y="1380"/>
                  </a:lnTo>
                  <a:lnTo>
                    <a:pt x="927" y="1348"/>
                  </a:lnTo>
                  <a:lnTo>
                    <a:pt x="807" y="1372"/>
                  </a:lnTo>
                  <a:lnTo>
                    <a:pt x="765" y="1322"/>
                  </a:lnTo>
                  <a:lnTo>
                    <a:pt x="730" y="1352"/>
                  </a:lnTo>
                  <a:lnTo>
                    <a:pt x="683" y="1348"/>
                  </a:lnTo>
                  <a:lnTo>
                    <a:pt x="620" y="1370"/>
                  </a:lnTo>
                  <a:lnTo>
                    <a:pt x="557" y="1301"/>
                  </a:lnTo>
                  <a:lnTo>
                    <a:pt x="533" y="1238"/>
                  </a:lnTo>
                  <a:lnTo>
                    <a:pt x="437" y="1261"/>
                  </a:lnTo>
                  <a:lnTo>
                    <a:pt x="401" y="1291"/>
                  </a:lnTo>
                  <a:lnTo>
                    <a:pt x="413" y="1208"/>
                  </a:lnTo>
                  <a:lnTo>
                    <a:pt x="372" y="1153"/>
                  </a:lnTo>
                  <a:lnTo>
                    <a:pt x="317" y="1094"/>
                  </a:lnTo>
                  <a:lnTo>
                    <a:pt x="332" y="1047"/>
                  </a:lnTo>
                  <a:lnTo>
                    <a:pt x="415" y="956"/>
                  </a:lnTo>
                  <a:lnTo>
                    <a:pt x="472" y="844"/>
                  </a:lnTo>
                  <a:lnTo>
                    <a:pt x="521" y="791"/>
                  </a:lnTo>
                  <a:lnTo>
                    <a:pt x="529" y="722"/>
                  </a:lnTo>
                  <a:lnTo>
                    <a:pt x="563" y="708"/>
                  </a:lnTo>
                  <a:lnTo>
                    <a:pt x="531" y="590"/>
                  </a:lnTo>
                  <a:lnTo>
                    <a:pt x="561" y="480"/>
                  </a:lnTo>
                  <a:lnTo>
                    <a:pt x="580" y="376"/>
                  </a:lnTo>
                  <a:lnTo>
                    <a:pt x="468" y="297"/>
                  </a:lnTo>
                  <a:lnTo>
                    <a:pt x="421" y="358"/>
                  </a:lnTo>
                  <a:lnTo>
                    <a:pt x="313" y="393"/>
                  </a:lnTo>
                  <a:lnTo>
                    <a:pt x="210" y="393"/>
                  </a:lnTo>
                  <a:lnTo>
                    <a:pt x="183" y="321"/>
                  </a:lnTo>
                  <a:lnTo>
                    <a:pt x="179" y="254"/>
                  </a:lnTo>
                  <a:lnTo>
                    <a:pt x="112" y="226"/>
                  </a:lnTo>
                  <a:lnTo>
                    <a:pt x="88" y="273"/>
                  </a:lnTo>
                  <a:lnTo>
                    <a:pt x="0" y="222"/>
                  </a:lnTo>
                  <a:lnTo>
                    <a:pt x="45" y="140"/>
                  </a:lnTo>
                  <a:lnTo>
                    <a:pt x="6" y="90"/>
                  </a:lnTo>
                  <a:lnTo>
                    <a:pt x="10" y="88"/>
                  </a:lnTo>
                  <a:lnTo>
                    <a:pt x="19" y="83"/>
                  </a:lnTo>
                  <a:lnTo>
                    <a:pt x="33" y="75"/>
                  </a:lnTo>
                  <a:lnTo>
                    <a:pt x="51" y="65"/>
                  </a:lnTo>
                  <a:lnTo>
                    <a:pt x="69" y="57"/>
                  </a:lnTo>
                  <a:lnTo>
                    <a:pt x="84" y="49"/>
                  </a:lnTo>
                  <a:lnTo>
                    <a:pt x="98" y="45"/>
                  </a:lnTo>
                  <a:lnTo>
                    <a:pt x="112" y="41"/>
                  </a:lnTo>
                  <a:lnTo>
                    <a:pt x="134" y="35"/>
                  </a:lnTo>
                  <a:lnTo>
                    <a:pt x="155" y="25"/>
                  </a:lnTo>
                  <a:lnTo>
                    <a:pt x="179" y="18"/>
                  </a:lnTo>
                  <a:lnTo>
                    <a:pt x="197" y="8"/>
                  </a:lnTo>
                  <a:lnTo>
                    <a:pt x="208" y="4"/>
                  </a:lnTo>
                  <a:lnTo>
                    <a:pt x="224" y="0"/>
                  </a:lnTo>
                  <a:lnTo>
                    <a:pt x="244" y="4"/>
                  </a:lnTo>
                  <a:lnTo>
                    <a:pt x="267" y="14"/>
                  </a:lnTo>
                  <a:lnTo>
                    <a:pt x="293" y="25"/>
                  </a:lnTo>
                  <a:lnTo>
                    <a:pt x="313" y="39"/>
                  </a:lnTo>
                  <a:lnTo>
                    <a:pt x="328" y="47"/>
                  </a:lnTo>
                  <a:lnTo>
                    <a:pt x="344" y="51"/>
                  </a:lnTo>
                  <a:lnTo>
                    <a:pt x="358" y="49"/>
                  </a:lnTo>
                  <a:lnTo>
                    <a:pt x="366" y="43"/>
                  </a:lnTo>
                  <a:lnTo>
                    <a:pt x="374" y="35"/>
                  </a:lnTo>
                  <a:lnTo>
                    <a:pt x="380" y="27"/>
                  </a:lnTo>
                  <a:lnTo>
                    <a:pt x="387" y="21"/>
                  </a:lnTo>
                  <a:lnTo>
                    <a:pt x="397" y="21"/>
                  </a:lnTo>
                  <a:lnTo>
                    <a:pt x="413" y="25"/>
                  </a:lnTo>
                  <a:lnTo>
                    <a:pt x="447" y="39"/>
                  </a:lnTo>
                  <a:lnTo>
                    <a:pt x="472" y="53"/>
                  </a:lnTo>
                  <a:lnTo>
                    <a:pt x="492" y="73"/>
                  </a:lnTo>
                  <a:lnTo>
                    <a:pt x="510" y="96"/>
                  </a:lnTo>
                  <a:lnTo>
                    <a:pt x="531" y="118"/>
                  </a:lnTo>
                  <a:lnTo>
                    <a:pt x="551" y="142"/>
                  </a:lnTo>
                  <a:lnTo>
                    <a:pt x="567" y="163"/>
                  </a:lnTo>
                  <a:lnTo>
                    <a:pt x="582" y="187"/>
                  </a:lnTo>
                  <a:lnTo>
                    <a:pt x="598" y="212"/>
                  </a:lnTo>
                  <a:lnTo>
                    <a:pt x="610" y="232"/>
                  </a:lnTo>
                  <a:lnTo>
                    <a:pt x="622" y="256"/>
                  </a:lnTo>
                  <a:lnTo>
                    <a:pt x="637" y="279"/>
                  </a:lnTo>
                  <a:lnTo>
                    <a:pt x="655" y="303"/>
                  </a:lnTo>
                  <a:lnTo>
                    <a:pt x="673" y="325"/>
                  </a:lnTo>
                  <a:lnTo>
                    <a:pt x="689" y="348"/>
                  </a:lnTo>
                  <a:lnTo>
                    <a:pt x="698" y="368"/>
                  </a:lnTo>
                  <a:lnTo>
                    <a:pt x="704" y="378"/>
                  </a:lnTo>
                  <a:lnTo>
                    <a:pt x="714" y="386"/>
                  </a:lnTo>
                  <a:lnTo>
                    <a:pt x="726" y="393"/>
                  </a:lnTo>
                  <a:lnTo>
                    <a:pt x="736" y="405"/>
                  </a:lnTo>
                  <a:lnTo>
                    <a:pt x="742" y="417"/>
                  </a:lnTo>
                  <a:lnTo>
                    <a:pt x="750" y="445"/>
                  </a:lnTo>
                  <a:lnTo>
                    <a:pt x="761" y="470"/>
                  </a:lnTo>
                  <a:lnTo>
                    <a:pt x="773" y="492"/>
                  </a:lnTo>
                  <a:lnTo>
                    <a:pt x="783" y="508"/>
                  </a:lnTo>
                  <a:lnTo>
                    <a:pt x="795" y="527"/>
                  </a:lnTo>
                  <a:lnTo>
                    <a:pt x="809" y="543"/>
                  </a:lnTo>
                  <a:lnTo>
                    <a:pt x="824" y="555"/>
                  </a:lnTo>
                  <a:lnTo>
                    <a:pt x="840" y="561"/>
                  </a:lnTo>
                  <a:lnTo>
                    <a:pt x="862" y="567"/>
                  </a:lnTo>
                  <a:lnTo>
                    <a:pt x="882" y="569"/>
                  </a:lnTo>
                  <a:lnTo>
                    <a:pt x="901" y="565"/>
                  </a:lnTo>
                  <a:lnTo>
                    <a:pt x="919" y="559"/>
                  </a:lnTo>
                  <a:lnTo>
                    <a:pt x="941" y="553"/>
                  </a:lnTo>
                  <a:lnTo>
                    <a:pt x="960" y="549"/>
                  </a:lnTo>
                  <a:lnTo>
                    <a:pt x="982" y="551"/>
                  </a:lnTo>
                  <a:lnTo>
                    <a:pt x="1004" y="559"/>
                  </a:lnTo>
                  <a:lnTo>
                    <a:pt x="1029" y="563"/>
                  </a:lnTo>
                  <a:lnTo>
                    <a:pt x="1051" y="569"/>
                  </a:lnTo>
                  <a:lnTo>
                    <a:pt x="1065" y="575"/>
                  </a:lnTo>
                  <a:lnTo>
                    <a:pt x="1073" y="580"/>
                  </a:lnTo>
                  <a:lnTo>
                    <a:pt x="1086" y="588"/>
                  </a:lnTo>
                  <a:lnTo>
                    <a:pt x="1104" y="598"/>
                  </a:lnTo>
                  <a:lnTo>
                    <a:pt x="1122" y="608"/>
                  </a:lnTo>
                  <a:lnTo>
                    <a:pt x="1139" y="616"/>
                  </a:lnTo>
                  <a:lnTo>
                    <a:pt x="1155" y="620"/>
                  </a:lnTo>
                  <a:lnTo>
                    <a:pt x="1167" y="620"/>
                  </a:lnTo>
                  <a:lnTo>
                    <a:pt x="1171" y="618"/>
                  </a:lnTo>
                  <a:lnTo>
                    <a:pt x="1177" y="614"/>
                  </a:lnTo>
                  <a:lnTo>
                    <a:pt x="1181" y="614"/>
                  </a:lnTo>
                  <a:lnTo>
                    <a:pt x="1185" y="614"/>
                  </a:lnTo>
                  <a:lnTo>
                    <a:pt x="1189" y="616"/>
                  </a:lnTo>
                  <a:lnTo>
                    <a:pt x="1191" y="618"/>
                  </a:lnTo>
                  <a:lnTo>
                    <a:pt x="1193" y="624"/>
                  </a:lnTo>
                  <a:lnTo>
                    <a:pt x="1195" y="632"/>
                  </a:lnTo>
                  <a:lnTo>
                    <a:pt x="1197" y="641"/>
                  </a:lnTo>
                  <a:lnTo>
                    <a:pt x="1202" y="659"/>
                  </a:lnTo>
                  <a:lnTo>
                    <a:pt x="1212" y="675"/>
                  </a:lnTo>
                  <a:lnTo>
                    <a:pt x="1224" y="687"/>
                  </a:lnTo>
                  <a:lnTo>
                    <a:pt x="1232" y="701"/>
                  </a:lnTo>
                  <a:lnTo>
                    <a:pt x="1238" y="714"/>
                  </a:lnTo>
                  <a:lnTo>
                    <a:pt x="1244" y="734"/>
                  </a:lnTo>
                  <a:lnTo>
                    <a:pt x="1254" y="754"/>
                  </a:lnTo>
                  <a:lnTo>
                    <a:pt x="1265" y="767"/>
                  </a:lnTo>
                  <a:lnTo>
                    <a:pt x="1277" y="775"/>
                  </a:lnTo>
                  <a:lnTo>
                    <a:pt x="1289" y="779"/>
                  </a:lnTo>
                  <a:lnTo>
                    <a:pt x="1299" y="785"/>
                  </a:lnTo>
                  <a:lnTo>
                    <a:pt x="1313" y="789"/>
                  </a:lnTo>
                  <a:lnTo>
                    <a:pt x="1328" y="785"/>
                  </a:lnTo>
                  <a:lnTo>
                    <a:pt x="1348" y="777"/>
                  </a:lnTo>
                  <a:lnTo>
                    <a:pt x="1374" y="773"/>
                  </a:lnTo>
                  <a:lnTo>
                    <a:pt x="1399" y="767"/>
                  </a:lnTo>
                  <a:lnTo>
                    <a:pt x="1423" y="760"/>
                  </a:lnTo>
                  <a:lnTo>
                    <a:pt x="1447" y="742"/>
                  </a:lnTo>
                  <a:lnTo>
                    <a:pt x="1462" y="722"/>
                  </a:lnTo>
                  <a:lnTo>
                    <a:pt x="1472" y="701"/>
                  </a:lnTo>
                  <a:lnTo>
                    <a:pt x="1480" y="689"/>
                  </a:lnTo>
                  <a:lnTo>
                    <a:pt x="1494" y="675"/>
                  </a:lnTo>
                  <a:lnTo>
                    <a:pt x="1510" y="659"/>
                  </a:lnTo>
                  <a:lnTo>
                    <a:pt x="1527" y="643"/>
                  </a:lnTo>
                  <a:lnTo>
                    <a:pt x="1543" y="628"/>
                  </a:lnTo>
                  <a:lnTo>
                    <a:pt x="1557" y="616"/>
                  </a:lnTo>
                  <a:lnTo>
                    <a:pt x="1572" y="604"/>
                  </a:lnTo>
                  <a:lnTo>
                    <a:pt x="1584" y="594"/>
                  </a:lnTo>
                  <a:lnTo>
                    <a:pt x="1598" y="586"/>
                  </a:lnTo>
                  <a:lnTo>
                    <a:pt x="1614" y="577"/>
                  </a:lnTo>
                  <a:lnTo>
                    <a:pt x="1634" y="567"/>
                  </a:lnTo>
                  <a:lnTo>
                    <a:pt x="1653" y="561"/>
                  </a:lnTo>
                  <a:lnTo>
                    <a:pt x="1667" y="557"/>
                  </a:lnTo>
                  <a:lnTo>
                    <a:pt x="1673" y="557"/>
                  </a:lnTo>
                  <a:close/>
                </a:path>
              </a:pathLst>
            </a:custGeom>
            <a:grpFill/>
            <a:ln w="0">
              <a:solidFill>
                <a:schemeClr val="bg1">
                  <a:lumMod val="95000"/>
                </a:schemeClr>
              </a:solidFill>
              <a:prstDash val="solid"/>
              <a:round/>
            </a:ln>
          </p:spPr>
          <p:txBody>
            <a:bodyPr/>
            <a:lstStyle/>
            <a:p>
              <a:endParaRPr altLang="en-US" lang="zh-CN" sz="2400"/>
            </a:p>
          </p:txBody>
        </p:sp>
        <p:sp>
          <p:nvSpPr>
            <p:cNvPr id="64" name="Freeform 104"/>
            <p:cNvSpPr/>
            <p:nvPr/>
          </p:nvSpPr>
          <p:spPr bwMode="gray">
            <a:xfrm>
              <a:off x="3599" y="839"/>
              <a:ext cx="861" cy="778"/>
            </a:xfrm>
            <a:custGeom>
              <a:gdLst>
                <a:gd fmla="*/ 419 w 1722" name="T0"/>
                <a:gd fmla="*/ 147 h 1557" name="T1"/>
                <a:gd fmla="*/ 423 w 1722" name="T2"/>
                <a:gd fmla="*/ 159 h 1557" name="T3"/>
                <a:gd fmla="*/ 428 w 1722" name="T4"/>
                <a:gd fmla="*/ 173 h 1557" name="T5"/>
                <a:gd fmla="*/ 419 w 1722" name="T6"/>
                <a:gd fmla="*/ 185 h 1557" name="T7"/>
                <a:gd fmla="*/ 421 w 1722" name="T8"/>
                <a:gd fmla="*/ 196 h 1557" name="T9"/>
                <a:gd fmla="*/ 431 w 1722" name="T10"/>
                <a:gd fmla="*/ 209 h 1557" name="T11"/>
                <a:gd fmla="*/ 429 w 1722" name="T12"/>
                <a:gd fmla="*/ 233 h 1557" name="T13"/>
                <a:gd fmla="*/ 425 w 1722" name="T14"/>
                <a:gd fmla="*/ 256 h 1557" name="T15"/>
                <a:gd fmla="*/ 417 w 1722" name="T16"/>
                <a:gd fmla="*/ 278 h 1557" name="T17"/>
                <a:gd fmla="*/ 418 w 1722" name="T18"/>
                <a:gd fmla="*/ 290 h 1557" name="T19"/>
                <a:gd fmla="*/ 404 w 1722" name="T20"/>
                <a:gd fmla="*/ 293 h 1557" name="T21"/>
                <a:gd fmla="*/ 383 w 1722" name="T22"/>
                <a:gd fmla="*/ 292 h 1557" name="T23"/>
                <a:gd fmla="*/ 374 w 1722" name="T24"/>
                <a:gd fmla="*/ 295 h 1557" name="T25"/>
                <a:gd fmla="*/ 367 w 1722" name="T26"/>
                <a:gd fmla="*/ 309 h 1557" name="T27"/>
                <a:gd fmla="*/ 358 w 1722" name="T28"/>
                <a:gd fmla="*/ 318 h 1557" name="T29"/>
                <a:gd fmla="*/ 368 w 1722" name="T30"/>
                <a:gd fmla="*/ 333 h 1557" name="T31"/>
                <a:gd fmla="*/ 375 w 1722" name="T32"/>
                <a:gd fmla="*/ 350 h 1557" name="T33"/>
                <a:gd fmla="*/ 380 w 1722" name="T34"/>
                <a:gd fmla="*/ 367 h 1557" name="T35"/>
                <a:gd fmla="*/ 334 w 1722" name="T36"/>
                <a:gd fmla="*/ 359 h 1557" name="T37"/>
                <a:gd fmla="*/ 299 w 1722" name="T38"/>
                <a:gd fmla="*/ 376 h 1557" name="T39"/>
                <a:gd fmla="*/ 275 w 1722" name="T40"/>
                <a:gd fmla="*/ 371 h 1557" name="T41"/>
                <a:gd fmla="*/ 237 w 1722" name="T42"/>
                <a:gd fmla="*/ 345 h 1557" name="T43"/>
                <a:gd fmla="*/ 183 w 1722" name="T44"/>
                <a:gd fmla="*/ 338 h 1557" name="T45"/>
                <a:gd fmla="*/ 134 w 1722" name="T46"/>
                <a:gd fmla="*/ 309 h 1557" name="T47"/>
                <a:gd fmla="*/ 93 w 1722" name="T48"/>
                <a:gd fmla="*/ 288 h 1557" name="T49"/>
                <a:gd fmla="*/ 118 w 1722" name="T50"/>
                <a:gd fmla="*/ 211 h 1557" name="T51"/>
                <a:gd fmla="*/ 133 w 1722" name="T52"/>
                <a:gd fmla="*/ 147 h 1557" name="T53"/>
                <a:gd fmla="*/ 106 w 1722" name="T54"/>
                <a:gd fmla="*/ 89 h 1557" name="T55"/>
                <a:gd fmla="*/ 45 w 1722" name="T56"/>
                <a:gd fmla="*/ 63 h 1557" name="T57"/>
                <a:gd fmla="*/ 12 w 1722" name="T58"/>
                <a:gd fmla="*/ 35 h 1557" name="T59"/>
                <a:gd fmla="*/ 9 w 1722" name="T60"/>
                <a:gd fmla="*/ 18 h 1557" name="T61"/>
                <a:gd fmla="*/ 25 w 1722" name="T62"/>
                <a:gd fmla="*/ 11 h 1557" name="T63"/>
                <a:gd fmla="*/ 45 w 1722" name="T64"/>
                <a:gd fmla="*/ 4 h 1557" name="T65"/>
                <a:gd fmla="*/ 61 w 1722" name="T66"/>
                <a:gd fmla="*/ 1 h 1557" name="T67"/>
                <a:gd fmla="*/ 82 w 1722" name="T68"/>
                <a:gd fmla="*/ 11 h 1557" name="T69"/>
                <a:gd fmla="*/ 94 w 1722" name="T70"/>
                <a:gd fmla="*/ 8 h 1557" name="T71"/>
                <a:gd fmla="*/ 104 w 1722" name="T72"/>
                <a:gd fmla="*/ 6 h 1557" name="T73"/>
                <a:gd fmla="*/ 127 w 1722" name="T74"/>
                <a:gd fmla="*/ 24 h 1557" name="T75"/>
                <a:gd fmla="*/ 146 w 1722" name="T76"/>
                <a:gd fmla="*/ 46 h 1557" name="T77"/>
                <a:gd fmla="*/ 160 w 1722" name="T78"/>
                <a:gd fmla="*/ 69 h 1557" name="T79"/>
                <a:gd fmla="*/ 175 w 1722" name="T80"/>
                <a:gd fmla="*/ 92 h 1557" name="T81"/>
                <a:gd fmla="*/ 184 w 1722" name="T82"/>
                <a:gd fmla="*/ 101 h 1557" name="T83"/>
                <a:gd fmla="*/ 194 w 1722" name="T84"/>
                <a:gd fmla="*/ 123 h 1557" name="T85"/>
                <a:gd fmla="*/ 206 w 1722" name="T86"/>
                <a:gd fmla="*/ 138 h 1557" name="T87"/>
                <a:gd fmla="*/ 225 w 1722" name="T88"/>
                <a:gd fmla="*/ 141 h 1557" name="T89"/>
                <a:gd fmla="*/ 245 w 1722" name="T90"/>
                <a:gd fmla="*/ 137 h 1557" name="T91"/>
                <a:gd fmla="*/ 267 w 1722" name="T92"/>
                <a:gd fmla="*/ 143 h 1557" name="T93"/>
                <a:gd fmla="*/ 281 w 1722" name="T94"/>
                <a:gd fmla="*/ 152 h 1557" name="T95"/>
                <a:gd fmla="*/ 293 w 1722" name="T96"/>
                <a:gd fmla="*/ 154 h 1557" name="T97"/>
                <a:gd fmla="*/ 298 w 1722" name="T98"/>
                <a:gd fmla="*/ 154 h 1557" name="T99"/>
                <a:gd fmla="*/ 300 w 1722" name="T100"/>
                <a:gd fmla="*/ 160 h 1557" name="T101"/>
                <a:gd fmla="*/ 308 w 1722" name="T102"/>
                <a:gd fmla="*/ 175 h 1557" name="T103"/>
                <a:gd fmla="*/ 317 w 1722" name="T104"/>
                <a:gd fmla="*/ 191 h 1557" name="T105"/>
                <a:gd fmla="*/ 329 w 1722" name="T106"/>
                <a:gd fmla="*/ 197 h 1557" name="T107"/>
                <a:gd fmla="*/ 350 w 1722" name="T108"/>
                <a:gd fmla="*/ 191 h 1557" name="T109"/>
                <a:gd fmla="*/ 368 w 1722" name="T110"/>
                <a:gd fmla="*/ 175 h 1557" name="T111"/>
                <a:gd fmla="*/ 382 w 1722" name="T112"/>
                <a:gd fmla="*/ 160 h 1557" name="T113"/>
                <a:gd fmla="*/ 396 w 1722" name="T114"/>
                <a:gd fmla="*/ 148 h 1557" name="T115"/>
                <a:gd fmla="*/ 414 w 1722" name="T116"/>
                <a:gd fmla="*/ 140 h 1557"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w 1722" name="T177"/>
                <a:gd fmla="*/ 0 h 1557" name="T178"/>
                <a:gd fmla="*/ 1722 w 1722" name="T179"/>
                <a:gd fmla="*/ 1557 h 1557" name="T180"/>
              </a:gd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b="T180" l="T177" r="T179" t="T178"/>
              <a:pathLst>
                <a:path h="1557" w="1722">
                  <a:moveTo>
                    <a:pt x="1673" y="557"/>
                  </a:moveTo>
                  <a:lnTo>
                    <a:pt x="1673" y="561"/>
                  </a:lnTo>
                  <a:lnTo>
                    <a:pt x="1673" y="575"/>
                  </a:lnTo>
                  <a:lnTo>
                    <a:pt x="1675" y="590"/>
                  </a:lnTo>
                  <a:lnTo>
                    <a:pt x="1675" y="606"/>
                  </a:lnTo>
                  <a:lnTo>
                    <a:pt x="1675" y="618"/>
                  </a:lnTo>
                  <a:lnTo>
                    <a:pt x="1681" y="628"/>
                  </a:lnTo>
                  <a:lnTo>
                    <a:pt x="1691" y="639"/>
                  </a:lnTo>
                  <a:lnTo>
                    <a:pt x="1702" y="649"/>
                  </a:lnTo>
                  <a:lnTo>
                    <a:pt x="1712" y="661"/>
                  </a:lnTo>
                  <a:lnTo>
                    <a:pt x="1714" y="673"/>
                  </a:lnTo>
                  <a:lnTo>
                    <a:pt x="1710" y="693"/>
                  </a:lnTo>
                  <a:lnTo>
                    <a:pt x="1698" y="712"/>
                  </a:lnTo>
                  <a:lnTo>
                    <a:pt x="1687" y="728"/>
                  </a:lnTo>
                  <a:lnTo>
                    <a:pt x="1681" y="736"/>
                  </a:lnTo>
                  <a:lnTo>
                    <a:pt x="1673" y="742"/>
                  </a:lnTo>
                  <a:lnTo>
                    <a:pt x="1669" y="752"/>
                  </a:lnTo>
                  <a:lnTo>
                    <a:pt x="1667" y="762"/>
                  </a:lnTo>
                  <a:lnTo>
                    <a:pt x="1673" y="773"/>
                  </a:lnTo>
                  <a:lnTo>
                    <a:pt x="1683" y="787"/>
                  </a:lnTo>
                  <a:lnTo>
                    <a:pt x="1697" y="799"/>
                  </a:lnTo>
                  <a:lnTo>
                    <a:pt x="1708" y="811"/>
                  </a:lnTo>
                  <a:lnTo>
                    <a:pt x="1718" y="823"/>
                  </a:lnTo>
                  <a:lnTo>
                    <a:pt x="1722" y="836"/>
                  </a:lnTo>
                  <a:lnTo>
                    <a:pt x="1720" y="852"/>
                  </a:lnTo>
                  <a:lnTo>
                    <a:pt x="1720" y="876"/>
                  </a:lnTo>
                  <a:lnTo>
                    <a:pt x="1718" y="905"/>
                  </a:lnTo>
                  <a:lnTo>
                    <a:pt x="1716" y="935"/>
                  </a:lnTo>
                  <a:lnTo>
                    <a:pt x="1714" y="964"/>
                  </a:lnTo>
                  <a:lnTo>
                    <a:pt x="1712" y="988"/>
                  </a:lnTo>
                  <a:lnTo>
                    <a:pt x="1708" y="1002"/>
                  </a:lnTo>
                  <a:lnTo>
                    <a:pt x="1697" y="1025"/>
                  </a:lnTo>
                  <a:lnTo>
                    <a:pt x="1687" y="1051"/>
                  </a:lnTo>
                  <a:lnTo>
                    <a:pt x="1675" y="1074"/>
                  </a:lnTo>
                  <a:lnTo>
                    <a:pt x="1667" y="1096"/>
                  </a:lnTo>
                  <a:lnTo>
                    <a:pt x="1667" y="1114"/>
                  </a:lnTo>
                  <a:lnTo>
                    <a:pt x="1667" y="1130"/>
                  </a:lnTo>
                  <a:lnTo>
                    <a:pt x="1669" y="1139"/>
                  </a:lnTo>
                  <a:lnTo>
                    <a:pt x="1671" y="1151"/>
                  </a:lnTo>
                  <a:lnTo>
                    <a:pt x="1671" y="1163"/>
                  </a:lnTo>
                  <a:lnTo>
                    <a:pt x="1667" y="1171"/>
                  </a:lnTo>
                  <a:lnTo>
                    <a:pt x="1655" y="1175"/>
                  </a:lnTo>
                  <a:lnTo>
                    <a:pt x="1639" y="1175"/>
                  </a:lnTo>
                  <a:lnTo>
                    <a:pt x="1614" y="1175"/>
                  </a:lnTo>
                  <a:lnTo>
                    <a:pt x="1586" y="1175"/>
                  </a:lnTo>
                  <a:lnTo>
                    <a:pt x="1561" y="1173"/>
                  </a:lnTo>
                  <a:lnTo>
                    <a:pt x="1539" y="1171"/>
                  </a:lnTo>
                  <a:lnTo>
                    <a:pt x="1529" y="1169"/>
                  </a:lnTo>
                  <a:lnTo>
                    <a:pt x="1521" y="1169"/>
                  </a:lnTo>
                  <a:lnTo>
                    <a:pt x="1511" y="1171"/>
                  </a:lnTo>
                  <a:lnTo>
                    <a:pt x="1502" y="1177"/>
                  </a:lnTo>
                  <a:lnTo>
                    <a:pt x="1496" y="1183"/>
                  </a:lnTo>
                  <a:lnTo>
                    <a:pt x="1492" y="1193"/>
                  </a:lnTo>
                  <a:lnTo>
                    <a:pt x="1486" y="1206"/>
                  </a:lnTo>
                  <a:lnTo>
                    <a:pt x="1478" y="1222"/>
                  </a:lnTo>
                  <a:lnTo>
                    <a:pt x="1468" y="1238"/>
                  </a:lnTo>
                  <a:lnTo>
                    <a:pt x="1458" y="1246"/>
                  </a:lnTo>
                  <a:lnTo>
                    <a:pt x="1445" y="1254"/>
                  </a:lnTo>
                  <a:lnTo>
                    <a:pt x="1435" y="1261"/>
                  </a:lnTo>
                  <a:lnTo>
                    <a:pt x="1429" y="1273"/>
                  </a:lnTo>
                  <a:lnTo>
                    <a:pt x="1433" y="1285"/>
                  </a:lnTo>
                  <a:lnTo>
                    <a:pt x="1443" y="1297"/>
                  </a:lnTo>
                  <a:lnTo>
                    <a:pt x="1456" y="1313"/>
                  </a:lnTo>
                  <a:lnTo>
                    <a:pt x="1470" y="1332"/>
                  </a:lnTo>
                  <a:lnTo>
                    <a:pt x="1480" y="1350"/>
                  </a:lnTo>
                  <a:lnTo>
                    <a:pt x="1486" y="1364"/>
                  </a:lnTo>
                  <a:lnTo>
                    <a:pt x="1492" y="1381"/>
                  </a:lnTo>
                  <a:lnTo>
                    <a:pt x="1498" y="1401"/>
                  </a:lnTo>
                  <a:lnTo>
                    <a:pt x="1504" y="1423"/>
                  </a:lnTo>
                  <a:lnTo>
                    <a:pt x="1510" y="1441"/>
                  </a:lnTo>
                  <a:lnTo>
                    <a:pt x="1513" y="1454"/>
                  </a:lnTo>
                  <a:lnTo>
                    <a:pt x="1517" y="1470"/>
                  </a:lnTo>
                  <a:lnTo>
                    <a:pt x="1521" y="1482"/>
                  </a:lnTo>
                  <a:lnTo>
                    <a:pt x="1523" y="1486"/>
                  </a:lnTo>
                  <a:lnTo>
                    <a:pt x="1480" y="1490"/>
                  </a:lnTo>
                  <a:lnTo>
                    <a:pt x="1336" y="1439"/>
                  </a:lnTo>
                  <a:lnTo>
                    <a:pt x="1287" y="1476"/>
                  </a:lnTo>
                  <a:lnTo>
                    <a:pt x="1271" y="1531"/>
                  </a:lnTo>
                  <a:lnTo>
                    <a:pt x="1248" y="1557"/>
                  </a:lnTo>
                  <a:lnTo>
                    <a:pt x="1195" y="1504"/>
                  </a:lnTo>
                  <a:lnTo>
                    <a:pt x="1151" y="1472"/>
                  </a:lnTo>
                  <a:lnTo>
                    <a:pt x="1130" y="1399"/>
                  </a:lnTo>
                  <a:lnTo>
                    <a:pt x="1090" y="1405"/>
                  </a:lnTo>
                  <a:lnTo>
                    <a:pt x="1100" y="1486"/>
                  </a:lnTo>
                  <a:lnTo>
                    <a:pt x="1067" y="1488"/>
                  </a:lnTo>
                  <a:lnTo>
                    <a:pt x="1019" y="1415"/>
                  </a:lnTo>
                  <a:lnTo>
                    <a:pt x="966" y="1429"/>
                  </a:lnTo>
                  <a:lnTo>
                    <a:pt x="950" y="1380"/>
                  </a:lnTo>
                  <a:lnTo>
                    <a:pt x="927" y="1348"/>
                  </a:lnTo>
                  <a:lnTo>
                    <a:pt x="807" y="1372"/>
                  </a:lnTo>
                  <a:lnTo>
                    <a:pt x="765" y="1322"/>
                  </a:lnTo>
                  <a:lnTo>
                    <a:pt x="730" y="1352"/>
                  </a:lnTo>
                  <a:lnTo>
                    <a:pt x="683" y="1348"/>
                  </a:lnTo>
                  <a:lnTo>
                    <a:pt x="620" y="1370"/>
                  </a:lnTo>
                  <a:lnTo>
                    <a:pt x="557" y="1301"/>
                  </a:lnTo>
                  <a:lnTo>
                    <a:pt x="533" y="1238"/>
                  </a:lnTo>
                  <a:lnTo>
                    <a:pt x="437" y="1261"/>
                  </a:lnTo>
                  <a:lnTo>
                    <a:pt x="401" y="1291"/>
                  </a:lnTo>
                  <a:lnTo>
                    <a:pt x="413" y="1208"/>
                  </a:lnTo>
                  <a:lnTo>
                    <a:pt x="372" y="1153"/>
                  </a:lnTo>
                  <a:lnTo>
                    <a:pt x="317" y="1094"/>
                  </a:lnTo>
                  <a:lnTo>
                    <a:pt x="332" y="1047"/>
                  </a:lnTo>
                  <a:lnTo>
                    <a:pt x="415" y="956"/>
                  </a:lnTo>
                  <a:lnTo>
                    <a:pt x="472" y="844"/>
                  </a:lnTo>
                  <a:lnTo>
                    <a:pt x="521" y="791"/>
                  </a:lnTo>
                  <a:lnTo>
                    <a:pt x="529" y="722"/>
                  </a:lnTo>
                  <a:lnTo>
                    <a:pt x="563" y="708"/>
                  </a:lnTo>
                  <a:lnTo>
                    <a:pt x="531" y="590"/>
                  </a:lnTo>
                  <a:lnTo>
                    <a:pt x="561" y="480"/>
                  </a:lnTo>
                  <a:lnTo>
                    <a:pt x="580" y="376"/>
                  </a:lnTo>
                  <a:lnTo>
                    <a:pt x="468" y="297"/>
                  </a:lnTo>
                  <a:lnTo>
                    <a:pt x="421" y="358"/>
                  </a:lnTo>
                  <a:lnTo>
                    <a:pt x="313" y="393"/>
                  </a:lnTo>
                  <a:lnTo>
                    <a:pt x="210" y="393"/>
                  </a:lnTo>
                  <a:lnTo>
                    <a:pt x="183" y="321"/>
                  </a:lnTo>
                  <a:lnTo>
                    <a:pt x="179" y="254"/>
                  </a:lnTo>
                  <a:lnTo>
                    <a:pt x="112" y="226"/>
                  </a:lnTo>
                  <a:lnTo>
                    <a:pt x="88" y="273"/>
                  </a:lnTo>
                  <a:lnTo>
                    <a:pt x="0" y="222"/>
                  </a:lnTo>
                  <a:lnTo>
                    <a:pt x="45" y="140"/>
                  </a:lnTo>
                  <a:lnTo>
                    <a:pt x="6" y="90"/>
                  </a:lnTo>
                  <a:lnTo>
                    <a:pt x="10" y="88"/>
                  </a:lnTo>
                  <a:lnTo>
                    <a:pt x="19" y="83"/>
                  </a:lnTo>
                  <a:lnTo>
                    <a:pt x="33" y="75"/>
                  </a:lnTo>
                  <a:lnTo>
                    <a:pt x="51" y="65"/>
                  </a:lnTo>
                  <a:lnTo>
                    <a:pt x="69" y="57"/>
                  </a:lnTo>
                  <a:lnTo>
                    <a:pt x="84" y="49"/>
                  </a:lnTo>
                  <a:lnTo>
                    <a:pt x="98" y="45"/>
                  </a:lnTo>
                  <a:lnTo>
                    <a:pt x="112" y="41"/>
                  </a:lnTo>
                  <a:lnTo>
                    <a:pt x="134" y="35"/>
                  </a:lnTo>
                  <a:lnTo>
                    <a:pt x="155" y="25"/>
                  </a:lnTo>
                  <a:lnTo>
                    <a:pt x="179" y="18"/>
                  </a:lnTo>
                  <a:lnTo>
                    <a:pt x="197" y="8"/>
                  </a:lnTo>
                  <a:lnTo>
                    <a:pt x="208" y="4"/>
                  </a:lnTo>
                  <a:lnTo>
                    <a:pt x="224" y="0"/>
                  </a:lnTo>
                  <a:lnTo>
                    <a:pt x="244" y="4"/>
                  </a:lnTo>
                  <a:lnTo>
                    <a:pt x="267" y="14"/>
                  </a:lnTo>
                  <a:lnTo>
                    <a:pt x="293" y="25"/>
                  </a:lnTo>
                  <a:lnTo>
                    <a:pt x="313" y="39"/>
                  </a:lnTo>
                  <a:lnTo>
                    <a:pt x="328" y="47"/>
                  </a:lnTo>
                  <a:lnTo>
                    <a:pt x="344" y="51"/>
                  </a:lnTo>
                  <a:lnTo>
                    <a:pt x="358" y="49"/>
                  </a:lnTo>
                  <a:lnTo>
                    <a:pt x="366" y="43"/>
                  </a:lnTo>
                  <a:lnTo>
                    <a:pt x="374" y="35"/>
                  </a:lnTo>
                  <a:lnTo>
                    <a:pt x="380" y="27"/>
                  </a:lnTo>
                  <a:lnTo>
                    <a:pt x="387" y="21"/>
                  </a:lnTo>
                  <a:lnTo>
                    <a:pt x="397" y="21"/>
                  </a:lnTo>
                  <a:lnTo>
                    <a:pt x="413" y="25"/>
                  </a:lnTo>
                  <a:lnTo>
                    <a:pt x="447" y="39"/>
                  </a:lnTo>
                  <a:lnTo>
                    <a:pt x="472" y="53"/>
                  </a:lnTo>
                  <a:lnTo>
                    <a:pt x="492" y="73"/>
                  </a:lnTo>
                  <a:lnTo>
                    <a:pt x="510" y="96"/>
                  </a:lnTo>
                  <a:lnTo>
                    <a:pt x="531" y="118"/>
                  </a:lnTo>
                  <a:lnTo>
                    <a:pt x="551" y="142"/>
                  </a:lnTo>
                  <a:lnTo>
                    <a:pt x="567" y="163"/>
                  </a:lnTo>
                  <a:lnTo>
                    <a:pt x="582" y="187"/>
                  </a:lnTo>
                  <a:lnTo>
                    <a:pt x="598" y="212"/>
                  </a:lnTo>
                  <a:lnTo>
                    <a:pt x="610" y="232"/>
                  </a:lnTo>
                  <a:lnTo>
                    <a:pt x="622" y="256"/>
                  </a:lnTo>
                  <a:lnTo>
                    <a:pt x="637" y="279"/>
                  </a:lnTo>
                  <a:lnTo>
                    <a:pt x="655" y="303"/>
                  </a:lnTo>
                  <a:lnTo>
                    <a:pt x="673" y="325"/>
                  </a:lnTo>
                  <a:lnTo>
                    <a:pt x="689" y="348"/>
                  </a:lnTo>
                  <a:lnTo>
                    <a:pt x="698" y="368"/>
                  </a:lnTo>
                  <a:lnTo>
                    <a:pt x="704" y="378"/>
                  </a:lnTo>
                  <a:lnTo>
                    <a:pt x="714" y="386"/>
                  </a:lnTo>
                  <a:lnTo>
                    <a:pt x="726" y="393"/>
                  </a:lnTo>
                  <a:lnTo>
                    <a:pt x="736" y="405"/>
                  </a:lnTo>
                  <a:lnTo>
                    <a:pt x="742" y="417"/>
                  </a:lnTo>
                  <a:lnTo>
                    <a:pt x="750" y="445"/>
                  </a:lnTo>
                  <a:lnTo>
                    <a:pt x="761" y="470"/>
                  </a:lnTo>
                  <a:lnTo>
                    <a:pt x="773" y="492"/>
                  </a:lnTo>
                  <a:lnTo>
                    <a:pt x="783" y="508"/>
                  </a:lnTo>
                  <a:lnTo>
                    <a:pt x="795" y="527"/>
                  </a:lnTo>
                  <a:lnTo>
                    <a:pt x="809" y="543"/>
                  </a:lnTo>
                  <a:lnTo>
                    <a:pt x="824" y="555"/>
                  </a:lnTo>
                  <a:lnTo>
                    <a:pt x="840" y="561"/>
                  </a:lnTo>
                  <a:lnTo>
                    <a:pt x="862" y="567"/>
                  </a:lnTo>
                  <a:lnTo>
                    <a:pt x="882" y="569"/>
                  </a:lnTo>
                  <a:lnTo>
                    <a:pt x="901" y="565"/>
                  </a:lnTo>
                  <a:lnTo>
                    <a:pt x="919" y="559"/>
                  </a:lnTo>
                  <a:lnTo>
                    <a:pt x="941" y="553"/>
                  </a:lnTo>
                  <a:lnTo>
                    <a:pt x="960" y="549"/>
                  </a:lnTo>
                  <a:lnTo>
                    <a:pt x="982" y="551"/>
                  </a:lnTo>
                  <a:lnTo>
                    <a:pt x="1004" y="559"/>
                  </a:lnTo>
                  <a:lnTo>
                    <a:pt x="1029" y="563"/>
                  </a:lnTo>
                  <a:lnTo>
                    <a:pt x="1051" y="569"/>
                  </a:lnTo>
                  <a:lnTo>
                    <a:pt x="1065" y="575"/>
                  </a:lnTo>
                  <a:lnTo>
                    <a:pt x="1073" y="580"/>
                  </a:lnTo>
                  <a:lnTo>
                    <a:pt x="1086" y="588"/>
                  </a:lnTo>
                  <a:lnTo>
                    <a:pt x="1104" y="598"/>
                  </a:lnTo>
                  <a:lnTo>
                    <a:pt x="1122" y="608"/>
                  </a:lnTo>
                  <a:lnTo>
                    <a:pt x="1139" y="616"/>
                  </a:lnTo>
                  <a:lnTo>
                    <a:pt x="1155" y="620"/>
                  </a:lnTo>
                  <a:lnTo>
                    <a:pt x="1167" y="620"/>
                  </a:lnTo>
                  <a:lnTo>
                    <a:pt x="1171" y="618"/>
                  </a:lnTo>
                  <a:lnTo>
                    <a:pt x="1177" y="614"/>
                  </a:lnTo>
                  <a:lnTo>
                    <a:pt x="1181" y="614"/>
                  </a:lnTo>
                  <a:lnTo>
                    <a:pt x="1185" y="614"/>
                  </a:lnTo>
                  <a:lnTo>
                    <a:pt x="1189" y="616"/>
                  </a:lnTo>
                  <a:lnTo>
                    <a:pt x="1191" y="618"/>
                  </a:lnTo>
                  <a:lnTo>
                    <a:pt x="1193" y="624"/>
                  </a:lnTo>
                  <a:lnTo>
                    <a:pt x="1195" y="632"/>
                  </a:lnTo>
                  <a:lnTo>
                    <a:pt x="1197" y="641"/>
                  </a:lnTo>
                  <a:lnTo>
                    <a:pt x="1202" y="659"/>
                  </a:lnTo>
                  <a:lnTo>
                    <a:pt x="1212" y="675"/>
                  </a:lnTo>
                  <a:lnTo>
                    <a:pt x="1224" y="687"/>
                  </a:lnTo>
                  <a:lnTo>
                    <a:pt x="1232" y="701"/>
                  </a:lnTo>
                  <a:lnTo>
                    <a:pt x="1238" y="714"/>
                  </a:lnTo>
                  <a:lnTo>
                    <a:pt x="1244" y="734"/>
                  </a:lnTo>
                  <a:lnTo>
                    <a:pt x="1254" y="754"/>
                  </a:lnTo>
                  <a:lnTo>
                    <a:pt x="1265" y="767"/>
                  </a:lnTo>
                  <a:lnTo>
                    <a:pt x="1277" y="775"/>
                  </a:lnTo>
                  <a:lnTo>
                    <a:pt x="1289" y="779"/>
                  </a:lnTo>
                  <a:lnTo>
                    <a:pt x="1299" y="785"/>
                  </a:lnTo>
                  <a:lnTo>
                    <a:pt x="1313" y="789"/>
                  </a:lnTo>
                  <a:lnTo>
                    <a:pt x="1328" y="785"/>
                  </a:lnTo>
                  <a:lnTo>
                    <a:pt x="1348" y="777"/>
                  </a:lnTo>
                  <a:lnTo>
                    <a:pt x="1374" y="773"/>
                  </a:lnTo>
                  <a:lnTo>
                    <a:pt x="1399" y="767"/>
                  </a:lnTo>
                  <a:lnTo>
                    <a:pt x="1423" y="760"/>
                  </a:lnTo>
                  <a:lnTo>
                    <a:pt x="1447" y="742"/>
                  </a:lnTo>
                  <a:lnTo>
                    <a:pt x="1462" y="722"/>
                  </a:lnTo>
                  <a:lnTo>
                    <a:pt x="1472" y="701"/>
                  </a:lnTo>
                  <a:lnTo>
                    <a:pt x="1480" y="689"/>
                  </a:lnTo>
                  <a:lnTo>
                    <a:pt x="1494" y="675"/>
                  </a:lnTo>
                  <a:lnTo>
                    <a:pt x="1510" y="659"/>
                  </a:lnTo>
                  <a:lnTo>
                    <a:pt x="1527" y="643"/>
                  </a:lnTo>
                  <a:lnTo>
                    <a:pt x="1543" y="628"/>
                  </a:lnTo>
                  <a:lnTo>
                    <a:pt x="1557" y="616"/>
                  </a:lnTo>
                  <a:lnTo>
                    <a:pt x="1572" y="604"/>
                  </a:lnTo>
                  <a:lnTo>
                    <a:pt x="1584" y="594"/>
                  </a:lnTo>
                  <a:lnTo>
                    <a:pt x="1598" y="586"/>
                  </a:lnTo>
                  <a:lnTo>
                    <a:pt x="1614" y="577"/>
                  </a:lnTo>
                  <a:lnTo>
                    <a:pt x="1634" y="567"/>
                  </a:lnTo>
                  <a:lnTo>
                    <a:pt x="1653" y="561"/>
                  </a:lnTo>
                  <a:lnTo>
                    <a:pt x="1667" y="557"/>
                  </a:lnTo>
                  <a:lnTo>
                    <a:pt x="1673" y="557"/>
                  </a:lnTo>
                </a:path>
              </a:pathLst>
            </a:custGeom>
            <a:grpFill/>
            <a:ln w="6350">
              <a:solidFill>
                <a:schemeClr val="bg1">
                  <a:lumMod val="95000"/>
                </a:schemeClr>
              </a:solidFill>
              <a:prstDash val="solid"/>
              <a:round/>
            </a:ln>
          </p:spPr>
          <p:txBody>
            <a:bodyPr/>
            <a:lstStyle/>
            <a:p>
              <a:endParaRPr altLang="en-US" lang="zh-CN" sz="2400"/>
            </a:p>
          </p:txBody>
        </p:sp>
        <p:sp>
          <p:nvSpPr>
            <p:cNvPr id="65" name="Freeform 105"/>
            <p:cNvSpPr/>
            <p:nvPr/>
          </p:nvSpPr>
          <p:spPr bwMode="gray">
            <a:xfrm>
              <a:off x="2264" y="884"/>
              <a:ext cx="1641" cy="1473"/>
            </a:xfrm>
            <a:custGeom>
              <a:gdLst>
                <a:gd fmla="*/ 651 w 3282" name="T0"/>
                <a:gd fmla="*/ 10 h 2947" name="T1"/>
                <a:gd fmla="*/ 669 w 3282" name="T2"/>
                <a:gd fmla="*/ 0 h 2947" name="T3"/>
                <a:gd fmla="*/ 720 w 3282" name="T4"/>
                <a:gd fmla="*/ 75 h 2947" name="T5"/>
                <a:gd fmla="*/ 808 w 3282" name="T6"/>
                <a:gd fmla="*/ 154 h 2947" name="T7"/>
                <a:gd fmla="*/ 761 w 3282" name="T8"/>
                <a:gd fmla="*/ 265 h 2947" name="T9"/>
                <a:gd fmla="*/ 737 w 3282" name="T10"/>
                <a:gd fmla="*/ 326 h 2947" name="T11"/>
                <a:gd fmla="*/ 793 w 3282" name="T12"/>
                <a:gd fmla="*/ 368 h 2947" name="T13"/>
                <a:gd fmla="*/ 785 w 3282" name="T14"/>
                <a:gd fmla="*/ 441 h 2947" name="T15"/>
                <a:gd fmla="*/ 710 w 3282" name="T16"/>
                <a:gd fmla="*/ 486 h 2947" name="T17"/>
                <a:gd fmla="*/ 693 w 3282" name="T18"/>
                <a:gd fmla="*/ 529 h 2947" name="T19"/>
                <a:gd fmla="*/ 634 w 3282" name="T20"/>
                <a:gd fmla="*/ 485 h 2947" name="T21"/>
                <a:gd fmla="*/ 587 w 3282" name="T22"/>
                <a:gd fmla="*/ 518 h 2947" name="T23"/>
                <a:gd fmla="*/ 530 w 3282" name="T24"/>
                <a:gd fmla="*/ 545 h 2947" name="T25"/>
                <a:gd fmla="*/ 470 w 3282" name="T26"/>
                <a:gd fmla="*/ 631 h 2947" name="T27"/>
                <a:gd fmla="*/ 376 w 3282" name="T28"/>
                <a:gd fmla="*/ 713 h 2947" name="T29"/>
                <a:gd fmla="*/ 309 w 3282" name="T30"/>
                <a:gd fmla="*/ 676 h 2947" name="T31"/>
                <a:gd fmla="*/ 235 w 3282" name="T32"/>
                <a:gd fmla="*/ 736 h 2947" name="T33"/>
                <a:gd fmla="*/ 189 w 3282" name="T34"/>
                <a:gd fmla="*/ 655 h 2947" name="T35"/>
                <a:gd fmla="*/ 88 w 3282" name="T36"/>
                <a:gd fmla="*/ 617 h 2947" name="T37"/>
                <a:gd fmla="*/ 9 w 3282" name="T38"/>
                <a:gd fmla="*/ 583 h 2947" name="T39"/>
                <a:gd fmla="*/ 20 w 3282" name="T40"/>
                <a:gd fmla="*/ 515 h 2947" name="T41"/>
                <a:gd fmla="*/ 70 w 3282" name="T42"/>
                <a:gd fmla="*/ 522 h 2947" name="T43"/>
                <a:gd fmla="*/ 103 w 3282" name="T44"/>
                <a:gd fmla="*/ 518 h 2947" name="T45"/>
                <a:gd fmla="*/ 144 w 3282" name="T46"/>
                <a:gd fmla="*/ 526 h 2947" name="T47"/>
                <a:gd fmla="*/ 178 w 3282" name="T48"/>
                <a:gd fmla="*/ 545 h 2947" name="T49"/>
                <a:gd fmla="*/ 223 w 3282" name="T50"/>
                <a:gd fmla="*/ 550 h 2947" name="T51"/>
                <a:gd fmla="*/ 246 w 3282" name="T52"/>
                <a:gd fmla="*/ 558 h 2947" name="T53"/>
                <a:gd fmla="*/ 291 w 3282" name="T54"/>
                <a:gd fmla="*/ 532 h 2947" name="T55"/>
                <a:gd fmla="*/ 341 w 3282" name="T56"/>
                <a:gd fmla="*/ 519 h 2947" name="T57"/>
                <a:gd fmla="*/ 375 w 3282" name="T58"/>
                <a:gd fmla="*/ 517 h 2947" name="T59"/>
                <a:gd fmla="*/ 398 w 3282" name="T60"/>
                <a:gd fmla="*/ 506 h 2947" name="T61"/>
                <a:gd fmla="*/ 420 w 3282" name="T62"/>
                <a:gd fmla="*/ 485 h 2947" name="T63"/>
                <a:gd fmla="*/ 443 w 3282" name="T64"/>
                <a:gd fmla="*/ 466 h 2947" name="T65"/>
                <a:gd fmla="*/ 459 w 3282" name="T66"/>
                <a:gd fmla="*/ 452 h 2947" name="T67"/>
                <a:gd fmla="*/ 443 w 3282" name="T68"/>
                <a:gd fmla="*/ 419 h 2947" name="T69"/>
                <a:gd fmla="*/ 466 w 3282" name="T70"/>
                <a:gd fmla="*/ 396 h 2947" name="T71"/>
                <a:gd fmla="*/ 505 w 3282" name="T72"/>
                <a:gd fmla="*/ 403 h 2947" name="T73"/>
                <a:gd fmla="*/ 530 w 3282" name="T74"/>
                <a:gd fmla="*/ 375 h 2947" name="T75"/>
                <a:gd fmla="*/ 561 w 3282" name="T76"/>
                <a:gd fmla="*/ 369 h 2947" name="T77"/>
                <a:gd fmla="*/ 579 w 3282" name="T78"/>
                <a:gd fmla="*/ 341 h 2947" name="T79"/>
                <a:gd fmla="*/ 607 w 3282" name="T80"/>
                <a:gd fmla="*/ 315 h 2947" name="T81"/>
                <a:gd fmla="*/ 634 w 3282" name="T82"/>
                <a:gd fmla="*/ 298 h 2947" name="T83"/>
                <a:gd fmla="*/ 672 w 3282" name="T84"/>
                <a:gd fmla="*/ 300 h 2947" name="T85"/>
                <a:gd fmla="*/ 671 w 3282" name="T86"/>
                <a:gd fmla="*/ 277 h 2947" name="T87"/>
                <a:gd fmla="*/ 631 w 3282" name="T88"/>
                <a:gd fmla="*/ 249 h 2947" name="T89"/>
                <a:gd fmla="*/ 607 w 3282" name="T90"/>
                <a:gd fmla="*/ 260 h 2947" name="T91"/>
                <a:gd fmla="*/ 576 w 3282" name="T92"/>
                <a:gd fmla="*/ 258 h 2947" name="T93"/>
                <a:gd fmla="*/ 553 w 3282" name="T94"/>
                <a:gd fmla="*/ 268 h 2947" name="T95"/>
                <a:gd fmla="*/ 549 w 3282" name="T96"/>
                <a:gd fmla="*/ 245 h 2947" name="T97"/>
                <a:gd fmla="*/ 560 w 3282" name="T98"/>
                <a:gd fmla="*/ 195 h 2947" name="T99"/>
                <a:gd fmla="*/ 583 w 3282" name="T100"/>
                <a:gd fmla="*/ 179 h 2947" name="T101"/>
                <a:gd fmla="*/ 611 w 3282" name="T102"/>
                <a:gd fmla="*/ 168 h 2947" name="T103"/>
                <a:gd fmla="*/ 635 w 3282" name="T104"/>
                <a:gd fmla="*/ 152 h 2947" name="T105"/>
                <a:gd fmla="*/ 636 w 3282" name="T106"/>
                <a:gd fmla="*/ 124 h 2947" name="T107"/>
                <a:gd fmla="*/ 647 w 3282" name="T108"/>
                <a:gd fmla="*/ 84 h 2947" name="T109"/>
                <a:gd fmla="*/ 659 w 3282" name="T110"/>
                <a:gd fmla="*/ 61 h 2947" name="T111"/>
                <a:gd fmla="*/ 652 w 3282" name="T112"/>
                <a:gd fmla="*/ 37 h 2947" name="T113"/>
                <a:gd fmla="*/ 637 w 3282" name="T114"/>
                <a:gd fmla="*/ 31 h 2947"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w 3282" name="T174"/>
                <a:gd fmla="*/ 0 h 2947" name="T175"/>
                <a:gd fmla="*/ 3282 w 3282" name="T176"/>
                <a:gd fmla="*/ 2947 h 2947" name="T177"/>
              </a:gd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b="T177" l="T174" r="T176" t="T175"/>
              <a:pathLst>
                <a:path h="2947" w="3282">
                  <a:moveTo>
                    <a:pt x="2552" y="115"/>
                  </a:moveTo>
                  <a:lnTo>
                    <a:pt x="2554" y="111"/>
                  </a:lnTo>
                  <a:lnTo>
                    <a:pt x="2559" y="101"/>
                  </a:lnTo>
                  <a:lnTo>
                    <a:pt x="2569" y="87"/>
                  </a:lnTo>
                  <a:lnTo>
                    <a:pt x="2579" y="73"/>
                  </a:lnTo>
                  <a:lnTo>
                    <a:pt x="2589" y="55"/>
                  </a:lnTo>
                  <a:lnTo>
                    <a:pt x="2601" y="42"/>
                  </a:lnTo>
                  <a:lnTo>
                    <a:pt x="2609" y="28"/>
                  </a:lnTo>
                  <a:lnTo>
                    <a:pt x="2617" y="20"/>
                  </a:lnTo>
                  <a:lnTo>
                    <a:pt x="2628" y="12"/>
                  </a:lnTo>
                  <a:lnTo>
                    <a:pt x="2642" y="6"/>
                  </a:lnTo>
                  <a:lnTo>
                    <a:pt x="2658" y="2"/>
                  </a:lnTo>
                  <a:lnTo>
                    <a:pt x="2670" y="0"/>
                  </a:lnTo>
                  <a:lnTo>
                    <a:pt x="2676" y="0"/>
                  </a:lnTo>
                  <a:lnTo>
                    <a:pt x="2715" y="50"/>
                  </a:lnTo>
                  <a:lnTo>
                    <a:pt x="2670" y="132"/>
                  </a:lnTo>
                  <a:lnTo>
                    <a:pt x="2758" y="183"/>
                  </a:lnTo>
                  <a:lnTo>
                    <a:pt x="2782" y="142"/>
                  </a:lnTo>
                  <a:lnTo>
                    <a:pt x="2849" y="164"/>
                  </a:lnTo>
                  <a:lnTo>
                    <a:pt x="2853" y="231"/>
                  </a:lnTo>
                  <a:lnTo>
                    <a:pt x="2880" y="303"/>
                  </a:lnTo>
                  <a:lnTo>
                    <a:pt x="2983" y="303"/>
                  </a:lnTo>
                  <a:lnTo>
                    <a:pt x="3091" y="268"/>
                  </a:lnTo>
                  <a:lnTo>
                    <a:pt x="3138" y="207"/>
                  </a:lnTo>
                  <a:lnTo>
                    <a:pt x="3250" y="286"/>
                  </a:lnTo>
                  <a:lnTo>
                    <a:pt x="3231" y="386"/>
                  </a:lnTo>
                  <a:lnTo>
                    <a:pt x="3201" y="500"/>
                  </a:lnTo>
                  <a:lnTo>
                    <a:pt x="3231" y="616"/>
                  </a:lnTo>
                  <a:lnTo>
                    <a:pt x="3199" y="632"/>
                  </a:lnTo>
                  <a:lnTo>
                    <a:pt x="3191" y="701"/>
                  </a:lnTo>
                  <a:lnTo>
                    <a:pt x="3140" y="756"/>
                  </a:lnTo>
                  <a:lnTo>
                    <a:pt x="3085" y="866"/>
                  </a:lnTo>
                  <a:lnTo>
                    <a:pt x="3002" y="957"/>
                  </a:lnTo>
                  <a:lnTo>
                    <a:pt x="2987" y="1004"/>
                  </a:lnTo>
                  <a:lnTo>
                    <a:pt x="3042" y="1063"/>
                  </a:lnTo>
                  <a:lnTo>
                    <a:pt x="3083" y="1120"/>
                  </a:lnTo>
                  <a:lnTo>
                    <a:pt x="3071" y="1201"/>
                  </a:lnTo>
                  <a:lnTo>
                    <a:pt x="3079" y="1266"/>
                  </a:lnTo>
                  <a:lnTo>
                    <a:pt x="3030" y="1244"/>
                  </a:lnTo>
                  <a:lnTo>
                    <a:pt x="3014" y="1264"/>
                  </a:lnTo>
                  <a:lnTo>
                    <a:pt x="2971" y="1250"/>
                  </a:lnTo>
                  <a:lnTo>
                    <a:pt x="2947" y="1305"/>
                  </a:lnTo>
                  <a:lnTo>
                    <a:pt x="2989" y="1313"/>
                  </a:lnTo>
                  <a:lnTo>
                    <a:pt x="3030" y="1368"/>
                  </a:lnTo>
                  <a:lnTo>
                    <a:pt x="3024" y="1451"/>
                  </a:lnTo>
                  <a:lnTo>
                    <a:pt x="3059" y="1500"/>
                  </a:lnTo>
                  <a:lnTo>
                    <a:pt x="3061" y="1530"/>
                  </a:lnTo>
                  <a:lnTo>
                    <a:pt x="3091" y="1536"/>
                  </a:lnTo>
                  <a:lnTo>
                    <a:pt x="3170" y="1475"/>
                  </a:lnTo>
                  <a:lnTo>
                    <a:pt x="3209" y="1541"/>
                  </a:lnTo>
                  <a:lnTo>
                    <a:pt x="3244" y="1608"/>
                  </a:lnTo>
                  <a:lnTo>
                    <a:pt x="3282" y="1630"/>
                  </a:lnTo>
                  <a:lnTo>
                    <a:pt x="3282" y="1677"/>
                  </a:lnTo>
                  <a:lnTo>
                    <a:pt x="3239" y="1728"/>
                  </a:lnTo>
                  <a:lnTo>
                    <a:pt x="3189" y="1776"/>
                  </a:lnTo>
                  <a:lnTo>
                    <a:pt x="3138" y="1766"/>
                  </a:lnTo>
                  <a:lnTo>
                    <a:pt x="3134" y="1803"/>
                  </a:lnTo>
                  <a:lnTo>
                    <a:pt x="3101" y="1819"/>
                  </a:lnTo>
                  <a:lnTo>
                    <a:pt x="3032" y="1839"/>
                  </a:lnTo>
                  <a:lnTo>
                    <a:pt x="2981" y="1898"/>
                  </a:lnTo>
                  <a:lnTo>
                    <a:pt x="2928" y="1941"/>
                  </a:lnTo>
                  <a:lnTo>
                    <a:pt x="2884" y="2012"/>
                  </a:lnTo>
                  <a:lnTo>
                    <a:pt x="2839" y="1947"/>
                  </a:lnTo>
                  <a:lnTo>
                    <a:pt x="2798" y="1917"/>
                  </a:lnTo>
                  <a:lnTo>
                    <a:pt x="2768" y="1945"/>
                  </a:lnTo>
                  <a:lnTo>
                    <a:pt x="2788" y="1967"/>
                  </a:lnTo>
                  <a:lnTo>
                    <a:pt x="2788" y="2032"/>
                  </a:lnTo>
                  <a:lnTo>
                    <a:pt x="2811" y="2087"/>
                  </a:lnTo>
                  <a:lnTo>
                    <a:pt x="2778" y="2140"/>
                  </a:lnTo>
                  <a:lnTo>
                    <a:pt x="2770" y="2118"/>
                  </a:lnTo>
                  <a:lnTo>
                    <a:pt x="2703" y="2116"/>
                  </a:lnTo>
                  <a:lnTo>
                    <a:pt x="2656" y="2073"/>
                  </a:lnTo>
                  <a:lnTo>
                    <a:pt x="2640" y="2012"/>
                  </a:lnTo>
                  <a:lnTo>
                    <a:pt x="2607" y="1971"/>
                  </a:lnTo>
                  <a:lnTo>
                    <a:pt x="2581" y="1925"/>
                  </a:lnTo>
                  <a:lnTo>
                    <a:pt x="2556" y="1911"/>
                  </a:lnTo>
                  <a:lnTo>
                    <a:pt x="2536" y="1941"/>
                  </a:lnTo>
                  <a:lnTo>
                    <a:pt x="2506" y="1943"/>
                  </a:lnTo>
                  <a:lnTo>
                    <a:pt x="2469" y="1967"/>
                  </a:lnTo>
                  <a:lnTo>
                    <a:pt x="2479" y="2035"/>
                  </a:lnTo>
                  <a:lnTo>
                    <a:pt x="2441" y="2049"/>
                  </a:lnTo>
                  <a:lnTo>
                    <a:pt x="2414" y="2039"/>
                  </a:lnTo>
                  <a:lnTo>
                    <a:pt x="2386" y="2075"/>
                  </a:lnTo>
                  <a:lnTo>
                    <a:pt x="2347" y="2073"/>
                  </a:lnTo>
                  <a:lnTo>
                    <a:pt x="2296" y="2128"/>
                  </a:lnTo>
                  <a:lnTo>
                    <a:pt x="2248" y="2132"/>
                  </a:lnTo>
                  <a:lnTo>
                    <a:pt x="2231" y="2055"/>
                  </a:lnTo>
                  <a:lnTo>
                    <a:pt x="2183" y="2051"/>
                  </a:lnTo>
                  <a:lnTo>
                    <a:pt x="2158" y="2093"/>
                  </a:lnTo>
                  <a:lnTo>
                    <a:pt x="2152" y="2142"/>
                  </a:lnTo>
                  <a:lnTo>
                    <a:pt x="2120" y="2181"/>
                  </a:lnTo>
                  <a:lnTo>
                    <a:pt x="2132" y="2222"/>
                  </a:lnTo>
                  <a:lnTo>
                    <a:pt x="2117" y="2246"/>
                  </a:lnTo>
                  <a:lnTo>
                    <a:pt x="2185" y="2333"/>
                  </a:lnTo>
                  <a:lnTo>
                    <a:pt x="2075" y="2376"/>
                  </a:lnTo>
                  <a:lnTo>
                    <a:pt x="2014" y="2376"/>
                  </a:lnTo>
                  <a:lnTo>
                    <a:pt x="1928" y="2407"/>
                  </a:lnTo>
                  <a:lnTo>
                    <a:pt x="1880" y="2526"/>
                  </a:lnTo>
                  <a:lnTo>
                    <a:pt x="1802" y="2555"/>
                  </a:lnTo>
                  <a:lnTo>
                    <a:pt x="1766" y="2539"/>
                  </a:lnTo>
                  <a:lnTo>
                    <a:pt x="1731" y="2598"/>
                  </a:lnTo>
                  <a:lnTo>
                    <a:pt x="1674" y="2579"/>
                  </a:lnTo>
                  <a:lnTo>
                    <a:pt x="1621" y="2638"/>
                  </a:lnTo>
                  <a:lnTo>
                    <a:pt x="1601" y="2718"/>
                  </a:lnTo>
                  <a:lnTo>
                    <a:pt x="1502" y="2852"/>
                  </a:lnTo>
                  <a:lnTo>
                    <a:pt x="1459" y="2888"/>
                  </a:lnTo>
                  <a:lnTo>
                    <a:pt x="1430" y="2860"/>
                  </a:lnTo>
                  <a:lnTo>
                    <a:pt x="1339" y="2876"/>
                  </a:lnTo>
                  <a:lnTo>
                    <a:pt x="1298" y="2823"/>
                  </a:lnTo>
                  <a:lnTo>
                    <a:pt x="1239" y="2821"/>
                  </a:lnTo>
                  <a:lnTo>
                    <a:pt x="1195" y="2781"/>
                  </a:lnTo>
                  <a:lnTo>
                    <a:pt x="1233" y="2707"/>
                  </a:lnTo>
                  <a:lnTo>
                    <a:pt x="1248" y="2659"/>
                  </a:lnTo>
                  <a:lnTo>
                    <a:pt x="1215" y="2612"/>
                  </a:lnTo>
                  <a:lnTo>
                    <a:pt x="1150" y="2630"/>
                  </a:lnTo>
                  <a:lnTo>
                    <a:pt x="1115" y="2709"/>
                  </a:lnTo>
                  <a:lnTo>
                    <a:pt x="1101" y="2846"/>
                  </a:lnTo>
                  <a:lnTo>
                    <a:pt x="1052" y="2901"/>
                  </a:lnTo>
                  <a:lnTo>
                    <a:pt x="939" y="2947"/>
                  </a:lnTo>
                  <a:lnTo>
                    <a:pt x="869" y="2941"/>
                  </a:lnTo>
                  <a:lnTo>
                    <a:pt x="810" y="2886"/>
                  </a:lnTo>
                  <a:lnTo>
                    <a:pt x="817" y="2795"/>
                  </a:lnTo>
                  <a:lnTo>
                    <a:pt x="874" y="2764"/>
                  </a:lnTo>
                  <a:lnTo>
                    <a:pt x="874" y="2657"/>
                  </a:lnTo>
                  <a:lnTo>
                    <a:pt x="829" y="2618"/>
                  </a:lnTo>
                  <a:lnTo>
                    <a:pt x="754" y="2620"/>
                  </a:lnTo>
                  <a:lnTo>
                    <a:pt x="658" y="2714"/>
                  </a:lnTo>
                  <a:lnTo>
                    <a:pt x="524" y="2714"/>
                  </a:lnTo>
                  <a:lnTo>
                    <a:pt x="441" y="2671"/>
                  </a:lnTo>
                  <a:lnTo>
                    <a:pt x="445" y="2610"/>
                  </a:lnTo>
                  <a:lnTo>
                    <a:pt x="378" y="2606"/>
                  </a:lnTo>
                  <a:lnTo>
                    <a:pt x="302" y="2539"/>
                  </a:lnTo>
                  <a:lnTo>
                    <a:pt x="351" y="2470"/>
                  </a:lnTo>
                  <a:lnTo>
                    <a:pt x="396" y="2457"/>
                  </a:lnTo>
                  <a:lnTo>
                    <a:pt x="376" y="2390"/>
                  </a:lnTo>
                  <a:lnTo>
                    <a:pt x="296" y="2362"/>
                  </a:lnTo>
                  <a:lnTo>
                    <a:pt x="203" y="2374"/>
                  </a:lnTo>
                  <a:lnTo>
                    <a:pt x="156" y="2429"/>
                  </a:lnTo>
                  <a:lnTo>
                    <a:pt x="111" y="2423"/>
                  </a:lnTo>
                  <a:lnTo>
                    <a:pt x="34" y="2333"/>
                  </a:lnTo>
                  <a:lnTo>
                    <a:pt x="0" y="2236"/>
                  </a:lnTo>
                  <a:lnTo>
                    <a:pt x="18" y="2179"/>
                  </a:lnTo>
                  <a:lnTo>
                    <a:pt x="10" y="2055"/>
                  </a:lnTo>
                  <a:lnTo>
                    <a:pt x="14" y="2057"/>
                  </a:lnTo>
                  <a:lnTo>
                    <a:pt x="30" y="2057"/>
                  </a:lnTo>
                  <a:lnTo>
                    <a:pt x="52" y="2059"/>
                  </a:lnTo>
                  <a:lnTo>
                    <a:pt x="79" y="2063"/>
                  </a:lnTo>
                  <a:lnTo>
                    <a:pt x="109" y="2065"/>
                  </a:lnTo>
                  <a:lnTo>
                    <a:pt x="138" y="2069"/>
                  </a:lnTo>
                  <a:lnTo>
                    <a:pt x="166" y="2073"/>
                  </a:lnTo>
                  <a:lnTo>
                    <a:pt x="189" y="2077"/>
                  </a:lnTo>
                  <a:lnTo>
                    <a:pt x="207" y="2081"/>
                  </a:lnTo>
                  <a:lnTo>
                    <a:pt x="243" y="2089"/>
                  </a:lnTo>
                  <a:lnTo>
                    <a:pt x="278" y="2089"/>
                  </a:lnTo>
                  <a:lnTo>
                    <a:pt x="308" y="2081"/>
                  </a:lnTo>
                  <a:lnTo>
                    <a:pt x="323" y="2075"/>
                  </a:lnTo>
                  <a:lnTo>
                    <a:pt x="337" y="2069"/>
                  </a:lnTo>
                  <a:lnTo>
                    <a:pt x="351" y="2067"/>
                  </a:lnTo>
                  <a:lnTo>
                    <a:pt x="367" y="2065"/>
                  </a:lnTo>
                  <a:lnTo>
                    <a:pt x="386" y="2069"/>
                  </a:lnTo>
                  <a:lnTo>
                    <a:pt x="412" y="2075"/>
                  </a:lnTo>
                  <a:lnTo>
                    <a:pt x="441" y="2079"/>
                  </a:lnTo>
                  <a:lnTo>
                    <a:pt x="473" y="2083"/>
                  </a:lnTo>
                  <a:lnTo>
                    <a:pt x="498" y="2087"/>
                  </a:lnTo>
                  <a:lnTo>
                    <a:pt x="518" y="2087"/>
                  </a:lnTo>
                  <a:lnTo>
                    <a:pt x="542" y="2089"/>
                  </a:lnTo>
                  <a:lnTo>
                    <a:pt x="560" y="2095"/>
                  </a:lnTo>
                  <a:lnTo>
                    <a:pt x="575" y="2104"/>
                  </a:lnTo>
                  <a:lnTo>
                    <a:pt x="589" y="2118"/>
                  </a:lnTo>
                  <a:lnTo>
                    <a:pt x="607" y="2134"/>
                  </a:lnTo>
                  <a:lnTo>
                    <a:pt x="626" y="2148"/>
                  </a:lnTo>
                  <a:lnTo>
                    <a:pt x="646" y="2156"/>
                  </a:lnTo>
                  <a:lnTo>
                    <a:pt x="666" y="2163"/>
                  </a:lnTo>
                  <a:lnTo>
                    <a:pt x="685" y="2173"/>
                  </a:lnTo>
                  <a:lnTo>
                    <a:pt x="709" y="2183"/>
                  </a:lnTo>
                  <a:lnTo>
                    <a:pt x="739" y="2193"/>
                  </a:lnTo>
                  <a:lnTo>
                    <a:pt x="762" y="2197"/>
                  </a:lnTo>
                  <a:lnTo>
                    <a:pt x="792" y="2199"/>
                  </a:lnTo>
                  <a:lnTo>
                    <a:pt x="821" y="2201"/>
                  </a:lnTo>
                  <a:lnTo>
                    <a:pt x="851" y="2201"/>
                  </a:lnTo>
                  <a:lnTo>
                    <a:pt x="874" y="2201"/>
                  </a:lnTo>
                  <a:lnTo>
                    <a:pt x="892" y="2203"/>
                  </a:lnTo>
                  <a:lnTo>
                    <a:pt x="904" y="2207"/>
                  </a:lnTo>
                  <a:lnTo>
                    <a:pt x="914" y="2215"/>
                  </a:lnTo>
                  <a:lnTo>
                    <a:pt x="924" y="2224"/>
                  </a:lnTo>
                  <a:lnTo>
                    <a:pt x="935" y="2232"/>
                  </a:lnTo>
                  <a:lnTo>
                    <a:pt x="947" y="2236"/>
                  </a:lnTo>
                  <a:lnTo>
                    <a:pt x="965" y="2238"/>
                  </a:lnTo>
                  <a:lnTo>
                    <a:pt x="985" y="2234"/>
                  </a:lnTo>
                  <a:lnTo>
                    <a:pt x="1002" y="2224"/>
                  </a:lnTo>
                  <a:lnTo>
                    <a:pt x="1024" y="2207"/>
                  </a:lnTo>
                  <a:lnTo>
                    <a:pt x="1048" y="2187"/>
                  </a:lnTo>
                  <a:lnTo>
                    <a:pt x="1073" y="2171"/>
                  </a:lnTo>
                  <a:lnTo>
                    <a:pt x="1103" y="2157"/>
                  </a:lnTo>
                  <a:lnTo>
                    <a:pt x="1134" y="2144"/>
                  </a:lnTo>
                  <a:lnTo>
                    <a:pt x="1164" y="2130"/>
                  </a:lnTo>
                  <a:lnTo>
                    <a:pt x="1199" y="2114"/>
                  </a:lnTo>
                  <a:lnTo>
                    <a:pt x="1241" y="2098"/>
                  </a:lnTo>
                  <a:lnTo>
                    <a:pt x="1282" y="2087"/>
                  </a:lnTo>
                  <a:lnTo>
                    <a:pt x="1325" y="2079"/>
                  </a:lnTo>
                  <a:lnTo>
                    <a:pt x="1345" y="2077"/>
                  </a:lnTo>
                  <a:lnTo>
                    <a:pt x="1357" y="2077"/>
                  </a:lnTo>
                  <a:lnTo>
                    <a:pt x="1363" y="2079"/>
                  </a:lnTo>
                  <a:lnTo>
                    <a:pt x="1367" y="2079"/>
                  </a:lnTo>
                  <a:lnTo>
                    <a:pt x="1371" y="2081"/>
                  </a:lnTo>
                  <a:lnTo>
                    <a:pt x="1378" y="2081"/>
                  </a:lnTo>
                  <a:lnTo>
                    <a:pt x="1392" y="2081"/>
                  </a:lnTo>
                  <a:lnTo>
                    <a:pt x="1418" y="2079"/>
                  </a:lnTo>
                  <a:lnTo>
                    <a:pt x="1463" y="2075"/>
                  </a:lnTo>
                  <a:lnTo>
                    <a:pt x="1498" y="2071"/>
                  </a:lnTo>
                  <a:lnTo>
                    <a:pt x="1526" y="2065"/>
                  </a:lnTo>
                  <a:lnTo>
                    <a:pt x="1548" y="2059"/>
                  </a:lnTo>
                  <a:lnTo>
                    <a:pt x="1561" y="2053"/>
                  </a:lnTo>
                  <a:lnTo>
                    <a:pt x="1571" y="2045"/>
                  </a:lnTo>
                  <a:lnTo>
                    <a:pt x="1577" y="2035"/>
                  </a:lnTo>
                  <a:lnTo>
                    <a:pt x="1581" y="2030"/>
                  </a:lnTo>
                  <a:lnTo>
                    <a:pt x="1589" y="2024"/>
                  </a:lnTo>
                  <a:lnTo>
                    <a:pt x="1603" y="2018"/>
                  </a:lnTo>
                  <a:lnTo>
                    <a:pt x="1622" y="2014"/>
                  </a:lnTo>
                  <a:lnTo>
                    <a:pt x="1640" y="2006"/>
                  </a:lnTo>
                  <a:lnTo>
                    <a:pt x="1656" y="1994"/>
                  </a:lnTo>
                  <a:lnTo>
                    <a:pt x="1668" y="1974"/>
                  </a:lnTo>
                  <a:lnTo>
                    <a:pt x="1674" y="1957"/>
                  </a:lnTo>
                  <a:lnTo>
                    <a:pt x="1680" y="1941"/>
                  </a:lnTo>
                  <a:lnTo>
                    <a:pt x="1685" y="1927"/>
                  </a:lnTo>
                  <a:lnTo>
                    <a:pt x="1697" y="1913"/>
                  </a:lnTo>
                  <a:lnTo>
                    <a:pt x="1715" y="1900"/>
                  </a:lnTo>
                  <a:lnTo>
                    <a:pt x="1737" y="1888"/>
                  </a:lnTo>
                  <a:lnTo>
                    <a:pt x="1752" y="1878"/>
                  </a:lnTo>
                  <a:lnTo>
                    <a:pt x="1764" y="1872"/>
                  </a:lnTo>
                  <a:lnTo>
                    <a:pt x="1772" y="1866"/>
                  </a:lnTo>
                  <a:lnTo>
                    <a:pt x="1780" y="1860"/>
                  </a:lnTo>
                  <a:lnTo>
                    <a:pt x="1790" y="1854"/>
                  </a:lnTo>
                  <a:lnTo>
                    <a:pt x="1804" y="1848"/>
                  </a:lnTo>
                  <a:lnTo>
                    <a:pt x="1817" y="1841"/>
                  </a:lnTo>
                  <a:lnTo>
                    <a:pt x="1831" y="1831"/>
                  </a:lnTo>
                  <a:lnTo>
                    <a:pt x="1837" y="1821"/>
                  </a:lnTo>
                  <a:lnTo>
                    <a:pt x="1837" y="1811"/>
                  </a:lnTo>
                  <a:lnTo>
                    <a:pt x="1825" y="1795"/>
                  </a:lnTo>
                  <a:lnTo>
                    <a:pt x="1809" y="1780"/>
                  </a:lnTo>
                  <a:lnTo>
                    <a:pt x="1794" y="1762"/>
                  </a:lnTo>
                  <a:lnTo>
                    <a:pt x="1780" y="1744"/>
                  </a:lnTo>
                  <a:lnTo>
                    <a:pt x="1772" y="1726"/>
                  </a:lnTo>
                  <a:lnTo>
                    <a:pt x="1772" y="1707"/>
                  </a:lnTo>
                  <a:lnTo>
                    <a:pt x="1772" y="1679"/>
                  </a:lnTo>
                  <a:lnTo>
                    <a:pt x="1776" y="1652"/>
                  </a:lnTo>
                  <a:lnTo>
                    <a:pt x="1782" y="1628"/>
                  </a:lnTo>
                  <a:lnTo>
                    <a:pt x="1790" y="1608"/>
                  </a:lnTo>
                  <a:lnTo>
                    <a:pt x="1806" y="1593"/>
                  </a:lnTo>
                  <a:lnTo>
                    <a:pt x="1823" y="1585"/>
                  </a:lnTo>
                  <a:lnTo>
                    <a:pt x="1843" y="1581"/>
                  </a:lnTo>
                  <a:lnTo>
                    <a:pt x="1863" y="1585"/>
                  </a:lnTo>
                  <a:lnTo>
                    <a:pt x="1884" y="1597"/>
                  </a:lnTo>
                  <a:lnTo>
                    <a:pt x="1910" y="1606"/>
                  </a:lnTo>
                  <a:lnTo>
                    <a:pt x="1937" y="1614"/>
                  </a:lnTo>
                  <a:lnTo>
                    <a:pt x="1963" y="1616"/>
                  </a:lnTo>
                  <a:lnTo>
                    <a:pt x="1985" y="1614"/>
                  </a:lnTo>
                  <a:lnTo>
                    <a:pt x="2002" y="1614"/>
                  </a:lnTo>
                  <a:lnTo>
                    <a:pt x="2020" y="1612"/>
                  </a:lnTo>
                  <a:lnTo>
                    <a:pt x="2034" y="1608"/>
                  </a:lnTo>
                  <a:lnTo>
                    <a:pt x="2046" y="1597"/>
                  </a:lnTo>
                  <a:lnTo>
                    <a:pt x="2058" y="1581"/>
                  </a:lnTo>
                  <a:lnTo>
                    <a:pt x="2071" y="1561"/>
                  </a:lnTo>
                  <a:lnTo>
                    <a:pt x="2085" y="1538"/>
                  </a:lnTo>
                  <a:lnTo>
                    <a:pt x="2101" y="1518"/>
                  </a:lnTo>
                  <a:lnTo>
                    <a:pt x="2117" y="1502"/>
                  </a:lnTo>
                  <a:lnTo>
                    <a:pt x="2130" y="1494"/>
                  </a:lnTo>
                  <a:lnTo>
                    <a:pt x="2146" y="1490"/>
                  </a:lnTo>
                  <a:lnTo>
                    <a:pt x="2166" y="1488"/>
                  </a:lnTo>
                  <a:lnTo>
                    <a:pt x="2189" y="1486"/>
                  </a:lnTo>
                  <a:lnTo>
                    <a:pt x="2213" y="1484"/>
                  </a:lnTo>
                  <a:lnTo>
                    <a:pt x="2231" y="1482"/>
                  </a:lnTo>
                  <a:lnTo>
                    <a:pt x="2243" y="1477"/>
                  </a:lnTo>
                  <a:lnTo>
                    <a:pt x="2254" y="1469"/>
                  </a:lnTo>
                  <a:lnTo>
                    <a:pt x="2268" y="1455"/>
                  </a:lnTo>
                  <a:lnTo>
                    <a:pt x="2284" y="1437"/>
                  </a:lnTo>
                  <a:lnTo>
                    <a:pt x="2298" y="1421"/>
                  </a:lnTo>
                  <a:lnTo>
                    <a:pt x="2308" y="1408"/>
                  </a:lnTo>
                  <a:lnTo>
                    <a:pt x="2311" y="1388"/>
                  </a:lnTo>
                  <a:lnTo>
                    <a:pt x="2315" y="1364"/>
                  </a:lnTo>
                  <a:lnTo>
                    <a:pt x="2321" y="1343"/>
                  </a:lnTo>
                  <a:lnTo>
                    <a:pt x="2331" y="1323"/>
                  </a:lnTo>
                  <a:lnTo>
                    <a:pt x="2351" y="1303"/>
                  </a:lnTo>
                  <a:lnTo>
                    <a:pt x="2374" y="1286"/>
                  </a:lnTo>
                  <a:lnTo>
                    <a:pt x="2402" y="1276"/>
                  </a:lnTo>
                  <a:lnTo>
                    <a:pt x="2416" y="1270"/>
                  </a:lnTo>
                  <a:lnTo>
                    <a:pt x="2426" y="1262"/>
                  </a:lnTo>
                  <a:lnTo>
                    <a:pt x="2433" y="1250"/>
                  </a:lnTo>
                  <a:lnTo>
                    <a:pt x="2443" y="1240"/>
                  </a:lnTo>
                  <a:lnTo>
                    <a:pt x="2455" y="1232"/>
                  </a:lnTo>
                  <a:lnTo>
                    <a:pt x="2469" y="1227"/>
                  </a:lnTo>
                  <a:lnTo>
                    <a:pt x="2487" y="1217"/>
                  </a:lnTo>
                  <a:lnTo>
                    <a:pt x="2510" y="1205"/>
                  </a:lnTo>
                  <a:lnTo>
                    <a:pt x="2534" y="1195"/>
                  </a:lnTo>
                  <a:lnTo>
                    <a:pt x="2559" y="1189"/>
                  </a:lnTo>
                  <a:lnTo>
                    <a:pt x="2583" y="1187"/>
                  </a:lnTo>
                  <a:lnTo>
                    <a:pt x="2607" y="1189"/>
                  </a:lnTo>
                  <a:lnTo>
                    <a:pt x="2628" y="1195"/>
                  </a:lnTo>
                  <a:lnTo>
                    <a:pt x="2652" y="1199"/>
                  </a:lnTo>
                  <a:lnTo>
                    <a:pt x="2670" y="1203"/>
                  </a:lnTo>
                  <a:lnTo>
                    <a:pt x="2685" y="1203"/>
                  </a:lnTo>
                  <a:lnTo>
                    <a:pt x="2697" y="1197"/>
                  </a:lnTo>
                  <a:lnTo>
                    <a:pt x="2707" y="1183"/>
                  </a:lnTo>
                  <a:lnTo>
                    <a:pt x="2713" y="1171"/>
                  </a:lnTo>
                  <a:lnTo>
                    <a:pt x="2713" y="1158"/>
                  </a:lnTo>
                  <a:lnTo>
                    <a:pt x="2707" y="1140"/>
                  </a:lnTo>
                  <a:lnTo>
                    <a:pt x="2695" y="1126"/>
                  </a:lnTo>
                  <a:lnTo>
                    <a:pt x="2682" y="1108"/>
                  </a:lnTo>
                  <a:lnTo>
                    <a:pt x="2662" y="1089"/>
                  </a:lnTo>
                  <a:lnTo>
                    <a:pt x="2644" y="1071"/>
                  </a:lnTo>
                  <a:lnTo>
                    <a:pt x="2626" y="1055"/>
                  </a:lnTo>
                  <a:lnTo>
                    <a:pt x="2611" y="1042"/>
                  </a:lnTo>
                  <a:lnTo>
                    <a:pt x="2575" y="1016"/>
                  </a:lnTo>
                  <a:lnTo>
                    <a:pt x="2538" y="1004"/>
                  </a:lnTo>
                  <a:lnTo>
                    <a:pt x="2524" y="998"/>
                  </a:lnTo>
                  <a:lnTo>
                    <a:pt x="2510" y="990"/>
                  </a:lnTo>
                  <a:lnTo>
                    <a:pt x="2498" y="986"/>
                  </a:lnTo>
                  <a:lnTo>
                    <a:pt x="2485" y="984"/>
                  </a:lnTo>
                  <a:lnTo>
                    <a:pt x="2469" y="990"/>
                  </a:lnTo>
                  <a:lnTo>
                    <a:pt x="2453" y="1006"/>
                  </a:lnTo>
                  <a:lnTo>
                    <a:pt x="2439" y="1024"/>
                  </a:lnTo>
                  <a:lnTo>
                    <a:pt x="2426" y="1040"/>
                  </a:lnTo>
                  <a:lnTo>
                    <a:pt x="2408" y="1051"/>
                  </a:lnTo>
                  <a:lnTo>
                    <a:pt x="2394" y="1053"/>
                  </a:lnTo>
                  <a:lnTo>
                    <a:pt x="2376" y="1049"/>
                  </a:lnTo>
                  <a:lnTo>
                    <a:pt x="2357" y="1044"/>
                  </a:lnTo>
                  <a:lnTo>
                    <a:pt x="2337" y="1036"/>
                  </a:lnTo>
                  <a:lnTo>
                    <a:pt x="2317" y="1032"/>
                  </a:lnTo>
                  <a:lnTo>
                    <a:pt x="2304" y="1034"/>
                  </a:lnTo>
                  <a:lnTo>
                    <a:pt x="2292" y="1042"/>
                  </a:lnTo>
                  <a:lnTo>
                    <a:pt x="2282" y="1053"/>
                  </a:lnTo>
                  <a:lnTo>
                    <a:pt x="2272" y="1067"/>
                  </a:lnTo>
                  <a:lnTo>
                    <a:pt x="2260" y="1079"/>
                  </a:lnTo>
                  <a:lnTo>
                    <a:pt x="2248" y="1087"/>
                  </a:lnTo>
                  <a:lnTo>
                    <a:pt x="2235" y="1087"/>
                  </a:lnTo>
                  <a:lnTo>
                    <a:pt x="2211" y="1075"/>
                  </a:lnTo>
                  <a:lnTo>
                    <a:pt x="2189" y="1061"/>
                  </a:lnTo>
                  <a:lnTo>
                    <a:pt x="2174" y="1044"/>
                  </a:lnTo>
                  <a:lnTo>
                    <a:pt x="2168" y="1024"/>
                  </a:lnTo>
                  <a:lnTo>
                    <a:pt x="2170" y="1010"/>
                  </a:lnTo>
                  <a:lnTo>
                    <a:pt x="2178" y="1002"/>
                  </a:lnTo>
                  <a:lnTo>
                    <a:pt x="2185" y="992"/>
                  </a:lnTo>
                  <a:lnTo>
                    <a:pt x="2193" y="982"/>
                  </a:lnTo>
                  <a:lnTo>
                    <a:pt x="2197" y="965"/>
                  </a:lnTo>
                  <a:lnTo>
                    <a:pt x="2199" y="935"/>
                  </a:lnTo>
                  <a:lnTo>
                    <a:pt x="2201" y="902"/>
                  </a:lnTo>
                  <a:lnTo>
                    <a:pt x="2207" y="868"/>
                  </a:lnTo>
                  <a:lnTo>
                    <a:pt x="2217" y="839"/>
                  </a:lnTo>
                  <a:lnTo>
                    <a:pt x="2229" y="811"/>
                  </a:lnTo>
                  <a:lnTo>
                    <a:pt x="2239" y="782"/>
                  </a:lnTo>
                  <a:lnTo>
                    <a:pt x="2248" y="754"/>
                  </a:lnTo>
                  <a:lnTo>
                    <a:pt x="2254" y="735"/>
                  </a:lnTo>
                  <a:lnTo>
                    <a:pt x="2262" y="721"/>
                  </a:lnTo>
                  <a:lnTo>
                    <a:pt x="2276" y="713"/>
                  </a:lnTo>
                  <a:lnTo>
                    <a:pt x="2296" y="711"/>
                  </a:lnTo>
                  <a:lnTo>
                    <a:pt x="2317" y="713"/>
                  </a:lnTo>
                  <a:lnTo>
                    <a:pt x="2331" y="719"/>
                  </a:lnTo>
                  <a:lnTo>
                    <a:pt x="2349" y="725"/>
                  </a:lnTo>
                  <a:lnTo>
                    <a:pt x="2365" y="733"/>
                  </a:lnTo>
                  <a:lnTo>
                    <a:pt x="2380" y="736"/>
                  </a:lnTo>
                  <a:lnTo>
                    <a:pt x="2394" y="736"/>
                  </a:lnTo>
                  <a:lnTo>
                    <a:pt x="2406" y="729"/>
                  </a:lnTo>
                  <a:lnTo>
                    <a:pt x="2424" y="703"/>
                  </a:lnTo>
                  <a:lnTo>
                    <a:pt x="2443" y="675"/>
                  </a:lnTo>
                  <a:lnTo>
                    <a:pt x="2463" y="650"/>
                  </a:lnTo>
                  <a:lnTo>
                    <a:pt x="2477" y="640"/>
                  </a:lnTo>
                  <a:lnTo>
                    <a:pt x="2493" y="636"/>
                  </a:lnTo>
                  <a:lnTo>
                    <a:pt x="2506" y="634"/>
                  </a:lnTo>
                  <a:lnTo>
                    <a:pt x="2522" y="630"/>
                  </a:lnTo>
                  <a:lnTo>
                    <a:pt x="2534" y="622"/>
                  </a:lnTo>
                  <a:lnTo>
                    <a:pt x="2540" y="611"/>
                  </a:lnTo>
                  <a:lnTo>
                    <a:pt x="2542" y="595"/>
                  </a:lnTo>
                  <a:lnTo>
                    <a:pt x="2538" y="577"/>
                  </a:lnTo>
                  <a:lnTo>
                    <a:pt x="2534" y="561"/>
                  </a:lnTo>
                  <a:lnTo>
                    <a:pt x="2530" y="548"/>
                  </a:lnTo>
                  <a:lnTo>
                    <a:pt x="2532" y="534"/>
                  </a:lnTo>
                  <a:lnTo>
                    <a:pt x="2536" y="518"/>
                  </a:lnTo>
                  <a:lnTo>
                    <a:pt x="2542" y="498"/>
                  </a:lnTo>
                  <a:lnTo>
                    <a:pt x="2550" y="477"/>
                  </a:lnTo>
                  <a:lnTo>
                    <a:pt x="2556" y="459"/>
                  </a:lnTo>
                  <a:lnTo>
                    <a:pt x="2561" y="443"/>
                  </a:lnTo>
                  <a:lnTo>
                    <a:pt x="2567" y="416"/>
                  </a:lnTo>
                  <a:lnTo>
                    <a:pt x="2571" y="386"/>
                  </a:lnTo>
                  <a:lnTo>
                    <a:pt x="2579" y="355"/>
                  </a:lnTo>
                  <a:lnTo>
                    <a:pt x="2585" y="337"/>
                  </a:lnTo>
                  <a:lnTo>
                    <a:pt x="2589" y="327"/>
                  </a:lnTo>
                  <a:lnTo>
                    <a:pt x="2595" y="317"/>
                  </a:lnTo>
                  <a:lnTo>
                    <a:pt x="2603" y="305"/>
                  </a:lnTo>
                  <a:lnTo>
                    <a:pt x="2615" y="294"/>
                  </a:lnTo>
                  <a:lnTo>
                    <a:pt x="2626" y="276"/>
                  </a:lnTo>
                  <a:lnTo>
                    <a:pt x="2632" y="260"/>
                  </a:lnTo>
                  <a:lnTo>
                    <a:pt x="2634" y="246"/>
                  </a:lnTo>
                  <a:lnTo>
                    <a:pt x="2634" y="231"/>
                  </a:lnTo>
                  <a:lnTo>
                    <a:pt x="2632" y="209"/>
                  </a:lnTo>
                  <a:lnTo>
                    <a:pt x="2632" y="185"/>
                  </a:lnTo>
                  <a:lnTo>
                    <a:pt x="2628" y="164"/>
                  </a:lnTo>
                  <a:lnTo>
                    <a:pt x="2622" y="150"/>
                  </a:lnTo>
                  <a:lnTo>
                    <a:pt x="2615" y="146"/>
                  </a:lnTo>
                  <a:lnTo>
                    <a:pt x="2605" y="148"/>
                  </a:lnTo>
                  <a:lnTo>
                    <a:pt x="2593" y="152"/>
                  </a:lnTo>
                  <a:lnTo>
                    <a:pt x="2581" y="156"/>
                  </a:lnTo>
                  <a:lnTo>
                    <a:pt x="2567" y="158"/>
                  </a:lnTo>
                  <a:lnTo>
                    <a:pt x="2556" y="156"/>
                  </a:lnTo>
                  <a:lnTo>
                    <a:pt x="2548" y="148"/>
                  </a:lnTo>
                  <a:lnTo>
                    <a:pt x="2546" y="136"/>
                  </a:lnTo>
                  <a:lnTo>
                    <a:pt x="2548" y="124"/>
                  </a:lnTo>
                  <a:lnTo>
                    <a:pt x="2550" y="116"/>
                  </a:lnTo>
                  <a:lnTo>
                    <a:pt x="2552" y="115"/>
                  </a:lnTo>
                  <a:close/>
                </a:path>
              </a:pathLst>
            </a:custGeom>
            <a:grpFill/>
            <a:ln w="0">
              <a:solidFill>
                <a:schemeClr val="bg1">
                  <a:lumMod val="95000"/>
                </a:schemeClr>
              </a:solidFill>
              <a:prstDash val="solid"/>
              <a:round/>
            </a:ln>
          </p:spPr>
          <p:txBody>
            <a:bodyPr/>
            <a:lstStyle/>
            <a:p>
              <a:endParaRPr altLang="en-US" lang="zh-CN" sz="2400"/>
            </a:p>
          </p:txBody>
        </p:sp>
        <p:sp>
          <p:nvSpPr>
            <p:cNvPr id="66" name="Freeform 106"/>
            <p:cNvSpPr/>
            <p:nvPr/>
          </p:nvSpPr>
          <p:spPr bwMode="gray">
            <a:xfrm>
              <a:off x="2264" y="884"/>
              <a:ext cx="1641" cy="1473"/>
            </a:xfrm>
            <a:custGeom>
              <a:gdLst>
                <a:gd fmla="*/ 651 w 3282" name="T0"/>
                <a:gd fmla="*/ 10 h 2947" name="T1"/>
                <a:gd fmla="*/ 669 w 3282" name="T2"/>
                <a:gd fmla="*/ 0 h 2947" name="T3"/>
                <a:gd fmla="*/ 720 w 3282" name="T4"/>
                <a:gd fmla="*/ 75 h 2947" name="T5"/>
                <a:gd fmla="*/ 808 w 3282" name="T6"/>
                <a:gd fmla="*/ 154 h 2947" name="T7"/>
                <a:gd fmla="*/ 761 w 3282" name="T8"/>
                <a:gd fmla="*/ 265 h 2947" name="T9"/>
                <a:gd fmla="*/ 737 w 3282" name="T10"/>
                <a:gd fmla="*/ 326 h 2947" name="T11"/>
                <a:gd fmla="*/ 793 w 3282" name="T12"/>
                <a:gd fmla="*/ 368 h 2947" name="T13"/>
                <a:gd fmla="*/ 785 w 3282" name="T14"/>
                <a:gd fmla="*/ 441 h 2947" name="T15"/>
                <a:gd fmla="*/ 710 w 3282" name="T16"/>
                <a:gd fmla="*/ 486 h 2947" name="T17"/>
                <a:gd fmla="*/ 693 w 3282" name="T18"/>
                <a:gd fmla="*/ 529 h 2947" name="T19"/>
                <a:gd fmla="*/ 634 w 3282" name="T20"/>
                <a:gd fmla="*/ 485 h 2947" name="T21"/>
                <a:gd fmla="*/ 587 w 3282" name="T22"/>
                <a:gd fmla="*/ 518 h 2947" name="T23"/>
                <a:gd fmla="*/ 530 w 3282" name="T24"/>
                <a:gd fmla="*/ 545 h 2947" name="T25"/>
                <a:gd fmla="*/ 470 w 3282" name="T26"/>
                <a:gd fmla="*/ 631 h 2947" name="T27"/>
                <a:gd fmla="*/ 376 w 3282" name="T28"/>
                <a:gd fmla="*/ 713 h 2947" name="T29"/>
                <a:gd fmla="*/ 309 w 3282" name="T30"/>
                <a:gd fmla="*/ 676 h 2947" name="T31"/>
                <a:gd fmla="*/ 235 w 3282" name="T32"/>
                <a:gd fmla="*/ 736 h 2947" name="T33"/>
                <a:gd fmla="*/ 189 w 3282" name="T34"/>
                <a:gd fmla="*/ 655 h 2947" name="T35"/>
                <a:gd fmla="*/ 88 w 3282" name="T36"/>
                <a:gd fmla="*/ 617 h 2947" name="T37"/>
                <a:gd fmla="*/ 9 w 3282" name="T38"/>
                <a:gd fmla="*/ 583 h 2947" name="T39"/>
                <a:gd fmla="*/ 20 w 3282" name="T40"/>
                <a:gd fmla="*/ 515 h 2947" name="T41"/>
                <a:gd fmla="*/ 70 w 3282" name="T42"/>
                <a:gd fmla="*/ 522 h 2947" name="T43"/>
                <a:gd fmla="*/ 103 w 3282" name="T44"/>
                <a:gd fmla="*/ 518 h 2947" name="T45"/>
                <a:gd fmla="*/ 144 w 3282" name="T46"/>
                <a:gd fmla="*/ 526 h 2947" name="T47"/>
                <a:gd fmla="*/ 178 w 3282" name="T48"/>
                <a:gd fmla="*/ 545 h 2947" name="T49"/>
                <a:gd fmla="*/ 223 w 3282" name="T50"/>
                <a:gd fmla="*/ 550 h 2947" name="T51"/>
                <a:gd fmla="*/ 246 w 3282" name="T52"/>
                <a:gd fmla="*/ 558 h 2947" name="T53"/>
                <a:gd fmla="*/ 291 w 3282" name="T54"/>
                <a:gd fmla="*/ 532 h 2947" name="T55"/>
                <a:gd fmla="*/ 341 w 3282" name="T56"/>
                <a:gd fmla="*/ 519 h 2947" name="T57"/>
                <a:gd fmla="*/ 375 w 3282" name="T58"/>
                <a:gd fmla="*/ 517 h 2947" name="T59"/>
                <a:gd fmla="*/ 398 w 3282" name="T60"/>
                <a:gd fmla="*/ 506 h 2947" name="T61"/>
                <a:gd fmla="*/ 420 w 3282" name="T62"/>
                <a:gd fmla="*/ 485 h 2947" name="T63"/>
                <a:gd fmla="*/ 443 w 3282" name="T64"/>
                <a:gd fmla="*/ 466 h 2947" name="T65"/>
                <a:gd fmla="*/ 459 w 3282" name="T66"/>
                <a:gd fmla="*/ 452 h 2947" name="T67"/>
                <a:gd fmla="*/ 443 w 3282" name="T68"/>
                <a:gd fmla="*/ 419 h 2947" name="T69"/>
                <a:gd fmla="*/ 466 w 3282" name="T70"/>
                <a:gd fmla="*/ 396 h 2947" name="T71"/>
                <a:gd fmla="*/ 505 w 3282" name="T72"/>
                <a:gd fmla="*/ 403 h 2947" name="T73"/>
                <a:gd fmla="*/ 530 w 3282" name="T74"/>
                <a:gd fmla="*/ 375 h 2947" name="T75"/>
                <a:gd fmla="*/ 561 w 3282" name="T76"/>
                <a:gd fmla="*/ 369 h 2947" name="T77"/>
                <a:gd fmla="*/ 579 w 3282" name="T78"/>
                <a:gd fmla="*/ 341 h 2947" name="T79"/>
                <a:gd fmla="*/ 607 w 3282" name="T80"/>
                <a:gd fmla="*/ 315 h 2947" name="T81"/>
                <a:gd fmla="*/ 634 w 3282" name="T82"/>
                <a:gd fmla="*/ 298 h 2947" name="T83"/>
                <a:gd fmla="*/ 672 w 3282" name="T84"/>
                <a:gd fmla="*/ 300 h 2947" name="T85"/>
                <a:gd fmla="*/ 671 w 3282" name="T86"/>
                <a:gd fmla="*/ 277 h 2947" name="T87"/>
                <a:gd fmla="*/ 631 w 3282" name="T88"/>
                <a:gd fmla="*/ 249 h 2947" name="T89"/>
                <a:gd fmla="*/ 607 w 3282" name="T90"/>
                <a:gd fmla="*/ 260 h 2947" name="T91"/>
                <a:gd fmla="*/ 576 w 3282" name="T92"/>
                <a:gd fmla="*/ 258 h 2947" name="T93"/>
                <a:gd fmla="*/ 553 w 3282" name="T94"/>
                <a:gd fmla="*/ 268 h 2947" name="T95"/>
                <a:gd fmla="*/ 549 w 3282" name="T96"/>
                <a:gd fmla="*/ 245 h 2947" name="T97"/>
                <a:gd fmla="*/ 560 w 3282" name="T98"/>
                <a:gd fmla="*/ 195 h 2947" name="T99"/>
                <a:gd fmla="*/ 583 w 3282" name="T100"/>
                <a:gd fmla="*/ 179 h 2947" name="T101"/>
                <a:gd fmla="*/ 611 w 3282" name="T102"/>
                <a:gd fmla="*/ 168 h 2947" name="T103"/>
                <a:gd fmla="*/ 635 w 3282" name="T104"/>
                <a:gd fmla="*/ 152 h 2947" name="T105"/>
                <a:gd fmla="*/ 636 w 3282" name="T106"/>
                <a:gd fmla="*/ 124 h 2947" name="T107"/>
                <a:gd fmla="*/ 647 w 3282" name="T108"/>
                <a:gd fmla="*/ 84 h 2947" name="T109"/>
                <a:gd fmla="*/ 659 w 3282" name="T110"/>
                <a:gd fmla="*/ 61 h 2947" name="T111"/>
                <a:gd fmla="*/ 652 w 3282" name="T112"/>
                <a:gd fmla="*/ 37 h 2947" name="T113"/>
                <a:gd fmla="*/ 637 w 3282" name="T114"/>
                <a:gd fmla="*/ 31 h 2947"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w 3282" name="T174"/>
                <a:gd fmla="*/ 0 h 2947" name="T175"/>
                <a:gd fmla="*/ 3282 w 3282" name="T176"/>
                <a:gd fmla="*/ 2947 h 2947" name="T177"/>
              </a:gd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b="T177" l="T174" r="T176" t="T175"/>
              <a:pathLst>
                <a:path h="2947" w="3282">
                  <a:moveTo>
                    <a:pt x="2552" y="115"/>
                  </a:moveTo>
                  <a:lnTo>
                    <a:pt x="2554" y="111"/>
                  </a:lnTo>
                  <a:lnTo>
                    <a:pt x="2559" y="101"/>
                  </a:lnTo>
                  <a:lnTo>
                    <a:pt x="2569" y="87"/>
                  </a:lnTo>
                  <a:lnTo>
                    <a:pt x="2579" y="73"/>
                  </a:lnTo>
                  <a:lnTo>
                    <a:pt x="2589" y="55"/>
                  </a:lnTo>
                  <a:lnTo>
                    <a:pt x="2601" y="42"/>
                  </a:lnTo>
                  <a:lnTo>
                    <a:pt x="2609" y="28"/>
                  </a:lnTo>
                  <a:lnTo>
                    <a:pt x="2617" y="20"/>
                  </a:lnTo>
                  <a:lnTo>
                    <a:pt x="2628" y="12"/>
                  </a:lnTo>
                  <a:lnTo>
                    <a:pt x="2642" y="6"/>
                  </a:lnTo>
                  <a:lnTo>
                    <a:pt x="2658" y="2"/>
                  </a:lnTo>
                  <a:lnTo>
                    <a:pt x="2670" y="0"/>
                  </a:lnTo>
                  <a:lnTo>
                    <a:pt x="2676" y="0"/>
                  </a:lnTo>
                  <a:lnTo>
                    <a:pt x="2715" y="50"/>
                  </a:lnTo>
                  <a:lnTo>
                    <a:pt x="2670" y="132"/>
                  </a:lnTo>
                  <a:lnTo>
                    <a:pt x="2758" y="183"/>
                  </a:lnTo>
                  <a:lnTo>
                    <a:pt x="2782" y="142"/>
                  </a:lnTo>
                  <a:lnTo>
                    <a:pt x="2849" y="164"/>
                  </a:lnTo>
                  <a:lnTo>
                    <a:pt x="2853" y="231"/>
                  </a:lnTo>
                  <a:lnTo>
                    <a:pt x="2880" y="303"/>
                  </a:lnTo>
                  <a:lnTo>
                    <a:pt x="2983" y="303"/>
                  </a:lnTo>
                  <a:lnTo>
                    <a:pt x="3091" y="268"/>
                  </a:lnTo>
                  <a:lnTo>
                    <a:pt x="3138" y="207"/>
                  </a:lnTo>
                  <a:lnTo>
                    <a:pt x="3250" y="286"/>
                  </a:lnTo>
                  <a:lnTo>
                    <a:pt x="3231" y="386"/>
                  </a:lnTo>
                  <a:lnTo>
                    <a:pt x="3201" y="500"/>
                  </a:lnTo>
                  <a:lnTo>
                    <a:pt x="3231" y="616"/>
                  </a:lnTo>
                  <a:lnTo>
                    <a:pt x="3199" y="632"/>
                  </a:lnTo>
                  <a:lnTo>
                    <a:pt x="3191" y="701"/>
                  </a:lnTo>
                  <a:lnTo>
                    <a:pt x="3140" y="756"/>
                  </a:lnTo>
                  <a:lnTo>
                    <a:pt x="3085" y="866"/>
                  </a:lnTo>
                  <a:lnTo>
                    <a:pt x="3002" y="957"/>
                  </a:lnTo>
                  <a:lnTo>
                    <a:pt x="2987" y="1004"/>
                  </a:lnTo>
                  <a:lnTo>
                    <a:pt x="3042" y="1063"/>
                  </a:lnTo>
                  <a:lnTo>
                    <a:pt x="3083" y="1120"/>
                  </a:lnTo>
                  <a:lnTo>
                    <a:pt x="3071" y="1201"/>
                  </a:lnTo>
                  <a:lnTo>
                    <a:pt x="3079" y="1266"/>
                  </a:lnTo>
                  <a:lnTo>
                    <a:pt x="3030" y="1244"/>
                  </a:lnTo>
                  <a:lnTo>
                    <a:pt x="3014" y="1264"/>
                  </a:lnTo>
                  <a:lnTo>
                    <a:pt x="2971" y="1250"/>
                  </a:lnTo>
                  <a:lnTo>
                    <a:pt x="2947" y="1305"/>
                  </a:lnTo>
                  <a:lnTo>
                    <a:pt x="2989" y="1313"/>
                  </a:lnTo>
                  <a:lnTo>
                    <a:pt x="3030" y="1368"/>
                  </a:lnTo>
                  <a:lnTo>
                    <a:pt x="3024" y="1451"/>
                  </a:lnTo>
                  <a:lnTo>
                    <a:pt x="3059" y="1500"/>
                  </a:lnTo>
                  <a:lnTo>
                    <a:pt x="3061" y="1530"/>
                  </a:lnTo>
                  <a:lnTo>
                    <a:pt x="3091" y="1536"/>
                  </a:lnTo>
                  <a:lnTo>
                    <a:pt x="3170" y="1475"/>
                  </a:lnTo>
                  <a:lnTo>
                    <a:pt x="3209" y="1541"/>
                  </a:lnTo>
                  <a:lnTo>
                    <a:pt x="3244" y="1608"/>
                  </a:lnTo>
                  <a:lnTo>
                    <a:pt x="3282" y="1630"/>
                  </a:lnTo>
                  <a:lnTo>
                    <a:pt x="3282" y="1677"/>
                  </a:lnTo>
                  <a:lnTo>
                    <a:pt x="3239" y="1728"/>
                  </a:lnTo>
                  <a:lnTo>
                    <a:pt x="3189" y="1776"/>
                  </a:lnTo>
                  <a:lnTo>
                    <a:pt x="3138" y="1766"/>
                  </a:lnTo>
                  <a:lnTo>
                    <a:pt x="3134" y="1803"/>
                  </a:lnTo>
                  <a:lnTo>
                    <a:pt x="3101" y="1819"/>
                  </a:lnTo>
                  <a:lnTo>
                    <a:pt x="3032" y="1839"/>
                  </a:lnTo>
                  <a:lnTo>
                    <a:pt x="2981" y="1898"/>
                  </a:lnTo>
                  <a:lnTo>
                    <a:pt x="2928" y="1941"/>
                  </a:lnTo>
                  <a:lnTo>
                    <a:pt x="2884" y="2012"/>
                  </a:lnTo>
                  <a:lnTo>
                    <a:pt x="2839" y="1947"/>
                  </a:lnTo>
                  <a:lnTo>
                    <a:pt x="2798" y="1917"/>
                  </a:lnTo>
                  <a:lnTo>
                    <a:pt x="2768" y="1945"/>
                  </a:lnTo>
                  <a:lnTo>
                    <a:pt x="2788" y="1967"/>
                  </a:lnTo>
                  <a:lnTo>
                    <a:pt x="2788" y="2032"/>
                  </a:lnTo>
                  <a:lnTo>
                    <a:pt x="2811" y="2087"/>
                  </a:lnTo>
                  <a:lnTo>
                    <a:pt x="2778" y="2140"/>
                  </a:lnTo>
                  <a:lnTo>
                    <a:pt x="2770" y="2118"/>
                  </a:lnTo>
                  <a:lnTo>
                    <a:pt x="2703" y="2116"/>
                  </a:lnTo>
                  <a:lnTo>
                    <a:pt x="2656" y="2073"/>
                  </a:lnTo>
                  <a:lnTo>
                    <a:pt x="2640" y="2012"/>
                  </a:lnTo>
                  <a:lnTo>
                    <a:pt x="2607" y="1971"/>
                  </a:lnTo>
                  <a:lnTo>
                    <a:pt x="2581" y="1925"/>
                  </a:lnTo>
                  <a:lnTo>
                    <a:pt x="2556" y="1911"/>
                  </a:lnTo>
                  <a:lnTo>
                    <a:pt x="2536" y="1941"/>
                  </a:lnTo>
                  <a:lnTo>
                    <a:pt x="2506" y="1943"/>
                  </a:lnTo>
                  <a:lnTo>
                    <a:pt x="2469" y="1967"/>
                  </a:lnTo>
                  <a:lnTo>
                    <a:pt x="2479" y="2035"/>
                  </a:lnTo>
                  <a:lnTo>
                    <a:pt x="2441" y="2049"/>
                  </a:lnTo>
                  <a:lnTo>
                    <a:pt x="2414" y="2039"/>
                  </a:lnTo>
                  <a:lnTo>
                    <a:pt x="2386" y="2075"/>
                  </a:lnTo>
                  <a:lnTo>
                    <a:pt x="2347" y="2073"/>
                  </a:lnTo>
                  <a:lnTo>
                    <a:pt x="2296" y="2128"/>
                  </a:lnTo>
                  <a:lnTo>
                    <a:pt x="2248" y="2132"/>
                  </a:lnTo>
                  <a:lnTo>
                    <a:pt x="2231" y="2055"/>
                  </a:lnTo>
                  <a:lnTo>
                    <a:pt x="2183" y="2051"/>
                  </a:lnTo>
                  <a:lnTo>
                    <a:pt x="2158" y="2093"/>
                  </a:lnTo>
                  <a:lnTo>
                    <a:pt x="2152" y="2142"/>
                  </a:lnTo>
                  <a:lnTo>
                    <a:pt x="2120" y="2181"/>
                  </a:lnTo>
                  <a:lnTo>
                    <a:pt x="2132" y="2222"/>
                  </a:lnTo>
                  <a:lnTo>
                    <a:pt x="2117" y="2246"/>
                  </a:lnTo>
                  <a:lnTo>
                    <a:pt x="2185" y="2333"/>
                  </a:lnTo>
                  <a:lnTo>
                    <a:pt x="2075" y="2376"/>
                  </a:lnTo>
                  <a:lnTo>
                    <a:pt x="2014" y="2376"/>
                  </a:lnTo>
                  <a:lnTo>
                    <a:pt x="1928" y="2407"/>
                  </a:lnTo>
                  <a:lnTo>
                    <a:pt x="1880" y="2526"/>
                  </a:lnTo>
                  <a:lnTo>
                    <a:pt x="1802" y="2555"/>
                  </a:lnTo>
                  <a:lnTo>
                    <a:pt x="1766" y="2539"/>
                  </a:lnTo>
                  <a:lnTo>
                    <a:pt x="1731" y="2598"/>
                  </a:lnTo>
                  <a:lnTo>
                    <a:pt x="1674" y="2579"/>
                  </a:lnTo>
                  <a:lnTo>
                    <a:pt x="1621" y="2638"/>
                  </a:lnTo>
                  <a:lnTo>
                    <a:pt x="1601" y="2718"/>
                  </a:lnTo>
                  <a:lnTo>
                    <a:pt x="1502" y="2852"/>
                  </a:lnTo>
                  <a:lnTo>
                    <a:pt x="1459" y="2888"/>
                  </a:lnTo>
                  <a:lnTo>
                    <a:pt x="1430" y="2860"/>
                  </a:lnTo>
                  <a:lnTo>
                    <a:pt x="1339" y="2876"/>
                  </a:lnTo>
                  <a:lnTo>
                    <a:pt x="1298" y="2823"/>
                  </a:lnTo>
                  <a:lnTo>
                    <a:pt x="1239" y="2821"/>
                  </a:lnTo>
                  <a:lnTo>
                    <a:pt x="1195" y="2781"/>
                  </a:lnTo>
                  <a:lnTo>
                    <a:pt x="1233" y="2707"/>
                  </a:lnTo>
                  <a:lnTo>
                    <a:pt x="1248" y="2659"/>
                  </a:lnTo>
                  <a:lnTo>
                    <a:pt x="1215" y="2612"/>
                  </a:lnTo>
                  <a:lnTo>
                    <a:pt x="1150" y="2630"/>
                  </a:lnTo>
                  <a:lnTo>
                    <a:pt x="1115" y="2709"/>
                  </a:lnTo>
                  <a:lnTo>
                    <a:pt x="1101" y="2846"/>
                  </a:lnTo>
                  <a:lnTo>
                    <a:pt x="1052" y="2901"/>
                  </a:lnTo>
                  <a:lnTo>
                    <a:pt x="939" y="2947"/>
                  </a:lnTo>
                  <a:lnTo>
                    <a:pt x="869" y="2941"/>
                  </a:lnTo>
                  <a:lnTo>
                    <a:pt x="810" y="2886"/>
                  </a:lnTo>
                  <a:lnTo>
                    <a:pt x="817" y="2795"/>
                  </a:lnTo>
                  <a:lnTo>
                    <a:pt x="874" y="2764"/>
                  </a:lnTo>
                  <a:lnTo>
                    <a:pt x="874" y="2657"/>
                  </a:lnTo>
                  <a:lnTo>
                    <a:pt x="829" y="2618"/>
                  </a:lnTo>
                  <a:lnTo>
                    <a:pt x="754" y="2620"/>
                  </a:lnTo>
                  <a:lnTo>
                    <a:pt x="658" y="2714"/>
                  </a:lnTo>
                  <a:lnTo>
                    <a:pt x="524" y="2714"/>
                  </a:lnTo>
                  <a:lnTo>
                    <a:pt x="441" y="2671"/>
                  </a:lnTo>
                  <a:lnTo>
                    <a:pt x="445" y="2610"/>
                  </a:lnTo>
                  <a:lnTo>
                    <a:pt x="378" y="2606"/>
                  </a:lnTo>
                  <a:lnTo>
                    <a:pt x="302" y="2539"/>
                  </a:lnTo>
                  <a:lnTo>
                    <a:pt x="351" y="2470"/>
                  </a:lnTo>
                  <a:lnTo>
                    <a:pt x="396" y="2457"/>
                  </a:lnTo>
                  <a:lnTo>
                    <a:pt x="376" y="2390"/>
                  </a:lnTo>
                  <a:lnTo>
                    <a:pt x="296" y="2362"/>
                  </a:lnTo>
                  <a:lnTo>
                    <a:pt x="203" y="2374"/>
                  </a:lnTo>
                  <a:lnTo>
                    <a:pt x="156" y="2429"/>
                  </a:lnTo>
                  <a:lnTo>
                    <a:pt x="111" y="2423"/>
                  </a:lnTo>
                  <a:lnTo>
                    <a:pt x="34" y="2333"/>
                  </a:lnTo>
                  <a:lnTo>
                    <a:pt x="0" y="2236"/>
                  </a:lnTo>
                  <a:lnTo>
                    <a:pt x="18" y="2179"/>
                  </a:lnTo>
                  <a:lnTo>
                    <a:pt x="10" y="2055"/>
                  </a:lnTo>
                  <a:lnTo>
                    <a:pt x="14" y="2057"/>
                  </a:lnTo>
                  <a:lnTo>
                    <a:pt x="30" y="2057"/>
                  </a:lnTo>
                  <a:lnTo>
                    <a:pt x="52" y="2059"/>
                  </a:lnTo>
                  <a:lnTo>
                    <a:pt x="79" y="2063"/>
                  </a:lnTo>
                  <a:lnTo>
                    <a:pt x="109" y="2065"/>
                  </a:lnTo>
                  <a:lnTo>
                    <a:pt x="138" y="2069"/>
                  </a:lnTo>
                  <a:lnTo>
                    <a:pt x="166" y="2073"/>
                  </a:lnTo>
                  <a:lnTo>
                    <a:pt x="189" y="2077"/>
                  </a:lnTo>
                  <a:lnTo>
                    <a:pt x="207" y="2081"/>
                  </a:lnTo>
                  <a:lnTo>
                    <a:pt x="243" y="2089"/>
                  </a:lnTo>
                  <a:lnTo>
                    <a:pt x="278" y="2089"/>
                  </a:lnTo>
                  <a:lnTo>
                    <a:pt x="308" y="2081"/>
                  </a:lnTo>
                  <a:lnTo>
                    <a:pt x="323" y="2075"/>
                  </a:lnTo>
                  <a:lnTo>
                    <a:pt x="337" y="2069"/>
                  </a:lnTo>
                  <a:lnTo>
                    <a:pt x="351" y="2067"/>
                  </a:lnTo>
                  <a:lnTo>
                    <a:pt x="367" y="2065"/>
                  </a:lnTo>
                  <a:lnTo>
                    <a:pt x="386" y="2069"/>
                  </a:lnTo>
                  <a:lnTo>
                    <a:pt x="412" y="2075"/>
                  </a:lnTo>
                  <a:lnTo>
                    <a:pt x="441" y="2079"/>
                  </a:lnTo>
                  <a:lnTo>
                    <a:pt x="473" y="2083"/>
                  </a:lnTo>
                  <a:lnTo>
                    <a:pt x="498" y="2087"/>
                  </a:lnTo>
                  <a:lnTo>
                    <a:pt x="518" y="2087"/>
                  </a:lnTo>
                  <a:lnTo>
                    <a:pt x="542" y="2089"/>
                  </a:lnTo>
                  <a:lnTo>
                    <a:pt x="560" y="2095"/>
                  </a:lnTo>
                  <a:lnTo>
                    <a:pt x="575" y="2104"/>
                  </a:lnTo>
                  <a:lnTo>
                    <a:pt x="589" y="2118"/>
                  </a:lnTo>
                  <a:lnTo>
                    <a:pt x="607" y="2134"/>
                  </a:lnTo>
                  <a:lnTo>
                    <a:pt x="626" y="2148"/>
                  </a:lnTo>
                  <a:lnTo>
                    <a:pt x="646" y="2156"/>
                  </a:lnTo>
                  <a:lnTo>
                    <a:pt x="666" y="2163"/>
                  </a:lnTo>
                  <a:lnTo>
                    <a:pt x="685" y="2173"/>
                  </a:lnTo>
                  <a:lnTo>
                    <a:pt x="709" y="2183"/>
                  </a:lnTo>
                  <a:lnTo>
                    <a:pt x="739" y="2193"/>
                  </a:lnTo>
                  <a:lnTo>
                    <a:pt x="762" y="2197"/>
                  </a:lnTo>
                  <a:lnTo>
                    <a:pt x="792" y="2199"/>
                  </a:lnTo>
                  <a:lnTo>
                    <a:pt x="821" y="2201"/>
                  </a:lnTo>
                  <a:lnTo>
                    <a:pt x="851" y="2201"/>
                  </a:lnTo>
                  <a:lnTo>
                    <a:pt x="874" y="2201"/>
                  </a:lnTo>
                  <a:lnTo>
                    <a:pt x="892" y="2203"/>
                  </a:lnTo>
                  <a:lnTo>
                    <a:pt x="904" y="2207"/>
                  </a:lnTo>
                  <a:lnTo>
                    <a:pt x="914" y="2215"/>
                  </a:lnTo>
                  <a:lnTo>
                    <a:pt x="924" y="2224"/>
                  </a:lnTo>
                  <a:lnTo>
                    <a:pt x="935" y="2232"/>
                  </a:lnTo>
                  <a:lnTo>
                    <a:pt x="947" y="2236"/>
                  </a:lnTo>
                  <a:lnTo>
                    <a:pt x="965" y="2238"/>
                  </a:lnTo>
                  <a:lnTo>
                    <a:pt x="985" y="2234"/>
                  </a:lnTo>
                  <a:lnTo>
                    <a:pt x="1002" y="2224"/>
                  </a:lnTo>
                  <a:lnTo>
                    <a:pt x="1024" y="2207"/>
                  </a:lnTo>
                  <a:lnTo>
                    <a:pt x="1048" y="2187"/>
                  </a:lnTo>
                  <a:lnTo>
                    <a:pt x="1073" y="2171"/>
                  </a:lnTo>
                  <a:lnTo>
                    <a:pt x="1103" y="2157"/>
                  </a:lnTo>
                  <a:lnTo>
                    <a:pt x="1134" y="2144"/>
                  </a:lnTo>
                  <a:lnTo>
                    <a:pt x="1164" y="2130"/>
                  </a:lnTo>
                  <a:lnTo>
                    <a:pt x="1199" y="2114"/>
                  </a:lnTo>
                  <a:lnTo>
                    <a:pt x="1241" y="2098"/>
                  </a:lnTo>
                  <a:lnTo>
                    <a:pt x="1282" y="2087"/>
                  </a:lnTo>
                  <a:lnTo>
                    <a:pt x="1325" y="2079"/>
                  </a:lnTo>
                  <a:lnTo>
                    <a:pt x="1345" y="2077"/>
                  </a:lnTo>
                  <a:lnTo>
                    <a:pt x="1357" y="2077"/>
                  </a:lnTo>
                  <a:lnTo>
                    <a:pt x="1363" y="2079"/>
                  </a:lnTo>
                  <a:lnTo>
                    <a:pt x="1367" y="2079"/>
                  </a:lnTo>
                  <a:lnTo>
                    <a:pt x="1371" y="2081"/>
                  </a:lnTo>
                  <a:lnTo>
                    <a:pt x="1378" y="2081"/>
                  </a:lnTo>
                  <a:lnTo>
                    <a:pt x="1392" y="2081"/>
                  </a:lnTo>
                  <a:lnTo>
                    <a:pt x="1418" y="2079"/>
                  </a:lnTo>
                  <a:lnTo>
                    <a:pt x="1463" y="2075"/>
                  </a:lnTo>
                  <a:lnTo>
                    <a:pt x="1498" y="2071"/>
                  </a:lnTo>
                  <a:lnTo>
                    <a:pt x="1526" y="2065"/>
                  </a:lnTo>
                  <a:lnTo>
                    <a:pt x="1548" y="2059"/>
                  </a:lnTo>
                  <a:lnTo>
                    <a:pt x="1561" y="2053"/>
                  </a:lnTo>
                  <a:lnTo>
                    <a:pt x="1571" y="2045"/>
                  </a:lnTo>
                  <a:lnTo>
                    <a:pt x="1577" y="2035"/>
                  </a:lnTo>
                  <a:lnTo>
                    <a:pt x="1581" y="2030"/>
                  </a:lnTo>
                  <a:lnTo>
                    <a:pt x="1589" y="2024"/>
                  </a:lnTo>
                  <a:lnTo>
                    <a:pt x="1603" y="2018"/>
                  </a:lnTo>
                  <a:lnTo>
                    <a:pt x="1622" y="2014"/>
                  </a:lnTo>
                  <a:lnTo>
                    <a:pt x="1640" y="2006"/>
                  </a:lnTo>
                  <a:lnTo>
                    <a:pt x="1656" y="1994"/>
                  </a:lnTo>
                  <a:lnTo>
                    <a:pt x="1668" y="1974"/>
                  </a:lnTo>
                  <a:lnTo>
                    <a:pt x="1674" y="1957"/>
                  </a:lnTo>
                  <a:lnTo>
                    <a:pt x="1680" y="1941"/>
                  </a:lnTo>
                  <a:lnTo>
                    <a:pt x="1685" y="1927"/>
                  </a:lnTo>
                  <a:lnTo>
                    <a:pt x="1697" y="1913"/>
                  </a:lnTo>
                  <a:lnTo>
                    <a:pt x="1715" y="1900"/>
                  </a:lnTo>
                  <a:lnTo>
                    <a:pt x="1737" y="1888"/>
                  </a:lnTo>
                  <a:lnTo>
                    <a:pt x="1752" y="1878"/>
                  </a:lnTo>
                  <a:lnTo>
                    <a:pt x="1764" y="1872"/>
                  </a:lnTo>
                  <a:lnTo>
                    <a:pt x="1772" y="1866"/>
                  </a:lnTo>
                  <a:lnTo>
                    <a:pt x="1780" y="1860"/>
                  </a:lnTo>
                  <a:lnTo>
                    <a:pt x="1790" y="1854"/>
                  </a:lnTo>
                  <a:lnTo>
                    <a:pt x="1804" y="1848"/>
                  </a:lnTo>
                  <a:lnTo>
                    <a:pt x="1817" y="1841"/>
                  </a:lnTo>
                  <a:lnTo>
                    <a:pt x="1831" y="1831"/>
                  </a:lnTo>
                  <a:lnTo>
                    <a:pt x="1837" y="1821"/>
                  </a:lnTo>
                  <a:lnTo>
                    <a:pt x="1837" y="1811"/>
                  </a:lnTo>
                  <a:lnTo>
                    <a:pt x="1825" y="1795"/>
                  </a:lnTo>
                  <a:lnTo>
                    <a:pt x="1809" y="1780"/>
                  </a:lnTo>
                  <a:lnTo>
                    <a:pt x="1794" y="1762"/>
                  </a:lnTo>
                  <a:lnTo>
                    <a:pt x="1780" y="1744"/>
                  </a:lnTo>
                  <a:lnTo>
                    <a:pt x="1772" y="1726"/>
                  </a:lnTo>
                  <a:lnTo>
                    <a:pt x="1772" y="1707"/>
                  </a:lnTo>
                  <a:lnTo>
                    <a:pt x="1772" y="1679"/>
                  </a:lnTo>
                  <a:lnTo>
                    <a:pt x="1776" y="1652"/>
                  </a:lnTo>
                  <a:lnTo>
                    <a:pt x="1782" y="1628"/>
                  </a:lnTo>
                  <a:lnTo>
                    <a:pt x="1790" y="1608"/>
                  </a:lnTo>
                  <a:lnTo>
                    <a:pt x="1806" y="1593"/>
                  </a:lnTo>
                  <a:lnTo>
                    <a:pt x="1823" y="1585"/>
                  </a:lnTo>
                  <a:lnTo>
                    <a:pt x="1843" y="1581"/>
                  </a:lnTo>
                  <a:lnTo>
                    <a:pt x="1863" y="1585"/>
                  </a:lnTo>
                  <a:lnTo>
                    <a:pt x="1884" y="1597"/>
                  </a:lnTo>
                  <a:lnTo>
                    <a:pt x="1910" y="1606"/>
                  </a:lnTo>
                  <a:lnTo>
                    <a:pt x="1937" y="1614"/>
                  </a:lnTo>
                  <a:lnTo>
                    <a:pt x="1963" y="1616"/>
                  </a:lnTo>
                  <a:lnTo>
                    <a:pt x="1985" y="1614"/>
                  </a:lnTo>
                  <a:lnTo>
                    <a:pt x="2002" y="1614"/>
                  </a:lnTo>
                  <a:lnTo>
                    <a:pt x="2020" y="1612"/>
                  </a:lnTo>
                  <a:lnTo>
                    <a:pt x="2034" y="1608"/>
                  </a:lnTo>
                  <a:lnTo>
                    <a:pt x="2046" y="1597"/>
                  </a:lnTo>
                  <a:lnTo>
                    <a:pt x="2058" y="1581"/>
                  </a:lnTo>
                  <a:lnTo>
                    <a:pt x="2071" y="1561"/>
                  </a:lnTo>
                  <a:lnTo>
                    <a:pt x="2085" y="1538"/>
                  </a:lnTo>
                  <a:lnTo>
                    <a:pt x="2101" y="1518"/>
                  </a:lnTo>
                  <a:lnTo>
                    <a:pt x="2117" y="1502"/>
                  </a:lnTo>
                  <a:lnTo>
                    <a:pt x="2130" y="1494"/>
                  </a:lnTo>
                  <a:lnTo>
                    <a:pt x="2146" y="1490"/>
                  </a:lnTo>
                  <a:lnTo>
                    <a:pt x="2166" y="1488"/>
                  </a:lnTo>
                  <a:lnTo>
                    <a:pt x="2189" y="1486"/>
                  </a:lnTo>
                  <a:lnTo>
                    <a:pt x="2213" y="1484"/>
                  </a:lnTo>
                  <a:lnTo>
                    <a:pt x="2231" y="1482"/>
                  </a:lnTo>
                  <a:lnTo>
                    <a:pt x="2243" y="1477"/>
                  </a:lnTo>
                  <a:lnTo>
                    <a:pt x="2254" y="1469"/>
                  </a:lnTo>
                  <a:lnTo>
                    <a:pt x="2268" y="1455"/>
                  </a:lnTo>
                  <a:lnTo>
                    <a:pt x="2284" y="1437"/>
                  </a:lnTo>
                  <a:lnTo>
                    <a:pt x="2298" y="1421"/>
                  </a:lnTo>
                  <a:lnTo>
                    <a:pt x="2308" y="1408"/>
                  </a:lnTo>
                  <a:lnTo>
                    <a:pt x="2311" y="1388"/>
                  </a:lnTo>
                  <a:lnTo>
                    <a:pt x="2315" y="1364"/>
                  </a:lnTo>
                  <a:lnTo>
                    <a:pt x="2321" y="1343"/>
                  </a:lnTo>
                  <a:lnTo>
                    <a:pt x="2331" y="1323"/>
                  </a:lnTo>
                  <a:lnTo>
                    <a:pt x="2351" y="1303"/>
                  </a:lnTo>
                  <a:lnTo>
                    <a:pt x="2374" y="1286"/>
                  </a:lnTo>
                  <a:lnTo>
                    <a:pt x="2402" y="1276"/>
                  </a:lnTo>
                  <a:lnTo>
                    <a:pt x="2416" y="1270"/>
                  </a:lnTo>
                  <a:lnTo>
                    <a:pt x="2426" y="1262"/>
                  </a:lnTo>
                  <a:lnTo>
                    <a:pt x="2433" y="1250"/>
                  </a:lnTo>
                  <a:lnTo>
                    <a:pt x="2443" y="1240"/>
                  </a:lnTo>
                  <a:lnTo>
                    <a:pt x="2455" y="1232"/>
                  </a:lnTo>
                  <a:lnTo>
                    <a:pt x="2469" y="1227"/>
                  </a:lnTo>
                  <a:lnTo>
                    <a:pt x="2487" y="1217"/>
                  </a:lnTo>
                  <a:lnTo>
                    <a:pt x="2510" y="1205"/>
                  </a:lnTo>
                  <a:lnTo>
                    <a:pt x="2534" y="1195"/>
                  </a:lnTo>
                  <a:lnTo>
                    <a:pt x="2559" y="1189"/>
                  </a:lnTo>
                  <a:lnTo>
                    <a:pt x="2583" y="1187"/>
                  </a:lnTo>
                  <a:lnTo>
                    <a:pt x="2607" y="1189"/>
                  </a:lnTo>
                  <a:lnTo>
                    <a:pt x="2628" y="1195"/>
                  </a:lnTo>
                  <a:lnTo>
                    <a:pt x="2652" y="1199"/>
                  </a:lnTo>
                  <a:lnTo>
                    <a:pt x="2670" y="1203"/>
                  </a:lnTo>
                  <a:lnTo>
                    <a:pt x="2685" y="1203"/>
                  </a:lnTo>
                  <a:lnTo>
                    <a:pt x="2697" y="1197"/>
                  </a:lnTo>
                  <a:lnTo>
                    <a:pt x="2707" y="1183"/>
                  </a:lnTo>
                  <a:lnTo>
                    <a:pt x="2713" y="1171"/>
                  </a:lnTo>
                  <a:lnTo>
                    <a:pt x="2713" y="1158"/>
                  </a:lnTo>
                  <a:lnTo>
                    <a:pt x="2707" y="1140"/>
                  </a:lnTo>
                  <a:lnTo>
                    <a:pt x="2695" y="1126"/>
                  </a:lnTo>
                  <a:lnTo>
                    <a:pt x="2682" y="1108"/>
                  </a:lnTo>
                  <a:lnTo>
                    <a:pt x="2662" y="1089"/>
                  </a:lnTo>
                  <a:lnTo>
                    <a:pt x="2644" y="1071"/>
                  </a:lnTo>
                  <a:lnTo>
                    <a:pt x="2626" y="1055"/>
                  </a:lnTo>
                  <a:lnTo>
                    <a:pt x="2611" y="1042"/>
                  </a:lnTo>
                  <a:lnTo>
                    <a:pt x="2575" y="1016"/>
                  </a:lnTo>
                  <a:lnTo>
                    <a:pt x="2538" y="1004"/>
                  </a:lnTo>
                  <a:lnTo>
                    <a:pt x="2524" y="998"/>
                  </a:lnTo>
                  <a:lnTo>
                    <a:pt x="2510" y="990"/>
                  </a:lnTo>
                  <a:lnTo>
                    <a:pt x="2498" y="986"/>
                  </a:lnTo>
                  <a:lnTo>
                    <a:pt x="2485" y="984"/>
                  </a:lnTo>
                  <a:lnTo>
                    <a:pt x="2469" y="990"/>
                  </a:lnTo>
                  <a:lnTo>
                    <a:pt x="2453" y="1006"/>
                  </a:lnTo>
                  <a:lnTo>
                    <a:pt x="2439" y="1024"/>
                  </a:lnTo>
                  <a:lnTo>
                    <a:pt x="2426" y="1040"/>
                  </a:lnTo>
                  <a:lnTo>
                    <a:pt x="2408" y="1051"/>
                  </a:lnTo>
                  <a:lnTo>
                    <a:pt x="2394" y="1053"/>
                  </a:lnTo>
                  <a:lnTo>
                    <a:pt x="2376" y="1049"/>
                  </a:lnTo>
                  <a:lnTo>
                    <a:pt x="2357" y="1044"/>
                  </a:lnTo>
                  <a:lnTo>
                    <a:pt x="2337" y="1036"/>
                  </a:lnTo>
                  <a:lnTo>
                    <a:pt x="2317" y="1032"/>
                  </a:lnTo>
                  <a:lnTo>
                    <a:pt x="2304" y="1034"/>
                  </a:lnTo>
                  <a:lnTo>
                    <a:pt x="2292" y="1042"/>
                  </a:lnTo>
                  <a:lnTo>
                    <a:pt x="2282" y="1053"/>
                  </a:lnTo>
                  <a:lnTo>
                    <a:pt x="2272" y="1067"/>
                  </a:lnTo>
                  <a:lnTo>
                    <a:pt x="2260" y="1079"/>
                  </a:lnTo>
                  <a:lnTo>
                    <a:pt x="2248" y="1087"/>
                  </a:lnTo>
                  <a:lnTo>
                    <a:pt x="2235" y="1087"/>
                  </a:lnTo>
                  <a:lnTo>
                    <a:pt x="2211" y="1075"/>
                  </a:lnTo>
                  <a:lnTo>
                    <a:pt x="2189" y="1061"/>
                  </a:lnTo>
                  <a:lnTo>
                    <a:pt x="2174" y="1044"/>
                  </a:lnTo>
                  <a:lnTo>
                    <a:pt x="2168" y="1024"/>
                  </a:lnTo>
                  <a:lnTo>
                    <a:pt x="2170" y="1010"/>
                  </a:lnTo>
                  <a:lnTo>
                    <a:pt x="2178" y="1002"/>
                  </a:lnTo>
                  <a:lnTo>
                    <a:pt x="2185" y="992"/>
                  </a:lnTo>
                  <a:lnTo>
                    <a:pt x="2193" y="982"/>
                  </a:lnTo>
                  <a:lnTo>
                    <a:pt x="2197" y="965"/>
                  </a:lnTo>
                  <a:lnTo>
                    <a:pt x="2199" y="935"/>
                  </a:lnTo>
                  <a:lnTo>
                    <a:pt x="2201" y="902"/>
                  </a:lnTo>
                  <a:lnTo>
                    <a:pt x="2207" y="868"/>
                  </a:lnTo>
                  <a:lnTo>
                    <a:pt x="2217" y="839"/>
                  </a:lnTo>
                  <a:lnTo>
                    <a:pt x="2229" y="811"/>
                  </a:lnTo>
                  <a:lnTo>
                    <a:pt x="2239" y="782"/>
                  </a:lnTo>
                  <a:lnTo>
                    <a:pt x="2248" y="754"/>
                  </a:lnTo>
                  <a:lnTo>
                    <a:pt x="2254" y="735"/>
                  </a:lnTo>
                  <a:lnTo>
                    <a:pt x="2262" y="721"/>
                  </a:lnTo>
                  <a:lnTo>
                    <a:pt x="2276" y="713"/>
                  </a:lnTo>
                  <a:lnTo>
                    <a:pt x="2296" y="711"/>
                  </a:lnTo>
                  <a:lnTo>
                    <a:pt x="2317" y="713"/>
                  </a:lnTo>
                  <a:lnTo>
                    <a:pt x="2331" y="719"/>
                  </a:lnTo>
                  <a:lnTo>
                    <a:pt x="2349" y="725"/>
                  </a:lnTo>
                  <a:lnTo>
                    <a:pt x="2365" y="733"/>
                  </a:lnTo>
                  <a:lnTo>
                    <a:pt x="2380" y="736"/>
                  </a:lnTo>
                  <a:lnTo>
                    <a:pt x="2394" y="736"/>
                  </a:lnTo>
                  <a:lnTo>
                    <a:pt x="2406" y="729"/>
                  </a:lnTo>
                  <a:lnTo>
                    <a:pt x="2424" y="703"/>
                  </a:lnTo>
                  <a:lnTo>
                    <a:pt x="2443" y="675"/>
                  </a:lnTo>
                  <a:lnTo>
                    <a:pt x="2463" y="650"/>
                  </a:lnTo>
                  <a:lnTo>
                    <a:pt x="2477" y="640"/>
                  </a:lnTo>
                  <a:lnTo>
                    <a:pt x="2493" y="636"/>
                  </a:lnTo>
                  <a:lnTo>
                    <a:pt x="2506" y="634"/>
                  </a:lnTo>
                  <a:lnTo>
                    <a:pt x="2522" y="630"/>
                  </a:lnTo>
                  <a:lnTo>
                    <a:pt x="2534" y="622"/>
                  </a:lnTo>
                  <a:lnTo>
                    <a:pt x="2540" y="611"/>
                  </a:lnTo>
                  <a:lnTo>
                    <a:pt x="2542" y="595"/>
                  </a:lnTo>
                  <a:lnTo>
                    <a:pt x="2538" y="577"/>
                  </a:lnTo>
                  <a:lnTo>
                    <a:pt x="2534" y="561"/>
                  </a:lnTo>
                  <a:lnTo>
                    <a:pt x="2530" y="548"/>
                  </a:lnTo>
                  <a:lnTo>
                    <a:pt x="2532" y="534"/>
                  </a:lnTo>
                  <a:lnTo>
                    <a:pt x="2536" y="518"/>
                  </a:lnTo>
                  <a:lnTo>
                    <a:pt x="2542" y="498"/>
                  </a:lnTo>
                  <a:lnTo>
                    <a:pt x="2550" y="477"/>
                  </a:lnTo>
                  <a:lnTo>
                    <a:pt x="2556" y="459"/>
                  </a:lnTo>
                  <a:lnTo>
                    <a:pt x="2561" y="443"/>
                  </a:lnTo>
                  <a:lnTo>
                    <a:pt x="2567" y="416"/>
                  </a:lnTo>
                  <a:lnTo>
                    <a:pt x="2571" y="386"/>
                  </a:lnTo>
                  <a:lnTo>
                    <a:pt x="2579" y="355"/>
                  </a:lnTo>
                  <a:lnTo>
                    <a:pt x="2585" y="337"/>
                  </a:lnTo>
                  <a:lnTo>
                    <a:pt x="2589" y="327"/>
                  </a:lnTo>
                  <a:lnTo>
                    <a:pt x="2595" y="317"/>
                  </a:lnTo>
                  <a:lnTo>
                    <a:pt x="2603" y="305"/>
                  </a:lnTo>
                  <a:lnTo>
                    <a:pt x="2615" y="294"/>
                  </a:lnTo>
                  <a:lnTo>
                    <a:pt x="2626" y="276"/>
                  </a:lnTo>
                  <a:lnTo>
                    <a:pt x="2632" y="260"/>
                  </a:lnTo>
                  <a:lnTo>
                    <a:pt x="2634" y="246"/>
                  </a:lnTo>
                  <a:lnTo>
                    <a:pt x="2634" y="231"/>
                  </a:lnTo>
                  <a:lnTo>
                    <a:pt x="2632" y="209"/>
                  </a:lnTo>
                  <a:lnTo>
                    <a:pt x="2632" y="185"/>
                  </a:lnTo>
                  <a:lnTo>
                    <a:pt x="2628" y="164"/>
                  </a:lnTo>
                  <a:lnTo>
                    <a:pt x="2622" y="150"/>
                  </a:lnTo>
                  <a:lnTo>
                    <a:pt x="2615" y="146"/>
                  </a:lnTo>
                  <a:lnTo>
                    <a:pt x="2605" y="148"/>
                  </a:lnTo>
                  <a:lnTo>
                    <a:pt x="2593" y="152"/>
                  </a:lnTo>
                  <a:lnTo>
                    <a:pt x="2581" y="156"/>
                  </a:lnTo>
                  <a:lnTo>
                    <a:pt x="2567" y="158"/>
                  </a:lnTo>
                  <a:lnTo>
                    <a:pt x="2556" y="156"/>
                  </a:lnTo>
                  <a:lnTo>
                    <a:pt x="2548" y="148"/>
                  </a:lnTo>
                  <a:lnTo>
                    <a:pt x="2546" y="136"/>
                  </a:lnTo>
                  <a:lnTo>
                    <a:pt x="2548" y="124"/>
                  </a:lnTo>
                  <a:lnTo>
                    <a:pt x="2550" y="116"/>
                  </a:lnTo>
                  <a:lnTo>
                    <a:pt x="2552" y="115"/>
                  </a:lnTo>
                </a:path>
              </a:pathLst>
            </a:custGeom>
            <a:grpFill/>
            <a:ln w="6350">
              <a:solidFill>
                <a:schemeClr val="bg1">
                  <a:lumMod val="95000"/>
                </a:schemeClr>
              </a:solidFill>
              <a:prstDash val="solid"/>
              <a:round/>
            </a:ln>
          </p:spPr>
          <p:txBody>
            <a:bodyPr/>
            <a:lstStyle/>
            <a:p>
              <a:endParaRPr altLang="en-US" lang="zh-CN" sz="2400"/>
            </a:p>
          </p:txBody>
        </p:sp>
        <p:sp>
          <p:nvSpPr>
            <p:cNvPr id="67" name="Freeform 107"/>
            <p:cNvSpPr/>
            <p:nvPr/>
          </p:nvSpPr>
          <p:spPr bwMode="gray">
            <a:xfrm>
              <a:off x="2017" y="1899"/>
              <a:ext cx="1007" cy="870"/>
            </a:xfrm>
            <a:custGeom>
              <a:gdLst>
                <a:gd fmla="*/ 92 w 2014" name="T0"/>
                <a:gd fmla="*/ 13 h 1739" name="T1"/>
                <a:gd fmla="*/ 66 w 2014" name="T2"/>
                <a:gd fmla="*/ 38 h 1739" name="T3"/>
                <a:gd fmla="*/ 0 w 2014" name="T4"/>
                <a:gd fmla="*/ 77 h 1739" name="T5"/>
                <a:gd fmla="*/ 45 w 2014" name="T6"/>
                <a:gd fmla="*/ 154 h 1739" name="T7"/>
                <a:gd fmla="*/ 90 w 2014" name="T8"/>
                <a:gd fmla="*/ 171 h 1739" name="T9"/>
                <a:gd fmla="*/ 140 w 2014" name="T10"/>
                <a:gd fmla="*/ 160 h 1739" name="T11"/>
                <a:gd fmla="*/ 188 w 2014" name="T12"/>
                <a:gd fmla="*/ 177 h 1739" name="T13"/>
                <a:gd fmla="*/ 215 w 2014" name="T14"/>
                <a:gd fmla="*/ 193 h 1739" name="T15"/>
                <a:gd fmla="*/ 258 w 2014" name="T16"/>
                <a:gd fmla="*/ 220 h 1739" name="T17"/>
                <a:gd fmla="*/ 284 w 2014" name="T18"/>
                <a:gd fmla="*/ 237 h 1739" name="T19"/>
                <a:gd fmla="*/ 301 w 2014" name="T20"/>
                <a:gd fmla="*/ 275 h 1739" name="T21"/>
                <a:gd fmla="*/ 283 w 2014" name="T22"/>
                <a:gd fmla="*/ 318 h 1739" name="T23"/>
                <a:gd fmla="*/ 270 w 2014" name="T24"/>
                <a:gd fmla="*/ 341 h 1739" name="T25"/>
                <a:gd fmla="*/ 249 w 2014" name="T26"/>
                <a:gd fmla="*/ 367 h 1739" name="T27"/>
                <a:gd fmla="*/ 239 w 2014" name="T28"/>
                <a:gd fmla="*/ 374 h 1739" name="T29"/>
                <a:gd fmla="*/ 281 w 2014" name="T30"/>
                <a:gd fmla="*/ 390 h 1739" name="T31"/>
                <a:gd fmla="*/ 314 w 2014" name="T32"/>
                <a:gd fmla="*/ 373 h 1739" name="T33"/>
                <a:gd fmla="*/ 353 w 2014" name="T34"/>
                <a:gd fmla="*/ 403 h 1739" name="T35"/>
                <a:gd fmla="*/ 385 w 2014" name="T36"/>
                <a:gd fmla="*/ 435 h 1739" name="T37"/>
                <a:gd fmla="*/ 413 w 2014" name="T38"/>
                <a:gd fmla="*/ 401 h 1739" name="T39"/>
                <a:gd fmla="*/ 430 w 2014" name="T40"/>
                <a:gd fmla="*/ 377 h 1739" name="T41"/>
                <a:gd fmla="*/ 425 w 2014" name="T42"/>
                <a:gd fmla="*/ 349 h 1739" name="T43"/>
                <a:gd fmla="*/ 431 w 2014" name="T44"/>
                <a:gd fmla="*/ 341 h 1739" name="T45"/>
                <a:gd fmla="*/ 432 w 2014" name="T46"/>
                <a:gd fmla="*/ 335 h 1739" name="T47"/>
                <a:gd fmla="*/ 432 w 2014" name="T48"/>
                <a:gd fmla="*/ 327 h 1739" name="T49"/>
                <a:gd fmla="*/ 472 w 2014" name="T50"/>
                <a:gd fmla="*/ 329 h 1739" name="T51"/>
                <a:gd fmla="*/ 500 w 2014" name="T52"/>
                <a:gd fmla="*/ 302 h 1739" name="T53"/>
                <a:gd fmla="*/ 501 w 2014" name="T54"/>
                <a:gd fmla="*/ 267 h 1739" name="T55"/>
                <a:gd fmla="*/ 453 w 2014" name="T56"/>
                <a:gd fmla="*/ 241 h 1739" name="T57"/>
                <a:gd fmla="*/ 429 w 2014" name="T58"/>
                <a:gd fmla="*/ 256 h 1739" name="T59"/>
                <a:gd fmla="*/ 444 w 2014" name="T60"/>
                <a:gd fmla="*/ 290 h 1739" name="T61"/>
                <a:gd fmla="*/ 429 w 2014" name="T62"/>
                <a:gd fmla="*/ 315 h 1739" name="T63"/>
                <a:gd fmla="*/ 398 w 2014" name="T64"/>
                <a:gd fmla="*/ 302 h 1739" name="T65"/>
                <a:gd fmla="*/ 391 w 2014" name="T66"/>
                <a:gd fmla="*/ 276 h 1739" name="T67"/>
                <a:gd fmla="*/ 369 w 2014" name="T68"/>
                <a:gd fmla="*/ 243 h 1739" name="T69"/>
                <a:gd fmla="*/ 342 w 2014" name="T70"/>
                <a:gd fmla="*/ 228 h 1739" name="T71"/>
                <a:gd fmla="*/ 343 w 2014" name="T72"/>
                <a:gd fmla="*/ 183 h 1739" name="T73"/>
                <a:gd fmla="*/ 313 w 2014" name="T74"/>
                <a:gd fmla="*/ 148 h 1739" name="T75"/>
                <a:gd fmla="*/ 235 w 2014" name="T76"/>
                <a:gd fmla="*/ 161 h 1739" name="T77"/>
                <a:gd fmla="*/ 200 w 2014" name="T78"/>
                <a:gd fmla="*/ 128 h 1739" name="T79"/>
                <a:gd fmla="*/ 218 w 2014" name="T80"/>
                <a:gd fmla="*/ 91 h 1739" name="T81"/>
                <a:gd fmla="*/ 163 w 2014" name="T82"/>
                <a:gd fmla="*/ 100 h 1739" name="T83"/>
                <a:gd fmla="*/ 124 w 2014" name="T84"/>
                <a:gd fmla="*/ 52 h 1739" name="T85"/>
                <a:gd fmla="*/ 116 w 2014" name="T86"/>
                <a:gd fmla="*/ 3 h 1739"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w 2014" name="T132"/>
                <a:gd fmla="*/ 0 h 1739" name="T133"/>
                <a:gd fmla="*/ 2014 w 2014" name="T134"/>
                <a:gd fmla="*/ 1739 h 1739" name="T135"/>
              </a:gd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b="T135" l="T132" r="T134" t="T133"/>
              <a:pathLst>
                <a:path h="1739" w="2013">
                  <a:moveTo>
                    <a:pt x="463" y="9"/>
                  </a:moveTo>
                  <a:lnTo>
                    <a:pt x="398" y="0"/>
                  </a:lnTo>
                  <a:lnTo>
                    <a:pt x="365" y="51"/>
                  </a:lnTo>
                  <a:lnTo>
                    <a:pt x="374" y="92"/>
                  </a:lnTo>
                  <a:lnTo>
                    <a:pt x="347" y="122"/>
                  </a:lnTo>
                  <a:lnTo>
                    <a:pt x="264" y="149"/>
                  </a:lnTo>
                  <a:lnTo>
                    <a:pt x="160" y="181"/>
                  </a:lnTo>
                  <a:lnTo>
                    <a:pt x="81" y="259"/>
                  </a:lnTo>
                  <a:lnTo>
                    <a:pt x="0" y="307"/>
                  </a:lnTo>
                  <a:lnTo>
                    <a:pt x="32" y="570"/>
                  </a:lnTo>
                  <a:lnTo>
                    <a:pt x="115" y="578"/>
                  </a:lnTo>
                  <a:lnTo>
                    <a:pt x="180" y="614"/>
                  </a:lnTo>
                  <a:lnTo>
                    <a:pt x="237" y="625"/>
                  </a:lnTo>
                  <a:lnTo>
                    <a:pt x="298" y="684"/>
                  </a:lnTo>
                  <a:lnTo>
                    <a:pt x="357" y="681"/>
                  </a:lnTo>
                  <a:lnTo>
                    <a:pt x="432" y="637"/>
                  </a:lnTo>
                  <a:lnTo>
                    <a:pt x="504" y="641"/>
                  </a:lnTo>
                  <a:lnTo>
                    <a:pt x="559" y="637"/>
                  </a:lnTo>
                  <a:lnTo>
                    <a:pt x="601" y="612"/>
                  </a:lnTo>
                  <a:lnTo>
                    <a:pt x="674" y="651"/>
                  </a:lnTo>
                  <a:lnTo>
                    <a:pt x="752" y="708"/>
                  </a:lnTo>
                  <a:lnTo>
                    <a:pt x="813" y="669"/>
                  </a:lnTo>
                  <a:lnTo>
                    <a:pt x="829" y="708"/>
                  </a:lnTo>
                  <a:lnTo>
                    <a:pt x="859" y="771"/>
                  </a:lnTo>
                  <a:lnTo>
                    <a:pt x="945" y="807"/>
                  </a:lnTo>
                  <a:lnTo>
                    <a:pt x="998" y="877"/>
                  </a:lnTo>
                  <a:lnTo>
                    <a:pt x="1032" y="879"/>
                  </a:lnTo>
                  <a:lnTo>
                    <a:pt x="1059" y="854"/>
                  </a:lnTo>
                  <a:lnTo>
                    <a:pt x="1101" y="895"/>
                  </a:lnTo>
                  <a:lnTo>
                    <a:pt x="1136" y="946"/>
                  </a:lnTo>
                  <a:lnTo>
                    <a:pt x="1150" y="1015"/>
                  </a:lnTo>
                  <a:lnTo>
                    <a:pt x="1181" y="1051"/>
                  </a:lnTo>
                  <a:lnTo>
                    <a:pt x="1203" y="1100"/>
                  </a:lnTo>
                  <a:lnTo>
                    <a:pt x="1229" y="1129"/>
                  </a:lnTo>
                  <a:lnTo>
                    <a:pt x="1197" y="1234"/>
                  </a:lnTo>
                  <a:lnTo>
                    <a:pt x="1132" y="1271"/>
                  </a:lnTo>
                  <a:lnTo>
                    <a:pt x="1144" y="1326"/>
                  </a:lnTo>
                  <a:lnTo>
                    <a:pt x="1105" y="1358"/>
                  </a:lnTo>
                  <a:lnTo>
                    <a:pt x="1077" y="1362"/>
                  </a:lnTo>
                  <a:lnTo>
                    <a:pt x="1085" y="1448"/>
                  </a:lnTo>
                  <a:lnTo>
                    <a:pt x="1050" y="1478"/>
                  </a:lnTo>
                  <a:lnTo>
                    <a:pt x="996" y="1468"/>
                  </a:lnTo>
                  <a:lnTo>
                    <a:pt x="971" y="1425"/>
                  </a:lnTo>
                  <a:lnTo>
                    <a:pt x="943" y="1444"/>
                  </a:lnTo>
                  <a:lnTo>
                    <a:pt x="953" y="1495"/>
                  </a:lnTo>
                  <a:lnTo>
                    <a:pt x="1018" y="1503"/>
                  </a:lnTo>
                  <a:lnTo>
                    <a:pt x="1073" y="1547"/>
                  </a:lnTo>
                  <a:lnTo>
                    <a:pt x="1124" y="1558"/>
                  </a:lnTo>
                  <a:lnTo>
                    <a:pt x="1126" y="1507"/>
                  </a:lnTo>
                  <a:lnTo>
                    <a:pt x="1223" y="1472"/>
                  </a:lnTo>
                  <a:lnTo>
                    <a:pt x="1256" y="1489"/>
                  </a:lnTo>
                  <a:lnTo>
                    <a:pt x="1282" y="1560"/>
                  </a:lnTo>
                  <a:lnTo>
                    <a:pt x="1363" y="1633"/>
                  </a:lnTo>
                  <a:lnTo>
                    <a:pt x="1410" y="1610"/>
                  </a:lnTo>
                  <a:lnTo>
                    <a:pt x="1437" y="1688"/>
                  </a:lnTo>
                  <a:lnTo>
                    <a:pt x="1493" y="1732"/>
                  </a:lnTo>
                  <a:lnTo>
                    <a:pt x="1540" y="1739"/>
                  </a:lnTo>
                  <a:lnTo>
                    <a:pt x="1587" y="1688"/>
                  </a:lnTo>
                  <a:lnTo>
                    <a:pt x="1654" y="1651"/>
                  </a:lnTo>
                  <a:lnTo>
                    <a:pt x="1650" y="1602"/>
                  </a:lnTo>
                  <a:lnTo>
                    <a:pt x="1634" y="1580"/>
                  </a:lnTo>
                  <a:lnTo>
                    <a:pt x="1731" y="1566"/>
                  </a:lnTo>
                  <a:lnTo>
                    <a:pt x="1719" y="1507"/>
                  </a:lnTo>
                  <a:lnTo>
                    <a:pt x="1744" y="1430"/>
                  </a:lnTo>
                  <a:lnTo>
                    <a:pt x="1697" y="1399"/>
                  </a:lnTo>
                  <a:lnTo>
                    <a:pt x="1699" y="1395"/>
                  </a:lnTo>
                  <a:lnTo>
                    <a:pt x="1707" y="1385"/>
                  </a:lnTo>
                  <a:lnTo>
                    <a:pt x="1715" y="1373"/>
                  </a:lnTo>
                  <a:lnTo>
                    <a:pt x="1723" y="1363"/>
                  </a:lnTo>
                  <a:lnTo>
                    <a:pt x="1727" y="1360"/>
                  </a:lnTo>
                  <a:lnTo>
                    <a:pt x="1727" y="1354"/>
                  </a:lnTo>
                  <a:lnTo>
                    <a:pt x="1725" y="1340"/>
                  </a:lnTo>
                  <a:lnTo>
                    <a:pt x="1725" y="1324"/>
                  </a:lnTo>
                  <a:lnTo>
                    <a:pt x="1725" y="1312"/>
                  </a:lnTo>
                  <a:lnTo>
                    <a:pt x="1725" y="1306"/>
                  </a:lnTo>
                  <a:lnTo>
                    <a:pt x="1788" y="1302"/>
                  </a:lnTo>
                  <a:lnTo>
                    <a:pt x="1835" y="1328"/>
                  </a:lnTo>
                  <a:lnTo>
                    <a:pt x="1888" y="1316"/>
                  </a:lnTo>
                  <a:lnTo>
                    <a:pt x="1888" y="1267"/>
                  </a:lnTo>
                  <a:lnTo>
                    <a:pt x="1996" y="1259"/>
                  </a:lnTo>
                  <a:lnTo>
                    <a:pt x="2000" y="1206"/>
                  </a:lnTo>
                  <a:lnTo>
                    <a:pt x="1989" y="1155"/>
                  </a:lnTo>
                  <a:lnTo>
                    <a:pt x="2014" y="1112"/>
                  </a:lnTo>
                  <a:lnTo>
                    <a:pt x="2002" y="1068"/>
                  </a:lnTo>
                  <a:lnTo>
                    <a:pt x="1882" y="1015"/>
                  </a:lnTo>
                  <a:lnTo>
                    <a:pt x="1811" y="993"/>
                  </a:lnTo>
                  <a:lnTo>
                    <a:pt x="1809" y="962"/>
                  </a:lnTo>
                  <a:lnTo>
                    <a:pt x="1758" y="960"/>
                  </a:lnTo>
                  <a:lnTo>
                    <a:pt x="1727" y="944"/>
                  </a:lnTo>
                  <a:lnTo>
                    <a:pt x="1713" y="1023"/>
                  </a:lnTo>
                  <a:lnTo>
                    <a:pt x="1701" y="1102"/>
                  </a:lnTo>
                  <a:lnTo>
                    <a:pt x="1754" y="1121"/>
                  </a:lnTo>
                  <a:lnTo>
                    <a:pt x="1774" y="1157"/>
                  </a:lnTo>
                  <a:lnTo>
                    <a:pt x="1756" y="1198"/>
                  </a:lnTo>
                  <a:lnTo>
                    <a:pt x="1717" y="1214"/>
                  </a:lnTo>
                  <a:lnTo>
                    <a:pt x="1713" y="1259"/>
                  </a:lnTo>
                  <a:lnTo>
                    <a:pt x="1678" y="1271"/>
                  </a:lnTo>
                  <a:lnTo>
                    <a:pt x="1613" y="1241"/>
                  </a:lnTo>
                  <a:lnTo>
                    <a:pt x="1589" y="1206"/>
                  </a:lnTo>
                  <a:lnTo>
                    <a:pt x="1546" y="1190"/>
                  </a:lnTo>
                  <a:lnTo>
                    <a:pt x="1546" y="1145"/>
                  </a:lnTo>
                  <a:lnTo>
                    <a:pt x="1563" y="1104"/>
                  </a:lnTo>
                  <a:lnTo>
                    <a:pt x="1524" y="1047"/>
                  </a:lnTo>
                  <a:lnTo>
                    <a:pt x="1528" y="1011"/>
                  </a:lnTo>
                  <a:lnTo>
                    <a:pt x="1475" y="970"/>
                  </a:lnTo>
                  <a:lnTo>
                    <a:pt x="1447" y="932"/>
                  </a:lnTo>
                  <a:lnTo>
                    <a:pt x="1437" y="915"/>
                  </a:lnTo>
                  <a:lnTo>
                    <a:pt x="1365" y="911"/>
                  </a:lnTo>
                  <a:lnTo>
                    <a:pt x="1306" y="856"/>
                  </a:lnTo>
                  <a:lnTo>
                    <a:pt x="1313" y="767"/>
                  </a:lnTo>
                  <a:lnTo>
                    <a:pt x="1370" y="732"/>
                  </a:lnTo>
                  <a:lnTo>
                    <a:pt x="1370" y="627"/>
                  </a:lnTo>
                  <a:lnTo>
                    <a:pt x="1325" y="588"/>
                  </a:lnTo>
                  <a:lnTo>
                    <a:pt x="1250" y="592"/>
                  </a:lnTo>
                  <a:lnTo>
                    <a:pt x="1154" y="684"/>
                  </a:lnTo>
                  <a:lnTo>
                    <a:pt x="1020" y="684"/>
                  </a:lnTo>
                  <a:lnTo>
                    <a:pt x="937" y="641"/>
                  </a:lnTo>
                  <a:lnTo>
                    <a:pt x="941" y="580"/>
                  </a:lnTo>
                  <a:lnTo>
                    <a:pt x="874" y="576"/>
                  </a:lnTo>
                  <a:lnTo>
                    <a:pt x="798" y="509"/>
                  </a:lnTo>
                  <a:lnTo>
                    <a:pt x="847" y="440"/>
                  </a:lnTo>
                  <a:lnTo>
                    <a:pt x="892" y="425"/>
                  </a:lnTo>
                  <a:lnTo>
                    <a:pt x="872" y="362"/>
                  </a:lnTo>
                  <a:lnTo>
                    <a:pt x="792" y="334"/>
                  </a:lnTo>
                  <a:lnTo>
                    <a:pt x="699" y="344"/>
                  </a:lnTo>
                  <a:lnTo>
                    <a:pt x="652" y="399"/>
                  </a:lnTo>
                  <a:lnTo>
                    <a:pt x="607" y="393"/>
                  </a:lnTo>
                  <a:lnTo>
                    <a:pt x="530" y="303"/>
                  </a:lnTo>
                  <a:lnTo>
                    <a:pt x="496" y="208"/>
                  </a:lnTo>
                  <a:lnTo>
                    <a:pt x="514" y="149"/>
                  </a:lnTo>
                  <a:lnTo>
                    <a:pt x="506" y="25"/>
                  </a:lnTo>
                  <a:lnTo>
                    <a:pt x="463" y="9"/>
                  </a:lnTo>
                  <a:close/>
                </a:path>
              </a:pathLst>
            </a:custGeom>
            <a:grpFill/>
            <a:ln w="0">
              <a:solidFill>
                <a:schemeClr val="bg1">
                  <a:lumMod val="95000"/>
                </a:schemeClr>
              </a:solidFill>
              <a:prstDash val="solid"/>
              <a:round/>
            </a:ln>
          </p:spPr>
          <p:txBody>
            <a:bodyPr/>
            <a:lstStyle/>
            <a:p>
              <a:endParaRPr altLang="en-US" lang="zh-CN" sz="2400"/>
            </a:p>
          </p:txBody>
        </p:sp>
        <p:sp>
          <p:nvSpPr>
            <p:cNvPr id="68" name="Freeform 108"/>
            <p:cNvSpPr/>
            <p:nvPr/>
          </p:nvSpPr>
          <p:spPr bwMode="gray">
            <a:xfrm>
              <a:off x="2017" y="1899"/>
              <a:ext cx="1007" cy="870"/>
            </a:xfrm>
            <a:custGeom>
              <a:gdLst>
                <a:gd fmla="*/ 92 w 2014" name="T0"/>
                <a:gd fmla="*/ 13 h 1739" name="T1"/>
                <a:gd fmla="*/ 66 w 2014" name="T2"/>
                <a:gd fmla="*/ 38 h 1739" name="T3"/>
                <a:gd fmla="*/ 0 w 2014" name="T4"/>
                <a:gd fmla="*/ 77 h 1739" name="T5"/>
                <a:gd fmla="*/ 45 w 2014" name="T6"/>
                <a:gd fmla="*/ 154 h 1739" name="T7"/>
                <a:gd fmla="*/ 90 w 2014" name="T8"/>
                <a:gd fmla="*/ 171 h 1739" name="T9"/>
                <a:gd fmla="*/ 140 w 2014" name="T10"/>
                <a:gd fmla="*/ 160 h 1739" name="T11"/>
                <a:gd fmla="*/ 188 w 2014" name="T12"/>
                <a:gd fmla="*/ 177 h 1739" name="T13"/>
                <a:gd fmla="*/ 215 w 2014" name="T14"/>
                <a:gd fmla="*/ 193 h 1739" name="T15"/>
                <a:gd fmla="*/ 258 w 2014" name="T16"/>
                <a:gd fmla="*/ 220 h 1739" name="T17"/>
                <a:gd fmla="*/ 284 w 2014" name="T18"/>
                <a:gd fmla="*/ 237 h 1739" name="T19"/>
                <a:gd fmla="*/ 301 w 2014" name="T20"/>
                <a:gd fmla="*/ 275 h 1739" name="T21"/>
                <a:gd fmla="*/ 283 w 2014" name="T22"/>
                <a:gd fmla="*/ 318 h 1739" name="T23"/>
                <a:gd fmla="*/ 270 w 2014" name="T24"/>
                <a:gd fmla="*/ 341 h 1739" name="T25"/>
                <a:gd fmla="*/ 249 w 2014" name="T26"/>
                <a:gd fmla="*/ 367 h 1739" name="T27"/>
                <a:gd fmla="*/ 239 w 2014" name="T28"/>
                <a:gd fmla="*/ 374 h 1739" name="T29"/>
                <a:gd fmla="*/ 281 w 2014" name="T30"/>
                <a:gd fmla="*/ 390 h 1739" name="T31"/>
                <a:gd fmla="*/ 314 w 2014" name="T32"/>
                <a:gd fmla="*/ 373 h 1739" name="T33"/>
                <a:gd fmla="*/ 353 w 2014" name="T34"/>
                <a:gd fmla="*/ 403 h 1739" name="T35"/>
                <a:gd fmla="*/ 385 w 2014" name="T36"/>
                <a:gd fmla="*/ 435 h 1739" name="T37"/>
                <a:gd fmla="*/ 413 w 2014" name="T38"/>
                <a:gd fmla="*/ 401 h 1739" name="T39"/>
                <a:gd fmla="*/ 430 w 2014" name="T40"/>
                <a:gd fmla="*/ 377 h 1739" name="T41"/>
                <a:gd fmla="*/ 425 w 2014" name="T42"/>
                <a:gd fmla="*/ 349 h 1739" name="T43"/>
                <a:gd fmla="*/ 431 w 2014" name="T44"/>
                <a:gd fmla="*/ 341 h 1739" name="T45"/>
                <a:gd fmla="*/ 432 w 2014" name="T46"/>
                <a:gd fmla="*/ 335 h 1739" name="T47"/>
                <a:gd fmla="*/ 432 w 2014" name="T48"/>
                <a:gd fmla="*/ 327 h 1739" name="T49"/>
                <a:gd fmla="*/ 472 w 2014" name="T50"/>
                <a:gd fmla="*/ 329 h 1739" name="T51"/>
                <a:gd fmla="*/ 500 w 2014" name="T52"/>
                <a:gd fmla="*/ 302 h 1739" name="T53"/>
                <a:gd fmla="*/ 501 w 2014" name="T54"/>
                <a:gd fmla="*/ 267 h 1739" name="T55"/>
                <a:gd fmla="*/ 453 w 2014" name="T56"/>
                <a:gd fmla="*/ 241 h 1739" name="T57"/>
                <a:gd fmla="*/ 429 w 2014" name="T58"/>
                <a:gd fmla="*/ 256 h 1739" name="T59"/>
                <a:gd fmla="*/ 444 w 2014" name="T60"/>
                <a:gd fmla="*/ 290 h 1739" name="T61"/>
                <a:gd fmla="*/ 429 w 2014" name="T62"/>
                <a:gd fmla="*/ 315 h 1739" name="T63"/>
                <a:gd fmla="*/ 398 w 2014" name="T64"/>
                <a:gd fmla="*/ 302 h 1739" name="T65"/>
                <a:gd fmla="*/ 391 w 2014" name="T66"/>
                <a:gd fmla="*/ 276 h 1739" name="T67"/>
                <a:gd fmla="*/ 369 w 2014" name="T68"/>
                <a:gd fmla="*/ 243 h 1739" name="T69"/>
                <a:gd fmla="*/ 342 w 2014" name="T70"/>
                <a:gd fmla="*/ 228 h 1739" name="T71"/>
                <a:gd fmla="*/ 343 w 2014" name="T72"/>
                <a:gd fmla="*/ 183 h 1739" name="T73"/>
                <a:gd fmla="*/ 313 w 2014" name="T74"/>
                <a:gd fmla="*/ 148 h 1739" name="T75"/>
                <a:gd fmla="*/ 235 w 2014" name="T76"/>
                <a:gd fmla="*/ 161 h 1739" name="T77"/>
                <a:gd fmla="*/ 200 w 2014" name="T78"/>
                <a:gd fmla="*/ 128 h 1739" name="T79"/>
                <a:gd fmla="*/ 218 w 2014" name="T80"/>
                <a:gd fmla="*/ 91 h 1739" name="T81"/>
                <a:gd fmla="*/ 163 w 2014" name="T82"/>
                <a:gd fmla="*/ 100 h 1739" name="T83"/>
                <a:gd fmla="*/ 124 w 2014" name="T84"/>
                <a:gd fmla="*/ 52 h 1739" name="T85"/>
                <a:gd fmla="*/ 116 w 2014" name="T86"/>
                <a:gd fmla="*/ 3 h 1739"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w 2014" name="T132"/>
                <a:gd fmla="*/ 0 h 1739" name="T133"/>
                <a:gd fmla="*/ 2014 w 2014" name="T134"/>
                <a:gd fmla="*/ 1739 h 1739" name="T135"/>
              </a:gd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b="T135" l="T132" r="T134" t="T133"/>
              <a:pathLst>
                <a:path h="1739" w="2013">
                  <a:moveTo>
                    <a:pt x="463" y="9"/>
                  </a:moveTo>
                  <a:lnTo>
                    <a:pt x="398" y="0"/>
                  </a:lnTo>
                  <a:lnTo>
                    <a:pt x="365" y="51"/>
                  </a:lnTo>
                  <a:lnTo>
                    <a:pt x="374" y="92"/>
                  </a:lnTo>
                  <a:lnTo>
                    <a:pt x="347" y="122"/>
                  </a:lnTo>
                  <a:lnTo>
                    <a:pt x="264" y="149"/>
                  </a:lnTo>
                  <a:lnTo>
                    <a:pt x="160" y="181"/>
                  </a:lnTo>
                  <a:lnTo>
                    <a:pt x="81" y="259"/>
                  </a:lnTo>
                  <a:lnTo>
                    <a:pt x="0" y="307"/>
                  </a:lnTo>
                  <a:lnTo>
                    <a:pt x="32" y="570"/>
                  </a:lnTo>
                  <a:lnTo>
                    <a:pt x="115" y="578"/>
                  </a:lnTo>
                  <a:lnTo>
                    <a:pt x="180" y="614"/>
                  </a:lnTo>
                  <a:lnTo>
                    <a:pt x="237" y="625"/>
                  </a:lnTo>
                  <a:lnTo>
                    <a:pt x="298" y="684"/>
                  </a:lnTo>
                  <a:lnTo>
                    <a:pt x="357" y="681"/>
                  </a:lnTo>
                  <a:lnTo>
                    <a:pt x="432" y="637"/>
                  </a:lnTo>
                  <a:lnTo>
                    <a:pt x="504" y="641"/>
                  </a:lnTo>
                  <a:lnTo>
                    <a:pt x="559" y="637"/>
                  </a:lnTo>
                  <a:lnTo>
                    <a:pt x="601" y="612"/>
                  </a:lnTo>
                  <a:lnTo>
                    <a:pt x="674" y="651"/>
                  </a:lnTo>
                  <a:lnTo>
                    <a:pt x="752" y="708"/>
                  </a:lnTo>
                  <a:lnTo>
                    <a:pt x="813" y="669"/>
                  </a:lnTo>
                  <a:lnTo>
                    <a:pt x="829" y="708"/>
                  </a:lnTo>
                  <a:lnTo>
                    <a:pt x="859" y="771"/>
                  </a:lnTo>
                  <a:lnTo>
                    <a:pt x="945" y="807"/>
                  </a:lnTo>
                  <a:lnTo>
                    <a:pt x="998" y="877"/>
                  </a:lnTo>
                  <a:lnTo>
                    <a:pt x="1032" y="879"/>
                  </a:lnTo>
                  <a:lnTo>
                    <a:pt x="1059" y="854"/>
                  </a:lnTo>
                  <a:lnTo>
                    <a:pt x="1101" y="895"/>
                  </a:lnTo>
                  <a:lnTo>
                    <a:pt x="1136" y="946"/>
                  </a:lnTo>
                  <a:lnTo>
                    <a:pt x="1150" y="1015"/>
                  </a:lnTo>
                  <a:lnTo>
                    <a:pt x="1181" y="1051"/>
                  </a:lnTo>
                  <a:lnTo>
                    <a:pt x="1203" y="1100"/>
                  </a:lnTo>
                  <a:lnTo>
                    <a:pt x="1229" y="1129"/>
                  </a:lnTo>
                  <a:lnTo>
                    <a:pt x="1197" y="1234"/>
                  </a:lnTo>
                  <a:lnTo>
                    <a:pt x="1132" y="1271"/>
                  </a:lnTo>
                  <a:lnTo>
                    <a:pt x="1144" y="1326"/>
                  </a:lnTo>
                  <a:lnTo>
                    <a:pt x="1105" y="1358"/>
                  </a:lnTo>
                  <a:lnTo>
                    <a:pt x="1077" y="1362"/>
                  </a:lnTo>
                  <a:lnTo>
                    <a:pt x="1085" y="1448"/>
                  </a:lnTo>
                  <a:lnTo>
                    <a:pt x="1050" y="1478"/>
                  </a:lnTo>
                  <a:lnTo>
                    <a:pt x="996" y="1468"/>
                  </a:lnTo>
                  <a:lnTo>
                    <a:pt x="971" y="1425"/>
                  </a:lnTo>
                  <a:lnTo>
                    <a:pt x="943" y="1444"/>
                  </a:lnTo>
                  <a:lnTo>
                    <a:pt x="953" y="1495"/>
                  </a:lnTo>
                  <a:lnTo>
                    <a:pt x="1018" y="1503"/>
                  </a:lnTo>
                  <a:lnTo>
                    <a:pt x="1073" y="1547"/>
                  </a:lnTo>
                  <a:lnTo>
                    <a:pt x="1124" y="1558"/>
                  </a:lnTo>
                  <a:lnTo>
                    <a:pt x="1126" y="1507"/>
                  </a:lnTo>
                  <a:lnTo>
                    <a:pt x="1223" y="1472"/>
                  </a:lnTo>
                  <a:lnTo>
                    <a:pt x="1256" y="1489"/>
                  </a:lnTo>
                  <a:lnTo>
                    <a:pt x="1282" y="1560"/>
                  </a:lnTo>
                  <a:lnTo>
                    <a:pt x="1363" y="1633"/>
                  </a:lnTo>
                  <a:lnTo>
                    <a:pt x="1410" y="1610"/>
                  </a:lnTo>
                  <a:lnTo>
                    <a:pt x="1437" y="1688"/>
                  </a:lnTo>
                  <a:lnTo>
                    <a:pt x="1493" y="1732"/>
                  </a:lnTo>
                  <a:lnTo>
                    <a:pt x="1540" y="1739"/>
                  </a:lnTo>
                  <a:lnTo>
                    <a:pt x="1587" y="1688"/>
                  </a:lnTo>
                  <a:lnTo>
                    <a:pt x="1654" y="1651"/>
                  </a:lnTo>
                  <a:lnTo>
                    <a:pt x="1650" y="1602"/>
                  </a:lnTo>
                  <a:lnTo>
                    <a:pt x="1634" y="1580"/>
                  </a:lnTo>
                  <a:lnTo>
                    <a:pt x="1731" y="1566"/>
                  </a:lnTo>
                  <a:lnTo>
                    <a:pt x="1719" y="1507"/>
                  </a:lnTo>
                  <a:lnTo>
                    <a:pt x="1744" y="1430"/>
                  </a:lnTo>
                  <a:lnTo>
                    <a:pt x="1697" y="1399"/>
                  </a:lnTo>
                  <a:lnTo>
                    <a:pt x="1699" y="1395"/>
                  </a:lnTo>
                  <a:lnTo>
                    <a:pt x="1707" y="1385"/>
                  </a:lnTo>
                  <a:lnTo>
                    <a:pt x="1715" y="1373"/>
                  </a:lnTo>
                  <a:lnTo>
                    <a:pt x="1723" y="1363"/>
                  </a:lnTo>
                  <a:lnTo>
                    <a:pt x="1727" y="1360"/>
                  </a:lnTo>
                  <a:lnTo>
                    <a:pt x="1727" y="1354"/>
                  </a:lnTo>
                  <a:lnTo>
                    <a:pt x="1725" y="1340"/>
                  </a:lnTo>
                  <a:lnTo>
                    <a:pt x="1725" y="1324"/>
                  </a:lnTo>
                  <a:lnTo>
                    <a:pt x="1725" y="1312"/>
                  </a:lnTo>
                  <a:lnTo>
                    <a:pt x="1725" y="1306"/>
                  </a:lnTo>
                  <a:lnTo>
                    <a:pt x="1788" y="1302"/>
                  </a:lnTo>
                  <a:lnTo>
                    <a:pt x="1835" y="1328"/>
                  </a:lnTo>
                  <a:lnTo>
                    <a:pt x="1888" y="1316"/>
                  </a:lnTo>
                  <a:lnTo>
                    <a:pt x="1888" y="1267"/>
                  </a:lnTo>
                  <a:lnTo>
                    <a:pt x="1996" y="1259"/>
                  </a:lnTo>
                  <a:lnTo>
                    <a:pt x="2000" y="1206"/>
                  </a:lnTo>
                  <a:lnTo>
                    <a:pt x="1989" y="1155"/>
                  </a:lnTo>
                  <a:lnTo>
                    <a:pt x="2014" y="1112"/>
                  </a:lnTo>
                  <a:lnTo>
                    <a:pt x="2002" y="1068"/>
                  </a:lnTo>
                  <a:lnTo>
                    <a:pt x="1882" y="1015"/>
                  </a:lnTo>
                  <a:lnTo>
                    <a:pt x="1811" y="993"/>
                  </a:lnTo>
                  <a:lnTo>
                    <a:pt x="1809" y="962"/>
                  </a:lnTo>
                  <a:lnTo>
                    <a:pt x="1758" y="960"/>
                  </a:lnTo>
                  <a:lnTo>
                    <a:pt x="1727" y="944"/>
                  </a:lnTo>
                  <a:lnTo>
                    <a:pt x="1713" y="1023"/>
                  </a:lnTo>
                  <a:lnTo>
                    <a:pt x="1701" y="1102"/>
                  </a:lnTo>
                  <a:lnTo>
                    <a:pt x="1754" y="1121"/>
                  </a:lnTo>
                  <a:lnTo>
                    <a:pt x="1774" y="1157"/>
                  </a:lnTo>
                  <a:lnTo>
                    <a:pt x="1756" y="1198"/>
                  </a:lnTo>
                  <a:lnTo>
                    <a:pt x="1717" y="1214"/>
                  </a:lnTo>
                  <a:lnTo>
                    <a:pt x="1713" y="1259"/>
                  </a:lnTo>
                  <a:lnTo>
                    <a:pt x="1678" y="1271"/>
                  </a:lnTo>
                  <a:lnTo>
                    <a:pt x="1613" y="1241"/>
                  </a:lnTo>
                  <a:lnTo>
                    <a:pt x="1589" y="1206"/>
                  </a:lnTo>
                  <a:lnTo>
                    <a:pt x="1546" y="1190"/>
                  </a:lnTo>
                  <a:lnTo>
                    <a:pt x="1546" y="1145"/>
                  </a:lnTo>
                  <a:lnTo>
                    <a:pt x="1563" y="1104"/>
                  </a:lnTo>
                  <a:lnTo>
                    <a:pt x="1524" y="1047"/>
                  </a:lnTo>
                  <a:lnTo>
                    <a:pt x="1528" y="1011"/>
                  </a:lnTo>
                  <a:lnTo>
                    <a:pt x="1475" y="970"/>
                  </a:lnTo>
                  <a:lnTo>
                    <a:pt x="1447" y="932"/>
                  </a:lnTo>
                  <a:lnTo>
                    <a:pt x="1437" y="915"/>
                  </a:lnTo>
                  <a:lnTo>
                    <a:pt x="1365" y="911"/>
                  </a:lnTo>
                  <a:lnTo>
                    <a:pt x="1306" y="856"/>
                  </a:lnTo>
                  <a:lnTo>
                    <a:pt x="1313" y="767"/>
                  </a:lnTo>
                  <a:lnTo>
                    <a:pt x="1370" y="732"/>
                  </a:lnTo>
                  <a:lnTo>
                    <a:pt x="1370" y="627"/>
                  </a:lnTo>
                  <a:lnTo>
                    <a:pt x="1325" y="588"/>
                  </a:lnTo>
                  <a:lnTo>
                    <a:pt x="1250" y="592"/>
                  </a:lnTo>
                  <a:lnTo>
                    <a:pt x="1154" y="684"/>
                  </a:lnTo>
                  <a:lnTo>
                    <a:pt x="1020" y="684"/>
                  </a:lnTo>
                  <a:lnTo>
                    <a:pt x="937" y="641"/>
                  </a:lnTo>
                  <a:lnTo>
                    <a:pt x="941" y="580"/>
                  </a:lnTo>
                  <a:lnTo>
                    <a:pt x="874" y="576"/>
                  </a:lnTo>
                  <a:lnTo>
                    <a:pt x="798" y="509"/>
                  </a:lnTo>
                  <a:lnTo>
                    <a:pt x="847" y="440"/>
                  </a:lnTo>
                  <a:lnTo>
                    <a:pt x="892" y="425"/>
                  </a:lnTo>
                  <a:lnTo>
                    <a:pt x="872" y="362"/>
                  </a:lnTo>
                  <a:lnTo>
                    <a:pt x="792" y="334"/>
                  </a:lnTo>
                  <a:lnTo>
                    <a:pt x="699" y="344"/>
                  </a:lnTo>
                  <a:lnTo>
                    <a:pt x="652" y="399"/>
                  </a:lnTo>
                  <a:lnTo>
                    <a:pt x="607" y="393"/>
                  </a:lnTo>
                  <a:lnTo>
                    <a:pt x="530" y="303"/>
                  </a:lnTo>
                  <a:lnTo>
                    <a:pt x="496" y="208"/>
                  </a:lnTo>
                  <a:lnTo>
                    <a:pt x="514" y="149"/>
                  </a:lnTo>
                  <a:lnTo>
                    <a:pt x="506" y="25"/>
                  </a:lnTo>
                  <a:lnTo>
                    <a:pt x="463" y="9"/>
                  </a:lnTo>
                </a:path>
              </a:pathLst>
            </a:custGeom>
            <a:grpFill/>
            <a:ln w="6350">
              <a:solidFill>
                <a:schemeClr val="bg1">
                  <a:lumMod val="95000"/>
                </a:schemeClr>
              </a:solidFill>
              <a:prstDash val="solid"/>
              <a:round/>
            </a:ln>
          </p:spPr>
          <p:txBody>
            <a:bodyPr/>
            <a:lstStyle/>
            <a:p>
              <a:endParaRPr altLang="en-US" lang="zh-CN" sz="2400"/>
            </a:p>
          </p:txBody>
        </p:sp>
        <p:sp>
          <p:nvSpPr>
            <p:cNvPr id="69" name="Freeform 109"/>
            <p:cNvSpPr/>
            <p:nvPr/>
          </p:nvSpPr>
          <p:spPr bwMode="gray">
            <a:xfrm>
              <a:off x="1694" y="2177"/>
              <a:ext cx="936" cy="666"/>
            </a:xfrm>
            <a:custGeom>
              <a:gdLst>
                <a:gd fmla="*/ 445 w 1872" name="T0"/>
                <a:gd fmla="*/ 276 h 1330" name="T1"/>
                <a:gd fmla="*/ 426 w 1872" name="T2"/>
                <a:gd fmla="*/ 279 h 1330" name="T3"/>
                <a:gd fmla="*/ 397 w 1872" name="T4"/>
                <a:gd fmla="*/ 279 h 1330" name="T5"/>
                <a:gd fmla="*/ 381 w 1872" name="T6"/>
                <a:gd fmla="*/ 296 h 1330" name="T7"/>
                <a:gd fmla="*/ 343 w 1872" name="T8"/>
                <a:gd fmla="*/ 274 h 1330" name="T9"/>
                <a:gd fmla="*/ 308 w 1872" name="T10"/>
                <a:gd fmla="*/ 269 h 1330" name="T11"/>
                <a:gd fmla="*/ 275 w 1872" name="T12"/>
                <a:gd fmla="*/ 273 h 1330" name="T13"/>
                <a:gd fmla="*/ 262 w 1872" name="T14"/>
                <a:gd fmla="*/ 288 h 1330" name="T15"/>
                <a:gd fmla="*/ 260 w 1872" name="T16"/>
                <a:gd fmla="*/ 309 h 1330" name="T17"/>
                <a:gd fmla="*/ 225 w 1872" name="T18"/>
                <a:gd fmla="*/ 329 h 1330" name="T19"/>
                <a:gd fmla="*/ 204 w 1872" name="T20"/>
                <a:gd fmla="*/ 313 h 1330" name="T21"/>
                <a:gd fmla="*/ 155 w 1872" name="T22"/>
                <a:gd fmla="*/ 287 h 1330" name="T23"/>
                <a:gd fmla="*/ 113 w 1872" name="T24"/>
                <a:gd fmla="*/ 280 h 1330" name="T25"/>
                <a:gd fmla="*/ 85 w 1872" name="T26"/>
                <a:gd fmla="*/ 274 h 1330" name="T27"/>
                <a:gd fmla="*/ 64 w 1872" name="T28"/>
                <a:gd fmla="*/ 264 h 1330" name="T29"/>
                <a:gd fmla="*/ 28 w 1872" name="T30"/>
                <a:gd fmla="*/ 256 h 1330" name="T31"/>
                <a:gd fmla="*/ 2 w 1872" name="T32"/>
                <a:gd fmla="*/ 206 h 1330" name="T33"/>
                <a:gd fmla="*/ 12 w 1872" name="T34"/>
                <a:gd fmla="*/ 185 h 1330" name="T35"/>
                <a:gd fmla="*/ 20 w 1872" name="T36"/>
                <a:gd fmla="*/ 149 h 1330" name="T37"/>
                <a:gd fmla="*/ 11 w 1872" name="T38"/>
                <a:gd fmla="*/ 133 h 1330" name="T39"/>
                <a:gd fmla="*/ 20 w 1872" name="T40"/>
                <a:gd fmla="*/ 117 h 1330" name="T41"/>
                <a:gd fmla="*/ 61 w 1872" name="T42"/>
                <a:gd fmla="*/ 117 h 1330" name="T43"/>
                <a:gd fmla="*/ 53 w 1872" name="T44"/>
                <a:gd fmla="*/ 96 h 1330" name="T45"/>
                <a:gd fmla="*/ 74 w 1872" name="T46"/>
                <a:gd fmla="*/ 75 h 1330" name="T47"/>
                <a:gd fmla="*/ 45 w 1872" name="T48"/>
                <a:gd fmla="*/ 32 h 1330" name="T49"/>
                <a:gd fmla="*/ 99 w 1872" name="T50"/>
                <a:gd fmla="*/ 18 h 1330" name="T51"/>
                <a:gd fmla="*/ 134 w 1872" name="T52"/>
                <a:gd fmla="*/ 10 h 1330" name="T53"/>
                <a:gd fmla="*/ 169 w 1872" name="T54"/>
                <a:gd fmla="*/ 4 h 1330" name="T55"/>
                <a:gd fmla="*/ 206 w 1872" name="T56"/>
                <a:gd fmla="*/ 15 h 1330" name="T57"/>
                <a:gd fmla="*/ 235 w 1872" name="T58"/>
                <a:gd fmla="*/ 32 h 1330" name="T59"/>
                <a:gd fmla="*/ 269 w 1872" name="T60"/>
                <a:gd fmla="*/ 20 h 1330" name="T61"/>
                <a:gd fmla="*/ 301 w 1872" name="T62"/>
                <a:gd fmla="*/ 20 h 1330" name="T63"/>
                <a:gd fmla="*/ 330 w 1872" name="T64"/>
                <a:gd fmla="*/ 24 h 1330" name="T65"/>
                <a:gd fmla="*/ 364 w 1872" name="T66"/>
                <a:gd fmla="*/ 28 h 1330" name="T67"/>
                <a:gd fmla="*/ 376 w 1872" name="T68"/>
                <a:gd fmla="*/ 54 h 1330" name="T69"/>
                <a:gd fmla="*/ 411 w 1872" name="T70"/>
                <a:gd fmla="*/ 80 h 1330" name="T71"/>
                <a:gd fmla="*/ 426 w 1872" name="T72"/>
                <a:gd fmla="*/ 75 h 1330" name="T73"/>
                <a:gd fmla="*/ 445 w 1872" name="T74"/>
                <a:gd fmla="*/ 98 h 1330" name="T75"/>
                <a:gd fmla="*/ 456 w 1872" name="T76"/>
                <a:gd fmla="*/ 124 h 1330" name="T77"/>
                <a:gd fmla="*/ 468 w 1872" name="T78"/>
                <a:gd fmla="*/ 143 h 1330" name="T79"/>
                <a:gd fmla="*/ 444 w 1872" name="T80"/>
                <a:gd fmla="*/ 179 h 1330" name="T81"/>
                <a:gd fmla="*/ 437 w 1872" name="T82"/>
                <a:gd fmla="*/ 201 h 1330" name="T83"/>
                <a:gd fmla="*/ 432 w 1872" name="T84"/>
                <a:gd fmla="*/ 223 h 1330" name="T85"/>
                <a:gd fmla="*/ 410 w 1872" name="T86"/>
                <a:gd fmla="*/ 228 h 1330" name="T87"/>
                <a:gd fmla="*/ 397 w 1872" name="T88"/>
                <a:gd fmla="*/ 222 h 1330" name="T89"/>
                <a:gd fmla="*/ 416 w 1872" name="T90"/>
                <a:gd fmla="*/ 237 h 1330" name="T91"/>
                <a:gd fmla="*/ 442 w 1872" name="T92"/>
                <a:gd fmla="*/ 251 h 1330"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w 1872" name="T141"/>
                <a:gd fmla="*/ 0 h 1330" name="T142"/>
                <a:gd fmla="*/ 1872 w 1872" name="T143"/>
                <a:gd fmla="*/ 1330 h 1330" name="T144"/>
              </a:gd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b="T144" l="T141" r="T143" t="T142"/>
              <a:pathLst>
                <a:path h="1330" w="1872">
                  <a:moveTo>
                    <a:pt x="1801" y="1035"/>
                  </a:moveTo>
                  <a:lnTo>
                    <a:pt x="1779" y="1102"/>
                  </a:lnTo>
                  <a:lnTo>
                    <a:pt x="1736" y="1082"/>
                  </a:lnTo>
                  <a:lnTo>
                    <a:pt x="1702" y="1115"/>
                  </a:lnTo>
                  <a:lnTo>
                    <a:pt x="1655" y="1072"/>
                  </a:lnTo>
                  <a:lnTo>
                    <a:pt x="1586" y="1114"/>
                  </a:lnTo>
                  <a:lnTo>
                    <a:pt x="1588" y="1184"/>
                  </a:lnTo>
                  <a:lnTo>
                    <a:pt x="1521" y="1180"/>
                  </a:lnTo>
                  <a:lnTo>
                    <a:pt x="1421" y="1068"/>
                  </a:lnTo>
                  <a:lnTo>
                    <a:pt x="1372" y="1094"/>
                  </a:lnTo>
                  <a:lnTo>
                    <a:pt x="1279" y="1049"/>
                  </a:lnTo>
                  <a:lnTo>
                    <a:pt x="1232" y="1072"/>
                  </a:lnTo>
                  <a:lnTo>
                    <a:pt x="1138" y="1062"/>
                  </a:lnTo>
                  <a:lnTo>
                    <a:pt x="1100" y="1090"/>
                  </a:lnTo>
                  <a:lnTo>
                    <a:pt x="1092" y="1155"/>
                  </a:lnTo>
                  <a:lnTo>
                    <a:pt x="1045" y="1149"/>
                  </a:lnTo>
                  <a:lnTo>
                    <a:pt x="1055" y="1184"/>
                  </a:lnTo>
                  <a:lnTo>
                    <a:pt x="1039" y="1234"/>
                  </a:lnTo>
                  <a:lnTo>
                    <a:pt x="968" y="1330"/>
                  </a:lnTo>
                  <a:lnTo>
                    <a:pt x="897" y="1314"/>
                  </a:lnTo>
                  <a:lnTo>
                    <a:pt x="821" y="1304"/>
                  </a:lnTo>
                  <a:lnTo>
                    <a:pt x="813" y="1251"/>
                  </a:lnTo>
                  <a:lnTo>
                    <a:pt x="728" y="1190"/>
                  </a:lnTo>
                  <a:lnTo>
                    <a:pt x="618" y="1147"/>
                  </a:lnTo>
                  <a:lnTo>
                    <a:pt x="521" y="1149"/>
                  </a:lnTo>
                  <a:lnTo>
                    <a:pt x="452" y="1117"/>
                  </a:lnTo>
                  <a:lnTo>
                    <a:pt x="389" y="1121"/>
                  </a:lnTo>
                  <a:lnTo>
                    <a:pt x="338" y="1092"/>
                  </a:lnTo>
                  <a:lnTo>
                    <a:pt x="281" y="1056"/>
                  </a:lnTo>
                  <a:lnTo>
                    <a:pt x="256" y="1054"/>
                  </a:lnTo>
                  <a:lnTo>
                    <a:pt x="185" y="1021"/>
                  </a:lnTo>
                  <a:lnTo>
                    <a:pt x="112" y="1023"/>
                  </a:lnTo>
                  <a:lnTo>
                    <a:pt x="61" y="911"/>
                  </a:lnTo>
                  <a:lnTo>
                    <a:pt x="6" y="822"/>
                  </a:lnTo>
                  <a:lnTo>
                    <a:pt x="0" y="740"/>
                  </a:lnTo>
                  <a:lnTo>
                    <a:pt x="45" y="738"/>
                  </a:lnTo>
                  <a:lnTo>
                    <a:pt x="43" y="686"/>
                  </a:lnTo>
                  <a:lnTo>
                    <a:pt x="77" y="594"/>
                  </a:lnTo>
                  <a:lnTo>
                    <a:pt x="78" y="549"/>
                  </a:lnTo>
                  <a:lnTo>
                    <a:pt x="43" y="529"/>
                  </a:lnTo>
                  <a:lnTo>
                    <a:pt x="80" y="501"/>
                  </a:lnTo>
                  <a:lnTo>
                    <a:pt x="77" y="466"/>
                  </a:lnTo>
                  <a:lnTo>
                    <a:pt x="139" y="501"/>
                  </a:lnTo>
                  <a:lnTo>
                    <a:pt x="244" y="466"/>
                  </a:lnTo>
                  <a:lnTo>
                    <a:pt x="206" y="433"/>
                  </a:lnTo>
                  <a:lnTo>
                    <a:pt x="212" y="383"/>
                  </a:lnTo>
                  <a:lnTo>
                    <a:pt x="265" y="364"/>
                  </a:lnTo>
                  <a:lnTo>
                    <a:pt x="293" y="299"/>
                  </a:lnTo>
                  <a:lnTo>
                    <a:pt x="175" y="206"/>
                  </a:lnTo>
                  <a:lnTo>
                    <a:pt x="179" y="126"/>
                  </a:lnTo>
                  <a:lnTo>
                    <a:pt x="252" y="84"/>
                  </a:lnTo>
                  <a:lnTo>
                    <a:pt x="393" y="70"/>
                  </a:lnTo>
                  <a:lnTo>
                    <a:pt x="502" y="41"/>
                  </a:lnTo>
                  <a:lnTo>
                    <a:pt x="533" y="37"/>
                  </a:lnTo>
                  <a:lnTo>
                    <a:pt x="596" y="0"/>
                  </a:lnTo>
                  <a:lnTo>
                    <a:pt x="675" y="13"/>
                  </a:lnTo>
                  <a:lnTo>
                    <a:pt x="758" y="21"/>
                  </a:lnTo>
                  <a:lnTo>
                    <a:pt x="823" y="57"/>
                  </a:lnTo>
                  <a:lnTo>
                    <a:pt x="880" y="68"/>
                  </a:lnTo>
                  <a:lnTo>
                    <a:pt x="941" y="127"/>
                  </a:lnTo>
                  <a:lnTo>
                    <a:pt x="996" y="124"/>
                  </a:lnTo>
                  <a:lnTo>
                    <a:pt x="1075" y="80"/>
                  </a:lnTo>
                  <a:lnTo>
                    <a:pt x="1147" y="84"/>
                  </a:lnTo>
                  <a:lnTo>
                    <a:pt x="1202" y="80"/>
                  </a:lnTo>
                  <a:lnTo>
                    <a:pt x="1244" y="57"/>
                  </a:lnTo>
                  <a:lnTo>
                    <a:pt x="1319" y="96"/>
                  </a:lnTo>
                  <a:lnTo>
                    <a:pt x="1395" y="151"/>
                  </a:lnTo>
                  <a:lnTo>
                    <a:pt x="1456" y="112"/>
                  </a:lnTo>
                  <a:lnTo>
                    <a:pt x="1480" y="171"/>
                  </a:lnTo>
                  <a:lnTo>
                    <a:pt x="1502" y="214"/>
                  </a:lnTo>
                  <a:lnTo>
                    <a:pt x="1588" y="250"/>
                  </a:lnTo>
                  <a:lnTo>
                    <a:pt x="1641" y="320"/>
                  </a:lnTo>
                  <a:lnTo>
                    <a:pt x="1675" y="322"/>
                  </a:lnTo>
                  <a:lnTo>
                    <a:pt x="1702" y="299"/>
                  </a:lnTo>
                  <a:lnTo>
                    <a:pt x="1740" y="334"/>
                  </a:lnTo>
                  <a:lnTo>
                    <a:pt x="1779" y="389"/>
                  </a:lnTo>
                  <a:lnTo>
                    <a:pt x="1793" y="458"/>
                  </a:lnTo>
                  <a:lnTo>
                    <a:pt x="1824" y="494"/>
                  </a:lnTo>
                  <a:lnTo>
                    <a:pt x="1846" y="543"/>
                  </a:lnTo>
                  <a:lnTo>
                    <a:pt x="1872" y="572"/>
                  </a:lnTo>
                  <a:lnTo>
                    <a:pt x="1840" y="677"/>
                  </a:lnTo>
                  <a:lnTo>
                    <a:pt x="1775" y="714"/>
                  </a:lnTo>
                  <a:lnTo>
                    <a:pt x="1787" y="769"/>
                  </a:lnTo>
                  <a:lnTo>
                    <a:pt x="1748" y="801"/>
                  </a:lnTo>
                  <a:lnTo>
                    <a:pt x="1720" y="805"/>
                  </a:lnTo>
                  <a:lnTo>
                    <a:pt x="1726" y="889"/>
                  </a:lnTo>
                  <a:lnTo>
                    <a:pt x="1693" y="921"/>
                  </a:lnTo>
                  <a:lnTo>
                    <a:pt x="1639" y="911"/>
                  </a:lnTo>
                  <a:lnTo>
                    <a:pt x="1614" y="868"/>
                  </a:lnTo>
                  <a:lnTo>
                    <a:pt x="1586" y="887"/>
                  </a:lnTo>
                  <a:lnTo>
                    <a:pt x="1596" y="938"/>
                  </a:lnTo>
                  <a:lnTo>
                    <a:pt x="1661" y="946"/>
                  </a:lnTo>
                  <a:lnTo>
                    <a:pt x="1716" y="990"/>
                  </a:lnTo>
                  <a:lnTo>
                    <a:pt x="1767" y="1001"/>
                  </a:lnTo>
                  <a:lnTo>
                    <a:pt x="1801" y="1035"/>
                  </a:lnTo>
                  <a:close/>
                </a:path>
              </a:pathLst>
            </a:custGeom>
            <a:grpFill/>
            <a:ln w="0">
              <a:solidFill>
                <a:schemeClr val="bg1">
                  <a:lumMod val="95000"/>
                </a:schemeClr>
              </a:solidFill>
              <a:prstDash val="solid"/>
              <a:round/>
            </a:ln>
          </p:spPr>
          <p:txBody>
            <a:bodyPr/>
            <a:lstStyle/>
            <a:p>
              <a:endParaRPr altLang="en-US" lang="zh-CN" sz="2400"/>
            </a:p>
          </p:txBody>
        </p:sp>
        <p:sp>
          <p:nvSpPr>
            <p:cNvPr id="70" name="Freeform 110"/>
            <p:cNvSpPr/>
            <p:nvPr/>
          </p:nvSpPr>
          <p:spPr bwMode="gray">
            <a:xfrm>
              <a:off x="1694" y="2177"/>
              <a:ext cx="936" cy="666"/>
            </a:xfrm>
            <a:custGeom>
              <a:gdLst>
                <a:gd fmla="*/ 445 w 1872" name="T0"/>
                <a:gd fmla="*/ 276 h 1330" name="T1"/>
                <a:gd fmla="*/ 426 w 1872" name="T2"/>
                <a:gd fmla="*/ 279 h 1330" name="T3"/>
                <a:gd fmla="*/ 397 w 1872" name="T4"/>
                <a:gd fmla="*/ 279 h 1330" name="T5"/>
                <a:gd fmla="*/ 381 w 1872" name="T6"/>
                <a:gd fmla="*/ 296 h 1330" name="T7"/>
                <a:gd fmla="*/ 343 w 1872" name="T8"/>
                <a:gd fmla="*/ 274 h 1330" name="T9"/>
                <a:gd fmla="*/ 308 w 1872" name="T10"/>
                <a:gd fmla="*/ 269 h 1330" name="T11"/>
                <a:gd fmla="*/ 275 w 1872" name="T12"/>
                <a:gd fmla="*/ 273 h 1330" name="T13"/>
                <a:gd fmla="*/ 262 w 1872" name="T14"/>
                <a:gd fmla="*/ 288 h 1330" name="T15"/>
                <a:gd fmla="*/ 260 w 1872" name="T16"/>
                <a:gd fmla="*/ 309 h 1330" name="T17"/>
                <a:gd fmla="*/ 225 w 1872" name="T18"/>
                <a:gd fmla="*/ 329 h 1330" name="T19"/>
                <a:gd fmla="*/ 204 w 1872" name="T20"/>
                <a:gd fmla="*/ 313 h 1330" name="T21"/>
                <a:gd fmla="*/ 155 w 1872" name="T22"/>
                <a:gd fmla="*/ 287 h 1330" name="T23"/>
                <a:gd fmla="*/ 113 w 1872" name="T24"/>
                <a:gd fmla="*/ 280 h 1330" name="T25"/>
                <a:gd fmla="*/ 85 w 1872" name="T26"/>
                <a:gd fmla="*/ 274 h 1330" name="T27"/>
                <a:gd fmla="*/ 64 w 1872" name="T28"/>
                <a:gd fmla="*/ 264 h 1330" name="T29"/>
                <a:gd fmla="*/ 28 w 1872" name="T30"/>
                <a:gd fmla="*/ 256 h 1330" name="T31"/>
                <a:gd fmla="*/ 2 w 1872" name="T32"/>
                <a:gd fmla="*/ 206 h 1330" name="T33"/>
                <a:gd fmla="*/ 12 w 1872" name="T34"/>
                <a:gd fmla="*/ 185 h 1330" name="T35"/>
                <a:gd fmla="*/ 20 w 1872" name="T36"/>
                <a:gd fmla="*/ 149 h 1330" name="T37"/>
                <a:gd fmla="*/ 11 w 1872" name="T38"/>
                <a:gd fmla="*/ 133 h 1330" name="T39"/>
                <a:gd fmla="*/ 20 w 1872" name="T40"/>
                <a:gd fmla="*/ 117 h 1330" name="T41"/>
                <a:gd fmla="*/ 61 w 1872" name="T42"/>
                <a:gd fmla="*/ 117 h 1330" name="T43"/>
                <a:gd fmla="*/ 53 w 1872" name="T44"/>
                <a:gd fmla="*/ 96 h 1330" name="T45"/>
                <a:gd fmla="*/ 74 w 1872" name="T46"/>
                <a:gd fmla="*/ 75 h 1330" name="T47"/>
                <a:gd fmla="*/ 45 w 1872" name="T48"/>
                <a:gd fmla="*/ 32 h 1330" name="T49"/>
                <a:gd fmla="*/ 99 w 1872" name="T50"/>
                <a:gd fmla="*/ 18 h 1330" name="T51"/>
                <a:gd fmla="*/ 134 w 1872" name="T52"/>
                <a:gd fmla="*/ 10 h 1330" name="T53"/>
                <a:gd fmla="*/ 169 w 1872" name="T54"/>
                <a:gd fmla="*/ 4 h 1330" name="T55"/>
                <a:gd fmla="*/ 206 w 1872" name="T56"/>
                <a:gd fmla="*/ 15 h 1330" name="T57"/>
                <a:gd fmla="*/ 235 w 1872" name="T58"/>
                <a:gd fmla="*/ 32 h 1330" name="T59"/>
                <a:gd fmla="*/ 269 w 1872" name="T60"/>
                <a:gd fmla="*/ 20 h 1330" name="T61"/>
                <a:gd fmla="*/ 301 w 1872" name="T62"/>
                <a:gd fmla="*/ 20 h 1330" name="T63"/>
                <a:gd fmla="*/ 330 w 1872" name="T64"/>
                <a:gd fmla="*/ 24 h 1330" name="T65"/>
                <a:gd fmla="*/ 364 w 1872" name="T66"/>
                <a:gd fmla="*/ 28 h 1330" name="T67"/>
                <a:gd fmla="*/ 376 w 1872" name="T68"/>
                <a:gd fmla="*/ 54 h 1330" name="T69"/>
                <a:gd fmla="*/ 411 w 1872" name="T70"/>
                <a:gd fmla="*/ 80 h 1330" name="T71"/>
                <a:gd fmla="*/ 426 w 1872" name="T72"/>
                <a:gd fmla="*/ 75 h 1330" name="T73"/>
                <a:gd fmla="*/ 445 w 1872" name="T74"/>
                <a:gd fmla="*/ 98 h 1330" name="T75"/>
                <a:gd fmla="*/ 456 w 1872" name="T76"/>
                <a:gd fmla="*/ 124 h 1330" name="T77"/>
                <a:gd fmla="*/ 468 w 1872" name="T78"/>
                <a:gd fmla="*/ 143 h 1330" name="T79"/>
                <a:gd fmla="*/ 444 w 1872" name="T80"/>
                <a:gd fmla="*/ 179 h 1330" name="T81"/>
                <a:gd fmla="*/ 437 w 1872" name="T82"/>
                <a:gd fmla="*/ 201 h 1330" name="T83"/>
                <a:gd fmla="*/ 432 w 1872" name="T84"/>
                <a:gd fmla="*/ 223 h 1330" name="T85"/>
                <a:gd fmla="*/ 410 w 1872" name="T86"/>
                <a:gd fmla="*/ 228 h 1330" name="T87"/>
                <a:gd fmla="*/ 397 w 1872" name="T88"/>
                <a:gd fmla="*/ 222 h 1330" name="T89"/>
                <a:gd fmla="*/ 416 w 1872" name="T90"/>
                <a:gd fmla="*/ 237 h 1330" name="T91"/>
                <a:gd fmla="*/ 442 w 1872" name="T92"/>
                <a:gd fmla="*/ 251 h 1330"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w 1872" name="T141"/>
                <a:gd fmla="*/ 0 h 1330" name="T142"/>
                <a:gd fmla="*/ 1872 w 1872" name="T143"/>
                <a:gd fmla="*/ 1330 h 1330" name="T144"/>
              </a:gd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b="T144" l="T141" r="T143" t="T142"/>
              <a:pathLst>
                <a:path h="1330" w="1872">
                  <a:moveTo>
                    <a:pt x="1801" y="1035"/>
                  </a:moveTo>
                  <a:lnTo>
                    <a:pt x="1779" y="1102"/>
                  </a:lnTo>
                  <a:lnTo>
                    <a:pt x="1736" y="1082"/>
                  </a:lnTo>
                  <a:lnTo>
                    <a:pt x="1702" y="1115"/>
                  </a:lnTo>
                  <a:lnTo>
                    <a:pt x="1655" y="1072"/>
                  </a:lnTo>
                  <a:lnTo>
                    <a:pt x="1586" y="1114"/>
                  </a:lnTo>
                  <a:lnTo>
                    <a:pt x="1588" y="1184"/>
                  </a:lnTo>
                  <a:lnTo>
                    <a:pt x="1521" y="1180"/>
                  </a:lnTo>
                  <a:lnTo>
                    <a:pt x="1421" y="1068"/>
                  </a:lnTo>
                  <a:lnTo>
                    <a:pt x="1372" y="1094"/>
                  </a:lnTo>
                  <a:lnTo>
                    <a:pt x="1279" y="1049"/>
                  </a:lnTo>
                  <a:lnTo>
                    <a:pt x="1232" y="1072"/>
                  </a:lnTo>
                  <a:lnTo>
                    <a:pt x="1138" y="1062"/>
                  </a:lnTo>
                  <a:lnTo>
                    <a:pt x="1100" y="1090"/>
                  </a:lnTo>
                  <a:lnTo>
                    <a:pt x="1092" y="1155"/>
                  </a:lnTo>
                  <a:lnTo>
                    <a:pt x="1045" y="1149"/>
                  </a:lnTo>
                  <a:lnTo>
                    <a:pt x="1055" y="1184"/>
                  </a:lnTo>
                  <a:lnTo>
                    <a:pt x="1039" y="1234"/>
                  </a:lnTo>
                  <a:lnTo>
                    <a:pt x="968" y="1330"/>
                  </a:lnTo>
                  <a:lnTo>
                    <a:pt x="897" y="1314"/>
                  </a:lnTo>
                  <a:lnTo>
                    <a:pt x="821" y="1304"/>
                  </a:lnTo>
                  <a:lnTo>
                    <a:pt x="813" y="1251"/>
                  </a:lnTo>
                  <a:lnTo>
                    <a:pt x="728" y="1190"/>
                  </a:lnTo>
                  <a:lnTo>
                    <a:pt x="618" y="1147"/>
                  </a:lnTo>
                  <a:lnTo>
                    <a:pt x="521" y="1149"/>
                  </a:lnTo>
                  <a:lnTo>
                    <a:pt x="452" y="1117"/>
                  </a:lnTo>
                  <a:lnTo>
                    <a:pt x="389" y="1121"/>
                  </a:lnTo>
                  <a:lnTo>
                    <a:pt x="338" y="1092"/>
                  </a:lnTo>
                  <a:lnTo>
                    <a:pt x="281" y="1056"/>
                  </a:lnTo>
                  <a:lnTo>
                    <a:pt x="256" y="1054"/>
                  </a:lnTo>
                  <a:lnTo>
                    <a:pt x="185" y="1021"/>
                  </a:lnTo>
                  <a:lnTo>
                    <a:pt x="112" y="1023"/>
                  </a:lnTo>
                  <a:lnTo>
                    <a:pt x="61" y="911"/>
                  </a:lnTo>
                  <a:lnTo>
                    <a:pt x="6" y="822"/>
                  </a:lnTo>
                  <a:lnTo>
                    <a:pt x="0" y="740"/>
                  </a:lnTo>
                  <a:lnTo>
                    <a:pt x="45" y="738"/>
                  </a:lnTo>
                  <a:lnTo>
                    <a:pt x="43" y="686"/>
                  </a:lnTo>
                  <a:lnTo>
                    <a:pt x="77" y="594"/>
                  </a:lnTo>
                  <a:lnTo>
                    <a:pt x="78" y="549"/>
                  </a:lnTo>
                  <a:lnTo>
                    <a:pt x="43" y="529"/>
                  </a:lnTo>
                  <a:lnTo>
                    <a:pt x="80" y="501"/>
                  </a:lnTo>
                  <a:lnTo>
                    <a:pt x="77" y="466"/>
                  </a:lnTo>
                  <a:lnTo>
                    <a:pt x="139" y="501"/>
                  </a:lnTo>
                  <a:lnTo>
                    <a:pt x="244" y="466"/>
                  </a:lnTo>
                  <a:lnTo>
                    <a:pt x="206" y="433"/>
                  </a:lnTo>
                  <a:lnTo>
                    <a:pt x="212" y="383"/>
                  </a:lnTo>
                  <a:lnTo>
                    <a:pt x="265" y="364"/>
                  </a:lnTo>
                  <a:lnTo>
                    <a:pt x="293" y="299"/>
                  </a:lnTo>
                  <a:lnTo>
                    <a:pt x="175" y="206"/>
                  </a:lnTo>
                  <a:lnTo>
                    <a:pt x="179" y="126"/>
                  </a:lnTo>
                  <a:lnTo>
                    <a:pt x="252" y="84"/>
                  </a:lnTo>
                  <a:lnTo>
                    <a:pt x="393" y="70"/>
                  </a:lnTo>
                  <a:lnTo>
                    <a:pt x="502" y="41"/>
                  </a:lnTo>
                  <a:lnTo>
                    <a:pt x="533" y="37"/>
                  </a:lnTo>
                  <a:lnTo>
                    <a:pt x="596" y="0"/>
                  </a:lnTo>
                  <a:lnTo>
                    <a:pt x="675" y="13"/>
                  </a:lnTo>
                  <a:lnTo>
                    <a:pt x="758" y="21"/>
                  </a:lnTo>
                  <a:lnTo>
                    <a:pt x="823" y="57"/>
                  </a:lnTo>
                  <a:lnTo>
                    <a:pt x="880" y="68"/>
                  </a:lnTo>
                  <a:lnTo>
                    <a:pt x="941" y="127"/>
                  </a:lnTo>
                  <a:lnTo>
                    <a:pt x="996" y="124"/>
                  </a:lnTo>
                  <a:lnTo>
                    <a:pt x="1075" y="80"/>
                  </a:lnTo>
                  <a:lnTo>
                    <a:pt x="1147" y="84"/>
                  </a:lnTo>
                  <a:lnTo>
                    <a:pt x="1202" y="80"/>
                  </a:lnTo>
                  <a:lnTo>
                    <a:pt x="1244" y="57"/>
                  </a:lnTo>
                  <a:lnTo>
                    <a:pt x="1319" y="96"/>
                  </a:lnTo>
                  <a:lnTo>
                    <a:pt x="1395" y="151"/>
                  </a:lnTo>
                  <a:lnTo>
                    <a:pt x="1456" y="112"/>
                  </a:lnTo>
                  <a:lnTo>
                    <a:pt x="1480" y="171"/>
                  </a:lnTo>
                  <a:lnTo>
                    <a:pt x="1502" y="214"/>
                  </a:lnTo>
                  <a:lnTo>
                    <a:pt x="1588" y="250"/>
                  </a:lnTo>
                  <a:lnTo>
                    <a:pt x="1641" y="320"/>
                  </a:lnTo>
                  <a:lnTo>
                    <a:pt x="1675" y="322"/>
                  </a:lnTo>
                  <a:lnTo>
                    <a:pt x="1702" y="299"/>
                  </a:lnTo>
                  <a:lnTo>
                    <a:pt x="1740" y="334"/>
                  </a:lnTo>
                  <a:lnTo>
                    <a:pt x="1779" y="389"/>
                  </a:lnTo>
                  <a:lnTo>
                    <a:pt x="1793" y="458"/>
                  </a:lnTo>
                  <a:lnTo>
                    <a:pt x="1824" y="494"/>
                  </a:lnTo>
                  <a:lnTo>
                    <a:pt x="1846" y="543"/>
                  </a:lnTo>
                  <a:lnTo>
                    <a:pt x="1872" y="572"/>
                  </a:lnTo>
                  <a:lnTo>
                    <a:pt x="1840" y="677"/>
                  </a:lnTo>
                  <a:lnTo>
                    <a:pt x="1775" y="714"/>
                  </a:lnTo>
                  <a:lnTo>
                    <a:pt x="1787" y="769"/>
                  </a:lnTo>
                  <a:lnTo>
                    <a:pt x="1748" y="801"/>
                  </a:lnTo>
                  <a:lnTo>
                    <a:pt x="1720" y="805"/>
                  </a:lnTo>
                  <a:lnTo>
                    <a:pt x="1726" y="889"/>
                  </a:lnTo>
                  <a:lnTo>
                    <a:pt x="1693" y="921"/>
                  </a:lnTo>
                  <a:lnTo>
                    <a:pt x="1639" y="911"/>
                  </a:lnTo>
                  <a:lnTo>
                    <a:pt x="1614" y="868"/>
                  </a:lnTo>
                  <a:lnTo>
                    <a:pt x="1586" y="887"/>
                  </a:lnTo>
                  <a:lnTo>
                    <a:pt x="1596" y="938"/>
                  </a:lnTo>
                  <a:lnTo>
                    <a:pt x="1661" y="946"/>
                  </a:lnTo>
                  <a:lnTo>
                    <a:pt x="1716" y="990"/>
                  </a:lnTo>
                  <a:lnTo>
                    <a:pt x="1767" y="1001"/>
                  </a:lnTo>
                  <a:lnTo>
                    <a:pt x="1801" y="1035"/>
                  </a:lnTo>
                </a:path>
              </a:pathLst>
            </a:custGeom>
            <a:grpFill/>
            <a:ln w="6350">
              <a:solidFill>
                <a:schemeClr val="bg1">
                  <a:lumMod val="95000"/>
                </a:schemeClr>
              </a:solidFill>
              <a:prstDash val="solid"/>
              <a:round/>
            </a:ln>
          </p:spPr>
          <p:txBody>
            <a:bodyPr/>
            <a:lstStyle/>
            <a:p>
              <a:endParaRPr altLang="en-US" lang="zh-CN" sz="2400"/>
            </a:p>
          </p:txBody>
        </p:sp>
        <p:sp>
          <p:nvSpPr>
            <p:cNvPr id="71" name="Freeform 111"/>
            <p:cNvSpPr/>
            <p:nvPr/>
          </p:nvSpPr>
          <p:spPr bwMode="gray">
            <a:xfrm>
              <a:off x="2241" y="2635"/>
              <a:ext cx="911" cy="693"/>
            </a:xfrm>
            <a:custGeom>
              <a:gdLst>
                <a:gd fmla="*/ 300 w 1823" name="T0"/>
                <a:gd fmla="*/ 274 h 1385" name="T1"/>
                <a:gd fmla="*/ 284 w 1823" name="T2"/>
                <a:gd fmla="*/ 262 h 1385" name="T3"/>
                <a:gd fmla="*/ 269 w 1823" name="T4"/>
                <a:gd fmla="*/ 266 h 1385" name="T5"/>
                <a:gd fmla="*/ 248 w 1823" name="T6"/>
                <a:gd fmla="*/ 249 h 1385" name="T7"/>
                <a:gd fmla="*/ 236 w 1823" name="T8"/>
                <a:gd fmla="*/ 235 h 1385" name="T9"/>
                <a:gd fmla="*/ 232 w 1823" name="T10"/>
                <a:gd fmla="*/ 246 h 1385" name="T11"/>
                <a:gd fmla="*/ 222 w 1823" name="T12"/>
                <a:gd fmla="*/ 252 h 1385" name="T13"/>
                <a:gd fmla="*/ 218 w 1823" name="T14"/>
                <a:gd fmla="*/ 270 h 1385" name="T15"/>
                <a:gd fmla="*/ 195 w 1823" name="T16"/>
                <a:gd fmla="*/ 293 h 1385" name="T17"/>
                <a:gd fmla="*/ 201 w 1823" name="T18"/>
                <a:gd fmla="*/ 318 h 1385" name="T19"/>
                <a:gd fmla="*/ 188 w 1823" name="T20"/>
                <a:gd fmla="*/ 338 h 1385" name="T21"/>
                <a:gd fmla="*/ 167 w 1823" name="T22"/>
                <a:gd fmla="*/ 345 h 1385" name="T23"/>
                <a:gd fmla="*/ 148 w 1823" name="T24"/>
                <a:gd fmla="*/ 338 h 1385" name="T25"/>
                <a:gd fmla="*/ 132 w 1823" name="T26"/>
                <a:gd fmla="*/ 302 h 1385" name="T27"/>
                <a:gd fmla="*/ 111 w 1823" name="T28"/>
                <a:gd fmla="*/ 270 h 1385" name="T29"/>
                <a:gd fmla="*/ 90 w 1823" name="T30"/>
                <a:gd fmla="*/ 257 h 1385" name="T31"/>
                <a:gd fmla="*/ 87 w 1823" name="T32"/>
                <a:gd fmla="*/ 239 h 1385" name="T33"/>
                <a:gd fmla="*/ 65 w 1823" name="T34"/>
                <a:gd fmla="*/ 253 h 1385" name="T35"/>
                <a:gd fmla="*/ 53 w 1823" name="T36"/>
                <a:gd fmla="*/ 209 h 1385" name="T37"/>
                <a:gd fmla="*/ 51 w 1823" name="T38"/>
                <a:gd fmla="*/ 156 h 1385" name="T39"/>
                <a:gd fmla="*/ 40 w 1823" name="T40"/>
                <a:gd fmla="*/ 128 h 1385" name="T41"/>
                <a:gd fmla="*/ 49 w 1823" name="T42"/>
                <a:gd fmla="*/ 117 h 1385" name="T43"/>
                <a:gd fmla="*/ 26 w 1823" name="T44"/>
                <a:gd fmla="*/ 77 h 1385" name="T45"/>
                <a:gd fmla="*/ 2 w 1823" name="T46"/>
                <a:gd fmla="*/ 45 h 1385" name="T47"/>
                <a:gd fmla="*/ 35 w 1823" name="T48"/>
                <a:gd fmla="*/ 40 h 1385" name="T49"/>
                <a:gd fmla="*/ 70 w 1823" name="T50"/>
                <a:gd fmla="*/ 45 h 1385" name="T51"/>
                <a:gd fmla="*/ 107 w 1823" name="T52"/>
                <a:gd fmla="*/ 67 h 1385" name="T53"/>
                <a:gd fmla="*/ 124 w 1823" name="T54"/>
                <a:gd fmla="*/ 50 h 1385" name="T55"/>
                <a:gd fmla="*/ 152 w 1823" name="T56"/>
                <a:gd fmla="*/ 50 h 1385" name="T57"/>
                <a:gd fmla="*/ 171 w 1823" name="T58"/>
                <a:gd fmla="*/ 47 h 1385" name="T59"/>
                <a:gd fmla="*/ 168 w 1823" name="T60"/>
                <a:gd fmla="*/ 22 h 1385" name="T61"/>
                <a:gd fmla="*/ 193 w 1823" name="T62"/>
                <a:gd fmla="*/ 0 h 1385" name="T63"/>
                <a:gd fmla="*/ 208 w 1823" name="T64"/>
                <a:gd fmla="*/ 22 h 1385" name="T65"/>
                <a:gd fmla="*/ 240 w 1823" name="T66"/>
                <a:gd fmla="*/ 35 h 1385" name="T67"/>
                <a:gd fmla="*/ 261 w 1823" name="T68"/>
                <a:gd fmla="*/ 65 h 1385" name="T69"/>
                <a:gd fmla="*/ 284 w 1823" name="T70"/>
                <a:gd fmla="*/ 54 h 1385" name="T71"/>
                <a:gd fmla="*/ 310 w 1823" name="T72"/>
                <a:gd fmla="*/ 64 h 1385" name="T73"/>
                <a:gd fmla="*/ 358 w 1823" name="T74"/>
                <a:gd fmla="*/ 68 h 1385" name="T75"/>
                <a:gd fmla="*/ 390 w 1823" name="T76"/>
                <a:gd fmla="*/ 73 h 1385" name="T77"/>
                <a:gd fmla="*/ 419 w 1823" name="T78"/>
                <a:gd fmla="*/ 84 h 1385" name="T79"/>
                <a:gd fmla="*/ 448 w 1823" name="T80"/>
                <a:gd fmla="*/ 89 h 1385" name="T81"/>
                <a:gd fmla="*/ 455 w 1823" name="T82"/>
                <a:gd fmla="*/ 130 h 1385" name="T83"/>
                <a:gd fmla="*/ 431 w 1823" name="T84"/>
                <a:gd fmla="*/ 144 h 1385" name="T85"/>
                <a:gd fmla="*/ 396 w 1823" name="T86"/>
                <a:gd fmla="*/ 155 h 1385" name="T87"/>
                <a:gd fmla="*/ 417 w 1823" name="T88"/>
                <a:gd fmla="*/ 193 h 1385" name="T89"/>
                <a:gd fmla="*/ 433 w 1823" name="T90"/>
                <a:gd fmla="*/ 227 h 1385" name="T91"/>
                <a:gd fmla="*/ 417 w 1823" name="T92"/>
                <a:gd fmla="*/ 246 h 1385" name="T93"/>
                <a:gd fmla="*/ 397 w 1823" name="T94"/>
                <a:gd fmla="*/ 227 h 1385" name="T95"/>
                <a:gd fmla="*/ 379 w 1823" name="T96"/>
                <a:gd fmla="*/ 214 h 1385" name="T97"/>
                <a:gd fmla="*/ 361 w 1823" name="T98"/>
                <a:gd fmla="*/ 210 h 1385" name="T99"/>
                <a:gd fmla="*/ 355 w 1823" name="T100"/>
                <a:gd fmla="*/ 224 h 1385" name="T101"/>
                <a:gd fmla="*/ 344 w 1823" name="T102"/>
                <a:gd fmla="*/ 240 h 1385" name="T103"/>
                <a:gd fmla="*/ 312 w 1823" name="T104"/>
                <a:gd fmla="*/ 227 h 1385" name="T105"/>
                <a:gd fmla="*/ 300 w 1823" name="T106"/>
                <a:gd fmla="*/ 247 h 1385" name="T107"/>
                <a:gd fmla="*/ 320 w 1823" name="T108"/>
                <a:gd fmla="*/ 253 h 1385"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w 1823" name="T165"/>
                <a:gd fmla="*/ 0 h 1385" name="T166"/>
                <a:gd fmla="*/ 1823 w 1823" name="T167"/>
                <a:gd fmla="*/ 1385 h 1385" name="T168"/>
              </a:gd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b="T168" l="T165" r="T167" t="T166"/>
              <a:pathLst>
                <a:path h="1385" w="1823">
                  <a:moveTo>
                    <a:pt x="1301" y="1068"/>
                  </a:moveTo>
                  <a:lnTo>
                    <a:pt x="1203" y="1096"/>
                  </a:lnTo>
                  <a:lnTo>
                    <a:pt x="1142" y="1088"/>
                  </a:lnTo>
                  <a:lnTo>
                    <a:pt x="1138" y="1047"/>
                  </a:lnTo>
                  <a:lnTo>
                    <a:pt x="1105" y="1025"/>
                  </a:lnTo>
                  <a:lnTo>
                    <a:pt x="1077" y="1061"/>
                  </a:lnTo>
                  <a:lnTo>
                    <a:pt x="1014" y="1066"/>
                  </a:lnTo>
                  <a:lnTo>
                    <a:pt x="992" y="996"/>
                  </a:lnTo>
                  <a:lnTo>
                    <a:pt x="992" y="942"/>
                  </a:lnTo>
                  <a:lnTo>
                    <a:pt x="945" y="939"/>
                  </a:lnTo>
                  <a:lnTo>
                    <a:pt x="916" y="954"/>
                  </a:lnTo>
                  <a:lnTo>
                    <a:pt x="929" y="982"/>
                  </a:lnTo>
                  <a:lnTo>
                    <a:pt x="923" y="1005"/>
                  </a:lnTo>
                  <a:lnTo>
                    <a:pt x="890" y="1007"/>
                  </a:lnTo>
                  <a:lnTo>
                    <a:pt x="866" y="1033"/>
                  </a:lnTo>
                  <a:lnTo>
                    <a:pt x="874" y="1078"/>
                  </a:lnTo>
                  <a:lnTo>
                    <a:pt x="817" y="1149"/>
                  </a:lnTo>
                  <a:lnTo>
                    <a:pt x="780" y="1169"/>
                  </a:lnTo>
                  <a:lnTo>
                    <a:pt x="780" y="1234"/>
                  </a:lnTo>
                  <a:lnTo>
                    <a:pt x="805" y="1271"/>
                  </a:lnTo>
                  <a:lnTo>
                    <a:pt x="801" y="1326"/>
                  </a:lnTo>
                  <a:lnTo>
                    <a:pt x="752" y="1352"/>
                  </a:lnTo>
                  <a:lnTo>
                    <a:pt x="742" y="1330"/>
                  </a:lnTo>
                  <a:lnTo>
                    <a:pt x="670" y="1377"/>
                  </a:lnTo>
                  <a:lnTo>
                    <a:pt x="632" y="1385"/>
                  </a:lnTo>
                  <a:lnTo>
                    <a:pt x="595" y="1352"/>
                  </a:lnTo>
                  <a:lnTo>
                    <a:pt x="563" y="1273"/>
                  </a:lnTo>
                  <a:lnTo>
                    <a:pt x="528" y="1206"/>
                  </a:lnTo>
                  <a:lnTo>
                    <a:pt x="500" y="1163"/>
                  </a:lnTo>
                  <a:lnTo>
                    <a:pt x="445" y="1078"/>
                  </a:lnTo>
                  <a:lnTo>
                    <a:pt x="396" y="1076"/>
                  </a:lnTo>
                  <a:lnTo>
                    <a:pt x="362" y="1025"/>
                  </a:lnTo>
                  <a:lnTo>
                    <a:pt x="378" y="988"/>
                  </a:lnTo>
                  <a:lnTo>
                    <a:pt x="349" y="954"/>
                  </a:lnTo>
                  <a:lnTo>
                    <a:pt x="303" y="1004"/>
                  </a:lnTo>
                  <a:lnTo>
                    <a:pt x="260" y="1011"/>
                  </a:lnTo>
                  <a:lnTo>
                    <a:pt x="227" y="950"/>
                  </a:lnTo>
                  <a:lnTo>
                    <a:pt x="215" y="834"/>
                  </a:lnTo>
                  <a:lnTo>
                    <a:pt x="211" y="712"/>
                  </a:lnTo>
                  <a:lnTo>
                    <a:pt x="205" y="624"/>
                  </a:lnTo>
                  <a:lnTo>
                    <a:pt x="199" y="582"/>
                  </a:lnTo>
                  <a:lnTo>
                    <a:pt x="160" y="509"/>
                  </a:lnTo>
                  <a:lnTo>
                    <a:pt x="193" y="496"/>
                  </a:lnTo>
                  <a:lnTo>
                    <a:pt x="199" y="468"/>
                  </a:lnTo>
                  <a:lnTo>
                    <a:pt x="136" y="401"/>
                  </a:lnTo>
                  <a:lnTo>
                    <a:pt x="105" y="305"/>
                  </a:lnTo>
                  <a:lnTo>
                    <a:pt x="0" y="240"/>
                  </a:lnTo>
                  <a:lnTo>
                    <a:pt x="8" y="177"/>
                  </a:lnTo>
                  <a:lnTo>
                    <a:pt x="49" y="147"/>
                  </a:lnTo>
                  <a:lnTo>
                    <a:pt x="140" y="157"/>
                  </a:lnTo>
                  <a:lnTo>
                    <a:pt x="189" y="134"/>
                  </a:lnTo>
                  <a:lnTo>
                    <a:pt x="280" y="179"/>
                  </a:lnTo>
                  <a:lnTo>
                    <a:pt x="329" y="153"/>
                  </a:lnTo>
                  <a:lnTo>
                    <a:pt x="429" y="265"/>
                  </a:lnTo>
                  <a:lnTo>
                    <a:pt x="496" y="267"/>
                  </a:lnTo>
                  <a:lnTo>
                    <a:pt x="496" y="200"/>
                  </a:lnTo>
                  <a:lnTo>
                    <a:pt x="563" y="157"/>
                  </a:lnTo>
                  <a:lnTo>
                    <a:pt x="610" y="200"/>
                  </a:lnTo>
                  <a:lnTo>
                    <a:pt x="644" y="167"/>
                  </a:lnTo>
                  <a:lnTo>
                    <a:pt x="687" y="187"/>
                  </a:lnTo>
                  <a:lnTo>
                    <a:pt x="709" y="120"/>
                  </a:lnTo>
                  <a:lnTo>
                    <a:pt x="673" y="86"/>
                  </a:lnTo>
                  <a:lnTo>
                    <a:pt x="677" y="35"/>
                  </a:lnTo>
                  <a:lnTo>
                    <a:pt x="774" y="0"/>
                  </a:lnTo>
                  <a:lnTo>
                    <a:pt x="807" y="17"/>
                  </a:lnTo>
                  <a:lnTo>
                    <a:pt x="833" y="88"/>
                  </a:lnTo>
                  <a:lnTo>
                    <a:pt x="914" y="161"/>
                  </a:lnTo>
                  <a:lnTo>
                    <a:pt x="961" y="138"/>
                  </a:lnTo>
                  <a:lnTo>
                    <a:pt x="988" y="216"/>
                  </a:lnTo>
                  <a:lnTo>
                    <a:pt x="1044" y="260"/>
                  </a:lnTo>
                  <a:lnTo>
                    <a:pt x="1091" y="267"/>
                  </a:lnTo>
                  <a:lnTo>
                    <a:pt x="1138" y="216"/>
                  </a:lnTo>
                  <a:lnTo>
                    <a:pt x="1183" y="195"/>
                  </a:lnTo>
                  <a:lnTo>
                    <a:pt x="1242" y="254"/>
                  </a:lnTo>
                  <a:lnTo>
                    <a:pt x="1335" y="228"/>
                  </a:lnTo>
                  <a:lnTo>
                    <a:pt x="1433" y="269"/>
                  </a:lnTo>
                  <a:lnTo>
                    <a:pt x="1496" y="317"/>
                  </a:lnTo>
                  <a:lnTo>
                    <a:pt x="1561" y="291"/>
                  </a:lnTo>
                  <a:lnTo>
                    <a:pt x="1632" y="336"/>
                  </a:lnTo>
                  <a:lnTo>
                    <a:pt x="1679" y="336"/>
                  </a:lnTo>
                  <a:lnTo>
                    <a:pt x="1681" y="368"/>
                  </a:lnTo>
                  <a:lnTo>
                    <a:pt x="1795" y="356"/>
                  </a:lnTo>
                  <a:lnTo>
                    <a:pt x="1823" y="433"/>
                  </a:lnTo>
                  <a:lnTo>
                    <a:pt x="1821" y="519"/>
                  </a:lnTo>
                  <a:lnTo>
                    <a:pt x="1770" y="527"/>
                  </a:lnTo>
                  <a:lnTo>
                    <a:pt x="1727" y="576"/>
                  </a:lnTo>
                  <a:lnTo>
                    <a:pt x="1620" y="584"/>
                  </a:lnTo>
                  <a:lnTo>
                    <a:pt x="1587" y="618"/>
                  </a:lnTo>
                  <a:lnTo>
                    <a:pt x="1610" y="693"/>
                  </a:lnTo>
                  <a:lnTo>
                    <a:pt x="1669" y="771"/>
                  </a:lnTo>
                  <a:lnTo>
                    <a:pt x="1721" y="815"/>
                  </a:lnTo>
                  <a:lnTo>
                    <a:pt x="1732" y="905"/>
                  </a:lnTo>
                  <a:lnTo>
                    <a:pt x="1731" y="956"/>
                  </a:lnTo>
                  <a:lnTo>
                    <a:pt x="1669" y="984"/>
                  </a:lnTo>
                  <a:lnTo>
                    <a:pt x="1616" y="913"/>
                  </a:lnTo>
                  <a:lnTo>
                    <a:pt x="1591" y="905"/>
                  </a:lnTo>
                  <a:lnTo>
                    <a:pt x="1575" y="838"/>
                  </a:lnTo>
                  <a:lnTo>
                    <a:pt x="1516" y="856"/>
                  </a:lnTo>
                  <a:lnTo>
                    <a:pt x="1463" y="818"/>
                  </a:lnTo>
                  <a:lnTo>
                    <a:pt x="1445" y="838"/>
                  </a:lnTo>
                  <a:lnTo>
                    <a:pt x="1457" y="880"/>
                  </a:lnTo>
                  <a:lnTo>
                    <a:pt x="1421" y="895"/>
                  </a:lnTo>
                  <a:lnTo>
                    <a:pt x="1362" y="909"/>
                  </a:lnTo>
                  <a:lnTo>
                    <a:pt x="1378" y="958"/>
                  </a:lnTo>
                  <a:lnTo>
                    <a:pt x="1313" y="950"/>
                  </a:lnTo>
                  <a:lnTo>
                    <a:pt x="1248" y="907"/>
                  </a:lnTo>
                  <a:lnTo>
                    <a:pt x="1197" y="944"/>
                  </a:lnTo>
                  <a:lnTo>
                    <a:pt x="1201" y="986"/>
                  </a:lnTo>
                  <a:lnTo>
                    <a:pt x="1252" y="1009"/>
                  </a:lnTo>
                  <a:lnTo>
                    <a:pt x="1280" y="1009"/>
                  </a:lnTo>
                  <a:lnTo>
                    <a:pt x="1301" y="1068"/>
                  </a:lnTo>
                  <a:close/>
                </a:path>
              </a:pathLst>
            </a:custGeom>
            <a:grpFill/>
            <a:ln w="0">
              <a:solidFill>
                <a:schemeClr val="bg1">
                  <a:lumMod val="95000"/>
                </a:schemeClr>
              </a:solidFill>
              <a:prstDash val="solid"/>
              <a:round/>
            </a:ln>
          </p:spPr>
          <p:txBody>
            <a:bodyPr/>
            <a:lstStyle/>
            <a:p>
              <a:endParaRPr altLang="en-US" lang="zh-CN" sz="2400"/>
            </a:p>
          </p:txBody>
        </p:sp>
        <p:sp>
          <p:nvSpPr>
            <p:cNvPr id="72" name="Freeform 112"/>
            <p:cNvSpPr/>
            <p:nvPr/>
          </p:nvSpPr>
          <p:spPr bwMode="gray">
            <a:xfrm>
              <a:off x="2241" y="2635"/>
              <a:ext cx="911" cy="693"/>
            </a:xfrm>
            <a:custGeom>
              <a:gdLst>
                <a:gd fmla="*/ 300 w 1823" name="T0"/>
                <a:gd fmla="*/ 274 h 1385" name="T1"/>
                <a:gd fmla="*/ 284 w 1823" name="T2"/>
                <a:gd fmla="*/ 262 h 1385" name="T3"/>
                <a:gd fmla="*/ 269 w 1823" name="T4"/>
                <a:gd fmla="*/ 266 h 1385" name="T5"/>
                <a:gd fmla="*/ 248 w 1823" name="T6"/>
                <a:gd fmla="*/ 249 h 1385" name="T7"/>
                <a:gd fmla="*/ 236 w 1823" name="T8"/>
                <a:gd fmla="*/ 235 h 1385" name="T9"/>
                <a:gd fmla="*/ 232 w 1823" name="T10"/>
                <a:gd fmla="*/ 246 h 1385" name="T11"/>
                <a:gd fmla="*/ 222 w 1823" name="T12"/>
                <a:gd fmla="*/ 252 h 1385" name="T13"/>
                <a:gd fmla="*/ 218 w 1823" name="T14"/>
                <a:gd fmla="*/ 270 h 1385" name="T15"/>
                <a:gd fmla="*/ 195 w 1823" name="T16"/>
                <a:gd fmla="*/ 293 h 1385" name="T17"/>
                <a:gd fmla="*/ 201 w 1823" name="T18"/>
                <a:gd fmla="*/ 318 h 1385" name="T19"/>
                <a:gd fmla="*/ 188 w 1823" name="T20"/>
                <a:gd fmla="*/ 338 h 1385" name="T21"/>
                <a:gd fmla="*/ 167 w 1823" name="T22"/>
                <a:gd fmla="*/ 345 h 1385" name="T23"/>
                <a:gd fmla="*/ 148 w 1823" name="T24"/>
                <a:gd fmla="*/ 338 h 1385" name="T25"/>
                <a:gd fmla="*/ 132 w 1823" name="T26"/>
                <a:gd fmla="*/ 302 h 1385" name="T27"/>
                <a:gd fmla="*/ 111 w 1823" name="T28"/>
                <a:gd fmla="*/ 270 h 1385" name="T29"/>
                <a:gd fmla="*/ 90 w 1823" name="T30"/>
                <a:gd fmla="*/ 257 h 1385" name="T31"/>
                <a:gd fmla="*/ 87 w 1823" name="T32"/>
                <a:gd fmla="*/ 239 h 1385" name="T33"/>
                <a:gd fmla="*/ 65 w 1823" name="T34"/>
                <a:gd fmla="*/ 253 h 1385" name="T35"/>
                <a:gd fmla="*/ 53 w 1823" name="T36"/>
                <a:gd fmla="*/ 209 h 1385" name="T37"/>
                <a:gd fmla="*/ 51 w 1823" name="T38"/>
                <a:gd fmla="*/ 156 h 1385" name="T39"/>
                <a:gd fmla="*/ 40 w 1823" name="T40"/>
                <a:gd fmla="*/ 128 h 1385" name="T41"/>
                <a:gd fmla="*/ 49 w 1823" name="T42"/>
                <a:gd fmla="*/ 117 h 1385" name="T43"/>
                <a:gd fmla="*/ 26 w 1823" name="T44"/>
                <a:gd fmla="*/ 77 h 1385" name="T45"/>
                <a:gd fmla="*/ 2 w 1823" name="T46"/>
                <a:gd fmla="*/ 45 h 1385" name="T47"/>
                <a:gd fmla="*/ 35 w 1823" name="T48"/>
                <a:gd fmla="*/ 40 h 1385" name="T49"/>
                <a:gd fmla="*/ 70 w 1823" name="T50"/>
                <a:gd fmla="*/ 45 h 1385" name="T51"/>
                <a:gd fmla="*/ 107 w 1823" name="T52"/>
                <a:gd fmla="*/ 67 h 1385" name="T53"/>
                <a:gd fmla="*/ 124 w 1823" name="T54"/>
                <a:gd fmla="*/ 50 h 1385" name="T55"/>
                <a:gd fmla="*/ 152 w 1823" name="T56"/>
                <a:gd fmla="*/ 50 h 1385" name="T57"/>
                <a:gd fmla="*/ 171 w 1823" name="T58"/>
                <a:gd fmla="*/ 47 h 1385" name="T59"/>
                <a:gd fmla="*/ 168 w 1823" name="T60"/>
                <a:gd fmla="*/ 22 h 1385" name="T61"/>
                <a:gd fmla="*/ 193 w 1823" name="T62"/>
                <a:gd fmla="*/ 0 h 1385" name="T63"/>
                <a:gd fmla="*/ 208 w 1823" name="T64"/>
                <a:gd fmla="*/ 22 h 1385" name="T65"/>
                <a:gd fmla="*/ 240 w 1823" name="T66"/>
                <a:gd fmla="*/ 35 h 1385" name="T67"/>
                <a:gd fmla="*/ 261 w 1823" name="T68"/>
                <a:gd fmla="*/ 65 h 1385" name="T69"/>
                <a:gd fmla="*/ 284 w 1823" name="T70"/>
                <a:gd fmla="*/ 54 h 1385" name="T71"/>
                <a:gd fmla="*/ 310 w 1823" name="T72"/>
                <a:gd fmla="*/ 64 h 1385" name="T73"/>
                <a:gd fmla="*/ 358 w 1823" name="T74"/>
                <a:gd fmla="*/ 68 h 1385" name="T75"/>
                <a:gd fmla="*/ 390 w 1823" name="T76"/>
                <a:gd fmla="*/ 73 h 1385" name="T77"/>
                <a:gd fmla="*/ 419 w 1823" name="T78"/>
                <a:gd fmla="*/ 84 h 1385" name="T79"/>
                <a:gd fmla="*/ 448 w 1823" name="T80"/>
                <a:gd fmla="*/ 89 h 1385" name="T81"/>
                <a:gd fmla="*/ 455 w 1823" name="T82"/>
                <a:gd fmla="*/ 130 h 1385" name="T83"/>
                <a:gd fmla="*/ 431 w 1823" name="T84"/>
                <a:gd fmla="*/ 144 h 1385" name="T85"/>
                <a:gd fmla="*/ 396 w 1823" name="T86"/>
                <a:gd fmla="*/ 155 h 1385" name="T87"/>
                <a:gd fmla="*/ 417 w 1823" name="T88"/>
                <a:gd fmla="*/ 193 h 1385" name="T89"/>
                <a:gd fmla="*/ 433 w 1823" name="T90"/>
                <a:gd fmla="*/ 227 h 1385" name="T91"/>
                <a:gd fmla="*/ 417 w 1823" name="T92"/>
                <a:gd fmla="*/ 246 h 1385" name="T93"/>
                <a:gd fmla="*/ 397 w 1823" name="T94"/>
                <a:gd fmla="*/ 227 h 1385" name="T95"/>
                <a:gd fmla="*/ 379 w 1823" name="T96"/>
                <a:gd fmla="*/ 214 h 1385" name="T97"/>
                <a:gd fmla="*/ 361 w 1823" name="T98"/>
                <a:gd fmla="*/ 210 h 1385" name="T99"/>
                <a:gd fmla="*/ 355 w 1823" name="T100"/>
                <a:gd fmla="*/ 224 h 1385" name="T101"/>
                <a:gd fmla="*/ 344 w 1823" name="T102"/>
                <a:gd fmla="*/ 240 h 1385" name="T103"/>
                <a:gd fmla="*/ 312 w 1823" name="T104"/>
                <a:gd fmla="*/ 227 h 1385" name="T105"/>
                <a:gd fmla="*/ 300 w 1823" name="T106"/>
                <a:gd fmla="*/ 247 h 1385" name="T107"/>
                <a:gd fmla="*/ 320 w 1823" name="T108"/>
                <a:gd fmla="*/ 253 h 1385"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w 1823" name="T165"/>
                <a:gd fmla="*/ 0 h 1385" name="T166"/>
                <a:gd fmla="*/ 1823 w 1823" name="T167"/>
                <a:gd fmla="*/ 1385 h 1385" name="T168"/>
              </a:gd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b="T168" l="T165" r="T167" t="T166"/>
              <a:pathLst>
                <a:path h="1385" w="1823">
                  <a:moveTo>
                    <a:pt x="1301" y="1068"/>
                  </a:moveTo>
                  <a:lnTo>
                    <a:pt x="1203" y="1096"/>
                  </a:lnTo>
                  <a:lnTo>
                    <a:pt x="1142" y="1088"/>
                  </a:lnTo>
                  <a:lnTo>
                    <a:pt x="1138" y="1047"/>
                  </a:lnTo>
                  <a:lnTo>
                    <a:pt x="1105" y="1025"/>
                  </a:lnTo>
                  <a:lnTo>
                    <a:pt x="1077" y="1061"/>
                  </a:lnTo>
                  <a:lnTo>
                    <a:pt x="1014" y="1066"/>
                  </a:lnTo>
                  <a:lnTo>
                    <a:pt x="992" y="996"/>
                  </a:lnTo>
                  <a:lnTo>
                    <a:pt x="992" y="942"/>
                  </a:lnTo>
                  <a:lnTo>
                    <a:pt x="945" y="939"/>
                  </a:lnTo>
                  <a:lnTo>
                    <a:pt x="916" y="954"/>
                  </a:lnTo>
                  <a:lnTo>
                    <a:pt x="929" y="982"/>
                  </a:lnTo>
                  <a:lnTo>
                    <a:pt x="923" y="1005"/>
                  </a:lnTo>
                  <a:lnTo>
                    <a:pt x="890" y="1007"/>
                  </a:lnTo>
                  <a:lnTo>
                    <a:pt x="866" y="1033"/>
                  </a:lnTo>
                  <a:lnTo>
                    <a:pt x="874" y="1078"/>
                  </a:lnTo>
                  <a:lnTo>
                    <a:pt x="817" y="1149"/>
                  </a:lnTo>
                  <a:lnTo>
                    <a:pt x="780" y="1169"/>
                  </a:lnTo>
                  <a:lnTo>
                    <a:pt x="780" y="1234"/>
                  </a:lnTo>
                  <a:lnTo>
                    <a:pt x="805" y="1271"/>
                  </a:lnTo>
                  <a:lnTo>
                    <a:pt x="801" y="1326"/>
                  </a:lnTo>
                  <a:lnTo>
                    <a:pt x="752" y="1352"/>
                  </a:lnTo>
                  <a:lnTo>
                    <a:pt x="742" y="1330"/>
                  </a:lnTo>
                  <a:lnTo>
                    <a:pt x="670" y="1377"/>
                  </a:lnTo>
                  <a:lnTo>
                    <a:pt x="632" y="1385"/>
                  </a:lnTo>
                  <a:lnTo>
                    <a:pt x="595" y="1352"/>
                  </a:lnTo>
                  <a:lnTo>
                    <a:pt x="563" y="1273"/>
                  </a:lnTo>
                  <a:lnTo>
                    <a:pt x="528" y="1206"/>
                  </a:lnTo>
                  <a:lnTo>
                    <a:pt x="500" y="1163"/>
                  </a:lnTo>
                  <a:lnTo>
                    <a:pt x="445" y="1078"/>
                  </a:lnTo>
                  <a:lnTo>
                    <a:pt x="396" y="1076"/>
                  </a:lnTo>
                  <a:lnTo>
                    <a:pt x="362" y="1025"/>
                  </a:lnTo>
                  <a:lnTo>
                    <a:pt x="378" y="988"/>
                  </a:lnTo>
                  <a:lnTo>
                    <a:pt x="349" y="954"/>
                  </a:lnTo>
                  <a:lnTo>
                    <a:pt x="303" y="1004"/>
                  </a:lnTo>
                  <a:lnTo>
                    <a:pt x="260" y="1011"/>
                  </a:lnTo>
                  <a:lnTo>
                    <a:pt x="227" y="950"/>
                  </a:lnTo>
                  <a:lnTo>
                    <a:pt x="215" y="834"/>
                  </a:lnTo>
                  <a:lnTo>
                    <a:pt x="211" y="712"/>
                  </a:lnTo>
                  <a:lnTo>
                    <a:pt x="205" y="624"/>
                  </a:lnTo>
                  <a:lnTo>
                    <a:pt x="199" y="582"/>
                  </a:lnTo>
                  <a:lnTo>
                    <a:pt x="160" y="509"/>
                  </a:lnTo>
                  <a:lnTo>
                    <a:pt x="193" y="496"/>
                  </a:lnTo>
                  <a:lnTo>
                    <a:pt x="199" y="468"/>
                  </a:lnTo>
                  <a:lnTo>
                    <a:pt x="136" y="401"/>
                  </a:lnTo>
                  <a:lnTo>
                    <a:pt x="105" y="305"/>
                  </a:lnTo>
                  <a:lnTo>
                    <a:pt x="0" y="240"/>
                  </a:lnTo>
                  <a:lnTo>
                    <a:pt x="8" y="177"/>
                  </a:lnTo>
                  <a:lnTo>
                    <a:pt x="49" y="147"/>
                  </a:lnTo>
                  <a:lnTo>
                    <a:pt x="140" y="157"/>
                  </a:lnTo>
                  <a:lnTo>
                    <a:pt x="189" y="134"/>
                  </a:lnTo>
                  <a:lnTo>
                    <a:pt x="280" y="179"/>
                  </a:lnTo>
                  <a:lnTo>
                    <a:pt x="329" y="153"/>
                  </a:lnTo>
                  <a:lnTo>
                    <a:pt x="429" y="265"/>
                  </a:lnTo>
                  <a:lnTo>
                    <a:pt x="496" y="267"/>
                  </a:lnTo>
                  <a:lnTo>
                    <a:pt x="496" y="200"/>
                  </a:lnTo>
                  <a:lnTo>
                    <a:pt x="563" y="157"/>
                  </a:lnTo>
                  <a:lnTo>
                    <a:pt x="610" y="200"/>
                  </a:lnTo>
                  <a:lnTo>
                    <a:pt x="644" y="167"/>
                  </a:lnTo>
                  <a:lnTo>
                    <a:pt x="687" y="187"/>
                  </a:lnTo>
                  <a:lnTo>
                    <a:pt x="709" y="120"/>
                  </a:lnTo>
                  <a:lnTo>
                    <a:pt x="673" y="86"/>
                  </a:lnTo>
                  <a:lnTo>
                    <a:pt x="677" y="35"/>
                  </a:lnTo>
                  <a:lnTo>
                    <a:pt x="774" y="0"/>
                  </a:lnTo>
                  <a:lnTo>
                    <a:pt x="807" y="17"/>
                  </a:lnTo>
                  <a:lnTo>
                    <a:pt x="833" y="88"/>
                  </a:lnTo>
                  <a:lnTo>
                    <a:pt x="914" y="161"/>
                  </a:lnTo>
                  <a:lnTo>
                    <a:pt x="961" y="138"/>
                  </a:lnTo>
                  <a:lnTo>
                    <a:pt x="988" y="216"/>
                  </a:lnTo>
                  <a:lnTo>
                    <a:pt x="1044" y="260"/>
                  </a:lnTo>
                  <a:lnTo>
                    <a:pt x="1091" y="267"/>
                  </a:lnTo>
                  <a:lnTo>
                    <a:pt x="1138" y="216"/>
                  </a:lnTo>
                  <a:lnTo>
                    <a:pt x="1183" y="195"/>
                  </a:lnTo>
                  <a:lnTo>
                    <a:pt x="1242" y="254"/>
                  </a:lnTo>
                  <a:lnTo>
                    <a:pt x="1335" y="228"/>
                  </a:lnTo>
                  <a:lnTo>
                    <a:pt x="1433" y="269"/>
                  </a:lnTo>
                  <a:lnTo>
                    <a:pt x="1496" y="317"/>
                  </a:lnTo>
                  <a:lnTo>
                    <a:pt x="1561" y="291"/>
                  </a:lnTo>
                  <a:lnTo>
                    <a:pt x="1632" y="336"/>
                  </a:lnTo>
                  <a:lnTo>
                    <a:pt x="1679" y="336"/>
                  </a:lnTo>
                  <a:lnTo>
                    <a:pt x="1681" y="368"/>
                  </a:lnTo>
                  <a:lnTo>
                    <a:pt x="1795" y="356"/>
                  </a:lnTo>
                  <a:lnTo>
                    <a:pt x="1823" y="433"/>
                  </a:lnTo>
                  <a:lnTo>
                    <a:pt x="1821" y="519"/>
                  </a:lnTo>
                  <a:lnTo>
                    <a:pt x="1770" y="527"/>
                  </a:lnTo>
                  <a:lnTo>
                    <a:pt x="1727" y="576"/>
                  </a:lnTo>
                  <a:lnTo>
                    <a:pt x="1620" y="584"/>
                  </a:lnTo>
                  <a:lnTo>
                    <a:pt x="1587" y="618"/>
                  </a:lnTo>
                  <a:lnTo>
                    <a:pt x="1610" y="693"/>
                  </a:lnTo>
                  <a:lnTo>
                    <a:pt x="1669" y="771"/>
                  </a:lnTo>
                  <a:lnTo>
                    <a:pt x="1721" y="815"/>
                  </a:lnTo>
                  <a:lnTo>
                    <a:pt x="1732" y="905"/>
                  </a:lnTo>
                  <a:lnTo>
                    <a:pt x="1731" y="956"/>
                  </a:lnTo>
                  <a:lnTo>
                    <a:pt x="1669" y="984"/>
                  </a:lnTo>
                  <a:lnTo>
                    <a:pt x="1616" y="913"/>
                  </a:lnTo>
                  <a:lnTo>
                    <a:pt x="1591" y="905"/>
                  </a:lnTo>
                  <a:lnTo>
                    <a:pt x="1575" y="838"/>
                  </a:lnTo>
                  <a:lnTo>
                    <a:pt x="1516" y="856"/>
                  </a:lnTo>
                  <a:lnTo>
                    <a:pt x="1463" y="818"/>
                  </a:lnTo>
                  <a:lnTo>
                    <a:pt x="1445" y="838"/>
                  </a:lnTo>
                  <a:lnTo>
                    <a:pt x="1457" y="880"/>
                  </a:lnTo>
                  <a:lnTo>
                    <a:pt x="1421" y="895"/>
                  </a:lnTo>
                  <a:lnTo>
                    <a:pt x="1362" y="909"/>
                  </a:lnTo>
                  <a:lnTo>
                    <a:pt x="1378" y="958"/>
                  </a:lnTo>
                  <a:lnTo>
                    <a:pt x="1313" y="950"/>
                  </a:lnTo>
                  <a:lnTo>
                    <a:pt x="1248" y="907"/>
                  </a:lnTo>
                  <a:lnTo>
                    <a:pt x="1197" y="944"/>
                  </a:lnTo>
                  <a:lnTo>
                    <a:pt x="1201" y="986"/>
                  </a:lnTo>
                  <a:lnTo>
                    <a:pt x="1252" y="1009"/>
                  </a:lnTo>
                  <a:lnTo>
                    <a:pt x="1280" y="1009"/>
                  </a:lnTo>
                  <a:lnTo>
                    <a:pt x="1301" y="1068"/>
                  </a:lnTo>
                </a:path>
              </a:pathLst>
            </a:custGeom>
            <a:grpFill/>
            <a:ln w="6350">
              <a:solidFill>
                <a:schemeClr val="bg1">
                  <a:lumMod val="95000"/>
                </a:schemeClr>
              </a:solidFill>
              <a:prstDash val="solid"/>
              <a:round/>
            </a:ln>
          </p:spPr>
          <p:txBody>
            <a:bodyPr/>
            <a:lstStyle/>
            <a:p>
              <a:endParaRPr altLang="en-US" lang="zh-CN" sz="2400"/>
            </a:p>
          </p:txBody>
        </p:sp>
        <p:sp>
          <p:nvSpPr>
            <p:cNvPr id="73" name="Freeform 113"/>
            <p:cNvSpPr/>
            <p:nvPr/>
          </p:nvSpPr>
          <p:spPr bwMode="gray">
            <a:xfrm>
              <a:off x="2685" y="3045"/>
              <a:ext cx="453" cy="398"/>
            </a:xfrm>
            <a:custGeom>
              <a:gdLst>
                <a:gd fmla="*/ 221 w 907" name="T0"/>
                <a:gd fmla="*/ 85 h 796" name="T1"/>
                <a:gd fmla="*/ 221 w 907" name="T2"/>
                <a:gd fmla="*/ 106 h 796" name="T3"/>
                <a:gd fmla="*/ 226 w 907" name="T4"/>
                <a:gd fmla="*/ 130 h 796" name="T5"/>
                <a:gd fmla="*/ 217 w 907" name="T6"/>
                <a:gd fmla="*/ 139 h 796" name="T7"/>
                <a:gd fmla="*/ 209 w 907" name="T8"/>
                <a:gd fmla="*/ 152 h 796" name="T9"/>
                <a:gd fmla="*/ 195 w 907" name="T10"/>
                <a:gd fmla="*/ 160 h 796" name="T11"/>
                <a:gd fmla="*/ 179 w 907" name="T12"/>
                <a:gd fmla="*/ 159 h 796" name="T13"/>
                <a:gd fmla="*/ 165 w 907" name="T14"/>
                <a:gd fmla="*/ 174 h 796" name="T15"/>
                <a:gd fmla="*/ 150 w 907" name="T16"/>
                <a:gd fmla="*/ 168 h 796" name="T17"/>
                <a:gd fmla="*/ 134 w 907" name="T18"/>
                <a:gd fmla="*/ 164 h 796" name="T19"/>
                <a:gd fmla="*/ 120 w 907" name="T20"/>
                <a:gd fmla="*/ 174 h 796" name="T21"/>
                <a:gd fmla="*/ 105 w 907" name="T22"/>
                <a:gd fmla="*/ 184 h 796" name="T23"/>
                <a:gd fmla="*/ 98 w 907" name="T24"/>
                <a:gd fmla="*/ 196 h 796" name="T25"/>
                <a:gd fmla="*/ 70 w 907" name="T26"/>
                <a:gd fmla="*/ 185 h 796" name="T27"/>
                <a:gd fmla="*/ 48 w 907" name="T28"/>
                <a:gd fmla="*/ 199 h 796" name="T29"/>
                <a:gd fmla="*/ 44 w 907" name="T30"/>
                <a:gd fmla="*/ 187 h 796" name="T31"/>
                <a:gd fmla="*/ 34 w 907" name="T32"/>
                <a:gd fmla="*/ 168 h 796" name="T33"/>
                <a:gd fmla="*/ 41 w 907" name="T34"/>
                <a:gd fmla="*/ 126 h 796" name="T35"/>
                <a:gd fmla="*/ 27 w 907" name="T36"/>
                <a:gd fmla="*/ 116 h 796" name="T37"/>
                <a:gd fmla="*/ 6 w 907" name="T38"/>
                <a:gd fmla="*/ 118 h 796" name="T39"/>
                <a:gd fmla="*/ 0 w 907" name="T40"/>
                <a:gd fmla="*/ 98 h 796" name="T41"/>
                <a:gd fmla="*/ 21 w 907" name="T42"/>
                <a:gd fmla="*/ 88 h 796" name="T43"/>
                <a:gd fmla="*/ 30 w 907" name="T44"/>
                <a:gd fmla="*/ 86 h 796" name="T45"/>
                <a:gd fmla="*/ 59 w 907" name="T46"/>
                <a:gd fmla="*/ 83 h 796" name="T47"/>
                <a:gd fmla="*/ 78 w 907" name="T48"/>
                <a:gd fmla="*/ 69 h 796" name="T49"/>
                <a:gd fmla="*/ 98 w 907" name="T50"/>
                <a:gd fmla="*/ 48 h 796" name="T51"/>
                <a:gd fmla="*/ 78 w 907" name="T52"/>
                <a:gd fmla="*/ 42 h 796" name="T53"/>
                <a:gd fmla="*/ 90 w 907" name="T54"/>
                <a:gd fmla="*/ 22 h 796" name="T55"/>
                <a:gd fmla="*/ 122 w 907" name="T56"/>
                <a:gd fmla="*/ 35 h 796" name="T57"/>
                <a:gd fmla="*/ 132 w 907" name="T58"/>
                <a:gd fmla="*/ 19 h 796" name="T59"/>
                <a:gd fmla="*/ 139 w 907" name="T60"/>
                <a:gd fmla="*/ 5 h 796" name="T61"/>
                <a:gd fmla="*/ 157 w 907" name="T62"/>
                <a:gd fmla="*/ 9 h 796" name="T63"/>
                <a:gd fmla="*/ 175 w 907" name="T64"/>
                <a:gd fmla="*/ 22 h 796" name="T65"/>
                <a:gd fmla="*/ 195 w 907" name="T66"/>
                <a:gd fmla="*/ 41 h 796" name="T67"/>
                <a:gd fmla="*/ 216 w 907" name="T68"/>
                <a:gd fmla="*/ 52 h 796" name="T69"/>
                <a:gd fmla="*/ 208 w 907" name="T70"/>
                <a:gd fmla="*/ 78 h 79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w 907" name="T108"/>
                <a:gd fmla="*/ 0 h 796" name="T109"/>
                <a:gd fmla="*/ 907 w 907" name="T110"/>
                <a:gd fmla="*/ 796 h 796" name="T111"/>
              </a:gd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b="T111" l="T108" r="T110" t="T109"/>
              <a:pathLst>
                <a:path h="796" w="906">
                  <a:moveTo>
                    <a:pt x="817" y="333"/>
                  </a:moveTo>
                  <a:lnTo>
                    <a:pt x="884" y="339"/>
                  </a:lnTo>
                  <a:lnTo>
                    <a:pt x="905" y="372"/>
                  </a:lnTo>
                  <a:lnTo>
                    <a:pt x="884" y="424"/>
                  </a:lnTo>
                  <a:lnTo>
                    <a:pt x="880" y="475"/>
                  </a:lnTo>
                  <a:lnTo>
                    <a:pt x="907" y="520"/>
                  </a:lnTo>
                  <a:lnTo>
                    <a:pt x="882" y="569"/>
                  </a:lnTo>
                  <a:lnTo>
                    <a:pt x="870" y="555"/>
                  </a:lnTo>
                  <a:lnTo>
                    <a:pt x="837" y="567"/>
                  </a:lnTo>
                  <a:lnTo>
                    <a:pt x="837" y="607"/>
                  </a:lnTo>
                  <a:lnTo>
                    <a:pt x="801" y="607"/>
                  </a:lnTo>
                  <a:lnTo>
                    <a:pt x="783" y="640"/>
                  </a:lnTo>
                  <a:lnTo>
                    <a:pt x="746" y="620"/>
                  </a:lnTo>
                  <a:lnTo>
                    <a:pt x="717" y="636"/>
                  </a:lnTo>
                  <a:lnTo>
                    <a:pt x="709" y="670"/>
                  </a:lnTo>
                  <a:lnTo>
                    <a:pt x="663" y="695"/>
                  </a:lnTo>
                  <a:lnTo>
                    <a:pt x="640" y="674"/>
                  </a:lnTo>
                  <a:lnTo>
                    <a:pt x="600" y="670"/>
                  </a:lnTo>
                  <a:lnTo>
                    <a:pt x="579" y="630"/>
                  </a:lnTo>
                  <a:lnTo>
                    <a:pt x="539" y="654"/>
                  </a:lnTo>
                  <a:lnTo>
                    <a:pt x="530" y="683"/>
                  </a:lnTo>
                  <a:lnTo>
                    <a:pt x="480" y="695"/>
                  </a:lnTo>
                  <a:lnTo>
                    <a:pt x="449" y="725"/>
                  </a:lnTo>
                  <a:lnTo>
                    <a:pt x="421" y="735"/>
                  </a:lnTo>
                  <a:lnTo>
                    <a:pt x="417" y="756"/>
                  </a:lnTo>
                  <a:lnTo>
                    <a:pt x="392" y="782"/>
                  </a:lnTo>
                  <a:lnTo>
                    <a:pt x="337" y="774"/>
                  </a:lnTo>
                  <a:lnTo>
                    <a:pt x="283" y="740"/>
                  </a:lnTo>
                  <a:lnTo>
                    <a:pt x="246" y="742"/>
                  </a:lnTo>
                  <a:lnTo>
                    <a:pt x="193" y="794"/>
                  </a:lnTo>
                  <a:lnTo>
                    <a:pt x="142" y="796"/>
                  </a:lnTo>
                  <a:lnTo>
                    <a:pt x="179" y="746"/>
                  </a:lnTo>
                  <a:lnTo>
                    <a:pt x="177" y="691"/>
                  </a:lnTo>
                  <a:lnTo>
                    <a:pt x="136" y="672"/>
                  </a:lnTo>
                  <a:lnTo>
                    <a:pt x="114" y="628"/>
                  </a:lnTo>
                  <a:lnTo>
                    <a:pt x="165" y="504"/>
                  </a:lnTo>
                  <a:lnTo>
                    <a:pt x="130" y="459"/>
                  </a:lnTo>
                  <a:lnTo>
                    <a:pt x="108" y="465"/>
                  </a:lnTo>
                  <a:lnTo>
                    <a:pt x="67" y="485"/>
                  </a:lnTo>
                  <a:lnTo>
                    <a:pt x="26" y="473"/>
                  </a:lnTo>
                  <a:lnTo>
                    <a:pt x="22" y="418"/>
                  </a:lnTo>
                  <a:lnTo>
                    <a:pt x="0" y="390"/>
                  </a:lnTo>
                  <a:lnTo>
                    <a:pt x="55" y="329"/>
                  </a:lnTo>
                  <a:lnTo>
                    <a:pt x="85" y="351"/>
                  </a:lnTo>
                  <a:lnTo>
                    <a:pt x="108" y="325"/>
                  </a:lnTo>
                  <a:lnTo>
                    <a:pt x="122" y="341"/>
                  </a:lnTo>
                  <a:lnTo>
                    <a:pt x="191" y="341"/>
                  </a:lnTo>
                  <a:lnTo>
                    <a:pt x="238" y="331"/>
                  </a:lnTo>
                  <a:lnTo>
                    <a:pt x="254" y="266"/>
                  </a:lnTo>
                  <a:lnTo>
                    <a:pt x="315" y="276"/>
                  </a:lnTo>
                  <a:lnTo>
                    <a:pt x="413" y="248"/>
                  </a:lnTo>
                  <a:lnTo>
                    <a:pt x="392" y="189"/>
                  </a:lnTo>
                  <a:lnTo>
                    <a:pt x="364" y="189"/>
                  </a:lnTo>
                  <a:lnTo>
                    <a:pt x="313" y="166"/>
                  </a:lnTo>
                  <a:lnTo>
                    <a:pt x="309" y="124"/>
                  </a:lnTo>
                  <a:lnTo>
                    <a:pt x="360" y="87"/>
                  </a:lnTo>
                  <a:lnTo>
                    <a:pt x="421" y="128"/>
                  </a:lnTo>
                  <a:lnTo>
                    <a:pt x="490" y="138"/>
                  </a:lnTo>
                  <a:lnTo>
                    <a:pt x="476" y="89"/>
                  </a:lnTo>
                  <a:lnTo>
                    <a:pt x="531" y="75"/>
                  </a:lnTo>
                  <a:lnTo>
                    <a:pt x="569" y="60"/>
                  </a:lnTo>
                  <a:lnTo>
                    <a:pt x="557" y="18"/>
                  </a:lnTo>
                  <a:lnTo>
                    <a:pt x="577" y="0"/>
                  </a:lnTo>
                  <a:lnTo>
                    <a:pt x="628" y="36"/>
                  </a:lnTo>
                  <a:lnTo>
                    <a:pt x="687" y="18"/>
                  </a:lnTo>
                  <a:lnTo>
                    <a:pt x="703" y="85"/>
                  </a:lnTo>
                  <a:lnTo>
                    <a:pt x="728" y="93"/>
                  </a:lnTo>
                  <a:lnTo>
                    <a:pt x="781" y="164"/>
                  </a:lnTo>
                  <a:lnTo>
                    <a:pt x="843" y="136"/>
                  </a:lnTo>
                  <a:lnTo>
                    <a:pt x="864" y="209"/>
                  </a:lnTo>
                  <a:lnTo>
                    <a:pt x="884" y="280"/>
                  </a:lnTo>
                  <a:lnTo>
                    <a:pt x="833" y="309"/>
                  </a:lnTo>
                  <a:lnTo>
                    <a:pt x="817" y="333"/>
                  </a:lnTo>
                  <a:close/>
                </a:path>
              </a:pathLst>
            </a:custGeom>
            <a:grpFill/>
            <a:ln w="0">
              <a:solidFill>
                <a:schemeClr val="bg1">
                  <a:lumMod val="95000"/>
                </a:schemeClr>
              </a:solidFill>
              <a:prstDash val="solid"/>
              <a:round/>
            </a:ln>
          </p:spPr>
          <p:txBody>
            <a:bodyPr/>
            <a:lstStyle/>
            <a:p>
              <a:endParaRPr altLang="en-US" lang="zh-CN" sz="2400"/>
            </a:p>
          </p:txBody>
        </p:sp>
        <p:sp>
          <p:nvSpPr>
            <p:cNvPr id="74" name="Freeform 114"/>
            <p:cNvSpPr/>
            <p:nvPr/>
          </p:nvSpPr>
          <p:spPr bwMode="gray">
            <a:xfrm>
              <a:off x="2685" y="3045"/>
              <a:ext cx="453" cy="398"/>
            </a:xfrm>
            <a:custGeom>
              <a:gdLst>
                <a:gd fmla="*/ 221 w 907" name="T0"/>
                <a:gd fmla="*/ 85 h 796" name="T1"/>
                <a:gd fmla="*/ 221 w 907" name="T2"/>
                <a:gd fmla="*/ 106 h 796" name="T3"/>
                <a:gd fmla="*/ 226 w 907" name="T4"/>
                <a:gd fmla="*/ 130 h 796" name="T5"/>
                <a:gd fmla="*/ 217 w 907" name="T6"/>
                <a:gd fmla="*/ 139 h 796" name="T7"/>
                <a:gd fmla="*/ 209 w 907" name="T8"/>
                <a:gd fmla="*/ 152 h 796" name="T9"/>
                <a:gd fmla="*/ 195 w 907" name="T10"/>
                <a:gd fmla="*/ 160 h 796" name="T11"/>
                <a:gd fmla="*/ 179 w 907" name="T12"/>
                <a:gd fmla="*/ 159 h 796" name="T13"/>
                <a:gd fmla="*/ 165 w 907" name="T14"/>
                <a:gd fmla="*/ 174 h 796" name="T15"/>
                <a:gd fmla="*/ 150 w 907" name="T16"/>
                <a:gd fmla="*/ 168 h 796" name="T17"/>
                <a:gd fmla="*/ 134 w 907" name="T18"/>
                <a:gd fmla="*/ 164 h 796" name="T19"/>
                <a:gd fmla="*/ 120 w 907" name="T20"/>
                <a:gd fmla="*/ 174 h 796" name="T21"/>
                <a:gd fmla="*/ 105 w 907" name="T22"/>
                <a:gd fmla="*/ 184 h 796" name="T23"/>
                <a:gd fmla="*/ 98 w 907" name="T24"/>
                <a:gd fmla="*/ 196 h 796" name="T25"/>
                <a:gd fmla="*/ 70 w 907" name="T26"/>
                <a:gd fmla="*/ 185 h 796" name="T27"/>
                <a:gd fmla="*/ 48 w 907" name="T28"/>
                <a:gd fmla="*/ 199 h 796" name="T29"/>
                <a:gd fmla="*/ 44 w 907" name="T30"/>
                <a:gd fmla="*/ 187 h 796" name="T31"/>
                <a:gd fmla="*/ 34 w 907" name="T32"/>
                <a:gd fmla="*/ 168 h 796" name="T33"/>
                <a:gd fmla="*/ 41 w 907" name="T34"/>
                <a:gd fmla="*/ 126 h 796" name="T35"/>
                <a:gd fmla="*/ 27 w 907" name="T36"/>
                <a:gd fmla="*/ 116 h 796" name="T37"/>
                <a:gd fmla="*/ 6 w 907" name="T38"/>
                <a:gd fmla="*/ 118 h 796" name="T39"/>
                <a:gd fmla="*/ 0 w 907" name="T40"/>
                <a:gd fmla="*/ 98 h 796" name="T41"/>
                <a:gd fmla="*/ 21 w 907" name="T42"/>
                <a:gd fmla="*/ 88 h 796" name="T43"/>
                <a:gd fmla="*/ 30 w 907" name="T44"/>
                <a:gd fmla="*/ 86 h 796" name="T45"/>
                <a:gd fmla="*/ 59 w 907" name="T46"/>
                <a:gd fmla="*/ 83 h 796" name="T47"/>
                <a:gd fmla="*/ 78 w 907" name="T48"/>
                <a:gd fmla="*/ 69 h 796" name="T49"/>
                <a:gd fmla="*/ 98 w 907" name="T50"/>
                <a:gd fmla="*/ 48 h 796" name="T51"/>
                <a:gd fmla="*/ 78 w 907" name="T52"/>
                <a:gd fmla="*/ 42 h 796" name="T53"/>
                <a:gd fmla="*/ 90 w 907" name="T54"/>
                <a:gd fmla="*/ 22 h 796" name="T55"/>
                <a:gd fmla="*/ 122 w 907" name="T56"/>
                <a:gd fmla="*/ 35 h 796" name="T57"/>
                <a:gd fmla="*/ 132 w 907" name="T58"/>
                <a:gd fmla="*/ 19 h 796" name="T59"/>
                <a:gd fmla="*/ 139 w 907" name="T60"/>
                <a:gd fmla="*/ 5 h 796" name="T61"/>
                <a:gd fmla="*/ 157 w 907" name="T62"/>
                <a:gd fmla="*/ 9 h 796" name="T63"/>
                <a:gd fmla="*/ 175 w 907" name="T64"/>
                <a:gd fmla="*/ 22 h 796" name="T65"/>
                <a:gd fmla="*/ 195 w 907" name="T66"/>
                <a:gd fmla="*/ 41 h 796" name="T67"/>
                <a:gd fmla="*/ 216 w 907" name="T68"/>
                <a:gd fmla="*/ 52 h 796" name="T69"/>
                <a:gd fmla="*/ 208 w 907" name="T70"/>
                <a:gd fmla="*/ 78 h 79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w 907" name="T108"/>
                <a:gd fmla="*/ 0 h 796" name="T109"/>
                <a:gd fmla="*/ 907 w 907" name="T110"/>
                <a:gd fmla="*/ 796 h 796" name="T111"/>
              </a:gd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b="T111" l="T108" r="T110" t="T109"/>
              <a:pathLst>
                <a:path h="796" w="906">
                  <a:moveTo>
                    <a:pt x="817" y="333"/>
                  </a:moveTo>
                  <a:lnTo>
                    <a:pt x="884" y="339"/>
                  </a:lnTo>
                  <a:lnTo>
                    <a:pt x="905" y="372"/>
                  </a:lnTo>
                  <a:lnTo>
                    <a:pt x="884" y="424"/>
                  </a:lnTo>
                  <a:lnTo>
                    <a:pt x="880" y="475"/>
                  </a:lnTo>
                  <a:lnTo>
                    <a:pt x="907" y="520"/>
                  </a:lnTo>
                  <a:lnTo>
                    <a:pt x="882" y="569"/>
                  </a:lnTo>
                  <a:lnTo>
                    <a:pt x="870" y="555"/>
                  </a:lnTo>
                  <a:lnTo>
                    <a:pt x="837" y="567"/>
                  </a:lnTo>
                  <a:lnTo>
                    <a:pt x="837" y="607"/>
                  </a:lnTo>
                  <a:lnTo>
                    <a:pt x="801" y="607"/>
                  </a:lnTo>
                  <a:lnTo>
                    <a:pt x="783" y="640"/>
                  </a:lnTo>
                  <a:lnTo>
                    <a:pt x="746" y="620"/>
                  </a:lnTo>
                  <a:lnTo>
                    <a:pt x="717" y="636"/>
                  </a:lnTo>
                  <a:lnTo>
                    <a:pt x="709" y="670"/>
                  </a:lnTo>
                  <a:lnTo>
                    <a:pt x="663" y="695"/>
                  </a:lnTo>
                  <a:lnTo>
                    <a:pt x="640" y="674"/>
                  </a:lnTo>
                  <a:lnTo>
                    <a:pt x="600" y="670"/>
                  </a:lnTo>
                  <a:lnTo>
                    <a:pt x="579" y="630"/>
                  </a:lnTo>
                  <a:lnTo>
                    <a:pt x="539" y="654"/>
                  </a:lnTo>
                  <a:lnTo>
                    <a:pt x="530" y="683"/>
                  </a:lnTo>
                  <a:lnTo>
                    <a:pt x="480" y="695"/>
                  </a:lnTo>
                  <a:lnTo>
                    <a:pt x="449" y="725"/>
                  </a:lnTo>
                  <a:lnTo>
                    <a:pt x="421" y="735"/>
                  </a:lnTo>
                  <a:lnTo>
                    <a:pt x="417" y="756"/>
                  </a:lnTo>
                  <a:lnTo>
                    <a:pt x="392" y="782"/>
                  </a:lnTo>
                  <a:lnTo>
                    <a:pt x="337" y="774"/>
                  </a:lnTo>
                  <a:lnTo>
                    <a:pt x="283" y="740"/>
                  </a:lnTo>
                  <a:lnTo>
                    <a:pt x="246" y="742"/>
                  </a:lnTo>
                  <a:lnTo>
                    <a:pt x="193" y="794"/>
                  </a:lnTo>
                  <a:lnTo>
                    <a:pt x="142" y="796"/>
                  </a:lnTo>
                  <a:lnTo>
                    <a:pt x="179" y="746"/>
                  </a:lnTo>
                  <a:lnTo>
                    <a:pt x="177" y="691"/>
                  </a:lnTo>
                  <a:lnTo>
                    <a:pt x="136" y="672"/>
                  </a:lnTo>
                  <a:lnTo>
                    <a:pt x="114" y="628"/>
                  </a:lnTo>
                  <a:lnTo>
                    <a:pt x="165" y="504"/>
                  </a:lnTo>
                  <a:lnTo>
                    <a:pt x="130" y="459"/>
                  </a:lnTo>
                  <a:lnTo>
                    <a:pt x="108" y="465"/>
                  </a:lnTo>
                  <a:lnTo>
                    <a:pt x="67" y="485"/>
                  </a:lnTo>
                  <a:lnTo>
                    <a:pt x="26" y="473"/>
                  </a:lnTo>
                  <a:lnTo>
                    <a:pt x="22" y="418"/>
                  </a:lnTo>
                  <a:lnTo>
                    <a:pt x="0" y="390"/>
                  </a:lnTo>
                  <a:lnTo>
                    <a:pt x="55" y="329"/>
                  </a:lnTo>
                  <a:lnTo>
                    <a:pt x="85" y="351"/>
                  </a:lnTo>
                  <a:lnTo>
                    <a:pt x="108" y="325"/>
                  </a:lnTo>
                  <a:lnTo>
                    <a:pt x="122" y="341"/>
                  </a:lnTo>
                  <a:lnTo>
                    <a:pt x="191" y="341"/>
                  </a:lnTo>
                  <a:lnTo>
                    <a:pt x="238" y="331"/>
                  </a:lnTo>
                  <a:lnTo>
                    <a:pt x="254" y="266"/>
                  </a:lnTo>
                  <a:lnTo>
                    <a:pt x="315" y="276"/>
                  </a:lnTo>
                  <a:lnTo>
                    <a:pt x="413" y="248"/>
                  </a:lnTo>
                  <a:lnTo>
                    <a:pt x="392" y="189"/>
                  </a:lnTo>
                  <a:lnTo>
                    <a:pt x="364" y="189"/>
                  </a:lnTo>
                  <a:lnTo>
                    <a:pt x="313" y="166"/>
                  </a:lnTo>
                  <a:lnTo>
                    <a:pt x="309" y="124"/>
                  </a:lnTo>
                  <a:lnTo>
                    <a:pt x="360" y="87"/>
                  </a:lnTo>
                  <a:lnTo>
                    <a:pt x="421" y="128"/>
                  </a:lnTo>
                  <a:lnTo>
                    <a:pt x="490" y="138"/>
                  </a:lnTo>
                  <a:lnTo>
                    <a:pt x="476" y="89"/>
                  </a:lnTo>
                  <a:lnTo>
                    <a:pt x="531" y="75"/>
                  </a:lnTo>
                  <a:lnTo>
                    <a:pt x="569" y="60"/>
                  </a:lnTo>
                  <a:lnTo>
                    <a:pt x="557" y="18"/>
                  </a:lnTo>
                  <a:lnTo>
                    <a:pt x="577" y="0"/>
                  </a:lnTo>
                  <a:lnTo>
                    <a:pt x="628" y="36"/>
                  </a:lnTo>
                  <a:lnTo>
                    <a:pt x="687" y="18"/>
                  </a:lnTo>
                  <a:lnTo>
                    <a:pt x="703" y="85"/>
                  </a:lnTo>
                  <a:lnTo>
                    <a:pt x="728" y="93"/>
                  </a:lnTo>
                  <a:lnTo>
                    <a:pt x="781" y="164"/>
                  </a:lnTo>
                  <a:lnTo>
                    <a:pt x="843" y="136"/>
                  </a:lnTo>
                  <a:lnTo>
                    <a:pt x="864" y="209"/>
                  </a:lnTo>
                  <a:lnTo>
                    <a:pt x="884" y="280"/>
                  </a:lnTo>
                  <a:lnTo>
                    <a:pt x="833" y="309"/>
                  </a:lnTo>
                  <a:lnTo>
                    <a:pt x="817" y="333"/>
                  </a:lnTo>
                </a:path>
              </a:pathLst>
            </a:custGeom>
            <a:grpFill/>
            <a:ln w="6350">
              <a:solidFill>
                <a:schemeClr val="bg1">
                  <a:lumMod val="95000"/>
                </a:schemeClr>
              </a:solidFill>
              <a:prstDash val="solid"/>
              <a:round/>
            </a:ln>
          </p:spPr>
          <p:txBody>
            <a:bodyPr/>
            <a:lstStyle/>
            <a:p>
              <a:endParaRPr altLang="en-US" lang="zh-CN" sz="2400"/>
            </a:p>
          </p:txBody>
        </p:sp>
        <p:sp>
          <p:nvSpPr>
            <p:cNvPr id="75" name="Freeform 115"/>
            <p:cNvSpPr/>
            <p:nvPr/>
          </p:nvSpPr>
          <p:spPr bwMode="gray">
            <a:xfrm>
              <a:off x="3094" y="2950"/>
              <a:ext cx="402" cy="458"/>
            </a:xfrm>
            <a:custGeom>
              <a:gdLst>
                <a:gd fmla="*/ 186 w 805" name="T0"/>
                <a:gd fmla="*/ 44 h 917" name="T1"/>
                <a:gd fmla="*/ 191 w 805" name="T2"/>
                <a:gd fmla="*/ 62 h 917" name="T3"/>
                <a:gd fmla="*/ 185 w 805" name="T4"/>
                <a:gd fmla="*/ 74 h 917" name="T5"/>
                <a:gd fmla="*/ 176 w 805" name="T6"/>
                <a:gd fmla="*/ 80 h 917" name="T7"/>
                <a:gd fmla="*/ 171 w 805" name="T8"/>
                <a:gd fmla="*/ 98 h 917" name="T9"/>
                <a:gd fmla="*/ 184 w 805" name="T10"/>
                <a:gd fmla="*/ 111 h 917" name="T11"/>
                <a:gd fmla="*/ 186 w 805" name="T12"/>
                <a:gd fmla="*/ 132 h 917" name="T13"/>
                <a:gd fmla="*/ 196 w 805" name="T14"/>
                <a:gd fmla="*/ 139 h 917" name="T15"/>
                <a:gd fmla="*/ 201 w 805" name="T16"/>
                <a:gd fmla="*/ 156 h 917" name="T17"/>
                <a:gd fmla="*/ 194 w 805" name="T18"/>
                <a:gd fmla="*/ 172 h 917" name="T19"/>
                <a:gd fmla="*/ 195 w 805" name="T20"/>
                <a:gd fmla="*/ 186 h 917" name="T21"/>
                <a:gd fmla="*/ 181 w 805" name="T22"/>
                <a:gd fmla="*/ 194 h 917" name="T23"/>
                <a:gd fmla="*/ 168 w 805" name="T24"/>
                <a:gd fmla="*/ 186 h 917" name="T25"/>
                <a:gd fmla="*/ 143 w 805" name="T26"/>
                <a:gd fmla="*/ 204 h 917" name="T27"/>
                <a:gd fmla="*/ 129 w 805" name="T28"/>
                <a:gd fmla="*/ 206 h 917" name="T29"/>
                <a:gd fmla="*/ 129 w 805" name="T30"/>
                <a:gd fmla="*/ 220 h 917" name="T31"/>
                <a:gd fmla="*/ 123 w 805" name="T32"/>
                <a:gd fmla="*/ 223 h 917" name="T33"/>
                <a:gd fmla="*/ 114 w 805" name="T34"/>
                <a:gd fmla="*/ 223 h 917" name="T35"/>
                <a:gd fmla="*/ 104 w 805" name="T36"/>
                <a:gd fmla="*/ 229 h 917" name="T37"/>
                <a:gd fmla="*/ 104 w 805" name="T38"/>
                <a:gd fmla="*/ 218 h 917" name="T39"/>
                <a:gd fmla="*/ 100 w 805" name="T40"/>
                <a:gd fmla="*/ 212 h 917" name="T41"/>
                <a:gd fmla="*/ 83 w 805" name="T42"/>
                <a:gd fmla="*/ 212 h 917" name="T43"/>
                <a:gd fmla="*/ 96 w 805" name="T44"/>
                <a:gd fmla="*/ 196 h 917" name="T45"/>
                <a:gd fmla="*/ 97 w 805" name="T46"/>
                <a:gd fmla="*/ 181 h 917" name="T47"/>
                <a:gd fmla="*/ 90 w 805" name="T48"/>
                <a:gd fmla="*/ 176 h 917" name="T49"/>
                <a:gd fmla="*/ 90 w 805" name="T50"/>
                <a:gd fmla="*/ 161 h 917" name="T51"/>
                <a:gd fmla="*/ 82 w 805" name="T52"/>
                <a:gd fmla="*/ 159 h 917" name="T53"/>
                <a:gd fmla="*/ 74 w 805" name="T54"/>
                <a:gd fmla="*/ 163 h 917" name="T55"/>
                <a:gd fmla="*/ 64 w 805" name="T56"/>
                <a:gd fmla="*/ 160 h 917" name="T57"/>
                <a:gd fmla="*/ 53 w 805" name="T58"/>
                <a:gd fmla="*/ 175 h 917" name="T59"/>
                <a:gd fmla="*/ 47 w 805" name="T60"/>
                <a:gd fmla="*/ 168 h 917" name="T61"/>
                <a:gd fmla="*/ 40 w 805" name="T62"/>
                <a:gd fmla="*/ 166 h 917" name="T63"/>
                <a:gd fmla="*/ 37 w 805" name="T64"/>
                <a:gd fmla="*/ 178 h 917" name="T65"/>
                <a:gd fmla="*/ 22 w 805" name="T66"/>
                <a:gd fmla="*/ 177 h 917" name="T67"/>
                <a:gd fmla="*/ 15 w 805" name="T68"/>
                <a:gd fmla="*/ 166 h 917" name="T69"/>
                <a:gd fmla="*/ 16 w 805" name="T70"/>
                <a:gd fmla="*/ 153 h 917" name="T71"/>
                <a:gd fmla="*/ 21 w 805" name="T72"/>
                <a:gd fmla="*/ 140 h 917" name="T73"/>
                <a:gd fmla="*/ 16 w 805" name="T74"/>
                <a:gd fmla="*/ 132 h 917" name="T75"/>
                <a:gd fmla="*/ 0 w 805" name="T76"/>
                <a:gd fmla="*/ 130 h 917" name="T77"/>
                <a:gd fmla="*/ 3 w 805" name="T78"/>
                <a:gd fmla="*/ 124 h 917" name="T79"/>
                <a:gd fmla="*/ 15 w 805" name="T80"/>
                <a:gd fmla="*/ 117 h 917" name="T81"/>
                <a:gd fmla="*/ 6 w 805" name="T82"/>
                <a:gd fmla="*/ 81 h 917" name="T83"/>
                <a:gd fmla="*/ 6 w 805" name="T84"/>
                <a:gd fmla="*/ 68 h 917" name="T85"/>
                <a:gd fmla="*/ 3 w 805" name="T86"/>
                <a:gd fmla="*/ 46 h 917" name="T87"/>
                <a:gd fmla="*/ 10 w 805" name="T88"/>
                <a:gd fmla="*/ 30 h 917" name="T89"/>
                <a:gd fmla="*/ 25 w 805" name="T90"/>
                <a:gd fmla="*/ 17 h 917" name="T91"/>
                <a:gd fmla="*/ 49 w 805" name="T92"/>
                <a:gd fmla="*/ 21 h 917" name="T93"/>
                <a:gd fmla="*/ 53 w 805" name="T94"/>
                <a:gd fmla="*/ 14 h 917" name="T95"/>
                <a:gd fmla="*/ 45 w 805" name="T96"/>
                <a:gd fmla="*/ 4 h 917" name="T97"/>
                <a:gd fmla="*/ 63 w 805" name="T98"/>
                <a:gd fmla="*/ 0 h 917" name="T99"/>
                <a:gd fmla="*/ 85 w 805" name="T100"/>
                <a:gd fmla="*/ 6 h 917" name="T101"/>
                <a:gd fmla="*/ 102 w 805" name="T102"/>
                <a:gd fmla="*/ 7 h 917" name="T103"/>
                <a:gd fmla="*/ 117 w 805" name="T104"/>
                <a:gd fmla="*/ 17 h 917" name="T105"/>
                <a:gd fmla="*/ 132 w 805" name="T106"/>
                <a:gd fmla="*/ 8 h 917" name="T107"/>
                <a:gd fmla="*/ 140 w 805" name="T108"/>
                <a:gd fmla="*/ 10 h 917" name="T109"/>
                <a:gd fmla="*/ 141 w 805" name="T110"/>
                <a:gd fmla="*/ 18 h 917" name="T111"/>
                <a:gd fmla="*/ 159 w 805" name="T112"/>
                <a:gd fmla="*/ 6 h 917" name="T113"/>
                <a:gd fmla="*/ 167 w 805" name="T114"/>
                <a:gd fmla="*/ 14 h 917" name="T115"/>
                <a:gd fmla="*/ 166 w 805" name="T116"/>
                <a:gd fmla="*/ 28 h 917" name="T117"/>
                <a:gd fmla="*/ 178 w 805" name="T118"/>
                <a:gd fmla="*/ 31 h 917" name="T119"/>
                <a:gd fmla="*/ 186 w 805" name="T120"/>
                <a:gd fmla="*/ 44 h 917"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 fmla="*/ 0 60000 65536" name="T180"/>
                <a:gd fmla="*/ 0 60000 65536" name="T181"/>
                <a:gd fmla="*/ 0 60000 65536" name="T182"/>
                <a:gd fmla="*/ 0 w 805" name="T183"/>
                <a:gd fmla="*/ 0 h 917" name="T184"/>
                <a:gd fmla="*/ 805 w 805" name="T185"/>
                <a:gd fmla="*/ 917 h 917" name="T186"/>
              </a:gd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b="T186" l="T183" r="T185" t="T184"/>
              <a:pathLst>
                <a:path h="917" w="805">
                  <a:moveTo>
                    <a:pt x="746" y="177"/>
                  </a:moveTo>
                  <a:lnTo>
                    <a:pt x="766" y="251"/>
                  </a:lnTo>
                  <a:lnTo>
                    <a:pt x="740" y="299"/>
                  </a:lnTo>
                  <a:lnTo>
                    <a:pt x="707" y="322"/>
                  </a:lnTo>
                  <a:lnTo>
                    <a:pt x="685" y="393"/>
                  </a:lnTo>
                  <a:lnTo>
                    <a:pt x="736" y="446"/>
                  </a:lnTo>
                  <a:lnTo>
                    <a:pt x="746" y="531"/>
                  </a:lnTo>
                  <a:lnTo>
                    <a:pt x="787" y="557"/>
                  </a:lnTo>
                  <a:lnTo>
                    <a:pt x="805" y="627"/>
                  </a:lnTo>
                  <a:lnTo>
                    <a:pt x="777" y="688"/>
                  </a:lnTo>
                  <a:lnTo>
                    <a:pt x="781" y="747"/>
                  </a:lnTo>
                  <a:lnTo>
                    <a:pt x="724" y="777"/>
                  </a:lnTo>
                  <a:lnTo>
                    <a:pt x="673" y="747"/>
                  </a:lnTo>
                  <a:lnTo>
                    <a:pt x="573" y="816"/>
                  </a:lnTo>
                  <a:lnTo>
                    <a:pt x="518" y="824"/>
                  </a:lnTo>
                  <a:lnTo>
                    <a:pt x="518" y="881"/>
                  </a:lnTo>
                  <a:lnTo>
                    <a:pt x="492" y="895"/>
                  </a:lnTo>
                  <a:lnTo>
                    <a:pt x="457" y="895"/>
                  </a:lnTo>
                  <a:lnTo>
                    <a:pt x="419" y="917"/>
                  </a:lnTo>
                  <a:lnTo>
                    <a:pt x="419" y="873"/>
                  </a:lnTo>
                  <a:lnTo>
                    <a:pt x="403" y="848"/>
                  </a:lnTo>
                  <a:lnTo>
                    <a:pt x="333" y="850"/>
                  </a:lnTo>
                  <a:lnTo>
                    <a:pt x="384" y="787"/>
                  </a:lnTo>
                  <a:lnTo>
                    <a:pt x="388" y="726"/>
                  </a:lnTo>
                  <a:lnTo>
                    <a:pt x="362" y="706"/>
                  </a:lnTo>
                  <a:lnTo>
                    <a:pt x="362" y="647"/>
                  </a:lnTo>
                  <a:lnTo>
                    <a:pt x="329" y="637"/>
                  </a:lnTo>
                  <a:lnTo>
                    <a:pt x="297" y="655"/>
                  </a:lnTo>
                  <a:lnTo>
                    <a:pt x="256" y="643"/>
                  </a:lnTo>
                  <a:lnTo>
                    <a:pt x="214" y="700"/>
                  </a:lnTo>
                  <a:lnTo>
                    <a:pt x="191" y="673"/>
                  </a:lnTo>
                  <a:lnTo>
                    <a:pt x="163" y="667"/>
                  </a:lnTo>
                  <a:lnTo>
                    <a:pt x="148" y="714"/>
                  </a:lnTo>
                  <a:lnTo>
                    <a:pt x="88" y="708"/>
                  </a:lnTo>
                  <a:lnTo>
                    <a:pt x="61" y="667"/>
                  </a:lnTo>
                  <a:lnTo>
                    <a:pt x="65" y="614"/>
                  </a:lnTo>
                  <a:lnTo>
                    <a:pt x="86" y="562"/>
                  </a:lnTo>
                  <a:lnTo>
                    <a:pt x="65" y="529"/>
                  </a:lnTo>
                  <a:lnTo>
                    <a:pt x="0" y="523"/>
                  </a:lnTo>
                  <a:lnTo>
                    <a:pt x="14" y="499"/>
                  </a:lnTo>
                  <a:lnTo>
                    <a:pt x="63" y="468"/>
                  </a:lnTo>
                  <a:lnTo>
                    <a:pt x="24" y="326"/>
                  </a:lnTo>
                  <a:lnTo>
                    <a:pt x="25" y="275"/>
                  </a:lnTo>
                  <a:lnTo>
                    <a:pt x="14" y="185"/>
                  </a:lnTo>
                  <a:lnTo>
                    <a:pt x="41" y="120"/>
                  </a:lnTo>
                  <a:lnTo>
                    <a:pt x="100" y="68"/>
                  </a:lnTo>
                  <a:lnTo>
                    <a:pt x="199" y="84"/>
                  </a:lnTo>
                  <a:lnTo>
                    <a:pt x="212" y="59"/>
                  </a:lnTo>
                  <a:lnTo>
                    <a:pt x="183" y="17"/>
                  </a:lnTo>
                  <a:lnTo>
                    <a:pt x="252" y="0"/>
                  </a:lnTo>
                  <a:lnTo>
                    <a:pt x="340" y="27"/>
                  </a:lnTo>
                  <a:lnTo>
                    <a:pt x="411" y="31"/>
                  </a:lnTo>
                  <a:lnTo>
                    <a:pt x="468" y="70"/>
                  </a:lnTo>
                  <a:lnTo>
                    <a:pt x="529" y="35"/>
                  </a:lnTo>
                  <a:lnTo>
                    <a:pt x="561" y="41"/>
                  </a:lnTo>
                  <a:lnTo>
                    <a:pt x="567" y="74"/>
                  </a:lnTo>
                  <a:lnTo>
                    <a:pt x="638" y="25"/>
                  </a:lnTo>
                  <a:lnTo>
                    <a:pt x="671" y="59"/>
                  </a:lnTo>
                  <a:lnTo>
                    <a:pt x="665" y="112"/>
                  </a:lnTo>
                  <a:lnTo>
                    <a:pt x="712" y="126"/>
                  </a:lnTo>
                  <a:lnTo>
                    <a:pt x="746" y="177"/>
                  </a:lnTo>
                  <a:close/>
                </a:path>
              </a:pathLst>
            </a:custGeom>
            <a:grpFill/>
            <a:ln w="0">
              <a:solidFill>
                <a:schemeClr val="bg1">
                  <a:lumMod val="95000"/>
                </a:schemeClr>
              </a:solidFill>
              <a:prstDash val="solid"/>
              <a:round/>
            </a:ln>
          </p:spPr>
          <p:txBody>
            <a:bodyPr/>
            <a:lstStyle/>
            <a:p>
              <a:endParaRPr altLang="en-US" lang="zh-CN" sz="2400"/>
            </a:p>
          </p:txBody>
        </p:sp>
        <p:sp>
          <p:nvSpPr>
            <p:cNvPr id="76" name="Freeform 116"/>
            <p:cNvSpPr/>
            <p:nvPr/>
          </p:nvSpPr>
          <p:spPr bwMode="gray">
            <a:xfrm>
              <a:off x="3094" y="2950"/>
              <a:ext cx="402" cy="458"/>
            </a:xfrm>
            <a:custGeom>
              <a:gdLst>
                <a:gd fmla="*/ 186 w 805" name="T0"/>
                <a:gd fmla="*/ 44 h 917" name="T1"/>
                <a:gd fmla="*/ 191 w 805" name="T2"/>
                <a:gd fmla="*/ 62 h 917" name="T3"/>
                <a:gd fmla="*/ 185 w 805" name="T4"/>
                <a:gd fmla="*/ 74 h 917" name="T5"/>
                <a:gd fmla="*/ 176 w 805" name="T6"/>
                <a:gd fmla="*/ 80 h 917" name="T7"/>
                <a:gd fmla="*/ 171 w 805" name="T8"/>
                <a:gd fmla="*/ 98 h 917" name="T9"/>
                <a:gd fmla="*/ 184 w 805" name="T10"/>
                <a:gd fmla="*/ 111 h 917" name="T11"/>
                <a:gd fmla="*/ 186 w 805" name="T12"/>
                <a:gd fmla="*/ 132 h 917" name="T13"/>
                <a:gd fmla="*/ 196 w 805" name="T14"/>
                <a:gd fmla="*/ 139 h 917" name="T15"/>
                <a:gd fmla="*/ 201 w 805" name="T16"/>
                <a:gd fmla="*/ 156 h 917" name="T17"/>
                <a:gd fmla="*/ 194 w 805" name="T18"/>
                <a:gd fmla="*/ 172 h 917" name="T19"/>
                <a:gd fmla="*/ 195 w 805" name="T20"/>
                <a:gd fmla="*/ 186 h 917" name="T21"/>
                <a:gd fmla="*/ 181 w 805" name="T22"/>
                <a:gd fmla="*/ 194 h 917" name="T23"/>
                <a:gd fmla="*/ 168 w 805" name="T24"/>
                <a:gd fmla="*/ 186 h 917" name="T25"/>
                <a:gd fmla="*/ 143 w 805" name="T26"/>
                <a:gd fmla="*/ 204 h 917" name="T27"/>
                <a:gd fmla="*/ 129 w 805" name="T28"/>
                <a:gd fmla="*/ 206 h 917" name="T29"/>
                <a:gd fmla="*/ 129 w 805" name="T30"/>
                <a:gd fmla="*/ 220 h 917" name="T31"/>
                <a:gd fmla="*/ 123 w 805" name="T32"/>
                <a:gd fmla="*/ 223 h 917" name="T33"/>
                <a:gd fmla="*/ 114 w 805" name="T34"/>
                <a:gd fmla="*/ 223 h 917" name="T35"/>
                <a:gd fmla="*/ 104 w 805" name="T36"/>
                <a:gd fmla="*/ 229 h 917" name="T37"/>
                <a:gd fmla="*/ 104 w 805" name="T38"/>
                <a:gd fmla="*/ 218 h 917" name="T39"/>
                <a:gd fmla="*/ 100 w 805" name="T40"/>
                <a:gd fmla="*/ 212 h 917" name="T41"/>
                <a:gd fmla="*/ 83 w 805" name="T42"/>
                <a:gd fmla="*/ 212 h 917" name="T43"/>
                <a:gd fmla="*/ 96 w 805" name="T44"/>
                <a:gd fmla="*/ 196 h 917" name="T45"/>
                <a:gd fmla="*/ 97 w 805" name="T46"/>
                <a:gd fmla="*/ 181 h 917" name="T47"/>
                <a:gd fmla="*/ 90 w 805" name="T48"/>
                <a:gd fmla="*/ 176 h 917" name="T49"/>
                <a:gd fmla="*/ 90 w 805" name="T50"/>
                <a:gd fmla="*/ 161 h 917" name="T51"/>
                <a:gd fmla="*/ 82 w 805" name="T52"/>
                <a:gd fmla="*/ 159 h 917" name="T53"/>
                <a:gd fmla="*/ 74 w 805" name="T54"/>
                <a:gd fmla="*/ 163 h 917" name="T55"/>
                <a:gd fmla="*/ 64 w 805" name="T56"/>
                <a:gd fmla="*/ 160 h 917" name="T57"/>
                <a:gd fmla="*/ 53 w 805" name="T58"/>
                <a:gd fmla="*/ 175 h 917" name="T59"/>
                <a:gd fmla="*/ 47 w 805" name="T60"/>
                <a:gd fmla="*/ 168 h 917" name="T61"/>
                <a:gd fmla="*/ 40 w 805" name="T62"/>
                <a:gd fmla="*/ 166 h 917" name="T63"/>
                <a:gd fmla="*/ 37 w 805" name="T64"/>
                <a:gd fmla="*/ 178 h 917" name="T65"/>
                <a:gd fmla="*/ 22 w 805" name="T66"/>
                <a:gd fmla="*/ 177 h 917" name="T67"/>
                <a:gd fmla="*/ 15 w 805" name="T68"/>
                <a:gd fmla="*/ 166 h 917" name="T69"/>
                <a:gd fmla="*/ 16 w 805" name="T70"/>
                <a:gd fmla="*/ 153 h 917" name="T71"/>
                <a:gd fmla="*/ 21 w 805" name="T72"/>
                <a:gd fmla="*/ 140 h 917" name="T73"/>
                <a:gd fmla="*/ 16 w 805" name="T74"/>
                <a:gd fmla="*/ 132 h 917" name="T75"/>
                <a:gd fmla="*/ 0 w 805" name="T76"/>
                <a:gd fmla="*/ 130 h 917" name="T77"/>
                <a:gd fmla="*/ 3 w 805" name="T78"/>
                <a:gd fmla="*/ 124 h 917" name="T79"/>
                <a:gd fmla="*/ 15 w 805" name="T80"/>
                <a:gd fmla="*/ 117 h 917" name="T81"/>
                <a:gd fmla="*/ 6 w 805" name="T82"/>
                <a:gd fmla="*/ 81 h 917" name="T83"/>
                <a:gd fmla="*/ 6 w 805" name="T84"/>
                <a:gd fmla="*/ 68 h 917" name="T85"/>
                <a:gd fmla="*/ 3 w 805" name="T86"/>
                <a:gd fmla="*/ 46 h 917" name="T87"/>
                <a:gd fmla="*/ 10 w 805" name="T88"/>
                <a:gd fmla="*/ 30 h 917" name="T89"/>
                <a:gd fmla="*/ 25 w 805" name="T90"/>
                <a:gd fmla="*/ 17 h 917" name="T91"/>
                <a:gd fmla="*/ 49 w 805" name="T92"/>
                <a:gd fmla="*/ 21 h 917" name="T93"/>
                <a:gd fmla="*/ 53 w 805" name="T94"/>
                <a:gd fmla="*/ 14 h 917" name="T95"/>
                <a:gd fmla="*/ 45 w 805" name="T96"/>
                <a:gd fmla="*/ 4 h 917" name="T97"/>
                <a:gd fmla="*/ 63 w 805" name="T98"/>
                <a:gd fmla="*/ 0 h 917" name="T99"/>
                <a:gd fmla="*/ 85 w 805" name="T100"/>
                <a:gd fmla="*/ 6 h 917" name="T101"/>
                <a:gd fmla="*/ 102 w 805" name="T102"/>
                <a:gd fmla="*/ 7 h 917" name="T103"/>
                <a:gd fmla="*/ 117 w 805" name="T104"/>
                <a:gd fmla="*/ 17 h 917" name="T105"/>
                <a:gd fmla="*/ 132 w 805" name="T106"/>
                <a:gd fmla="*/ 8 h 917" name="T107"/>
                <a:gd fmla="*/ 140 w 805" name="T108"/>
                <a:gd fmla="*/ 10 h 917" name="T109"/>
                <a:gd fmla="*/ 141 w 805" name="T110"/>
                <a:gd fmla="*/ 18 h 917" name="T111"/>
                <a:gd fmla="*/ 159 w 805" name="T112"/>
                <a:gd fmla="*/ 6 h 917" name="T113"/>
                <a:gd fmla="*/ 167 w 805" name="T114"/>
                <a:gd fmla="*/ 14 h 917" name="T115"/>
                <a:gd fmla="*/ 166 w 805" name="T116"/>
                <a:gd fmla="*/ 28 h 917" name="T117"/>
                <a:gd fmla="*/ 178 w 805" name="T118"/>
                <a:gd fmla="*/ 31 h 917" name="T119"/>
                <a:gd fmla="*/ 186 w 805" name="T120"/>
                <a:gd fmla="*/ 44 h 917"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 fmla="*/ 0 60000 65536" name="T180"/>
                <a:gd fmla="*/ 0 60000 65536" name="T181"/>
                <a:gd fmla="*/ 0 60000 65536" name="T182"/>
                <a:gd fmla="*/ 0 w 805" name="T183"/>
                <a:gd fmla="*/ 0 h 917" name="T184"/>
                <a:gd fmla="*/ 805 w 805" name="T185"/>
                <a:gd fmla="*/ 917 h 917" name="T186"/>
              </a:gd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b="T186" l="T183" r="T185" t="T184"/>
              <a:pathLst>
                <a:path h="917" w="805">
                  <a:moveTo>
                    <a:pt x="746" y="177"/>
                  </a:moveTo>
                  <a:lnTo>
                    <a:pt x="766" y="251"/>
                  </a:lnTo>
                  <a:lnTo>
                    <a:pt x="740" y="299"/>
                  </a:lnTo>
                  <a:lnTo>
                    <a:pt x="707" y="322"/>
                  </a:lnTo>
                  <a:lnTo>
                    <a:pt x="685" y="393"/>
                  </a:lnTo>
                  <a:lnTo>
                    <a:pt x="736" y="446"/>
                  </a:lnTo>
                  <a:lnTo>
                    <a:pt x="746" y="531"/>
                  </a:lnTo>
                  <a:lnTo>
                    <a:pt x="787" y="557"/>
                  </a:lnTo>
                  <a:lnTo>
                    <a:pt x="805" y="627"/>
                  </a:lnTo>
                  <a:lnTo>
                    <a:pt x="777" y="688"/>
                  </a:lnTo>
                  <a:lnTo>
                    <a:pt x="781" y="747"/>
                  </a:lnTo>
                  <a:lnTo>
                    <a:pt x="724" y="777"/>
                  </a:lnTo>
                  <a:lnTo>
                    <a:pt x="673" y="747"/>
                  </a:lnTo>
                  <a:lnTo>
                    <a:pt x="573" y="816"/>
                  </a:lnTo>
                  <a:lnTo>
                    <a:pt x="518" y="824"/>
                  </a:lnTo>
                  <a:lnTo>
                    <a:pt x="518" y="881"/>
                  </a:lnTo>
                  <a:lnTo>
                    <a:pt x="492" y="895"/>
                  </a:lnTo>
                  <a:lnTo>
                    <a:pt x="457" y="895"/>
                  </a:lnTo>
                  <a:lnTo>
                    <a:pt x="419" y="917"/>
                  </a:lnTo>
                  <a:lnTo>
                    <a:pt x="419" y="873"/>
                  </a:lnTo>
                  <a:lnTo>
                    <a:pt x="403" y="848"/>
                  </a:lnTo>
                  <a:lnTo>
                    <a:pt x="333" y="850"/>
                  </a:lnTo>
                  <a:lnTo>
                    <a:pt x="384" y="787"/>
                  </a:lnTo>
                  <a:lnTo>
                    <a:pt x="388" y="726"/>
                  </a:lnTo>
                  <a:lnTo>
                    <a:pt x="362" y="706"/>
                  </a:lnTo>
                  <a:lnTo>
                    <a:pt x="362" y="647"/>
                  </a:lnTo>
                  <a:lnTo>
                    <a:pt x="329" y="637"/>
                  </a:lnTo>
                  <a:lnTo>
                    <a:pt x="297" y="655"/>
                  </a:lnTo>
                  <a:lnTo>
                    <a:pt x="256" y="643"/>
                  </a:lnTo>
                  <a:lnTo>
                    <a:pt x="214" y="700"/>
                  </a:lnTo>
                  <a:lnTo>
                    <a:pt x="191" y="673"/>
                  </a:lnTo>
                  <a:lnTo>
                    <a:pt x="163" y="667"/>
                  </a:lnTo>
                  <a:lnTo>
                    <a:pt x="148" y="714"/>
                  </a:lnTo>
                  <a:lnTo>
                    <a:pt x="88" y="708"/>
                  </a:lnTo>
                  <a:lnTo>
                    <a:pt x="61" y="667"/>
                  </a:lnTo>
                  <a:lnTo>
                    <a:pt x="65" y="614"/>
                  </a:lnTo>
                  <a:lnTo>
                    <a:pt x="86" y="562"/>
                  </a:lnTo>
                  <a:lnTo>
                    <a:pt x="65" y="529"/>
                  </a:lnTo>
                  <a:lnTo>
                    <a:pt x="0" y="523"/>
                  </a:lnTo>
                  <a:lnTo>
                    <a:pt x="14" y="499"/>
                  </a:lnTo>
                  <a:lnTo>
                    <a:pt x="63" y="468"/>
                  </a:lnTo>
                  <a:lnTo>
                    <a:pt x="24" y="326"/>
                  </a:lnTo>
                  <a:lnTo>
                    <a:pt x="25" y="275"/>
                  </a:lnTo>
                  <a:lnTo>
                    <a:pt x="14" y="185"/>
                  </a:lnTo>
                  <a:lnTo>
                    <a:pt x="41" y="120"/>
                  </a:lnTo>
                  <a:lnTo>
                    <a:pt x="100" y="68"/>
                  </a:lnTo>
                  <a:lnTo>
                    <a:pt x="199" y="84"/>
                  </a:lnTo>
                  <a:lnTo>
                    <a:pt x="212" y="59"/>
                  </a:lnTo>
                  <a:lnTo>
                    <a:pt x="183" y="17"/>
                  </a:lnTo>
                  <a:lnTo>
                    <a:pt x="252" y="0"/>
                  </a:lnTo>
                  <a:lnTo>
                    <a:pt x="340" y="27"/>
                  </a:lnTo>
                  <a:lnTo>
                    <a:pt x="411" y="31"/>
                  </a:lnTo>
                  <a:lnTo>
                    <a:pt x="468" y="70"/>
                  </a:lnTo>
                  <a:lnTo>
                    <a:pt x="529" y="35"/>
                  </a:lnTo>
                  <a:lnTo>
                    <a:pt x="561" y="41"/>
                  </a:lnTo>
                  <a:lnTo>
                    <a:pt x="567" y="74"/>
                  </a:lnTo>
                  <a:lnTo>
                    <a:pt x="638" y="25"/>
                  </a:lnTo>
                  <a:lnTo>
                    <a:pt x="671" y="59"/>
                  </a:lnTo>
                  <a:lnTo>
                    <a:pt x="665" y="112"/>
                  </a:lnTo>
                  <a:lnTo>
                    <a:pt x="712" y="126"/>
                  </a:lnTo>
                  <a:lnTo>
                    <a:pt x="746" y="177"/>
                  </a:lnTo>
                </a:path>
              </a:pathLst>
            </a:custGeom>
            <a:grpFill/>
            <a:ln w="6350">
              <a:solidFill>
                <a:schemeClr val="bg1">
                  <a:lumMod val="95000"/>
                </a:schemeClr>
              </a:solidFill>
              <a:prstDash val="solid"/>
              <a:round/>
            </a:ln>
          </p:spPr>
          <p:txBody>
            <a:bodyPr/>
            <a:lstStyle/>
            <a:p>
              <a:endParaRPr altLang="en-US" lang="zh-CN" sz="2400"/>
            </a:p>
          </p:txBody>
        </p:sp>
        <p:sp>
          <p:nvSpPr>
            <p:cNvPr id="77" name="Freeform 117"/>
            <p:cNvSpPr/>
            <p:nvPr/>
          </p:nvSpPr>
          <p:spPr bwMode="gray">
            <a:xfrm>
              <a:off x="3436" y="2904"/>
              <a:ext cx="356" cy="491"/>
            </a:xfrm>
            <a:custGeom>
              <a:gdLst>
                <a:gd fmla="*/ 20 w 711" name="T0"/>
                <a:gd fmla="*/ 44 h 982" name="T1"/>
                <a:gd fmla="*/ 7 w 711" name="T2"/>
                <a:gd fmla="*/ 55 h 982" name="T3"/>
                <a:gd fmla="*/ 16 w 711" name="T4"/>
                <a:gd fmla="*/ 68 h 982" name="T5"/>
                <a:gd fmla="*/ 21 w 711" name="T6"/>
                <a:gd fmla="*/ 86 h 982" name="T7"/>
                <a:gd fmla="*/ 14 w 711" name="T8"/>
                <a:gd fmla="*/ 98 h 982" name="T9"/>
                <a:gd fmla="*/ 6 w 711" name="T10"/>
                <a:gd fmla="*/ 104 h 982" name="T11"/>
                <a:gd fmla="*/ 0 w 711" name="T12"/>
                <a:gd fmla="*/ 122 h 982" name="T13"/>
                <a:gd fmla="*/ 13 w 711" name="T14"/>
                <a:gd fmla="*/ 135 h 982" name="T15"/>
                <a:gd fmla="*/ 16 w 711" name="T16"/>
                <a:gd fmla="*/ 156 h 982" name="T17"/>
                <a:gd fmla="*/ 26 w 711" name="T18"/>
                <a:gd fmla="*/ 163 h 982" name="T19"/>
                <a:gd fmla="*/ 30 w 711" name="T20"/>
                <a:gd fmla="*/ 179 h 982" name="T21"/>
                <a:gd fmla="*/ 23 w 711" name="T22"/>
                <a:gd fmla="*/ 196 h 982" name="T23"/>
                <a:gd fmla="*/ 24 w 711" name="T24"/>
                <a:gd fmla="*/ 210 h 982" name="T25"/>
                <a:gd fmla="*/ 32 w 711" name="T26"/>
                <a:gd fmla="*/ 215 h 982" name="T27"/>
                <a:gd fmla="*/ 50 w 711" name="T28"/>
                <a:gd fmla="*/ 209 h 982" name="T29"/>
                <a:gd fmla="*/ 56 w 711" name="T30"/>
                <a:gd fmla="*/ 215 h 982" name="T31"/>
                <a:gd fmla="*/ 47 w 711" name="T32"/>
                <a:gd fmla="*/ 232 h 982" name="T33"/>
                <a:gd fmla="*/ 39 w 711" name="T34"/>
                <a:gd fmla="*/ 241 h 982" name="T35"/>
                <a:gd fmla="*/ 46 w 711" name="T36"/>
                <a:gd fmla="*/ 246 h 982" name="T37"/>
                <a:gd fmla="*/ 82 w 711" name="T38"/>
                <a:gd fmla="*/ 231 h 982" name="T39"/>
                <a:gd fmla="*/ 96 w 711" name="T40"/>
                <a:gd fmla="*/ 238 h 982" name="T41"/>
                <a:gd fmla="*/ 101 w 711" name="T42"/>
                <a:gd fmla="*/ 222 h 982" name="T43"/>
                <a:gd fmla="*/ 100 w 711" name="T44"/>
                <a:gd fmla="*/ 209 h 982" name="T45"/>
                <a:gd fmla="*/ 107 w 711" name="T46"/>
                <a:gd fmla="*/ 182 h 982" name="T47"/>
                <a:gd fmla="*/ 115 w 711" name="T48"/>
                <a:gd fmla="*/ 170 h 982" name="T49"/>
                <a:gd fmla="*/ 115 w 711" name="T50"/>
                <a:gd fmla="*/ 157 h 982" name="T51"/>
                <a:gd fmla="*/ 119 w 711" name="T52"/>
                <a:gd fmla="*/ 151 h 982" name="T53"/>
                <a:gd fmla="*/ 116 w 711" name="T54"/>
                <a:gd fmla="*/ 143 h 982" name="T55"/>
                <a:gd fmla="*/ 117 w 711" name="T56"/>
                <a:gd fmla="*/ 130 h 982" name="T57"/>
                <a:gd fmla="*/ 132 w 711" name="T58"/>
                <a:gd fmla="*/ 124 h 982" name="T59"/>
                <a:gd fmla="*/ 134 w 711" name="T60"/>
                <a:gd fmla="*/ 106 h 982" name="T61"/>
                <a:gd fmla="*/ 135 w 711" name="T62"/>
                <a:gd fmla="*/ 92 h 982" name="T63"/>
                <a:gd fmla="*/ 143 w 711" name="T64"/>
                <a:gd fmla="*/ 87 h 982" name="T65"/>
                <a:gd fmla="*/ 151 w 711" name="T66"/>
                <a:gd fmla="*/ 87 h 982" name="T67"/>
                <a:gd fmla="*/ 164 w 711" name="T68"/>
                <a:gd fmla="*/ 80 h 982" name="T69"/>
                <a:gd fmla="*/ 175 w 711" name="T70"/>
                <a:gd fmla="*/ 75 h 982" name="T71"/>
                <a:gd fmla="*/ 175 w 711" name="T72"/>
                <a:gd fmla="*/ 64 h 982" name="T73"/>
                <a:gd fmla="*/ 178 w 711" name="T74"/>
                <a:gd fmla="*/ 63 h 982" name="T75"/>
                <a:gd fmla="*/ 175 w 711" name="T76"/>
                <a:gd fmla="*/ 49 h 982" name="T77"/>
                <a:gd fmla="*/ 155 w 711" name="T78"/>
                <a:gd fmla="*/ 34 h 982" name="T79"/>
                <a:gd fmla="*/ 160 w 711" name="T80"/>
                <a:gd fmla="*/ 19 h 982" name="T81"/>
                <a:gd fmla="*/ 153 w 711" name="T82"/>
                <a:gd fmla="*/ 15 h 982" name="T83"/>
                <a:gd fmla="*/ 134 w 711" name="T84"/>
                <a:gd fmla="*/ 14 h 982" name="T85"/>
                <a:gd fmla="*/ 127 w 711" name="T86"/>
                <a:gd fmla="*/ 5 h 982" name="T87"/>
                <a:gd fmla="*/ 112 w 711" name="T88"/>
                <a:gd fmla="*/ 21 h 982" name="T89"/>
                <a:gd fmla="*/ 102 w 711" name="T90"/>
                <a:gd fmla="*/ 17 h 982" name="T91"/>
                <a:gd fmla="*/ 110 w 711" name="T92"/>
                <a:gd fmla="*/ 7 h 982" name="T93"/>
                <a:gd fmla="*/ 105 w 711" name="T94"/>
                <a:gd fmla="*/ 0 h 982" name="T95"/>
                <a:gd fmla="*/ 96 w 711" name="T96"/>
                <a:gd fmla="*/ 4 h 982" name="T97"/>
                <a:gd fmla="*/ 87 w 711" name="T98"/>
                <a:gd fmla="*/ 15 h 982" name="T99"/>
                <a:gd fmla="*/ 83 w 711" name="T100"/>
                <a:gd fmla="*/ 14 h 982" name="T101"/>
                <a:gd fmla="*/ 76 w 711" name="T102"/>
                <a:gd fmla="*/ 21 h 982" name="T103"/>
                <a:gd fmla="*/ 63 w 711" name="T104"/>
                <a:gd fmla="*/ 15 h 982" name="T105"/>
                <a:gd fmla="*/ 54 w 711" name="T106"/>
                <a:gd fmla="*/ 25 h 982" name="T107"/>
                <a:gd fmla="*/ 46 w 711" name="T108"/>
                <a:gd fmla="*/ 27 h 982" name="T109"/>
                <a:gd fmla="*/ 35 w 711" name="T110"/>
                <a:gd fmla="*/ 40 h 982" name="T111"/>
                <a:gd fmla="*/ 20 w 711" name="T112"/>
                <a:gd fmla="*/ 44 h 982"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w 711" name="T171"/>
                <a:gd fmla="*/ 0 h 982" name="T172"/>
                <a:gd fmla="*/ 711 w 711" name="T173"/>
                <a:gd fmla="*/ 982 h 982" name="T174"/>
              </a:gd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b="T174" l="T171" r="T173" t="T172"/>
              <a:pathLst>
                <a:path h="982" w="711">
                  <a:moveTo>
                    <a:pt x="77" y="173"/>
                  </a:moveTo>
                  <a:lnTo>
                    <a:pt x="27" y="219"/>
                  </a:lnTo>
                  <a:lnTo>
                    <a:pt x="61" y="270"/>
                  </a:lnTo>
                  <a:lnTo>
                    <a:pt x="81" y="344"/>
                  </a:lnTo>
                  <a:lnTo>
                    <a:pt x="55" y="392"/>
                  </a:lnTo>
                  <a:lnTo>
                    <a:pt x="22" y="415"/>
                  </a:lnTo>
                  <a:lnTo>
                    <a:pt x="0" y="486"/>
                  </a:lnTo>
                  <a:lnTo>
                    <a:pt x="51" y="539"/>
                  </a:lnTo>
                  <a:lnTo>
                    <a:pt x="61" y="624"/>
                  </a:lnTo>
                  <a:lnTo>
                    <a:pt x="102" y="650"/>
                  </a:lnTo>
                  <a:lnTo>
                    <a:pt x="120" y="716"/>
                  </a:lnTo>
                  <a:lnTo>
                    <a:pt x="92" y="783"/>
                  </a:lnTo>
                  <a:lnTo>
                    <a:pt x="96" y="840"/>
                  </a:lnTo>
                  <a:lnTo>
                    <a:pt x="128" y="860"/>
                  </a:lnTo>
                  <a:lnTo>
                    <a:pt x="197" y="833"/>
                  </a:lnTo>
                  <a:lnTo>
                    <a:pt x="224" y="858"/>
                  </a:lnTo>
                  <a:lnTo>
                    <a:pt x="185" y="927"/>
                  </a:lnTo>
                  <a:lnTo>
                    <a:pt x="155" y="961"/>
                  </a:lnTo>
                  <a:lnTo>
                    <a:pt x="183" y="982"/>
                  </a:lnTo>
                  <a:lnTo>
                    <a:pt x="327" y="923"/>
                  </a:lnTo>
                  <a:lnTo>
                    <a:pt x="382" y="949"/>
                  </a:lnTo>
                  <a:lnTo>
                    <a:pt x="403" y="888"/>
                  </a:lnTo>
                  <a:lnTo>
                    <a:pt x="398" y="833"/>
                  </a:lnTo>
                  <a:lnTo>
                    <a:pt x="425" y="726"/>
                  </a:lnTo>
                  <a:lnTo>
                    <a:pt x="459" y="677"/>
                  </a:lnTo>
                  <a:lnTo>
                    <a:pt x="457" y="628"/>
                  </a:lnTo>
                  <a:lnTo>
                    <a:pt x="476" y="604"/>
                  </a:lnTo>
                  <a:lnTo>
                    <a:pt x="462" y="569"/>
                  </a:lnTo>
                  <a:lnTo>
                    <a:pt x="468" y="518"/>
                  </a:lnTo>
                  <a:lnTo>
                    <a:pt x="525" y="496"/>
                  </a:lnTo>
                  <a:lnTo>
                    <a:pt x="535" y="423"/>
                  </a:lnTo>
                  <a:lnTo>
                    <a:pt x="539" y="368"/>
                  </a:lnTo>
                  <a:lnTo>
                    <a:pt x="569" y="346"/>
                  </a:lnTo>
                  <a:lnTo>
                    <a:pt x="602" y="346"/>
                  </a:lnTo>
                  <a:lnTo>
                    <a:pt x="653" y="317"/>
                  </a:lnTo>
                  <a:lnTo>
                    <a:pt x="697" y="297"/>
                  </a:lnTo>
                  <a:lnTo>
                    <a:pt x="697" y="256"/>
                  </a:lnTo>
                  <a:lnTo>
                    <a:pt x="711" y="254"/>
                  </a:lnTo>
                  <a:lnTo>
                    <a:pt x="697" y="193"/>
                  </a:lnTo>
                  <a:lnTo>
                    <a:pt x="620" y="134"/>
                  </a:lnTo>
                  <a:lnTo>
                    <a:pt x="638" y="73"/>
                  </a:lnTo>
                  <a:lnTo>
                    <a:pt x="612" y="57"/>
                  </a:lnTo>
                  <a:lnTo>
                    <a:pt x="535" y="55"/>
                  </a:lnTo>
                  <a:lnTo>
                    <a:pt x="506" y="20"/>
                  </a:lnTo>
                  <a:lnTo>
                    <a:pt x="447" y="81"/>
                  </a:lnTo>
                  <a:lnTo>
                    <a:pt x="407" y="67"/>
                  </a:lnTo>
                  <a:lnTo>
                    <a:pt x="439" y="28"/>
                  </a:lnTo>
                  <a:lnTo>
                    <a:pt x="417" y="0"/>
                  </a:lnTo>
                  <a:lnTo>
                    <a:pt x="384" y="14"/>
                  </a:lnTo>
                  <a:lnTo>
                    <a:pt x="348" y="59"/>
                  </a:lnTo>
                  <a:lnTo>
                    <a:pt x="331" y="55"/>
                  </a:lnTo>
                  <a:lnTo>
                    <a:pt x="301" y="81"/>
                  </a:lnTo>
                  <a:lnTo>
                    <a:pt x="250" y="61"/>
                  </a:lnTo>
                  <a:lnTo>
                    <a:pt x="214" y="98"/>
                  </a:lnTo>
                  <a:lnTo>
                    <a:pt x="183" y="108"/>
                  </a:lnTo>
                  <a:lnTo>
                    <a:pt x="140" y="159"/>
                  </a:lnTo>
                  <a:lnTo>
                    <a:pt x="77" y="173"/>
                  </a:lnTo>
                  <a:close/>
                </a:path>
              </a:pathLst>
            </a:custGeom>
            <a:grpFill/>
            <a:ln w="0">
              <a:solidFill>
                <a:schemeClr val="bg1">
                  <a:lumMod val="95000"/>
                </a:schemeClr>
              </a:solidFill>
              <a:prstDash val="solid"/>
              <a:round/>
            </a:ln>
          </p:spPr>
          <p:txBody>
            <a:bodyPr/>
            <a:lstStyle/>
            <a:p>
              <a:endParaRPr altLang="en-US" lang="zh-CN" sz="2400"/>
            </a:p>
          </p:txBody>
        </p:sp>
        <p:sp>
          <p:nvSpPr>
            <p:cNvPr id="78" name="Freeform 118"/>
            <p:cNvSpPr/>
            <p:nvPr/>
          </p:nvSpPr>
          <p:spPr bwMode="gray">
            <a:xfrm>
              <a:off x="3436" y="2904"/>
              <a:ext cx="356" cy="491"/>
            </a:xfrm>
            <a:custGeom>
              <a:gdLst>
                <a:gd fmla="*/ 20 w 711" name="T0"/>
                <a:gd fmla="*/ 44 h 982" name="T1"/>
                <a:gd fmla="*/ 7 w 711" name="T2"/>
                <a:gd fmla="*/ 55 h 982" name="T3"/>
                <a:gd fmla="*/ 16 w 711" name="T4"/>
                <a:gd fmla="*/ 68 h 982" name="T5"/>
                <a:gd fmla="*/ 21 w 711" name="T6"/>
                <a:gd fmla="*/ 86 h 982" name="T7"/>
                <a:gd fmla="*/ 14 w 711" name="T8"/>
                <a:gd fmla="*/ 98 h 982" name="T9"/>
                <a:gd fmla="*/ 6 w 711" name="T10"/>
                <a:gd fmla="*/ 104 h 982" name="T11"/>
                <a:gd fmla="*/ 0 w 711" name="T12"/>
                <a:gd fmla="*/ 122 h 982" name="T13"/>
                <a:gd fmla="*/ 13 w 711" name="T14"/>
                <a:gd fmla="*/ 135 h 982" name="T15"/>
                <a:gd fmla="*/ 16 w 711" name="T16"/>
                <a:gd fmla="*/ 156 h 982" name="T17"/>
                <a:gd fmla="*/ 26 w 711" name="T18"/>
                <a:gd fmla="*/ 163 h 982" name="T19"/>
                <a:gd fmla="*/ 30 w 711" name="T20"/>
                <a:gd fmla="*/ 179 h 982" name="T21"/>
                <a:gd fmla="*/ 23 w 711" name="T22"/>
                <a:gd fmla="*/ 196 h 982" name="T23"/>
                <a:gd fmla="*/ 24 w 711" name="T24"/>
                <a:gd fmla="*/ 210 h 982" name="T25"/>
                <a:gd fmla="*/ 32 w 711" name="T26"/>
                <a:gd fmla="*/ 215 h 982" name="T27"/>
                <a:gd fmla="*/ 50 w 711" name="T28"/>
                <a:gd fmla="*/ 209 h 982" name="T29"/>
                <a:gd fmla="*/ 56 w 711" name="T30"/>
                <a:gd fmla="*/ 215 h 982" name="T31"/>
                <a:gd fmla="*/ 47 w 711" name="T32"/>
                <a:gd fmla="*/ 232 h 982" name="T33"/>
                <a:gd fmla="*/ 39 w 711" name="T34"/>
                <a:gd fmla="*/ 241 h 982" name="T35"/>
                <a:gd fmla="*/ 46 w 711" name="T36"/>
                <a:gd fmla="*/ 246 h 982" name="T37"/>
                <a:gd fmla="*/ 82 w 711" name="T38"/>
                <a:gd fmla="*/ 231 h 982" name="T39"/>
                <a:gd fmla="*/ 96 w 711" name="T40"/>
                <a:gd fmla="*/ 238 h 982" name="T41"/>
                <a:gd fmla="*/ 101 w 711" name="T42"/>
                <a:gd fmla="*/ 222 h 982" name="T43"/>
                <a:gd fmla="*/ 100 w 711" name="T44"/>
                <a:gd fmla="*/ 209 h 982" name="T45"/>
                <a:gd fmla="*/ 107 w 711" name="T46"/>
                <a:gd fmla="*/ 182 h 982" name="T47"/>
                <a:gd fmla="*/ 115 w 711" name="T48"/>
                <a:gd fmla="*/ 170 h 982" name="T49"/>
                <a:gd fmla="*/ 115 w 711" name="T50"/>
                <a:gd fmla="*/ 157 h 982" name="T51"/>
                <a:gd fmla="*/ 119 w 711" name="T52"/>
                <a:gd fmla="*/ 151 h 982" name="T53"/>
                <a:gd fmla="*/ 116 w 711" name="T54"/>
                <a:gd fmla="*/ 143 h 982" name="T55"/>
                <a:gd fmla="*/ 117 w 711" name="T56"/>
                <a:gd fmla="*/ 130 h 982" name="T57"/>
                <a:gd fmla="*/ 132 w 711" name="T58"/>
                <a:gd fmla="*/ 124 h 982" name="T59"/>
                <a:gd fmla="*/ 134 w 711" name="T60"/>
                <a:gd fmla="*/ 106 h 982" name="T61"/>
                <a:gd fmla="*/ 135 w 711" name="T62"/>
                <a:gd fmla="*/ 92 h 982" name="T63"/>
                <a:gd fmla="*/ 143 w 711" name="T64"/>
                <a:gd fmla="*/ 87 h 982" name="T65"/>
                <a:gd fmla="*/ 151 w 711" name="T66"/>
                <a:gd fmla="*/ 87 h 982" name="T67"/>
                <a:gd fmla="*/ 164 w 711" name="T68"/>
                <a:gd fmla="*/ 80 h 982" name="T69"/>
                <a:gd fmla="*/ 175 w 711" name="T70"/>
                <a:gd fmla="*/ 75 h 982" name="T71"/>
                <a:gd fmla="*/ 175 w 711" name="T72"/>
                <a:gd fmla="*/ 64 h 982" name="T73"/>
                <a:gd fmla="*/ 178 w 711" name="T74"/>
                <a:gd fmla="*/ 63 h 982" name="T75"/>
                <a:gd fmla="*/ 175 w 711" name="T76"/>
                <a:gd fmla="*/ 49 h 982" name="T77"/>
                <a:gd fmla="*/ 155 w 711" name="T78"/>
                <a:gd fmla="*/ 34 h 982" name="T79"/>
                <a:gd fmla="*/ 160 w 711" name="T80"/>
                <a:gd fmla="*/ 19 h 982" name="T81"/>
                <a:gd fmla="*/ 153 w 711" name="T82"/>
                <a:gd fmla="*/ 15 h 982" name="T83"/>
                <a:gd fmla="*/ 134 w 711" name="T84"/>
                <a:gd fmla="*/ 14 h 982" name="T85"/>
                <a:gd fmla="*/ 127 w 711" name="T86"/>
                <a:gd fmla="*/ 5 h 982" name="T87"/>
                <a:gd fmla="*/ 112 w 711" name="T88"/>
                <a:gd fmla="*/ 21 h 982" name="T89"/>
                <a:gd fmla="*/ 102 w 711" name="T90"/>
                <a:gd fmla="*/ 17 h 982" name="T91"/>
                <a:gd fmla="*/ 110 w 711" name="T92"/>
                <a:gd fmla="*/ 7 h 982" name="T93"/>
                <a:gd fmla="*/ 105 w 711" name="T94"/>
                <a:gd fmla="*/ 0 h 982" name="T95"/>
                <a:gd fmla="*/ 96 w 711" name="T96"/>
                <a:gd fmla="*/ 4 h 982" name="T97"/>
                <a:gd fmla="*/ 87 w 711" name="T98"/>
                <a:gd fmla="*/ 15 h 982" name="T99"/>
                <a:gd fmla="*/ 83 w 711" name="T100"/>
                <a:gd fmla="*/ 14 h 982" name="T101"/>
                <a:gd fmla="*/ 76 w 711" name="T102"/>
                <a:gd fmla="*/ 21 h 982" name="T103"/>
                <a:gd fmla="*/ 63 w 711" name="T104"/>
                <a:gd fmla="*/ 15 h 982" name="T105"/>
                <a:gd fmla="*/ 54 w 711" name="T106"/>
                <a:gd fmla="*/ 25 h 982" name="T107"/>
                <a:gd fmla="*/ 46 w 711" name="T108"/>
                <a:gd fmla="*/ 27 h 982" name="T109"/>
                <a:gd fmla="*/ 35 w 711" name="T110"/>
                <a:gd fmla="*/ 40 h 982" name="T111"/>
                <a:gd fmla="*/ 20 w 711" name="T112"/>
                <a:gd fmla="*/ 44 h 982"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w 711" name="T171"/>
                <a:gd fmla="*/ 0 h 982" name="T172"/>
                <a:gd fmla="*/ 711 w 711" name="T173"/>
                <a:gd fmla="*/ 982 h 982" name="T174"/>
              </a:gd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b="T174" l="T171" r="T173" t="T172"/>
              <a:pathLst>
                <a:path h="982" w="711">
                  <a:moveTo>
                    <a:pt x="77" y="173"/>
                  </a:moveTo>
                  <a:lnTo>
                    <a:pt x="27" y="219"/>
                  </a:lnTo>
                  <a:lnTo>
                    <a:pt x="61" y="270"/>
                  </a:lnTo>
                  <a:lnTo>
                    <a:pt x="81" y="344"/>
                  </a:lnTo>
                  <a:lnTo>
                    <a:pt x="55" y="392"/>
                  </a:lnTo>
                  <a:lnTo>
                    <a:pt x="22" y="415"/>
                  </a:lnTo>
                  <a:lnTo>
                    <a:pt x="0" y="486"/>
                  </a:lnTo>
                  <a:lnTo>
                    <a:pt x="51" y="539"/>
                  </a:lnTo>
                  <a:lnTo>
                    <a:pt x="61" y="624"/>
                  </a:lnTo>
                  <a:lnTo>
                    <a:pt x="102" y="650"/>
                  </a:lnTo>
                  <a:lnTo>
                    <a:pt x="120" y="716"/>
                  </a:lnTo>
                  <a:lnTo>
                    <a:pt x="92" y="783"/>
                  </a:lnTo>
                  <a:lnTo>
                    <a:pt x="96" y="840"/>
                  </a:lnTo>
                  <a:lnTo>
                    <a:pt x="128" y="860"/>
                  </a:lnTo>
                  <a:lnTo>
                    <a:pt x="197" y="833"/>
                  </a:lnTo>
                  <a:lnTo>
                    <a:pt x="224" y="858"/>
                  </a:lnTo>
                  <a:lnTo>
                    <a:pt x="185" y="927"/>
                  </a:lnTo>
                  <a:lnTo>
                    <a:pt x="155" y="961"/>
                  </a:lnTo>
                  <a:lnTo>
                    <a:pt x="183" y="982"/>
                  </a:lnTo>
                  <a:lnTo>
                    <a:pt x="327" y="923"/>
                  </a:lnTo>
                  <a:lnTo>
                    <a:pt x="382" y="949"/>
                  </a:lnTo>
                  <a:lnTo>
                    <a:pt x="403" y="888"/>
                  </a:lnTo>
                  <a:lnTo>
                    <a:pt x="398" y="833"/>
                  </a:lnTo>
                  <a:lnTo>
                    <a:pt x="425" y="726"/>
                  </a:lnTo>
                  <a:lnTo>
                    <a:pt x="459" y="677"/>
                  </a:lnTo>
                  <a:lnTo>
                    <a:pt x="457" y="628"/>
                  </a:lnTo>
                  <a:lnTo>
                    <a:pt x="476" y="604"/>
                  </a:lnTo>
                  <a:lnTo>
                    <a:pt x="462" y="569"/>
                  </a:lnTo>
                  <a:lnTo>
                    <a:pt x="468" y="518"/>
                  </a:lnTo>
                  <a:lnTo>
                    <a:pt x="525" y="496"/>
                  </a:lnTo>
                  <a:lnTo>
                    <a:pt x="535" y="423"/>
                  </a:lnTo>
                  <a:lnTo>
                    <a:pt x="539" y="368"/>
                  </a:lnTo>
                  <a:lnTo>
                    <a:pt x="569" y="346"/>
                  </a:lnTo>
                  <a:lnTo>
                    <a:pt x="602" y="346"/>
                  </a:lnTo>
                  <a:lnTo>
                    <a:pt x="653" y="317"/>
                  </a:lnTo>
                  <a:lnTo>
                    <a:pt x="697" y="297"/>
                  </a:lnTo>
                  <a:lnTo>
                    <a:pt x="697" y="256"/>
                  </a:lnTo>
                  <a:lnTo>
                    <a:pt x="711" y="254"/>
                  </a:lnTo>
                  <a:lnTo>
                    <a:pt x="697" y="193"/>
                  </a:lnTo>
                  <a:lnTo>
                    <a:pt x="620" y="134"/>
                  </a:lnTo>
                  <a:lnTo>
                    <a:pt x="638" y="73"/>
                  </a:lnTo>
                  <a:lnTo>
                    <a:pt x="612" y="57"/>
                  </a:lnTo>
                  <a:lnTo>
                    <a:pt x="535" y="55"/>
                  </a:lnTo>
                  <a:lnTo>
                    <a:pt x="506" y="20"/>
                  </a:lnTo>
                  <a:lnTo>
                    <a:pt x="447" y="81"/>
                  </a:lnTo>
                  <a:lnTo>
                    <a:pt x="407" y="67"/>
                  </a:lnTo>
                  <a:lnTo>
                    <a:pt x="439" y="28"/>
                  </a:lnTo>
                  <a:lnTo>
                    <a:pt x="417" y="0"/>
                  </a:lnTo>
                  <a:lnTo>
                    <a:pt x="384" y="14"/>
                  </a:lnTo>
                  <a:lnTo>
                    <a:pt x="348" y="59"/>
                  </a:lnTo>
                  <a:lnTo>
                    <a:pt x="331" y="55"/>
                  </a:lnTo>
                  <a:lnTo>
                    <a:pt x="301" y="81"/>
                  </a:lnTo>
                  <a:lnTo>
                    <a:pt x="250" y="61"/>
                  </a:lnTo>
                  <a:lnTo>
                    <a:pt x="214" y="98"/>
                  </a:lnTo>
                  <a:lnTo>
                    <a:pt x="183" y="108"/>
                  </a:lnTo>
                  <a:lnTo>
                    <a:pt x="140" y="159"/>
                  </a:lnTo>
                  <a:lnTo>
                    <a:pt x="77" y="173"/>
                  </a:lnTo>
                </a:path>
              </a:pathLst>
            </a:custGeom>
            <a:grpFill/>
            <a:ln w="6350">
              <a:solidFill>
                <a:schemeClr val="bg1">
                  <a:lumMod val="95000"/>
                </a:schemeClr>
              </a:solidFill>
              <a:prstDash val="solid"/>
              <a:round/>
            </a:ln>
          </p:spPr>
          <p:txBody>
            <a:bodyPr/>
            <a:lstStyle/>
            <a:p>
              <a:endParaRPr altLang="en-US" lang="zh-CN" sz="2400"/>
            </a:p>
          </p:txBody>
        </p:sp>
        <p:sp>
          <p:nvSpPr>
            <p:cNvPr id="79" name="Freeform 119"/>
            <p:cNvSpPr/>
            <p:nvPr/>
          </p:nvSpPr>
          <p:spPr bwMode="gray">
            <a:xfrm>
              <a:off x="3477" y="2497"/>
              <a:ext cx="361" cy="447"/>
            </a:xfrm>
            <a:custGeom>
              <a:gdLst>
                <a:gd fmla="*/ 19 w 722" name="T0"/>
                <a:gd fmla="*/ 148 h 894" name="T1"/>
                <a:gd fmla="*/ 23 w 722" name="T2"/>
                <a:gd fmla="*/ 155 h 894" name="T3"/>
                <a:gd fmla="*/ 34 w 722" name="T4"/>
                <a:gd fmla="*/ 163 h 894" name="T5"/>
                <a:gd fmla="*/ 42 w 722" name="T6"/>
                <a:gd fmla="*/ 163 h 894" name="T7"/>
                <a:gd fmla="*/ 50 w 722" name="T8"/>
                <a:gd fmla="*/ 168 h 894" name="T9"/>
                <a:gd fmla="*/ 50 w 722" name="T10"/>
                <a:gd fmla="*/ 192 h 894" name="T11"/>
                <a:gd fmla="*/ 58 w 722" name="T12"/>
                <a:gd fmla="*/ 202 h 894" name="T13"/>
                <a:gd fmla="*/ 62 w 722" name="T14"/>
                <a:gd fmla="*/ 217 h 894" name="T15"/>
                <a:gd fmla="*/ 67 w 722" name="T16"/>
                <a:gd fmla="*/ 218 h 894" name="T17"/>
                <a:gd fmla="*/ 76 w 722" name="T18"/>
                <a:gd fmla="*/ 207 h 894" name="T19"/>
                <a:gd fmla="*/ 85 w 722" name="T20"/>
                <a:gd fmla="*/ 204 h 894" name="T21"/>
                <a:gd fmla="*/ 90 w 722" name="T22"/>
                <a:gd fmla="*/ 211 h 894" name="T23"/>
                <a:gd fmla="*/ 82 w 722" name="T24"/>
                <a:gd fmla="*/ 220 h 894" name="T25"/>
                <a:gd fmla="*/ 91 w 722" name="T26"/>
                <a:gd fmla="*/ 224 h 894" name="T27"/>
                <a:gd fmla="*/ 106 w 722" name="T28"/>
                <a:gd fmla="*/ 209 h 894" name="T29"/>
                <a:gd fmla="*/ 113 w 722" name="T30"/>
                <a:gd fmla="*/ 217 h 894" name="T31"/>
                <a:gd fmla="*/ 133 w 722" name="T32"/>
                <a:gd fmla="*/ 218 h 894" name="T33"/>
                <a:gd fmla="*/ 140 w 722" name="T34"/>
                <a:gd fmla="*/ 222 h 894" name="T35"/>
                <a:gd fmla="*/ 154 w 722" name="T36"/>
                <a:gd fmla="*/ 207 h 894" name="T37"/>
                <a:gd fmla="*/ 162 w 722" name="T38"/>
                <a:gd fmla="*/ 188 h 894" name="T39"/>
                <a:gd fmla="*/ 169 w 722" name="T40"/>
                <a:gd fmla="*/ 178 h 894" name="T41"/>
                <a:gd fmla="*/ 176 w 722" name="T42"/>
                <a:gd fmla="*/ 175 h 894" name="T43"/>
                <a:gd fmla="*/ 171 w 722" name="T44"/>
                <a:gd fmla="*/ 164 h 894" name="T45"/>
                <a:gd fmla="*/ 181 w 722" name="T46"/>
                <a:gd fmla="*/ 151 h 894" name="T47"/>
                <a:gd fmla="*/ 180 w 722" name="T48"/>
                <a:gd fmla="*/ 141 h 894" name="T49"/>
                <a:gd fmla="*/ 173 w 722" name="T50"/>
                <a:gd fmla="*/ 142 h 894" name="T51"/>
                <a:gd fmla="*/ 162 w 722" name="T52"/>
                <a:gd fmla="*/ 138 h 894" name="T53"/>
                <a:gd fmla="*/ 150 w 722" name="T54"/>
                <a:gd fmla="*/ 142 h 894" name="T55"/>
                <a:gd fmla="*/ 147 w 722" name="T56"/>
                <a:gd fmla="*/ 127 h 894" name="T57"/>
                <a:gd fmla="*/ 134 w 722" name="T58"/>
                <a:gd fmla="*/ 120 h 894" name="T59"/>
                <a:gd fmla="*/ 131 w 722" name="T60"/>
                <a:gd fmla="*/ 108 h 894" name="T61"/>
                <a:gd fmla="*/ 138 w 722" name="T62"/>
                <a:gd fmla="*/ 97 h 894" name="T63"/>
                <a:gd fmla="*/ 124 w 722" name="T64"/>
                <a:gd fmla="*/ 83 h 894" name="T65"/>
                <a:gd fmla="*/ 108 w 722" name="T66"/>
                <a:gd fmla="*/ 63 h 894" name="T67"/>
                <a:gd fmla="*/ 109 w 722" name="T68"/>
                <a:gd fmla="*/ 47 h 894" name="T69"/>
                <a:gd fmla="*/ 101 w 722" name="T70"/>
                <a:gd fmla="*/ 42 h 894" name="T71"/>
                <a:gd fmla="*/ 93 w 722" name="T72"/>
                <a:gd fmla="*/ 44 h 894" name="T73"/>
                <a:gd fmla="*/ 90 w 722" name="T74"/>
                <a:gd fmla="*/ 35 h 894" name="T75"/>
                <a:gd fmla="*/ 73 w 722" name="T76"/>
                <a:gd fmla="*/ 34 h 894" name="T77"/>
                <a:gd fmla="*/ 77 w 722" name="T78"/>
                <a:gd fmla="*/ 12 h 894" name="T79"/>
                <a:gd fmla="*/ 69 w 722" name="T80"/>
                <a:gd fmla="*/ 15 h 894" name="T81"/>
                <a:gd fmla="*/ 53 w 722" name="T82"/>
                <a:gd fmla="*/ 0 h 894" name="T83"/>
                <a:gd fmla="*/ 45 w 722" name="T84"/>
                <a:gd fmla="*/ 4 h 894" name="T85"/>
                <a:gd fmla="*/ 40 w 722" name="T86"/>
                <a:gd fmla="*/ 16 h 894" name="T87"/>
                <a:gd fmla="*/ 35 w 722" name="T88"/>
                <a:gd fmla="*/ 17 h 894" name="T89"/>
                <a:gd fmla="*/ 38 w 722" name="T90"/>
                <a:gd fmla="*/ 26 h 894" name="T91"/>
                <a:gd fmla="*/ 51 w 722" name="T92"/>
                <a:gd fmla="*/ 30 h 894" name="T93"/>
                <a:gd fmla="*/ 55 w 722" name="T94"/>
                <a:gd fmla="*/ 46 h 894" name="T95"/>
                <a:gd fmla="*/ 42 w 722" name="T96"/>
                <a:gd fmla="*/ 54 h 894" name="T97"/>
                <a:gd fmla="*/ 28 w 722" name="T98"/>
                <a:gd fmla="*/ 42 h 894" name="T99"/>
                <a:gd fmla="*/ 17 w 722" name="T100"/>
                <a:gd fmla="*/ 49 h 894" name="T101"/>
                <a:gd fmla="*/ 22 w 722" name="T102"/>
                <a:gd fmla="*/ 62 h 894" name="T103"/>
                <a:gd fmla="*/ 12 w 722" name="T104"/>
                <a:gd fmla="*/ 71 h 894" name="T105"/>
                <a:gd fmla="*/ 13 w 722" name="T106"/>
                <a:gd fmla="*/ 84 h 894" name="T107"/>
                <a:gd fmla="*/ 0 w 722" name="T108"/>
                <a:gd fmla="*/ 88 h 894" name="T109"/>
                <a:gd fmla="*/ 11 w 722" name="T110"/>
                <a:gd fmla="*/ 96 h 894" name="T111"/>
                <a:gd fmla="*/ 24 w 722" name="T112"/>
                <a:gd fmla="*/ 112 h 894" name="T113"/>
                <a:gd fmla="*/ 40 w 722" name="T114"/>
                <a:gd fmla="*/ 103 h 894" name="T115"/>
                <a:gd fmla="*/ 44 w 722" name="T116"/>
                <a:gd fmla="*/ 118 h 894" name="T117"/>
                <a:gd fmla="*/ 43 w 722" name="T118"/>
                <a:gd fmla="*/ 134 h 894" name="T119"/>
                <a:gd fmla="*/ 24 w 722" name="T120"/>
                <a:gd fmla="*/ 144 h 894" name="T121"/>
                <a:gd fmla="*/ 19 w 722" name="T122"/>
                <a:gd fmla="*/ 148 h 894"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 fmla="*/ 0 60000 65536" name="T180"/>
                <a:gd fmla="*/ 0 60000 65536" name="T181"/>
                <a:gd fmla="*/ 0 60000 65536" name="T182"/>
                <a:gd fmla="*/ 0 60000 65536" name="T183"/>
                <a:gd fmla="*/ 0 60000 65536" name="T184"/>
                <a:gd fmla="*/ 0 60000 65536" name="T185"/>
                <a:gd fmla="*/ 0 w 722" name="T186"/>
                <a:gd fmla="*/ 0 h 894" name="T187"/>
                <a:gd fmla="*/ 722 w 722" name="T188"/>
                <a:gd fmla="*/ 894 h 894" name="T189"/>
              </a:gd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b="T189" l="T186" r="T188" t="T187"/>
              <a:pathLst>
                <a:path h="894" w="722">
                  <a:moveTo>
                    <a:pt x="74" y="591"/>
                  </a:moveTo>
                  <a:lnTo>
                    <a:pt x="94" y="620"/>
                  </a:lnTo>
                  <a:lnTo>
                    <a:pt x="133" y="652"/>
                  </a:lnTo>
                  <a:lnTo>
                    <a:pt x="165" y="650"/>
                  </a:lnTo>
                  <a:lnTo>
                    <a:pt x="202" y="669"/>
                  </a:lnTo>
                  <a:lnTo>
                    <a:pt x="202" y="766"/>
                  </a:lnTo>
                  <a:lnTo>
                    <a:pt x="234" y="807"/>
                  </a:lnTo>
                  <a:lnTo>
                    <a:pt x="250" y="868"/>
                  </a:lnTo>
                  <a:lnTo>
                    <a:pt x="267" y="872"/>
                  </a:lnTo>
                  <a:lnTo>
                    <a:pt x="303" y="827"/>
                  </a:lnTo>
                  <a:lnTo>
                    <a:pt x="338" y="815"/>
                  </a:lnTo>
                  <a:lnTo>
                    <a:pt x="358" y="841"/>
                  </a:lnTo>
                  <a:lnTo>
                    <a:pt x="326" y="878"/>
                  </a:lnTo>
                  <a:lnTo>
                    <a:pt x="366" y="894"/>
                  </a:lnTo>
                  <a:lnTo>
                    <a:pt x="425" y="833"/>
                  </a:lnTo>
                  <a:lnTo>
                    <a:pt x="454" y="868"/>
                  </a:lnTo>
                  <a:lnTo>
                    <a:pt x="531" y="870"/>
                  </a:lnTo>
                  <a:lnTo>
                    <a:pt x="557" y="886"/>
                  </a:lnTo>
                  <a:lnTo>
                    <a:pt x="616" y="825"/>
                  </a:lnTo>
                  <a:lnTo>
                    <a:pt x="645" y="752"/>
                  </a:lnTo>
                  <a:lnTo>
                    <a:pt x="673" y="709"/>
                  </a:lnTo>
                  <a:lnTo>
                    <a:pt x="704" y="697"/>
                  </a:lnTo>
                  <a:lnTo>
                    <a:pt x="683" y="654"/>
                  </a:lnTo>
                  <a:lnTo>
                    <a:pt x="722" y="604"/>
                  </a:lnTo>
                  <a:lnTo>
                    <a:pt x="720" y="563"/>
                  </a:lnTo>
                  <a:lnTo>
                    <a:pt x="689" y="567"/>
                  </a:lnTo>
                  <a:lnTo>
                    <a:pt x="647" y="551"/>
                  </a:lnTo>
                  <a:lnTo>
                    <a:pt x="598" y="567"/>
                  </a:lnTo>
                  <a:lnTo>
                    <a:pt x="588" y="508"/>
                  </a:lnTo>
                  <a:lnTo>
                    <a:pt x="533" y="482"/>
                  </a:lnTo>
                  <a:lnTo>
                    <a:pt x="521" y="429"/>
                  </a:lnTo>
                  <a:lnTo>
                    <a:pt x="549" y="386"/>
                  </a:lnTo>
                  <a:lnTo>
                    <a:pt x="496" y="331"/>
                  </a:lnTo>
                  <a:lnTo>
                    <a:pt x="431" y="252"/>
                  </a:lnTo>
                  <a:lnTo>
                    <a:pt x="435" y="185"/>
                  </a:lnTo>
                  <a:lnTo>
                    <a:pt x="403" y="166"/>
                  </a:lnTo>
                  <a:lnTo>
                    <a:pt x="374" y="173"/>
                  </a:lnTo>
                  <a:lnTo>
                    <a:pt x="358" y="138"/>
                  </a:lnTo>
                  <a:lnTo>
                    <a:pt x="291" y="136"/>
                  </a:lnTo>
                  <a:lnTo>
                    <a:pt x="305" y="47"/>
                  </a:lnTo>
                  <a:lnTo>
                    <a:pt x="273" y="61"/>
                  </a:lnTo>
                  <a:lnTo>
                    <a:pt x="214" y="0"/>
                  </a:lnTo>
                  <a:lnTo>
                    <a:pt x="177" y="16"/>
                  </a:lnTo>
                  <a:lnTo>
                    <a:pt x="157" y="63"/>
                  </a:lnTo>
                  <a:lnTo>
                    <a:pt x="137" y="67"/>
                  </a:lnTo>
                  <a:lnTo>
                    <a:pt x="149" y="101"/>
                  </a:lnTo>
                  <a:lnTo>
                    <a:pt x="204" y="122"/>
                  </a:lnTo>
                  <a:lnTo>
                    <a:pt x="222" y="183"/>
                  </a:lnTo>
                  <a:lnTo>
                    <a:pt x="167" y="215"/>
                  </a:lnTo>
                  <a:lnTo>
                    <a:pt x="114" y="166"/>
                  </a:lnTo>
                  <a:lnTo>
                    <a:pt x="67" y="195"/>
                  </a:lnTo>
                  <a:lnTo>
                    <a:pt x="86" y="250"/>
                  </a:lnTo>
                  <a:lnTo>
                    <a:pt x="49" y="282"/>
                  </a:lnTo>
                  <a:lnTo>
                    <a:pt x="53" y="335"/>
                  </a:lnTo>
                  <a:lnTo>
                    <a:pt x="0" y="349"/>
                  </a:lnTo>
                  <a:lnTo>
                    <a:pt x="43" y="384"/>
                  </a:lnTo>
                  <a:lnTo>
                    <a:pt x="98" y="447"/>
                  </a:lnTo>
                  <a:lnTo>
                    <a:pt x="157" y="410"/>
                  </a:lnTo>
                  <a:lnTo>
                    <a:pt x="175" y="473"/>
                  </a:lnTo>
                  <a:lnTo>
                    <a:pt x="171" y="536"/>
                  </a:lnTo>
                  <a:lnTo>
                    <a:pt x="96" y="575"/>
                  </a:lnTo>
                  <a:lnTo>
                    <a:pt x="74" y="591"/>
                  </a:lnTo>
                  <a:close/>
                </a:path>
              </a:pathLst>
            </a:custGeom>
            <a:grpFill/>
            <a:ln w="0">
              <a:solidFill>
                <a:schemeClr val="bg1">
                  <a:lumMod val="95000"/>
                </a:schemeClr>
              </a:solidFill>
              <a:prstDash val="solid"/>
              <a:round/>
            </a:ln>
          </p:spPr>
          <p:txBody>
            <a:bodyPr/>
            <a:lstStyle/>
            <a:p>
              <a:endParaRPr altLang="en-US" lang="zh-CN" sz="2400"/>
            </a:p>
          </p:txBody>
        </p:sp>
        <p:sp>
          <p:nvSpPr>
            <p:cNvPr id="80" name="Freeform 120"/>
            <p:cNvSpPr/>
            <p:nvPr/>
          </p:nvSpPr>
          <p:spPr bwMode="gray">
            <a:xfrm>
              <a:off x="3477" y="2497"/>
              <a:ext cx="361" cy="447"/>
            </a:xfrm>
            <a:custGeom>
              <a:gdLst>
                <a:gd fmla="*/ 19 w 722" name="T0"/>
                <a:gd fmla="*/ 148 h 894" name="T1"/>
                <a:gd fmla="*/ 23 w 722" name="T2"/>
                <a:gd fmla="*/ 155 h 894" name="T3"/>
                <a:gd fmla="*/ 34 w 722" name="T4"/>
                <a:gd fmla="*/ 163 h 894" name="T5"/>
                <a:gd fmla="*/ 42 w 722" name="T6"/>
                <a:gd fmla="*/ 163 h 894" name="T7"/>
                <a:gd fmla="*/ 50 w 722" name="T8"/>
                <a:gd fmla="*/ 168 h 894" name="T9"/>
                <a:gd fmla="*/ 50 w 722" name="T10"/>
                <a:gd fmla="*/ 192 h 894" name="T11"/>
                <a:gd fmla="*/ 58 w 722" name="T12"/>
                <a:gd fmla="*/ 202 h 894" name="T13"/>
                <a:gd fmla="*/ 62 w 722" name="T14"/>
                <a:gd fmla="*/ 217 h 894" name="T15"/>
                <a:gd fmla="*/ 67 w 722" name="T16"/>
                <a:gd fmla="*/ 218 h 894" name="T17"/>
                <a:gd fmla="*/ 76 w 722" name="T18"/>
                <a:gd fmla="*/ 207 h 894" name="T19"/>
                <a:gd fmla="*/ 85 w 722" name="T20"/>
                <a:gd fmla="*/ 204 h 894" name="T21"/>
                <a:gd fmla="*/ 90 w 722" name="T22"/>
                <a:gd fmla="*/ 211 h 894" name="T23"/>
                <a:gd fmla="*/ 82 w 722" name="T24"/>
                <a:gd fmla="*/ 220 h 894" name="T25"/>
                <a:gd fmla="*/ 91 w 722" name="T26"/>
                <a:gd fmla="*/ 224 h 894" name="T27"/>
                <a:gd fmla="*/ 106 w 722" name="T28"/>
                <a:gd fmla="*/ 209 h 894" name="T29"/>
                <a:gd fmla="*/ 113 w 722" name="T30"/>
                <a:gd fmla="*/ 217 h 894" name="T31"/>
                <a:gd fmla="*/ 133 w 722" name="T32"/>
                <a:gd fmla="*/ 218 h 894" name="T33"/>
                <a:gd fmla="*/ 140 w 722" name="T34"/>
                <a:gd fmla="*/ 222 h 894" name="T35"/>
                <a:gd fmla="*/ 154 w 722" name="T36"/>
                <a:gd fmla="*/ 207 h 894" name="T37"/>
                <a:gd fmla="*/ 162 w 722" name="T38"/>
                <a:gd fmla="*/ 188 h 894" name="T39"/>
                <a:gd fmla="*/ 169 w 722" name="T40"/>
                <a:gd fmla="*/ 178 h 894" name="T41"/>
                <a:gd fmla="*/ 176 w 722" name="T42"/>
                <a:gd fmla="*/ 175 h 894" name="T43"/>
                <a:gd fmla="*/ 171 w 722" name="T44"/>
                <a:gd fmla="*/ 164 h 894" name="T45"/>
                <a:gd fmla="*/ 181 w 722" name="T46"/>
                <a:gd fmla="*/ 151 h 894" name="T47"/>
                <a:gd fmla="*/ 180 w 722" name="T48"/>
                <a:gd fmla="*/ 141 h 894" name="T49"/>
                <a:gd fmla="*/ 173 w 722" name="T50"/>
                <a:gd fmla="*/ 142 h 894" name="T51"/>
                <a:gd fmla="*/ 162 w 722" name="T52"/>
                <a:gd fmla="*/ 138 h 894" name="T53"/>
                <a:gd fmla="*/ 150 w 722" name="T54"/>
                <a:gd fmla="*/ 142 h 894" name="T55"/>
                <a:gd fmla="*/ 147 w 722" name="T56"/>
                <a:gd fmla="*/ 127 h 894" name="T57"/>
                <a:gd fmla="*/ 134 w 722" name="T58"/>
                <a:gd fmla="*/ 120 h 894" name="T59"/>
                <a:gd fmla="*/ 131 w 722" name="T60"/>
                <a:gd fmla="*/ 108 h 894" name="T61"/>
                <a:gd fmla="*/ 138 w 722" name="T62"/>
                <a:gd fmla="*/ 97 h 894" name="T63"/>
                <a:gd fmla="*/ 124 w 722" name="T64"/>
                <a:gd fmla="*/ 83 h 894" name="T65"/>
                <a:gd fmla="*/ 108 w 722" name="T66"/>
                <a:gd fmla="*/ 63 h 894" name="T67"/>
                <a:gd fmla="*/ 109 w 722" name="T68"/>
                <a:gd fmla="*/ 47 h 894" name="T69"/>
                <a:gd fmla="*/ 101 w 722" name="T70"/>
                <a:gd fmla="*/ 42 h 894" name="T71"/>
                <a:gd fmla="*/ 93 w 722" name="T72"/>
                <a:gd fmla="*/ 44 h 894" name="T73"/>
                <a:gd fmla="*/ 90 w 722" name="T74"/>
                <a:gd fmla="*/ 35 h 894" name="T75"/>
                <a:gd fmla="*/ 73 w 722" name="T76"/>
                <a:gd fmla="*/ 34 h 894" name="T77"/>
                <a:gd fmla="*/ 77 w 722" name="T78"/>
                <a:gd fmla="*/ 12 h 894" name="T79"/>
                <a:gd fmla="*/ 69 w 722" name="T80"/>
                <a:gd fmla="*/ 15 h 894" name="T81"/>
                <a:gd fmla="*/ 53 w 722" name="T82"/>
                <a:gd fmla="*/ 0 h 894" name="T83"/>
                <a:gd fmla="*/ 45 w 722" name="T84"/>
                <a:gd fmla="*/ 4 h 894" name="T85"/>
                <a:gd fmla="*/ 40 w 722" name="T86"/>
                <a:gd fmla="*/ 16 h 894" name="T87"/>
                <a:gd fmla="*/ 35 w 722" name="T88"/>
                <a:gd fmla="*/ 17 h 894" name="T89"/>
                <a:gd fmla="*/ 38 w 722" name="T90"/>
                <a:gd fmla="*/ 26 h 894" name="T91"/>
                <a:gd fmla="*/ 51 w 722" name="T92"/>
                <a:gd fmla="*/ 30 h 894" name="T93"/>
                <a:gd fmla="*/ 55 w 722" name="T94"/>
                <a:gd fmla="*/ 46 h 894" name="T95"/>
                <a:gd fmla="*/ 42 w 722" name="T96"/>
                <a:gd fmla="*/ 54 h 894" name="T97"/>
                <a:gd fmla="*/ 28 w 722" name="T98"/>
                <a:gd fmla="*/ 42 h 894" name="T99"/>
                <a:gd fmla="*/ 17 w 722" name="T100"/>
                <a:gd fmla="*/ 49 h 894" name="T101"/>
                <a:gd fmla="*/ 22 w 722" name="T102"/>
                <a:gd fmla="*/ 62 h 894" name="T103"/>
                <a:gd fmla="*/ 12 w 722" name="T104"/>
                <a:gd fmla="*/ 71 h 894" name="T105"/>
                <a:gd fmla="*/ 13 w 722" name="T106"/>
                <a:gd fmla="*/ 84 h 894" name="T107"/>
                <a:gd fmla="*/ 0 w 722" name="T108"/>
                <a:gd fmla="*/ 88 h 894" name="T109"/>
                <a:gd fmla="*/ 11 w 722" name="T110"/>
                <a:gd fmla="*/ 96 h 894" name="T111"/>
                <a:gd fmla="*/ 24 w 722" name="T112"/>
                <a:gd fmla="*/ 112 h 894" name="T113"/>
                <a:gd fmla="*/ 40 w 722" name="T114"/>
                <a:gd fmla="*/ 103 h 894" name="T115"/>
                <a:gd fmla="*/ 44 w 722" name="T116"/>
                <a:gd fmla="*/ 118 h 894" name="T117"/>
                <a:gd fmla="*/ 43 w 722" name="T118"/>
                <a:gd fmla="*/ 134 h 894" name="T119"/>
                <a:gd fmla="*/ 24 w 722" name="T120"/>
                <a:gd fmla="*/ 144 h 894" name="T121"/>
                <a:gd fmla="*/ 19 w 722" name="T122"/>
                <a:gd fmla="*/ 148 h 894"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 fmla="*/ 0 60000 65536" name="T180"/>
                <a:gd fmla="*/ 0 60000 65536" name="T181"/>
                <a:gd fmla="*/ 0 60000 65536" name="T182"/>
                <a:gd fmla="*/ 0 60000 65536" name="T183"/>
                <a:gd fmla="*/ 0 60000 65536" name="T184"/>
                <a:gd fmla="*/ 0 60000 65536" name="T185"/>
                <a:gd fmla="*/ 0 w 722" name="T186"/>
                <a:gd fmla="*/ 0 h 894" name="T187"/>
                <a:gd fmla="*/ 722 w 722" name="T188"/>
                <a:gd fmla="*/ 894 h 894" name="T189"/>
              </a:gd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b="T189" l="T186" r="T188" t="T187"/>
              <a:pathLst>
                <a:path h="894" w="722">
                  <a:moveTo>
                    <a:pt x="74" y="591"/>
                  </a:moveTo>
                  <a:lnTo>
                    <a:pt x="94" y="620"/>
                  </a:lnTo>
                  <a:lnTo>
                    <a:pt x="133" y="652"/>
                  </a:lnTo>
                  <a:lnTo>
                    <a:pt x="165" y="650"/>
                  </a:lnTo>
                  <a:lnTo>
                    <a:pt x="202" y="669"/>
                  </a:lnTo>
                  <a:lnTo>
                    <a:pt x="202" y="766"/>
                  </a:lnTo>
                  <a:lnTo>
                    <a:pt x="234" y="807"/>
                  </a:lnTo>
                  <a:lnTo>
                    <a:pt x="250" y="868"/>
                  </a:lnTo>
                  <a:lnTo>
                    <a:pt x="267" y="872"/>
                  </a:lnTo>
                  <a:lnTo>
                    <a:pt x="303" y="827"/>
                  </a:lnTo>
                  <a:lnTo>
                    <a:pt x="338" y="815"/>
                  </a:lnTo>
                  <a:lnTo>
                    <a:pt x="358" y="841"/>
                  </a:lnTo>
                  <a:lnTo>
                    <a:pt x="326" y="878"/>
                  </a:lnTo>
                  <a:lnTo>
                    <a:pt x="366" y="894"/>
                  </a:lnTo>
                  <a:lnTo>
                    <a:pt x="425" y="833"/>
                  </a:lnTo>
                  <a:lnTo>
                    <a:pt x="454" y="868"/>
                  </a:lnTo>
                  <a:lnTo>
                    <a:pt x="531" y="870"/>
                  </a:lnTo>
                  <a:lnTo>
                    <a:pt x="557" y="886"/>
                  </a:lnTo>
                  <a:lnTo>
                    <a:pt x="616" y="825"/>
                  </a:lnTo>
                  <a:lnTo>
                    <a:pt x="645" y="752"/>
                  </a:lnTo>
                  <a:lnTo>
                    <a:pt x="673" y="709"/>
                  </a:lnTo>
                  <a:lnTo>
                    <a:pt x="704" y="697"/>
                  </a:lnTo>
                  <a:lnTo>
                    <a:pt x="683" y="654"/>
                  </a:lnTo>
                  <a:lnTo>
                    <a:pt x="722" y="604"/>
                  </a:lnTo>
                  <a:lnTo>
                    <a:pt x="720" y="563"/>
                  </a:lnTo>
                  <a:lnTo>
                    <a:pt x="689" y="567"/>
                  </a:lnTo>
                  <a:lnTo>
                    <a:pt x="647" y="551"/>
                  </a:lnTo>
                  <a:lnTo>
                    <a:pt x="598" y="567"/>
                  </a:lnTo>
                  <a:lnTo>
                    <a:pt x="588" y="508"/>
                  </a:lnTo>
                  <a:lnTo>
                    <a:pt x="533" y="482"/>
                  </a:lnTo>
                  <a:lnTo>
                    <a:pt x="521" y="429"/>
                  </a:lnTo>
                  <a:lnTo>
                    <a:pt x="549" y="386"/>
                  </a:lnTo>
                  <a:lnTo>
                    <a:pt x="496" y="331"/>
                  </a:lnTo>
                  <a:lnTo>
                    <a:pt x="431" y="252"/>
                  </a:lnTo>
                  <a:lnTo>
                    <a:pt x="435" y="185"/>
                  </a:lnTo>
                  <a:lnTo>
                    <a:pt x="403" y="166"/>
                  </a:lnTo>
                  <a:lnTo>
                    <a:pt x="374" y="173"/>
                  </a:lnTo>
                  <a:lnTo>
                    <a:pt x="358" y="138"/>
                  </a:lnTo>
                  <a:lnTo>
                    <a:pt x="291" y="136"/>
                  </a:lnTo>
                  <a:lnTo>
                    <a:pt x="305" y="47"/>
                  </a:lnTo>
                  <a:lnTo>
                    <a:pt x="273" y="61"/>
                  </a:lnTo>
                  <a:lnTo>
                    <a:pt x="214" y="0"/>
                  </a:lnTo>
                  <a:lnTo>
                    <a:pt x="177" y="16"/>
                  </a:lnTo>
                  <a:lnTo>
                    <a:pt x="157" y="63"/>
                  </a:lnTo>
                  <a:lnTo>
                    <a:pt x="137" y="67"/>
                  </a:lnTo>
                  <a:lnTo>
                    <a:pt x="149" y="101"/>
                  </a:lnTo>
                  <a:lnTo>
                    <a:pt x="204" y="122"/>
                  </a:lnTo>
                  <a:lnTo>
                    <a:pt x="222" y="183"/>
                  </a:lnTo>
                  <a:lnTo>
                    <a:pt x="167" y="215"/>
                  </a:lnTo>
                  <a:lnTo>
                    <a:pt x="114" y="166"/>
                  </a:lnTo>
                  <a:lnTo>
                    <a:pt x="67" y="195"/>
                  </a:lnTo>
                  <a:lnTo>
                    <a:pt x="86" y="250"/>
                  </a:lnTo>
                  <a:lnTo>
                    <a:pt x="49" y="282"/>
                  </a:lnTo>
                  <a:lnTo>
                    <a:pt x="53" y="335"/>
                  </a:lnTo>
                  <a:lnTo>
                    <a:pt x="0" y="349"/>
                  </a:lnTo>
                  <a:lnTo>
                    <a:pt x="43" y="384"/>
                  </a:lnTo>
                  <a:lnTo>
                    <a:pt x="98" y="447"/>
                  </a:lnTo>
                  <a:lnTo>
                    <a:pt x="157" y="410"/>
                  </a:lnTo>
                  <a:lnTo>
                    <a:pt x="175" y="473"/>
                  </a:lnTo>
                  <a:lnTo>
                    <a:pt x="171" y="536"/>
                  </a:lnTo>
                  <a:lnTo>
                    <a:pt x="96" y="575"/>
                  </a:lnTo>
                  <a:lnTo>
                    <a:pt x="74" y="591"/>
                  </a:lnTo>
                </a:path>
              </a:pathLst>
            </a:custGeom>
            <a:grpFill/>
            <a:ln w="6350">
              <a:solidFill>
                <a:schemeClr val="bg1">
                  <a:lumMod val="95000"/>
                </a:schemeClr>
              </a:solidFill>
              <a:prstDash val="solid"/>
              <a:round/>
            </a:ln>
          </p:spPr>
          <p:txBody>
            <a:bodyPr/>
            <a:lstStyle/>
            <a:p>
              <a:endParaRPr altLang="en-US" lang="zh-CN" sz="2400"/>
            </a:p>
          </p:txBody>
        </p:sp>
        <p:sp>
          <p:nvSpPr>
            <p:cNvPr id="81" name="Freeform 121"/>
            <p:cNvSpPr/>
            <p:nvPr/>
          </p:nvSpPr>
          <p:spPr bwMode="gray">
            <a:xfrm>
              <a:off x="3034" y="2686"/>
              <a:ext cx="568" cy="356"/>
            </a:xfrm>
            <a:custGeom>
              <a:gdLst>
                <a:gd fmla="*/ 40 w 1136" name="T0"/>
                <a:gd fmla="*/ 51 h 713" name="T1"/>
                <a:gd fmla="*/ 52 w 1136" name="T2"/>
                <a:gd fmla="*/ 64 h 713" name="T3"/>
                <a:gd fmla="*/ 58 w 1136" name="T4"/>
                <a:gd fmla="*/ 104 h 713" name="T5"/>
                <a:gd fmla="*/ 35 w 1136" name="T6"/>
                <a:gd fmla="*/ 118 h 713" name="T7"/>
                <a:gd fmla="*/ 0 w 1136" name="T8"/>
                <a:gd fmla="*/ 129 h 713" name="T9"/>
                <a:gd fmla="*/ 20 w 1136" name="T10"/>
                <a:gd fmla="*/ 167 h 713" name="T11"/>
                <a:gd fmla="*/ 40 w 1136" name="T12"/>
                <a:gd fmla="*/ 162 h 713" name="T13"/>
                <a:gd fmla="*/ 80 w 1136" name="T14"/>
                <a:gd fmla="*/ 153 h 713" name="T15"/>
                <a:gd fmla="*/ 76 w 1136" name="T16"/>
                <a:gd fmla="*/ 136 h 713" name="T17"/>
                <a:gd fmla="*/ 115 w 1136" name="T18"/>
                <a:gd fmla="*/ 138 h 713" name="T19"/>
                <a:gd fmla="*/ 147 w 1136" name="T20"/>
                <a:gd fmla="*/ 149 h 713" name="T21"/>
                <a:gd fmla="*/ 170 w 1136" name="T22"/>
                <a:gd fmla="*/ 142 h 713" name="T23"/>
                <a:gd fmla="*/ 189 w 1136" name="T24"/>
                <a:gd fmla="*/ 138 h 713" name="T25"/>
                <a:gd fmla="*/ 196 w 1136" name="T26"/>
                <a:gd fmla="*/ 160 h 713" name="T27"/>
                <a:gd fmla="*/ 221 w 1136" name="T28"/>
                <a:gd fmla="*/ 152 h 713" name="T29"/>
                <a:gd fmla="*/ 247 w 1136" name="T30"/>
                <a:gd fmla="*/ 135 h 713" name="T31"/>
                <a:gd fmla="*/ 264 w 1136" name="T32"/>
                <a:gd fmla="*/ 124 h 713" name="T33"/>
                <a:gd fmla="*/ 284 w 1136" name="T34"/>
                <a:gd fmla="*/ 122 h 713" name="T35"/>
                <a:gd fmla="*/ 272 w 1136" name="T36"/>
                <a:gd fmla="*/ 97 h 713" name="T37"/>
                <a:gd fmla="*/ 263 w 1136" name="T38"/>
                <a:gd fmla="*/ 68 h 713" name="T39"/>
                <a:gd fmla="*/ 245 w 1136" name="T40"/>
                <a:gd fmla="*/ 60 h 713" name="T41"/>
                <a:gd fmla="*/ 225 w 1136" name="T42"/>
                <a:gd fmla="*/ 59 h 713" name="T43"/>
                <a:gd fmla="*/ 196 w 1136" name="T44"/>
                <a:gd fmla="*/ 50 h 713" name="T45"/>
                <a:gd fmla="*/ 186 w 1136" name="T46"/>
                <a:gd fmla="*/ 24 h 713" name="T47"/>
                <a:gd fmla="*/ 157 w 1136" name="T48"/>
                <a:gd fmla="*/ 26 h 713" name="T49"/>
                <a:gd fmla="*/ 107 w 1136" name="T50"/>
                <a:gd fmla="*/ 21 h 713" name="T51"/>
                <a:gd fmla="*/ 71 w 1136" name="T52"/>
                <a:gd fmla="*/ 6 h 713" name="T53"/>
                <a:gd fmla="*/ 50 w 1136" name="T54"/>
                <a:gd fmla="*/ 4 h 713" name="T55"/>
                <a:gd fmla="*/ 43 w 1136" name="T56"/>
                <a:gd fmla="*/ 2 h 713" name="T57"/>
                <a:gd fmla="*/ 35 w 1136" name="T58"/>
                <a:gd fmla="*/ 1 h 713" name="T59"/>
                <a:gd fmla="*/ 34 w 1136" name="T60"/>
                <a:gd fmla="*/ 2 h 713" name="T61"/>
                <a:gd fmla="*/ 31 w 1136" name="T62"/>
                <a:gd fmla="*/ 7 h 713" name="T63"/>
                <a:gd fmla="*/ 29 w 1136" name="T64"/>
                <a:gd fmla="*/ 9 h 713" name="T65"/>
                <a:gd fmla="*/ 54 w 1136" name="T66"/>
                <a:gd fmla="*/ 24 h 713" name="T67"/>
                <a:gd fmla="*/ 33 w 1136" name="T68"/>
                <a:gd fmla="*/ 42 h 713"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w 1136" name="T105"/>
                <a:gd fmla="*/ 0 h 713" name="T106"/>
                <a:gd fmla="*/ 1136 w 1136" name="T107"/>
                <a:gd fmla="*/ 713 h 713" name="T108"/>
              </a:gd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b="T108" l="T105" r="T107" t="T106"/>
              <a:pathLst>
                <a:path h="713" w="1136">
                  <a:moveTo>
                    <a:pt x="130" y="169"/>
                  </a:moveTo>
                  <a:lnTo>
                    <a:pt x="159" y="205"/>
                  </a:lnTo>
                  <a:lnTo>
                    <a:pt x="157" y="258"/>
                  </a:lnTo>
                  <a:lnTo>
                    <a:pt x="208" y="256"/>
                  </a:lnTo>
                  <a:lnTo>
                    <a:pt x="236" y="331"/>
                  </a:lnTo>
                  <a:lnTo>
                    <a:pt x="234" y="417"/>
                  </a:lnTo>
                  <a:lnTo>
                    <a:pt x="183" y="425"/>
                  </a:lnTo>
                  <a:lnTo>
                    <a:pt x="140" y="474"/>
                  </a:lnTo>
                  <a:lnTo>
                    <a:pt x="33" y="482"/>
                  </a:lnTo>
                  <a:lnTo>
                    <a:pt x="0" y="516"/>
                  </a:lnTo>
                  <a:lnTo>
                    <a:pt x="23" y="591"/>
                  </a:lnTo>
                  <a:lnTo>
                    <a:pt x="82" y="671"/>
                  </a:lnTo>
                  <a:lnTo>
                    <a:pt x="134" y="713"/>
                  </a:lnTo>
                  <a:lnTo>
                    <a:pt x="161" y="648"/>
                  </a:lnTo>
                  <a:lnTo>
                    <a:pt x="220" y="596"/>
                  </a:lnTo>
                  <a:lnTo>
                    <a:pt x="319" y="612"/>
                  </a:lnTo>
                  <a:lnTo>
                    <a:pt x="332" y="585"/>
                  </a:lnTo>
                  <a:lnTo>
                    <a:pt x="303" y="545"/>
                  </a:lnTo>
                  <a:lnTo>
                    <a:pt x="372" y="528"/>
                  </a:lnTo>
                  <a:lnTo>
                    <a:pt x="460" y="555"/>
                  </a:lnTo>
                  <a:lnTo>
                    <a:pt x="531" y="559"/>
                  </a:lnTo>
                  <a:lnTo>
                    <a:pt x="588" y="598"/>
                  </a:lnTo>
                  <a:lnTo>
                    <a:pt x="649" y="563"/>
                  </a:lnTo>
                  <a:lnTo>
                    <a:pt x="681" y="569"/>
                  </a:lnTo>
                  <a:lnTo>
                    <a:pt x="687" y="600"/>
                  </a:lnTo>
                  <a:lnTo>
                    <a:pt x="758" y="553"/>
                  </a:lnTo>
                  <a:lnTo>
                    <a:pt x="791" y="587"/>
                  </a:lnTo>
                  <a:lnTo>
                    <a:pt x="785" y="640"/>
                  </a:lnTo>
                  <a:lnTo>
                    <a:pt x="832" y="654"/>
                  </a:lnTo>
                  <a:lnTo>
                    <a:pt x="884" y="608"/>
                  </a:lnTo>
                  <a:lnTo>
                    <a:pt x="947" y="594"/>
                  </a:lnTo>
                  <a:lnTo>
                    <a:pt x="988" y="543"/>
                  </a:lnTo>
                  <a:lnTo>
                    <a:pt x="1019" y="533"/>
                  </a:lnTo>
                  <a:lnTo>
                    <a:pt x="1055" y="496"/>
                  </a:lnTo>
                  <a:lnTo>
                    <a:pt x="1108" y="516"/>
                  </a:lnTo>
                  <a:lnTo>
                    <a:pt x="1136" y="490"/>
                  </a:lnTo>
                  <a:lnTo>
                    <a:pt x="1122" y="431"/>
                  </a:lnTo>
                  <a:lnTo>
                    <a:pt x="1088" y="388"/>
                  </a:lnTo>
                  <a:lnTo>
                    <a:pt x="1088" y="291"/>
                  </a:lnTo>
                  <a:lnTo>
                    <a:pt x="1051" y="272"/>
                  </a:lnTo>
                  <a:lnTo>
                    <a:pt x="1019" y="274"/>
                  </a:lnTo>
                  <a:lnTo>
                    <a:pt x="980" y="242"/>
                  </a:lnTo>
                  <a:lnTo>
                    <a:pt x="960" y="213"/>
                  </a:lnTo>
                  <a:lnTo>
                    <a:pt x="901" y="236"/>
                  </a:lnTo>
                  <a:lnTo>
                    <a:pt x="836" y="187"/>
                  </a:lnTo>
                  <a:lnTo>
                    <a:pt x="783" y="203"/>
                  </a:lnTo>
                  <a:lnTo>
                    <a:pt x="748" y="160"/>
                  </a:lnTo>
                  <a:lnTo>
                    <a:pt x="744" y="98"/>
                  </a:lnTo>
                  <a:lnTo>
                    <a:pt x="677" y="126"/>
                  </a:lnTo>
                  <a:lnTo>
                    <a:pt x="628" y="106"/>
                  </a:lnTo>
                  <a:lnTo>
                    <a:pt x="514" y="124"/>
                  </a:lnTo>
                  <a:lnTo>
                    <a:pt x="427" y="87"/>
                  </a:lnTo>
                  <a:lnTo>
                    <a:pt x="329" y="0"/>
                  </a:lnTo>
                  <a:lnTo>
                    <a:pt x="283" y="24"/>
                  </a:lnTo>
                  <a:lnTo>
                    <a:pt x="205" y="18"/>
                  </a:lnTo>
                  <a:lnTo>
                    <a:pt x="201" y="16"/>
                  </a:lnTo>
                  <a:lnTo>
                    <a:pt x="187" y="14"/>
                  </a:lnTo>
                  <a:lnTo>
                    <a:pt x="171" y="10"/>
                  </a:lnTo>
                  <a:lnTo>
                    <a:pt x="153" y="6"/>
                  </a:lnTo>
                  <a:lnTo>
                    <a:pt x="140" y="4"/>
                  </a:lnTo>
                  <a:lnTo>
                    <a:pt x="136" y="4"/>
                  </a:lnTo>
                  <a:lnTo>
                    <a:pt x="134" y="8"/>
                  </a:lnTo>
                  <a:lnTo>
                    <a:pt x="130" y="18"/>
                  </a:lnTo>
                  <a:lnTo>
                    <a:pt x="124" y="28"/>
                  </a:lnTo>
                  <a:lnTo>
                    <a:pt x="120" y="36"/>
                  </a:lnTo>
                  <a:lnTo>
                    <a:pt x="118" y="39"/>
                  </a:lnTo>
                  <a:lnTo>
                    <a:pt x="181" y="79"/>
                  </a:lnTo>
                  <a:lnTo>
                    <a:pt x="216" y="98"/>
                  </a:lnTo>
                  <a:lnTo>
                    <a:pt x="151" y="140"/>
                  </a:lnTo>
                  <a:lnTo>
                    <a:pt x="130" y="169"/>
                  </a:lnTo>
                  <a:close/>
                </a:path>
              </a:pathLst>
            </a:custGeom>
            <a:grpFill/>
            <a:ln w="0">
              <a:solidFill>
                <a:schemeClr val="bg1">
                  <a:lumMod val="95000"/>
                </a:schemeClr>
              </a:solidFill>
              <a:prstDash val="solid"/>
              <a:round/>
            </a:ln>
          </p:spPr>
          <p:txBody>
            <a:bodyPr/>
            <a:lstStyle/>
            <a:p>
              <a:endParaRPr altLang="en-US" lang="zh-CN" sz="2400"/>
            </a:p>
          </p:txBody>
        </p:sp>
        <p:sp>
          <p:nvSpPr>
            <p:cNvPr id="82" name="Freeform 122"/>
            <p:cNvSpPr/>
            <p:nvPr/>
          </p:nvSpPr>
          <p:spPr bwMode="gray">
            <a:xfrm>
              <a:off x="3034" y="2686"/>
              <a:ext cx="568" cy="356"/>
            </a:xfrm>
            <a:custGeom>
              <a:gdLst>
                <a:gd fmla="*/ 40 w 1136" name="T0"/>
                <a:gd fmla="*/ 51 h 713" name="T1"/>
                <a:gd fmla="*/ 52 w 1136" name="T2"/>
                <a:gd fmla="*/ 64 h 713" name="T3"/>
                <a:gd fmla="*/ 58 w 1136" name="T4"/>
                <a:gd fmla="*/ 104 h 713" name="T5"/>
                <a:gd fmla="*/ 35 w 1136" name="T6"/>
                <a:gd fmla="*/ 118 h 713" name="T7"/>
                <a:gd fmla="*/ 0 w 1136" name="T8"/>
                <a:gd fmla="*/ 129 h 713" name="T9"/>
                <a:gd fmla="*/ 20 w 1136" name="T10"/>
                <a:gd fmla="*/ 167 h 713" name="T11"/>
                <a:gd fmla="*/ 40 w 1136" name="T12"/>
                <a:gd fmla="*/ 162 h 713" name="T13"/>
                <a:gd fmla="*/ 80 w 1136" name="T14"/>
                <a:gd fmla="*/ 153 h 713" name="T15"/>
                <a:gd fmla="*/ 76 w 1136" name="T16"/>
                <a:gd fmla="*/ 136 h 713" name="T17"/>
                <a:gd fmla="*/ 115 w 1136" name="T18"/>
                <a:gd fmla="*/ 138 h 713" name="T19"/>
                <a:gd fmla="*/ 147 w 1136" name="T20"/>
                <a:gd fmla="*/ 149 h 713" name="T21"/>
                <a:gd fmla="*/ 170 w 1136" name="T22"/>
                <a:gd fmla="*/ 142 h 713" name="T23"/>
                <a:gd fmla="*/ 189 w 1136" name="T24"/>
                <a:gd fmla="*/ 138 h 713" name="T25"/>
                <a:gd fmla="*/ 196 w 1136" name="T26"/>
                <a:gd fmla="*/ 160 h 713" name="T27"/>
                <a:gd fmla="*/ 221 w 1136" name="T28"/>
                <a:gd fmla="*/ 152 h 713" name="T29"/>
                <a:gd fmla="*/ 247 w 1136" name="T30"/>
                <a:gd fmla="*/ 135 h 713" name="T31"/>
                <a:gd fmla="*/ 264 w 1136" name="T32"/>
                <a:gd fmla="*/ 124 h 713" name="T33"/>
                <a:gd fmla="*/ 284 w 1136" name="T34"/>
                <a:gd fmla="*/ 122 h 713" name="T35"/>
                <a:gd fmla="*/ 272 w 1136" name="T36"/>
                <a:gd fmla="*/ 97 h 713" name="T37"/>
                <a:gd fmla="*/ 263 w 1136" name="T38"/>
                <a:gd fmla="*/ 68 h 713" name="T39"/>
                <a:gd fmla="*/ 245 w 1136" name="T40"/>
                <a:gd fmla="*/ 60 h 713" name="T41"/>
                <a:gd fmla="*/ 225 w 1136" name="T42"/>
                <a:gd fmla="*/ 59 h 713" name="T43"/>
                <a:gd fmla="*/ 196 w 1136" name="T44"/>
                <a:gd fmla="*/ 50 h 713" name="T45"/>
                <a:gd fmla="*/ 186 w 1136" name="T46"/>
                <a:gd fmla="*/ 24 h 713" name="T47"/>
                <a:gd fmla="*/ 157 w 1136" name="T48"/>
                <a:gd fmla="*/ 26 h 713" name="T49"/>
                <a:gd fmla="*/ 107 w 1136" name="T50"/>
                <a:gd fmla="*/ 21 h 713" name="T51"/>
                <a:gd fmla="*/ 71 w 1136" name="T52"/>
                <a:gd fmla="*/ 6 h 713" name="T53"/>
                <a:gd fmla="*/ 50 w 1136" name="T54"/>
                <a:gd fmla="*/ 4 h 713" name="T55"/>
                <a:gd fmla="*/ 43 w 1136" name="T56"/>
                <a:gd fmla="*/ 2 h 713" name="T57"/>
                <a:gd fmla="*/ 35 w 1136" name="T58"/>
                <a:gd fmla="*/ 1 h 713" name="T59"/>
                <a:gd fmla="*/ 34 w 1136" name="T60"/>
                <a:gd fmla="*/ 2 h 713" name="T61"/>
                <a:gd fmla="*/ 31 w 1136" name="T62"/>
                <a:gd fmla="*/ 7 h 713" name="T63"/>
                <a:gd fmla="*/ 29 w 1136" name="T64"/>
                <a:gd fmla="*/ 9 h 713" name="T65"/>
                <a:gd fmla="*/ 54 w 1136" name="T66"/>
                <a:gd fmla="*/ 24 h 713" name="T67"/>
                <a:gd fmla="*/ 33 w 1136" name="T68"/>
                <a:gd fmla="*/ 42 h 713"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w 1136" name="T105"/>
                <a:gd fmla="*/ 0 h 713" name="T106"/>
                <a:gd fmla="*/ 1136 w 1136" name="T107"/>
                <a:gd fmla="*/ 713 h 713" name="T108"/>
              </a:gd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b="T108" l="T105" r="T107" t="T106"/>
              <a:pathLst>
                <a:path h="713" w="1136">
                  <a:moveTo>
                    <a:pt x="130" y="169"/>
                  </a:moveTo>
                  <a:lnTo>
                    <a:pt x="159" y="205"/>
                  </a:lnTo>
                  <a:lnTo>
                    <a:pt x="157" y="258"/>
                  </a:lnTo>
                  <a:lnTo>
                    <a:pt x="208" y="256"/>
                  </a:lnTo>
                  <a:lnTo>
                    <a:pt x="236" y="331"/>
                  </a:lnTo>
                  <a:lnTo>
                    <a:pt x="234" y="417"/>
                  </a:lnTo>
                  <a:lnTo>
                    <a:pt x="183" y="425"/>
                  </a:lnTo>
                  <a:lnTo>
                    <a:pt x="140" y="474"/>
                  </a:lnTo>
                  <a:lnTo>
                    <a:pt x="33" y="482"/>
                  </a:lnTo>
                  <a:lnTo>
                    <a:pt x="0" y="516"/>
                  </a:lnTo>
                  <a:lnTo>
                    <a:pt x="23" y="591"/>
                  </a:lnTo>
                  <a:lnTo>
                    <a:pt x="82" y="671"/>
                  </a:lnTo>
                  <a:lnTo>
                    <a:pt x="134" y="713"/>
                  </a:lnTo>
                  <a:lnTo>
                    <a:pt x="161" y="648"/>
                  </a:lnTo>
                  <a:lnTo>
                    <a:pt x="220" y="596"/>
                  </a:lnTo>
                  <a:lnTo>
                    <a:pt x="319" y="612"/>
                  </a:lnTo>
                  <a:lnTo>
                    <a:pt x="332" y="585"/>
                  </a:lnTo>
                  <a:lnTo>
                    <a:pt x="303" y="545"/>
                  </a:lnTo>
                  <a:lnTo>
                    <a:pt x="372" y="528"/>
                  </a:lnTo>
                  <a:lnTo>
                    <a:pt x="460" y="555"/>
                  </a:lnTo>
                  <a:lnTo>
                    <a:pt x="531" y="559"/>
                  </a:lnTo>
                  <a:lnTo>
                    <a:pt x="588" y="598"/>
                  </a:lnTo>
                  <a:lnTo>
                    <a:pt x="649" y="563"/>
                  </a:lnTo>
                  <a:lnTo>
                    <a:pt x="681" y="569"/>
                  </a:lnTo>
                  <a:lnTo>
                    <a:pt x="687" y="600"/>
                  </a:lnTo>
                  <a:lnTo>
                    <a:pt x="758" y="553"/>
                  </a:lnTo>
                  <a:lnTo>
                    <a:pt x="791" y="587"/>
                  </a:lnTo>
                  <a:lnTo>
                    <a:pt x="785" y="640"/>
                  </a:lnTo>
                  <a:lnTo>
                    <a:pt x="832" y="654"/>
                  </a:lnTo>
                  <a:lnTo>
                    <a:pt x="884" y="608"/>
                  </a:lnTo>
                  <a:lnTo>
                    <a:pt x="947" y="594"/>
                  </a:lnTo>
                  <a:lnTo>
                    <a:pt x="988" y="543"/>
                  </a:lnTo>
                  <a:lnTo>
                    <a:pt x="1019" y="533"/>
                  </a:lnTo>
                  <a:lnTo>
                    <a:pt x="1055" y="496"/>
                  </a:lnTo>
                  <a:lnTo>
                    <a:pt x="1108" y="516"/>
                  </a:lnTo>
                  <a:lnTo>
                    <a:pt x="1136" y="490"/>
                  </a:lnTo>
                  <a:lnTo>
                    <a:pt x="1122" y="431"/>
                  </a:lnTo>
                  <a:lnTo>
                    <a:pt x="1088" y="388"/>
                  </a:lnTo>
                  <a:lnTo>
                    <a:pt x="1088" y="291"/>
                  </a:lnTo>
                  <a:lnTo>
                    <a:pt x="1051" y="272"/>
                  </a:lnTo>
                  <a:lnTo>
                    <a:pt x="1019" y="274"/>
                  </a:lnTo>
                  <a:lnTo>
                    <a:pt x="980" y="242"/>
                  </a:lnTo>
                  <a:lnTo>
                    <a:pt x="960" y="213"/>
                  </a:lnTo>
                  <a:lnTo>
                    <a:pt x="901" y="236"/>
                  </a:lnTo>
                  <a:lnTo>
                    <a:pt x="836" y="187"/>
                  </a:lnTo>
                  <a:lnTo>
                    <a:pt x="783" y="203"/>
                  </a:lnTo>
                  <a:lnTo>
                    <a:pt x="748" y="160"/>
                  </a:lnTo>
                  <a:lnTo>
                    <a:pt x="744" y="98"/>
                  </a:lnTo>
                  <a:lnTo>
                    <a:pt x="677" y="126"/>
                  </a:lnTo>
                  <a:lnTo>
                    <a:pt x="628" y="106"/>
                  </a:lnTo>
                  <a:lnTo>
                    <a:pt x="514" y="124"/>
                  </a:lnTo>
                  <a:lnTo>
                    <a:pt x="427" y="87"/>
                  </a:lnTo>
                  <a:lnTo>
                    <a:pt x="329" y="0"/>
                  </a:lnTo>
                  <a:lnTo>
                    <a:pt x="283" y="24"/>
                  </a:lnTo>
                  <a:lnTo>
                    <a:pt x="205" y="18"/>
                  </a:lnTo>
                  <a:lnTo>
                    <a:pt x="201" y="16"/>
                  </a:lnTo>
                  <a:lnTo>
                    <a:pt x="187" y="14"/>
                  </a:lnTo>
                  <a:lnTo>
                    <a:pt x="171" y="10"/>
                  </a:lnTo>
                  <a:lnTo>
                    <a:pt x="153" y="6"/>
                  </a:lnTo>
                  <a:lnTo>
                    <a:pt x="140" y="4"/>
                  </a:lnTo>
                  <a:lnTo>
                    <a:pt x="136" y="4"/>
                  </a:lnTo>
                  <a:lnTo>
                    <a:pt x="134" y="8"/>
                  </a:lnTo>
                  <a:lnTo>
                    <a:pt x="130" y="18"/>
                  </a:lnTo>
                  <a:lnTo>
                    <a:pt x="124" y="28"/>
                  </a:lnTo>
                  <a:lnTo>
                    <a:pt x="120" y="36"/>
                  </a:lnTo>
                  <a:lnTo>
                    <a:pt x="118" y="39"/>
                  </a:lnTo>
                  <a:lnTo>
                    <a:pt x="181" y="79"/>
                  </a:lnTo>
                  <a:lnTo>
                    <a:pt x="216" y="98"/>
                  </a:lnTo>
                  <a:lnTo>
                    <a:pt x="151" y="140"/>
                  </a:lnTo>
                  <a:lnTo>
                    <a:pt x="130" y="169"/>
                  </a:lnTo>
                </a:path>
              </a:pathLst>
            </a:custGeom>
            <a:grpFill/>
            <a:ln w="6350">
              <a:solidFill>
                <a:schemeClr val="bg1">
                  <a:lumMod val="95000"/>
                </a:schemeClr>
              </a:solidFill>
              <a:prstDash val="solid"/>
              <a:round/>
            </a:ln>
          </p:spPr>
          <p:txBody>
            <a:bodyPr/>
            <a:lstStyle/>
            <a:p>
              <a:endParaRPr altLang="en-US" lang="zh-CN" sz="2400"/>
            </a:p>
          </p:txBody>
        </p:sp>
        <p:sp>
          <p:nvSpPr>
            <p:cNvPr id="83" name="Freeform 123"/>
            <p:cNvSpPr/>
            <p:nvPr/>
          </p:nvSpPr>
          <p:spPr bwMode="gray">
            <a:xfrm>
              <a:off x="3140" y="2406"/>
              <a:ext cx="448" cy="398"/>
            </a:xfrm>
            <a:custGeom>
              <a:gdLst>
                <a:gd fmla="*/ 0 w 896" name="T0"/>
                <a:gd fmla="*/ 84 h 797" name="T1"/>
                <a:gd fmla="*/ 7 w 896" name="T2"/>
                <a:gd fmla="*/ 100 h 797" name="T3"/>
                <a:gd fmla="*/ 17 w 896" name="T4"/>
                <a:gd fmla="*/ 115 h 797" name="T5"/>
                <a:gd fmla="*/ 30 w 896" name="T6"/>
                <a:gd fmla="*/ 127 h 797" name="T7"/>
                <a:gd fmla="*/ 29 w 896" name="T8"/>
                <a:gd fmla="*/ 140 h 797" name="T9"/>
                <a:gd fmla="*/ 53 w 896" name="T10"/>
                <a:gd fmla="*/ 162 h 797" name="T11"/>
                <a:gd fmla="*/ 76 w 896" name="T12"/>
                <a:gd fmla="*/ 171 h 797" name="T13"/>
                <a:gd fmla="*/ 104 w 896" name="T14"/>
                <a:gd fmla="*/ 166 h 797" name="T15"/>
                <a:gd fmla="*/ 116 w 896" name="T16"/>
                <a:gd fmla="*/ 171 h 797" name="T17"/>
                <a:gd fmla="*/ 133 w 896" name="T18"/>
                <a:gd fmla="*/ 164 h 797" name="T19"/>
                <a:gd fmla="*/ 134 w 896" name="T20"/>
                <a:gd fmla="*/ 180 h 797" name="T21"/>
                <a:gd fmla="*/ 143 w 896" name="T22"/>
                <a:gd fmla="*/ 191 h 797" name="T23"/>
                <a:gd fmla="*/ 156 w 896" name="T24"/>
                <a:gd fmla="*/ 187 h 797" name="T25"/>
                <a:gd fmla="*/ 173 w 896" name="T26"/>
                <a:gd fmla="*/ 199 h 797" name="T27"/>
                <a:gd fmla="*/ 188 w 896" name="T28"/>
                <a:gd fmla="*/ 194 h 797" name="T29"/>
                <a:gd fmla="*/ 193 w 896" name="T30"/>
                <a:gd fmla="*/ 189 h 797" name="T31"/>
                <a:gd fmla="*/ 212 w 896" name="T32"/>
                <a:gd fmla="*/ 179 h 797" name="T33"/>
                <a:gd fmla="*/ 213 w 896" name="T34"/>
                <a:gd fmla="*/ 163 h 797" name="T35"/>
                <a:gd fmla="*/ 208 w 896" name="T36"/>
                <a:gd fmla="*/ 148 h 797" name="T37"/>
                <a:gd fmla="*/ 194 w 896" name="T38"/>
                <a:gd fmla="*/ 157 h 797" name="T39"/>
                <a:gd fmla="*/ 180 w 896" name="T40"/>
                <a:gd fmla="*/ 141 h 797" name="T41"/>
                <a:gd fmla="*/ 170 w 896" name="T42"/>
                <a:gd fmla="*/ 133 h 797" name="T43"/>
                <a:gd fmla="*/ 182 w 896" name="T44"/>
                <a:gd fmla="*/ 129 h 797" name="T45"/>
                <a:gd fmla="*/ 181 w 896" name="T46"/>
                <a:gd fmla="*/ 116 h 797" name="T47"/>
                <a:gd fmla="*/ 190 w 896" name="T48"/>
                <a:gd fmla="*/ 108 h 797" name="T49"/>
                <a:gd fmla="*/ 186 w 896" name="T50"/>
                <a:gd fmla="*/ 94 h 797" name="T51"/>
                <a:gd fmla="*/ 197 w 896" name="T52"/>
                <a:gd fmla="*/ 87 h 797" name="T53"/>
                <a:gd fmla="*/ 211 w 896" name="T54"/>
                <a:gd fmla="*/ 99 h 797" name="T55"/>
                <a:gd fmla="*/ 224 w 896" name="T56"/>
                <a:gd fmla="*/ 91 h 797" name="T57"/>
                <a:gd fmla="*/ 219 w 896" name="T58"/>
                <a:gd fmla="*/ 75 h 797" name="T59"/>
                <a:gd fmla="*/ 206 w 896" name="T60"/>
                <a:gd fmla="*/ 71 h 797" name="T61"/>
                <a:gd fmla="*/ 203 w 896" name="T62"/>
                <a:gd fmla="*/ 62 h 797" name="T63"/>
                <a:gd fmla="*/ 182 w 896" name="T64"/>
                <a:gd fmla="*/ 66 h 797" name="T65"/>
                <a:gd fmla="*/ 169 w 896" name="T66"/>
                <a:gd fmla="*/ 53 h 797" name="T67"/>
                <a:gd fmla="*/ 157 w 896" name="T68"/>
                <a:gd fmla="*/ 53 h 797" name="T69"/>
                <a:gd fmla="*/ 156 w 896" name="T70"/>
                <a:gd fmla="*/ 41 h 797" name="T71"/>
                <a:gd fmla="*/ 173 w 896" name="T72"/>
                <a:gd fmla="*/ 20 h 797" name="T73"/>
                <a:gd fmla="*/ 171 w 896" name="T74"/>
                <a:gd fmla="*/ 3 h 797" name="T75"/>
                <a:gd fmla="*/ 153 w 896" name="T76"/>
                <a:gd fmla="*/ 6 h 797" name="T77"/>
                <a:gd fmla="*/ 112 w 896" name="T78"/>
                <a:gd fmla="*/ 0 h 797" name="T79"/>
                <a:gd fmla="*/ 110 w 896" name="T80"/>
                <a:gd fmla="*/ 32 h 797" name="T81"/>
                <a:gd fmla="*/ 89 w 896" name="T82"/>
                <a:gd fmla="*/ 49 h 797" name="T83"/>
                <a:gd fmla="*/ 72 w 896" name="T84"/>
                <a:gd fmla="*/ 52 h 797" name="T85"/>
                <a:gd fmla="*/ 42 w 896" name="T86"/>
                <a:gd fmla="*/ 71 h 797" name="T87"/>
                <a:gd fmla="*/ 25 w 896" name="T88"/>
                <a:gd fmla="*/ 79 h 797" name="T89"/>
                <a:gd fmla="*/ 0 w 896" name="T90"/>
                <a:gd fmla="*/ 84 h 797"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w 896" name="T138"/>
                <a:gd fmla="*/ 0 h 797" name="T139"/>
                <a:gd fmla="*/ 896 w 896" name="T140"/>
                <a:gd fmla="*/ 797 h 797" name="T141"/>
              </a:gd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b="T141" l="T138" r="T140" t="T139"/>
              <a:pathLst>
                <a:path h="797" w="896">
                  <a:moveTo>
                    <a:pt x="0" y="339"/>
                  </a:moveTo>
                  <a:lnTo>
                    <a:pt x="28" y="402"/>
                  </a:lnTo>
                  <a:lnTo>
                    <a:pt x="65" y="463"/>
                  </a:lnTo>
                  <a:lnTo>
                    <a:pt x="120" y="510"/>
                  </a:lnTo>
                  <a:lnTo>
                    <a:pt x="117" y="561"/>
                  </a:lnTo>
                  <a:lnTo>
                    <a:pt x="211" y="648"/>
                  </a:lnTo>
                  <a:lnTo>
                    <a:pt x="302" y="685"/>
                  </a:lnTo>
                  <a:lnTo>
                    <a:pt x="416" y="667"/>
                  </a:lnTo>
                  <a:lnTo>
                    <a:pt x="465" y="687"/>
                  </a:lnTo>
                  <a:lnTo>
                    <a:pt x="532" y="659"/>
                  </a:lnTo>
                  <a:lnTo>
                    <a:pt x="536" y="721"/>
                  </a:lnTo>
                  <a:lnTo>
                    <a:pt x="571" y="764"/>
                  </a:lnTo>
                  <a:lnTo>
                    <a:pt x="624" y="748"/>
                  </a:lnTo>
                  <a:lnTo>
                    <a:pt x="689" y="797"/>
                  </a:lnTo>
                  <a:lnTo>
                    <a:pt x="750" y="776"/>
                  </a:lnTo>
                  <a:lnTo>
                    <a:pt x="772" y="756"/>
                  </a:lnTo>
                  <a:lnTo>
                    <a:pt x="845" y="719"/>
                  </a:lnTo>
                  <a:lnTo>
                    <a:pt x="851" y="654"/>
                  </a:lnTo>
                  <a:lnTo>
                    <a:pt x="831" y="595"/>
                  </a:lnTo>
                  <a:lnTo>
                    <a:pt x="774" y="630"/>
                  </a:lnTo>
                  <a:lnTo>
                    <a:pt x="717" y="567"/>
                  </a:lnTo>
                  <a:lnTo>
                    <a:pt x="678" y="534"/>
                  </a:lnTo>
                  <a:lnTo>
                    <a:pt x="727" y="518"/>
                  </a:lnTo>
                  <a:lnTo>
                    <a:pt x="723" y="465"/>
                  </a:lnTo>
                  <a:lnTo>
                    <a:pt x="760" y="433"/>
                  </a:lnTo>
                  <a:lnTo>
                    <a:pt x="743" y="378"/>
                  </a:lnTo>
                  <a:lnTo>
                    <a:pt x="788" y="349"/>
                  </a:lnTo>
                  <a:lnTo>
                    <a:pt x="841" y="398"/>
                  </a:lnTo>
                  <a:lnTo>
                    <a:pt x="896" y="366"/>
                  </a:lnTo>
                  <a:lnTo>
                    <a:pt x="876" y="303"/>
                  </a:lnTo>
                  <a:lnTo>
                    <a:pt x="823" y="284"/>
                  </a:lnTo>
                  <a:lnTo>
                    <a:pt x="811" y="250"/>
                  </a:lnTo>
                  <a:lnTo>
                    <a:pt x="727" y="266"/>
                  </a:lnTo>
                  <a:lnTo>
                    <a:pt x="676" y="213"/>
                  </a:lnTo>
                  <a:lnTo>
                    <a:pt x="626" y="215"/>
                  </a:lnTo>
                  <a:lnTo>
                    <a:pt x="622" y="165"/>
                  </a:lnTo>
                  <a:lnTo>
                    <a:pt x="691" y="83"/>
                  </a:lnTo>
                  <a:lnTo>
                    <a:pt x="683" y="12"/>
                  </a:lnTo>
                  <a:lnTo>
                    <a:pt x="609" y="26"/>
                  </a:lnTo>
                  <a:lnTo>
                    <a:pt x="445" y="0"/>
                  </a:lnTo>
                  <a:lnTo>
                    <a:pt x="437" y="130"/>
                  </a:lnTo>
                  <a:lnTo>
                    <a:pt x="353" y="197"/>
                  </a:lnTo>
                  <a:lnTo>
                    <a:pt x="288" y="209"/>
                  </a:lnTo>
                  <a:lnTo>
                    <a:pt x="168" y="286"/>
                  </a:lnTo>
                  <a:lnTo>
                    <a:pt x="97" y="317"/>
                  </a:lnTo>
                  <a:lnTo>
                    <a:pt x="0" y="339"/>
                  </a:lnTo>
                  <a:close/>
                </a:path>
              </a:pathLst>
            </a:custGeom>
            <a:grpFill/>
            <a:ln w="0">
              <a:solidFill>
                <a:schemeClr val="bg1">
                  <a:lumMod val="95000"/>
                </a:schemeClr>
              </a:solidFill>
              <a:prstDash val="solid"/>
              <a:round/>
            </a:ln>
          </p:spPr>
          <p:txBody>
            <a:bodyPr/>
            <a:lstStyle/>
            <a:p>
              <a:endParaRPr altLang="en-US" lang="zh-CN" sz="2400"/>
            </a:p>
          </p:txBody>
        </p:sp>
        <p:sp>
          <p:nvSpPr>
            <p:cNvPr id="84" name="Freeform 124"/>
            <p:cNvSpPr/>
            <p:nvPr/>
          </p:nvSpPr>
          <p:spPr bwMode="gray">
            <a:xfrm>
              <a:off x="3140" y="2406"/>
              <a:ext cx="448" cy="398"/>
            </a:xfrm>
            <a:custGeom>
              <a:gdLst>
                <a:gd fmla="*/ 0 w 896" name="T0"/>
                <a:gd fmla="*/ 84 h 797" name="T1"/>
                <a:gd fmla="*/ 7 w 896" name="T2"/>
                <a:gd fmla="*/ 100 h 797" name="T3"/>
                <a:gd fmla="*/ 17 w 896" name="T4"/>
                <a:gd fmla="*/ 115 h 797" name="T5"/>
                <a:gd fmla="*/ 30 w 896" name="T6"/>
                <a:gd fmla="*/ 127 h 797" name="T7"/>
                <a:gd fmla="*/ 29 w 896" name="T8"/>
                <a:gd fmla="*/ 140 h 797" name="T9"/>
                <a:gd fmla="*/ 53 w 896" name="T10"/>
                <a:gd fmla="*/ 162 h 797" name="T11"/>
                <a:gd fmla="*/ 76 w 896" name="T12"/>
                <a:gd fmla="*/ 171 h 797" name="T13"/>
                <a:gd fmla="*/ 104 w 896" name="T14"/>
                <a:gd fmla="*/ 166 h 797" name="T15"/>
                <a:gd fmla="*/ 116 w 896" name="T16"/>
                <a:gd fmla="*/ 171 h 797" name="T17"/>
                <a:gd fmla="*/ 133 w 896" name="T18"/>
                <a:gd fmla="*/ 164 h 797" name="T19"/>
                <a:gd fmla="*/ 134 w 896" name="T20"/>
                <a:gd fmla="*/ 180 h 797" name="T21"/>
                <a:gd fmla="*/ 143 w 896" name="T22"/>
                <a:gd fmla="*/ 191 h 797" name="T23"/>
                <a:gd fmla="*/ 156 w 896" name="T24"/>
                <a:gd fmla="*/ 187 h 797" name="T25"/>
                <a:gd fmla="*/ 173 w 896" name="T26"/>
                <a:gd fmla="*/ 199 h 797" name="T27"/>
                <a:gd fmla="*/ 188 w 896" name="T28"/>
                <a:gd fmla="*/ 194 h 797" name="T29"/>
                <a:gd fmla="*/ 193 w 896" name="T30"/>
                <a:gd fmla="*/ 189 h 797" name="T31"/>
                <a:gd fmla="*/ 212 w 896" name="T32"/>
                <a:gd fmla="*/ 179 h 797" name="T33"/>
                <a:gd fmla="*/ 213 w 896" name="T34"/>
                <a:gd fmla="*/ 163 h 797" name="T35"/>
                <a:gd fmla="*/ 208 w 896" name="T36"/>
                <a:gd fmla="*/ 148 h 797" name="T37"/>
                <a:gd fmla="*/ 194 w 896" name="T38"/>
                <a:gd fmla="*/ 157 h 797" name="T39"/>
                <a:gd fmla="*/ 180 w 896" name="T40"/>
                <a:gd fmla="*/ 141 h 797" name="T41"/>
                <a:gd fmla="*/ 170 w 896" name="T42"/>
                <a:gd fmla="*/ 133 h 797" name="T43"/>
                <a:gd fmla="*/ 182 w 896" name="T44"/>
                <a:gd fmla="*/ 129 h 797" name="T45"/>
                <a:gd fmla="*/ 181 w 896" name="T46"/>
                <a:gd fmla="*/ 116 h 797" name="T47"/>
                <a:gd fmla="*/ 190 w 896" name="T48"/>
                <a:gd fmla="*/ 108 h 797" name="T49"/>
                <a:gd fmla="*/ 186 w 896" name="T50"/>
                <a:gd fmla="*/ 94 h 797" name="T51"/>
                <a:gd fmla="*/ 197 w 896" name="T52"/>
                <a:gd fmla="*/ 87 h 797" name="T53"/>
                <a:gd fmla="*/ 211 w 896" name="T54"/>
                <a:gd fmla="*/ 99 h 797" name="T55"/>
                <a:gd fmla="*/ 224 w 896" name="T56"/>
                <a:gd fmla="*/ 91 h 797" name="T57"/>
                <a:gd fmla="*/ 219 w 896" name="T58"/>
                <a:gd fmla="*/ 75 h 797" name="T59"/>
                <a:gd fmla="*/ 206 w 896" name="T60"/>
                <a:gd fmla="*/ 71 h 797" name="T61"/>
                <a:gd fmla="*/ 203 w 896" name="T62"/>
                <a:gd fmla="*/ 62 h 797" name="T63"/>
                <a:gd fmla="*/ 182 w 896" name="T64"/>
                <a:gd fmla="*/ 66 h 797" name="T65"/>
                <a:gd fmla="*/ 169 w 896" name="T66"/>
                <a:gd fmla="*/ 53 h 797" name="T67"/>
                <a:gd fmla="*/ 157 w 896" name="T68"/>
                <a:gd fmla="*/ 53 h 797" name="T69"/>
                <a:gd fmla="*/ 156 w 896" name="T70"/>
                <a:gd fmla="*/ 41 h 797" name="T71"/>
                <a:gd fmla="*/ 173 w 896" name="T72"/>
                <a:gd fmla="*/ 20 h 797" name="T73"/>
                <a:gd fmla="*/ 171 w 896" name="T74"/>
                <a:gd fmla="*/ 3 h 797" name="T75"/>
                <a:gd fmla="*/ 153 w 896" name="T76"/>
                <a:gd fmla="*/ 6 h 797" name="T77"/>
                <a:gd fmla="*/ 112 w 896" name="T78"/>
                <a:gd fmla="*/ 0 h 797" name="T79"/>
                <a:gd fmla="*/ 110 w 896" name="T80"/>
                <a:gd fmla="*/ 32 h 797" name="T81"/>
                <a:gd fmla="*/ 89 w 896" name="T82"/>
                <a:gd fmla="*/ 49 h 797" name="T83"/>
                <a:gd fmla="*/ 72 w 896" name="T84"/>
                <a:gd fmla="*/ 52 h 797" name="T85"/>
                <a:gd fmla="*/ 42 w 896" name="T86"/>
                <a:gd fmla="*/ 71 h 797" name="T87"/>
                <a:gd fmla="*/ 25 w 896" name="T88"/>
                <a:gd fmla="*/ 79 h 797" name="T89"/>
                <a:gd fmla="*/ 0 w 896" name="T90"/>
                <a:gd fmla="*/ 84 h 797"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w 896" name="T138"/>
                <a:gd fmla="*/ 0 h 797" name="T139"/>
                <a:gd fmla="*/ 896 w 896" name="T140"/>
                <a:gd fmla="*/ 797 h 797" name="T141"/>
              </a:gd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b="T141" l="T138" r="T140" t="T139"/>
              <a:pathLst>
                <a:path h="797" w="896">
                  <a:moveTo>
                    <a:pt x="0" y="339"/>
                  </a:moveTo>
                  <a:lnTo>
                    <a:pt x="28" y="402"/>
                  </a:lnTo>
                  <a:lnTo>
                    <a:pt x="65" y="463"/>
                  </a:lnTo>
                  <a:lnTo>
                    <a:pt x="120" y="510"/>
                  </a:lnTo>
                  <a:lnTo>
                    <a:pt x="117" y="561"/>
                  </a:lnTo>
                  <a:lnTo>
                    <a:pt x="211" y="648"/>
                  </a:lnTo>
                  <a:lnTo>
                    <a:pt x="302" y="685"/>
                  </a:lnTo>
                  <a:lnTo>
                    <a:pt x="416" y="667"/>
                  </a:lnTo>
                  <a:lnTo>
                    <a:pt x="465" y="687"/>
                  </a:lnTo>
                  <a:lnTo>
                    <a:pt x="532" y="659"/>
                  </a:lnTo>
                  <a:lnTo>
                    <a:pt x="536" y="721"/>
                  </a:lnTo>
                  <a:lnTo>
                    <a:pt x="571" y="764"/>
                  </a:lnTo>
                  <a:lnTo>
                    <a:pt x="624" y="748"/>
                  </a:lnTo>
                  <a:lnTo>
                    <a:pt x="689" y="797"/>
                  </a:lnTo>
                  <a:lnTo>
                    <a:pt x="750" y="776"/>
                  </a:lnTo>
                  <a:lnTo>
                    <a:pt x="772" y="756"/>
                  </a:lnTo>
                  <a:lnTo>
                    <a:pt x="845" y="719"/>
                  </a:lnTo>
                  <a:lnTo>
                    <a:pt x="851" y="654"/>
                  </a:lnTo>
                  <a:lnTo>
                    <a:pt x="831" y="595"/>
                  </a:lnTo>
                  <a:lnTo>
                    <a:pt x="774" y="630"/>
                  </a:lnTo>
                  <a:lnTo>
                    <a:pt x="717" y="567"/>
                  </a:lnTo>
                  <a:lnTo>
                    <a:pt x="678" y="534"/>
                  </a:lnTo>
                  <a:lnTo>
                    <a:pt x="727" y="518"/>
                  </a:lnTo>
                  <a:lnTo>
                    <a:pt x="723" y="465"/>
                  </a:lnTo>
                  <a:lnTo>
                    <a:pt x="760" y="433"/>
                  </a:lnTo>
                  <a:lnTo>
                    <a:pt x="743" y="378"/>
                  </a:lnTo>
                  <a:lnTo>
                    <a:pt x="788" y="349"/>
                  </a:lnTo>
                  <a:lnTo>
                    <a:pt x="841" y="398"/>
                  </a:lnTo>
                  <a:lnTo>
                    <a:pt x="896" y="366"/>
                  </a:lnTo>
                  <a:lnTo>
                    <a:pt x="876" y="303"/>
                  </a:lnTo>
                  <a:lnTo>
                    <a:pt x="823" y="284"/>
                  </a:lnTo>
                  <a:lnTo>
                    <a:pt x="811" y="250"/>
                  </a:lnTo>
                  <a:lnTo>
                    <a:pt x="727" y="266"/>
                  </a:lnTo>
                  <a:lnTo>
                    <a:pt x="676" y="213"/>
                  </a:lnTo>
                  <a:lnTo>
                    <a:pt x="626" y="215"/>
                  </a:lnTo>
                  <a:lnTo>
                    <a:pt x="622" y="165"/>
                  </a:lnTo>
                  <a:lnTo>
                    <a:pt x="691" y="83"/>
                  </a:lnTo>
                  <a:lnTo>
                    <a:pt x="683" y="12"/>
                  </a:lnTo>
                  <a:lnTo>
                    <a:pt x="609" y="26"/>
                  </a:lnTo>
                  <a:lnTo>
                    <a:pt x="445" y="0"/>
                  </a:lnTo>
                  <a:lnTo>
                    <a:pt x="437" y="130"/>
                  </a:lnTo>
                  <a:lnTo>
                    <a:pt x="353" y="197"/>
                  </a:lnTo>
                  <a:lnTo>
                    <a:pt x="288" y="209"/>
                  </a:lnTo>
                  <a:lnTo>
                    <a:pt x="168" y="286"/>
                  </a:lnTo>
                  <a:lnTo>
                    <a:pt x="97" y="317"/>
                  </a:lnTo>
                  <a:lnTo>
                    <a:pt x="0" y="339"/>
                  </a:lnTo>
                </a:path>
              </a:pathLst>
            </a:custGeom>
            <a:grpFill/>
            <a:ln w="6350">
              <a:solidFill>
                <a:schemeClr val="bg1">
                  <a:lumMod val="95000"/>
                </a:schemeClr>
              </a:solidFill>
              <a:prstDash val="solid"/>
              <a:round/>
            </a:ln>
          </p:spPr>
          <p:txBody>
            <a:bodyPr/>
            <a:lstStyle/>
            <a:p>
              <a:endParaRPr altLang="en-US" lang="zh-CN" sz="2400"/>
            </a:p>
          </p:txBody>
        </p:sp>
        <p:sp>
          <p:nvSpPr>
            <p:cNvPr id="85" name="Freeform 125"/>
            <p:cNvSpPr/>
            <p:nvPr/>
          </p:nvSpPr>
          <p:spPr bwMode="gray">
            <a:xfrm>
              <a:off x="3128" y="2050"/>
              <a:ext cx="251" cy="526"/>
            </a:xfrm>
            <a:custGeom>
              <a:gdLst>
                <a:gd fmla="*/ 7 w 502" name="T0"/>
                <a:gd fmla="*/ 236 h 1051" name="T1"/>
                <a:gd fmla="*/ 6 w 502" name="T2"/>
                <a:gd fmla="*/ 263 h 1051" name="T3"/>
                <a:gd fmla="*/ 30 w 502" name="T4"/>
                <a:gd fmla="*/ 257 h 1051" name="T5"/>
                <a:gd fmla="*/ 48 w 502" name="T6"/>
                <a:gd fmla="*/ 250 h 1051" name="T7"/>
                <a:gd fmla="*/ 78 w 502" name="T8"/>
                <a:gd fmla="*/ 230 h 1051" name="T9"/>
                <a:gd fmla="*/ 94 w 502" name="T10"/>
                <a:gd fmla="*/ 228 h 1051" name="T11"/>
                <a:gd fmla="*/ 115 w 502" name="T12"/>
                <a:gd fmla="*/ 210 h 1051" name="T13"/>
                <a:gd fmla="*/ 117 w 502" name="T14"/>
                <a:gd fmla="*/ 178 h 1051" name="T15"/>
                <a:gd fmla="*/ 108 w 502" name="T16"/>
                <a:gd fmla="*/ 169 h 1051" name="T17"/>
                <a:gd fmla="*/ 109 w 502" name="T18"/>
                <a:gd fmla="*/ 159 h 1051" name="T19"/>
                <a:gd fmla="*/ 115 w 502" name="T20"/>
                <a:gd fmla="*/ 150 h 1051" name="T21"/>
                <a:gd fmla="*/ 114 w 502" name="T22"/>
                <a:gd fmla="*/ 142 h 1051" name="T23"/>
                <a:gd fmla="*/ 121 w 502" name="T24"/>
                <a:gd fmla="*/ 126 h 1051" name="T25"/>
                <a:gd fmla="*/ 118 w 502" name="T26"/>
                <a:gd fmla="*/ 109 h 1051" name="T27"/>
                <a:gd fmla="*/ 99 w 502" name="T28"/>
                <a:gd fmla="*/ 99 h 1051" name="T29"/>
                <a:gd fmla="*/ 100 w 502" name="T30"/>
                <a:gd fmla="*/ 81 h 1051" name="T31"/>
                <a:gd fmla="*/ 108 w 502" name="T32"/>
                <a:gd fmla="*/ 74 h 1051" name="T33"/>
                <a:gd fmla="*/ 109 w 502" name="T34"/>
                <a:gd fmla="*/ 64 h 1051" name="T35"/>
                <a:gd fmla="*/ 119 w 502" name="T36"/>
                <a:gd fmla="*/ 60 h 1051" name="T37"/>
                <a:gd fmla="*/ 126 w 502" name="T38"/>
                <a:gd fmla="*/ 43 h 1051" name="T39"/>
                <a:gd fmla="*/ 119 w 502" name="T40"/>
                <a:gd fmla="*/ 31 h 1051" name="T41"/>
                <a:gd fmla="*/ 110 w 502" name="T42"/>
                <a:gd fmla="*/ 26 h 1051" name="T43"/>
                <a:gd fmla="*/ 111 w 502" name="T44"/>
                <a:gd fmla="*/ 16 h 1051" name="T45"/>
                <a:gd fmla="*/ 121 w 502" name="T46"/>
                <a:gd fmla="*/ 11 h 1051" name="T47"/>
                <a:gd fmla="*/ 114 w 502" name="T48"/>
                <a:gd fmla="*/ 0 h 1051" name="T49"/>
                <a:gd fmla="*/ 87 w 502" name="T50"/>
                <a:gd fmla="*/ 11 h 1051" name="T51"/>
                <a:gd fmla="*/ 72 w 502" name="T52"/>
                <a:gd fmla="*/ 11 h 1051" name="T53"/>
                <a:gd fmla="*/ 50 w 502" name="T54"/>
                <a:gd fmla="*/ 19 h 1051" name="T55"/>
                <a:gd fmla="*/ 38 w 502" name="T56"/>
                <a:gd fmla="*/ 49 h 1051" name="T57"/>
                <a:gd fmla="*/ 19 w 502" name="T58"/>
                <a:gd fmla="*/ 56 h 1051" name="T59"/>
                <a:gd fmla="*/ 19 w 502" name="T60"/>
                <a:gd fmla="*/ 73 h 1051" name="T61"/>
                <a:gd fmla="*/ 12 w 502" name="T62"/>
                <a:gd fmla="*/ 104 h 1051" name="T63"/>
                <a:gd fmla="*/ 0 w 502" name="T64"/>
                <a:gd fmla="*/ 117 h 1051" name="T65"/>
                <a:gd fmla="*/ 13 w 502" name="T66"/>
                <a:gd fmla="*/ 139 h 1051" name="T67"/>
                <a:gd fmla="*/ 4 w 502" name="T68"/>
                <a:gd fmla="*/ 164 h 1051" name="T69"/>
                <a:gd fmla="*/ 9 w 502" name="T70"/>
                <a:gd fmla="*/ 198 h 1051" name="T71"/>
                <a:gd fmla="*/ 15 w 502" name="T72"/>
                <a:gd fmla="*/ 220 h 1051" name="T73"/>
                <a:gd fmla="*/ 7 w 502" name="T74"/>
                <a:gd fmla="*/ 236 h 1051"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w 502" name="T114"/>
                <a:gd fmla="*/ 0 h 1051" name="T115"/>
                <a:gd fmla="*/ 502 w 502" name="T116"/>
                <a:gd fmla="*/ 1051 h 1051" name="T117"/>
              </a:gd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b="T117" l="T114" r="T116" t="T115"/>
              <a:pathLst>
                <a:path h="1051" w="502">
                  <a:moveTo>
                    <a:pt x="25" y="942"/>
                  </a:moveTo>
                  <a:lnTo>
                    <a:pt x="23" y="1051"/>
                  </a:lnTo>
                  <a:lnTo>
                    <a:pt x="120" y="1027"/>
                  </a:lnTo>
                  <a:lnTo>
                    <a:pt x="191" y="998"/>
                  </a:lnTo>
                  <a:lnTo>
                    <a:pt x="311" y="919"/>
                  </a:lnTo>
                  <a:lnTo>
                    <a:pt x="376" y="909"/>
                  </a:lnTo>
                  <a:lnTo>
                    <a:pt x="460" y="840"/>
                  </a:lnTo>
                  <a:lnTo>
                    <a:pt x="468" y="712"/>
                  </a:lnTo>
                  <a:lnTo>
                    <a:pt x="429" y="675"/>
                  </a:lnTo>
                  <a:lnTo>
                    <a:pt x="433" y="635"/>
                  </a:lnTo>
                  <a:lnTo>
                    <a:pt x="460" y="600"/>
                  </a:lnTo>
                  <a:lnTo>
                    <a:pt x="454" y="565"/>
                  </a:lnTo>
                  <a:lnTo>
                    <a:pt x="484" y="504"/>
                  </a:lnTo>
                  <a:lnTo>
                    <a:pt x="470" y="433"/>
                  </a:lnTo>
                  <a:lnTo>
                    <a:pt x="395" y="395"/>
                  </a:lnTo>
                  <a:lnTo>
                    <a:pt x="397" y="324"/>
                  </a:lnTo>
                  <a:lnTo>
                    <a:pt x="429" y="293"/>
                  </a:lnTo>
                  <a:lnTo>
                    <a:pt x="435" y="254"/>
                  </a:lnTo>
                  <a:lnTo>
                    <a:pt x="476" y="240"/>
                  </a:lnTo>
                  <a:lnTo>
                    <a:pt x="502" y="169"/>
                  </a:lnTo>
                  <a:lnTo>
                    <a:pt x="476" y="122"/>
                  </a:lnTo>
                  <a:lnTo>
                    <a:pt x="437" y="104"/>
                  </a:lnTo>
                  <a:lnTo>
                    <a:pt x="441" y="61"/>
                  </a:lnTo>
                  <a:lnTo>
                    <a:pt x="484" y="41"/>
                  </a:lnTo>
                  <a:lnTo>
                    <a:pt x="454" y="0"/>
                  </a:lnTo>
                  <a:lnTo>
                    <a:pt x="348" y="43"/>
                  </a:lnTo>
                  <a:lnTo>
                    <a:pt x="285" y="43"/>
                  </a:lnTo>
                  <a:lnTo>
                    <a:pt x="199" y="74"/>
                  </a:lnTo>
                  <a:lnTo>
                    <a:pt x="151" y="193"/>
                  </a:lnTo>
                  <a:lnTo>
                    <a:pt x="73" y="222"/>
                  </a:lnTo>
                  <a:lnTo>
                    <a:pt x="73" y="291"/>
                  </a:lnTo>
                  <a:lnTo>
                    <a:pt x="45" y="415"/>
                  </a:lnTo>
                  <a:lnTo>
                    <a:pt x="0" y="468"/>
                  </a:lnTo>
                  <a:lnTo>
                    <a:pt x="51" y="555"/>
                  </a:lnTo>
                  <a:lnTo>
                    <a:pt x="14" y="655"/>
                  </a:lnTo>
                  <a:lnTo>
                    <a:pt x="33" y="789"/>
                  </a:lnTo>
                  <a:lnTo>
                    <a:pt x="57" y="877"/>
                  </a:lnTo>
                  <a:lnTo>
                    <a:pt x="25" y="942"/>
                  </a:lnTo>
                  <a:close/>
                </a:path>
              </a:pathLst>
            </a:custGeom>
            <a:grpFill/>
            <a:ln w="0">
              <a:solidFill>
                <a:schemeClr val="bg1">
                  <a:lumMod val="95000"/>
                </a:schemeClr>
              </a:solidFill>
              <a:prstDash val="solid"/>
              <a:round/>
            </a:ln>
          </p:spPr>
          <p:txBody>
            <a:bodyPr/>
            <a:lstStyle/>
            <a:p>
              <a:endParaRPr altLang="en-US" lang="zh-CN" sz="2400"/>
            </a:p>
          </p:txBody>
        </p:sp>
        <p:sp>
          <p:nvSpPr>
            <p:cNvPr id="86" name="Freeform 126"/>
            <p:cNvSpPr/>
            <p:nvPr/>
          </p:nvSpPr>
          <p:spPr bwMode="gray">
            <a:xfrm>
              <a:off x="3128" y="2050"/>
              <a:ext cx="251" cy="526"/>
            </a:xfrm>
            <a:custGeom>
              <a:gdLst>
                <a:gd fmla="*/ 7 w 502" name="T0"/>
                <a:gd fmla="*/ 236 h 1051" name="T1"/>
                <a:gd fmla="*/ 6 w 502" name="T2"/>
                <a:gd fmla="*/ 263 h 1051" name="T3"/>
                <a:gd fmla="*/ 30 w 502" name="T4"/>
                <a:gd fmla="*/ 257 h 1051" name="T5"/>
                <a:gd fmla="*/ 48 w 502" name="T6"/>
                <a:gd fmla="*/ 250 h 1051" name="T7"/>
                <a:gd fmla="*/ 78 w 502" name="T8"/>
                <a:gd fmla="*/ 230 h 1051" name="T9"/>
                <a:gd fmla="*/ 94 w 502" name="T10"/>
                <a:gd fmla="*/ 228 h 1051" name="T11"/>
                <a:gd fmla="*/ 115 w 502" name="T12"/>
                <a:gd fmla="*/ 210 h 1051" name="T13"/>
                <a:gd fmla="*/ 117 w 502" name="T14"/>
                <a:gd fmla="*/ 178 h 1051" name="T15"/>
                <a:gd fmla="*/ 108 w 502" name="T16"/>
                <a:gd fmla="*/ 169 h 1051" name="T17"/>
                <a:gd fmla="*/ 109 w 502" name="T18"/>
                <a:gd fmla="*/ 159 h 1051" name="T19"/>
                <a:gd fmla="*/ 115 w 502" name="T20"/>
                <a:gd fmla="*/ 150 h 1051" name="T21"/>
                <a:gd fmla="*/ 114 w 502" name="T22"/>
                <a:gd fmla="*/ 142 h 1051" name="T23"/>
                <a:gd fmla="*/ 121 w 502" name="T24"/>
                <a:gd fmla="*/ 126 h 1051" name="T25"/>
                <a:gd fmla="*/ 118 w 502" name="T26"/>
                <a:gd fmla="*/ 109 h 1051" name="T27"/>
                <a:gd fmla="*/ 99 w 502" name="T28"/>
                <a:gd fmla="*/ 99 h 1051" name="T29"/>
                <a:gd fmla="*/ 100 w 502" name="T30"/>
                <a:gd fmla="*/ 81 h 1051" name="T31"/>
                <a:gd fmla="*/ 108 w 502" name="T32"/>
                <a:gd fmla="*/ 74 h 1051" name="T33"/>
                <a:gd fmla="*/ 109 w 502" name="T34"/>
                <a:gd fmla="*/ 64 h 1051" name="T35"/>
                <a:gd fmla="*/ 119 w 502" name="T36"/>
                <a:gd fmla="*/ 60 h 1051" name="T37"/>
                <a:gd fmla="*/ 126 w 502" name="T38"/>
                <a:gd fmla="*/ 43 h 1051" name="T39"/>
                <a:gd fmla="*/ 119 w 502" name="T40"/>
                <a:gd fmla="*/ 31 h 1051" name="T41"/>
                <a:gd fmla="*/ 110 w 502" name="T42"/>
                <a:gd fmla="*/ 26 h 1051" name="T43"/>
                <a:gd fmla="*/ 111 w 502" name="T44"/>
                <a:gd fmla="*/ 16 h 1051" name="T45"/>
                <a:gd fmla="*/ 121 w 502" name="T46"/>
                <a:gd fmla="*/ 11 h 1051" name="T47"/>
                <a:gd fmla="*/ 114 w 502" name="T48"/>
                <a:gd fmla="*/ 0 h 1051" name="T49"/>
                <a:gd fmla="*/ 87 w 502" name="T50"/>
                <a:gd fmla="*/ 11 h 1051" name="T51"/>
                <a:gd fmla="*/ 72 w 502" name="T52"/>
                <a:gd fmla="*/ 11 h 1051" name="T53"/>
                <a:gd fmla="*/ 50 w 502" name="T54"/>
                <a:gd fmla="*/ 19 h 1051" name="T55"/>
                <a:gd fmla="*/ 38 w 502" name="T56"/>
                <a:gd fmla="*/ 49 h 1051" name="T57"/>
                <a:gd fmla="*/ 19 w 502" name="T58"/>
                <a:gd fmla="*/ 56 h 1051" name="T59"/>
                <a:gd fmla="*/ 19 w 502" name="T60"/>
                <a:gd fmla="*/ 73 h 1051" name="T61"/>
                <a:gd fmla="*/ 12 w 502" name="T62"/>
                <a:gd fmla="*/ 104 h 1051" name="T63"/>
                <a:gd fmla="*/ 0 w 502" name="T64"/>
                <a:gd fmla="*/ 117 h 1051" name="T65"/>
                <a:gd fmla="*/ 13 w 502" name="T66"/>
                <a:gd fmla="*/ 139 h 1051" name="T67"/>
                <a:gd fmla="*/ 4 w 502" name="T68"/>
                <a:gd fmla="*/ 164 h 1051" name="T69"/>
                <a:gd fmla="*/ 9 w 502" name="T70"/>
                <a:gd fmla="*/ 198 h 1051" name="T71"/>
                <a:gd fmla="*/ 15 w 502" name="T72"/>
                <a:gd fmla="*/ 220 h 1051" name="T73"/>
                <a:gd fmla="*/ 7 w 502" name="T74"/>
                <a:gd fmla="*/ 236 h 1051"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w 502" name="T114"/>
                <a:gd fmla="*/ 0 h 1051" name="T115"/>
                <a:gd fmla="*/ 502 w 502" name="T116"/>
                <a:gd fmla="*/ 1051 h 1051" name="T117"/>
              </a:gd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b="T117" l="T114" r="T116" t="T115"/>
              <a:pathLst>
                <a:path h="1051" w="502">
                  <a:moveTo>
                    <a:pt x="25" y="942"/>
                  </a:moveTo>
                  <a:lnTo>
                    <a:pt x="23" y="1051"/>
                  </a:lnTo>
                  <a:lnTo>
                    <a:pt x="120" y="1027"/>
                  </a:lnTo>
                  <a:lnTo>
                    <a:pt x="191" y="998"/>
                  </a:lnTo>
                  <a:lnTo>
                    <a:pt x="311" y="919"/>
                  </a:lnTo>
                  <a:lnTo>
                    <a:pt x="376" y="909"/>
                  </a:lnTo>
                  <a:lnTo>
                    <a:pt x="460" y="840"/>
                  </a:lnTo>
                  <a:lnTo>
                    <a:pt x="468" y="712"/>
                  </a:lnTo>
                  <a:lnTo>
                    <a:pt x="429" y="675"/>
                  </a:lnTo>
                  <a:lnTo>
                    <a:pt x="433" y="635"/>
                  </a:lnTo>
                  <a:lnTo>
                    <a:pt x="460" y="600"/>
                  </a:lnTo>
                  <a:lnTo>
                    <a:pt x="454" y="565"/>
                  </a:lnTo>
                  <a:lnTo>
                    <a:pt x="484" y="504"/>
                  </a:lnTo>
                  <a:lnTo>
                    <a:pt x="470" y="433"/>
                  </a:lnTo>
                  <a:lnTo>
                    <a:pt x="395" y="395"/>
                  </a:lnTo>
                  <a:lnTo>
                    <a:pt x="397" y="324"/>
                  </a:lnTo>
                  <a:lnTo>
                    <a:pt x="429" y="293"/>
                  </a:lnTo>
                  <a:lnTo>
                    <a:pt x="435" y="254"/>
                  </a:lnTo>
                  <a:lnTo>
                    <a:pt x="476" y="240"/>
                  </a:lnTo>
                  <a:lnTo>
                    <a:pt x="502" y="169"/>
                  </a:lnTo>
                  <a:lnTo>
                    <a:pt x="476" y="122"/>
                  </a:lnTo>
                  <a:lnTo>
                    <a:pt x="437" y="104"/>
                  </a:lnTo>
                  <a:lnTo>
                    <a:pt x="441" y="61"/>
                  </a:lnTo>
                  <a:lnTo>
                    <a:pt x="484" y="41"/>
                  </a:lnTo>
                  <a:lnTo>
                    <a:pt x="454" y="0"/>
                  </a:lnTo>
                  <a:lnTo>
                    <a:pt x="348" y="43"/>
                  </a:lnTo>
                  <a:lnTo>
                    <a:pt x="285" y="43"/>
                  </a:lnTo>
                  <a:lnTo>
                    <a:pt x="199" y="74"/>
                  </a:lnTo>
                  <a:lnTo>
                    <a:pt x="151" y="193"/>
                  </a:lnTo>
                  <a:lnTo>
                    <a:pt x="73" y="222"/>
                  </a:lnTo>
                  <a:lnTo>
                    <a:pt x="73" y="291"/>
                  </a:lnTo>
                  <a:lnTo>
                    <a:pt x="45" y="415"/>
                  </a:lnTo>
                  <a:lnTo>
                    <a:pt x="0" y="468"/>
                  </a:lnTo>
                  <a:lnTo>
                    <a:pt x="51" y="555"/>
                  </a:lnTo>
                  <a:lnTo>
                    <a:pt x="14" y="655"/>
                  </a:lnTo>
                  <a:lnTo>
                    <a:pt x="33" y="789"/>
                  </a:lnTo>
                  <a:lnTo>
                    <a:pt x="57" y="877"/>
                  </a:lnTo>
                  <a:lnTo>
                    <a:pt x="25" y="942"/>
                  </a:lnTo>
                </a:path>
              </a:pathLst>
            </a:custGeom>
            <a:grpFill/>
            <a:ln w="6350">
              <a:solidFill>
                <a:schemeClr val="bg1">
                  <a:lumMod val="95000"/>
                </a:schemeClr>
              </a:solidFill>
              <a:prstDash val="solid"/>
              <a:round/>
            </a:ln>
          </p:spPr>
          <p:txBody>
            <a:bodyPr/>
            <a:lstStyle/>
            <a:p>
              <a:endParaRPr altLang="en-US" lang="zh-CN" sz="2400"/>
            </a:p>
          </p:txBody>
        </p:sp>
        <p:sp>
          <p:nvSpPr>
            <p:cNvPr id="87" name="Freeform 127"/>
            <p:cNvSpPr/>
            <p:nvPr/>
          </p:nvSpPr>
          <p:spPr bwMode="gray">
            <a:xfrm>
              <a:off x="2736" y="2154"/>
              <a:ext cx="464" cy="664"/>
            </a:xfrm>
            <a:custGeom>
              <a:gdLst>
                <a:gd fmla="*/ 2 w 929" name="T0"/>
                <a:gd fmla="*/ 106 h 1329" name="T1"/>
                <a:gd fmla="*/ 21 w 929" name="T2"/>
                <a:gd fmla="*/ 126 h 1329" name="T3"/>
                <a:gd fmla="*/ 31 w 929" name="T4"/>
                <a:gd fmla="*/ 148 h 1329" name="T5"/>
                <a:gd fmla="*/ 26 w 929" name="T6"/>
                <a:gd fmla="*/ 170 h 1329" name="T7"/>
                <a:gd fmla="*/ 43 w 929" name="T8"/>
                <a:gd fmla="*/ 183 h 1329" name="T9"/>
                <a:gd fmla="*/ 68 w 929" name="T10"/>
                <a:gd fmla="*/ 187 h 1329" name="T11"/>
                <a:gd fmla="*/ 79 w 929" name="T12"/>
                <a:gd fmla="*/ 172 h 1329" name="T13"/>
                <a:gd fmla="*/ 78 w 929" name="T14"/>
                <a:gd fmla="*/ 153 h 1329" name="T15"/>
                <a:gd fmla="*/ 72 w 929" name="T16"/>
                <a:gd fmla="*/ 108 h 1329" name="T17"/>
                <a:gd fmla="*/ 92 w 929" name="T18"/>
                <a:gd fmla="*/ 113 h 1329" name="T19"/>
                <a:gd fmla="*/ 109 w 929" name="T20"/>
                <a:gd fmla="*/ 126 h 1329" name="T21"/>
                <a:gd fmla="*/ 143 w 929" name="T22"/>
                <a:gd fmla="*/ 150 h 1329" name="T23"/>
                <a:gd fmla="*/ 140 w 929" name="T24"/>
                <a:gd fmla="*/ 174 h 1329" name="T25"/>
                <a:gd fmla="*/ 112 w 929" name="T26"/>
                <a:gd fmla="*/ 189 h 1329" name="T27"/>
                <a:gd fmla="*/ 99 w 929" name="T28"/>
                <a:gd fmla="*/ 204 h 1329" name="T29"/>
                <a:gd fmla="*/ 71 w 929" name="T30"/>
                <a:gd fmla="*/ 199 h 1329" name="T31"/>
                <a:gd fmla="*/ 65 w 929" name="T32"/>
                <a:gd fmla="*/ 222 h 1329" name="T33"/>
                <a:gd fmla="*/ 70 w 929" name="T34"/>
                <a:gd fmla="*/ 249 h 1329" name="T35"/>
                <a:gd fmla="*/ 48 w 929" name="T36"/>
                <a:gd fmla="*/ 267 h 1329" name="T37"/>
                <a:gd fmla="*/ 53 w 929" name="T38"/>
                <a:gd fmla="*/ 285 h 1329" name="T39"/>
                <a:gd fmla="*/ 63 w 929" name="T40"/>
                <a:gd fmla="*/ 304 h 1329" name="T41"/>
                <a:gd fmla="*/ 110 w 929" name="T42"/>
                <a:gd fmla="*/ 308 h 1329" name="T43"/>
                <a:gd fmla="*/ 142 w 929" name="T44"/>
                <a:gd fmla="*/ 313 h 1329" name="T45"/>
                <a:gd fmla="*/ 172 w 929" name="T46"/>
                <a:gd fmla="*/ 324 h 1329" name="T47"/>
                <a:gd fmla="*/ 188 w 929" name="T48"/>
                <a:gd fmla="*/ 330 h 1329" name="T49"/>
                <a:gd fmla="*/ 181 w 929" name="T50"/>
                <a:gd fmla="*/ 308 h 1329" name="T51"/>
                <a:gd fmla="*/ 202 w 929" name="T52"/>
                <a:gd fmla="*/ 290 h 1329" name="T53"/>
                <a:gd fmla="*/ 178 w 929" name="T54"/>
                <a:gd fmla="*/ 276 h 1329" name="T55"/>
                <a:gd fmla="*/ 200 w 929" name="T56"/>
                <a:gd fmla="*/ 270 h 1329" name="T57"/>
                <a:gd fmla="*/ 231 w 929" name="T58"/>
                <a:gd fmla="*/ 266 h 1329" name="T59"/>
                <a:gd fmla="*/ 218 w 929" name="T60"/>
                <a:gd fmla="*/ 241 h 1329" name="T61"/>
                <a:gd fmla="*/ 202 w 929" name="T62"/>
                <a:gd fmla="*/ 211 h 1329" name="T63"/>
                <a:gd fmla="*/ 210 w 929" name="T64"/>
                <a:gd fmla="*/ 167 h 1329" name="T65"/>
                <a:gd fmla="*/ 200 w 929" name="T66"/>
                <a:gd fmla="*/ 112 h 1329" name="T67"/>
                <a:gd fmla="*/ 196 w 929" name="T68"/>
                <a:gd fmla="*/ 65 h 1329" name="T69"/>
                <a:gd fmla="*/ 214 w 929" name="T70"/>
                <a:gd fmla="*/ 21 h 1329" name="T71"/>
                <a:gd fmla="*/ 206 w 929" name="T72"/>
                <a:gd fmla="*/ 0 h 1329" name="T73"/>
                <a:gd fmla="*/ 182 w 929" name="T74"/>
                <a:gd fmla="*/ 10 h 1329" name="T75"/>
                <a:gd fmla="*/ 164 w 929" name="T76"/>
                <a:gd fmla="*/ 44 h 1329" name="T77"/>
                <a:gd fmla="*/ 129 w 929" name="T78"/>
                <a:gd fmla="*/ 87 h 1329" name="T79"/>
                <a:gd fmla="*/ 99 w 929" name="T80"/>
                <a:gd fmla="*/ 84 h 1329" name="T81"/>
                <a:gd fmla="*/ 74 w 929" name="T82"/>
                <a:gd fmla="*/ 70 h 1329" name="T83"/>
                <a:gd fmla="*/ 72 w 929" name="T84"/>
                <a:gd fmla="*/ 42 h 1329" name="T85"/>
                <a:gd fmla="*/ 68 w 929" name="T86"/>
                <a:gd fmla="*/ 18 h 1329" name="T87"/>
                <a:gd fmla="*/ 43 w 929" name="T88"/>
                <a:gd fmla="*/ 42 h 1329" name="T89"/>
                <a:gd fmla="*/ 26 w 929" name="T90"/>
                <a:gd fmla="*/ 90 h 1329"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w 929" name="T138"/>
                <a:gd fmla="*/ 0 h 1329" name="T139"/>
                <a:gd fmla="*/ 929 w 929" name="T140"/>
                <a:gd fmla="*/ 1329 h 1329" name="T141"/>
              </a:gd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b="T141" l="T138" r="T140" t="T139"/>
              <a:pathLst>
                <a:path h="1329" w="929">
                  <a:moveTo>
                    <a:pt x="0" y="406"/>
                  </a:moveTo>
                  <a:lnTo>
                    <a:pt x="8" y="425"/>
                  </a:lnTo>
                  <a:lnTo>
                    <a:pt x="36" y="461"/>
                  </a:lnTo>
                  <a:lnTo>
                    <a:pt x="87" y="504"/>
                  </a:lnTo>
                  <a:lnTo>
                    <a:pt x="85" y="538"/>
                  </a:lnTo>
                  <a:lnTo>
                    <a:pt x="124" y="595"/>
                  </a:lnTo>
                  <a:lnTo>
                    <a:pt x="107" y="636"/>
                  </a:lnTo>
                  <a:lnTo>
                    <a:pt x="107" y="681"/>
                  </a:lnTo>
                  <a:lnTo>
                    <a:pt x="150" y="697"/>
                  </a:lnTo>
                  <a:lnTo>
                    <a:pt x="174" y="732"/>
                  </a:lnTo>
                  <a:lnTo>
                    <a:pt x="239" y="762"/>
                  </a:lnTo>
                  <a:lnTo>
                    <a:pt x="272" y="748"/>
                  </a:lnTo>
                  <a:lnTo>
                    <a:pt x="278" y="705"/>
                  </a:lnTo>
                  <a:lnTo>
                    <a:pt x="317" y="689"/>
                  </a:lnTo>
                  <a:lnTo>
                    <a:pt x="335" y="648"/>
                  </a:lnTo>
                  <a:lnTo>
                    <a:pt x="315" y="612"/>
                  </a:lnTo>
                  <a:lnTo>
                    <a:pt x="264" y="593"/>
                  </a:lnTo>
                  <a:lnTo>
                    <a:pt x="288" y="435"/>
                  </a:lnTo>
                  <a:lnTo>
                    <a:pt x="319" y="451"/>
                  </a:lnTo>
                  <a:lnTo>
                    <a:pt x="370" y="453"/>
                  </a:lnTo>
                  <a:lnTo>
                    <a:pt x="372" y="484"/>
                  </a:lnTo>
                  <a:lnTo>
                    <a:pt x="439" y="504"/>
                  </a:lnTo>
                  <a:lnTo>
                    <a:pt x="563" y="559"/>
                  </a:lnTo>
                  <a:lnTo>
                    <a:pt x="575" y="603"/>
                  </a:lnTo>
                  <a:lnTo>
                    <a:pt x="550" y="646"/>
                  </a:lnTo>
                  <a:lnTo>
                    <a:pt x="561" y="697"/>
                  </a:lnTo>
                  <a:lnTo>
                    <a:pt x="557" y="750"/>
                  </a:lnTo>
                  <a:lnTo>
                    <a:pt x="449" y="758"/>
                  </a:lnTo>
                  <a:lnTo>
                    <a:pt x="449" y="807"/>
                  </a:lnTo>
                  <a:lnTo>
                    <a:pt x="396" y="819"/>
                  </a:lnTo>
                  <a:lnTo>
                    <a:pt x="349" y="793"/>
                  </a:lnTo>
                  <a:lnTo>
                    <a:pt x="286" y="797"/>
                  </a:lnTo>
                  <a:lnTo>
                    <a:pt x="288" y="851"/>
                  </a:lnTo>
                  <a:lnTo>
                    <a:pt x="260" y="890"/>
                  </a:lnTo>
                  <a:lnTo>
                    <a:pt x="305" y="921"/>
                  </a:lnTo>
                  <a:lnTo>
                    <a:pt x="282" y="998"/>
                  </a:lnTo>
                  <a:lnTo>
                    <a:pt x="292" y="1057"/>
                  </a:lnTo>
                  <a:lnTo>
                    <a:pt x="195" y="1071"/>
                  </a:lnTo>
                  <a:lnTo>
                    <a:pt x="211" y="1093"/>
                  </a:lnTo>
                  <a:lnTo>
                    <a:pt x="215" y="1142"/>
                  </a:lnTo>
                  <a:lnTo>
                    <a:pt x="191" y="1156"/>
                  </a:lnTo>
                  <a:lnTo>
                    <a:pt x="252" y="1217"/>
                  </a:lnTo>
                  <a:lnTo>
                    <a:pt x="345" y="1191"/>
                  </a:lnTo>
                  <a:lnTo>
                    <a:pt x="443" y="1232"/>
                  </a:lnTo>
                  <a:lnTo>
                    <a:pt x="506" y="1280"/>
                  </a:lnTo>
                  <a:lnTo>
                    <a:pt x="571" y="1254"/>
                  </a:lnTo>
                  <a:lnTo>
                    <a:pt x="642" y="1299"/>
                  </a:lnTo>
                  <a:lnTo>
                    <a:pt x="689" y="1299"/>
                  </a:lnTo>
                  <a:lnTo>
                    <a:pt x="691" y="1329"/>
                  </a:lnTo>
                  <a:lnTo>
                    <a:pt x="754" y="1323"/>
                  </a:lnTo>
                  <a:lnTo>
                    <a:pt x="756" y="1270"/>
                  </a:lnTo>
                  <a:lnTo>
                    <a:pt x="727" y="1234"/>
                  </a:lnTo>
                  <a:lnTo>
                    <a:pt x="748" y="1205"/>
                  </a:lnTo>
                  <a:lnTo>
                    <a:pt x="811" y="1163"/>
                  </a:lnTo>
                  <a:lnTo>
                    <a:pt x="776" y="1142"/>
                  </a:lnTo>
                  <a:lnTo>
                    <a:pt x="715" y="1104"/>
                  </a:lnTo>
                  <a:lnTo>
                    <a:pt x="733" y="1069"/>
                  </a:lnTo>
                  <a:lnTo>
                    <a:pt x="802" y="1083"/>
                  </a:lnTo>
                  <a:lnTo>
                    <a:pt x="880" y="1089"/>
                  </a:lnTo>
                  <a:lnTo>
                    <a:pt x="926" y="1065"/>
                  </a:lnTo>
                  <a:lnTo>
                    <a:pt x="929" y="1014"/>
                  </a:lnTo>
                  <a:lnTo>
                    <a:pt x="874" y="967"/>
                  </a:lnTo>
                  <a:lnTo>
                    <a:pt x="837" y="906"/>
                  </a:lnTo>
                  <a:lnTo>
                    <a:pt x="809" y="845"/>
                  </a:lnTo>
                  <a:lnTo>
                    <a:pt x="811" y="736"/>
                  </a:lnTo>
                  <a:lnTo>
                    <a:pt x="843" y="671"/>
                  </a:lnTo>
                  <a:lnTo>
                    <a:pt x="819" y="583"/>
                  </a:lnTo>
                  <a:lnTo>
                    <a:pt x="800" y="449"/>
                  </a:lnTo>
                  <a:lnTo>
                    <a:pt x="837" y="351"/>
                  </a:lnTo>
                  <a:lnTo>
                    <a:pt x="786" y="262"/>
                  </a:lnTo>
                  <a:lnTo>
                    <a:pt x="829" y="209"/>
                  </a:lnTo>
                  <a:lnTo>
                    <a:pt x="859" y="85"/>
                  </a:lnTo>
                  <a:lnTo>
                    <a:pt x="859" y="18"/>
                  </a:lnTo>
                  <a:lnTo>
                    <a:pt x="825" y="0"/>
                  </a:lnTo>
                  <a:lnTo>
                    <a:pt x="788" y="59"/>
                  </a:lnTo>
                  <a:lnTo>
                    <a:pt x="731" y="40"/>
                  </a:lnTo>
                  <a:lnTo>
                    <a:pt x="678" y="99"/>
                  </a:lnTo>
                  <a:lnTo>
                    <a:pt x="658" y="179"/>
                  </a:lnTo>
                  <a:lnTo>
                    <a:pt x="561" y="309"/>
                  </a:lnTo>
                  <a:lnTo>
                    <a:pt x="516" y="349"/>
                  </a:lnTo>
                  <a:lnTo>
                    <a:pt x="487" y="321"/>
                  </a:lnTo>
                  <a:lnTo>
                    <a:pt x="396" y="337"/>
                  </a:lnTo>
                  <a:lnTo>
                    <a:pt x="355" y="284"/>
                  </a:lnTo>
                  <a:lnTo>
                    <a:pt x="296" y="282"/>
                  </a:lnTo>
                  <a:lnTo>
                    <a:pt x="254" y="242"/>
                  </a:lnTo>
                  <a:lnTo>
                    <a:pt x="290" y="168"/>
                  </a:lnTo>
                  <a:lnTo>
                    <a:pt x="305" y="122"/>
                  </a:lnTo>
                  <a:lnTo>
                    <a:pt x="272" y="73"/>
                  </a:lnTo>
                  <a:lnTo>
                    <a:pt x="207" y="91"/>
                  </a:lnTo>
                  <a:lnTo>
                    <a:pt x="172" y="170"/>
                  </a:lnTo>
                  <a:lnTo>
                    <a:pt x="158" y="307"/>
                  </a:lnTo>
                  <a:lnTo>
                    <a:pt x="107" y="362"/>
                  </a:lnTo>
                  <a:lnTo>
                    <a:pt x="0" y="406"/>
                  </a:lnTo>
                </a:path>
              </a:pathLst>
            </a:custGeom>
            <a:grpFill/>
            <a:ln w="6350">
              <a:solidFill>
                <a:schemeClr val="bg1">
                  <a:lumMod val="95000"/>
                </a:schemeClr>
              </a:solidFill>
              <a:prstDash val="solid"/>
              <a:round/>
            </a:ln>
          </p:spPr>
          <p:txBody>
            <a:bodyPr/>
            <a:lstStyle/>
            <a:p>
              <a:endParaRPr altLang="en-US" lang="zh-CN" sz="2400"/>
            </a:p>
          </p:txBody>
        </p:sp>
        <p:sp>
          <p:nvSpPr>
            <p:cNvPr id="88" name="Freeform 128"/>
            <p:cNvSpPr/>
            <p:nvPr/>
          </p:nvSpPr>
          <p:spPr bwMode="gray">
            <a:xfrm>
              <a:off x="3987" y="3238"/>
              <a:ext cx="121" cy="305"/>
            </a:xfrm>
            <a:custGeom>
              <a:gdLst>
                <a:gd fmla="*/ 43 w 242" name="T0"/>
                <a:gd fmla="*/ 1 h 610" name="T1"/>
                <a:gd fmla="*/ 39 w 242" name="T2"/>
                <a:gd fmla="*/ 6 h 610" name="T3"/>
                <a:gd fmla="*/ 33 w 242" name="T4"/>
                <a:gd fmla="*/ 11 h 610" name="T5"/>
                <a:gd fmla="*/ 28 w 242" name="T6"/>
                <a:gd fmla="*/ 16 h 610" name="T7"/>
                <a:gd fmla="*/ 22 w 242" name="T8"/>
                <a:gd fmla="*/ 24 h 610" name="T9"/>
                <a:gd fmla="*/ 19 w 242" name="T10"/>
                <a:gd fmla="*/ 30 h 610" name="T11"/>
                <a:gd fmla="*/ 16 w 242" name="T12"/>
                <a:gd fmla="*/ 37 h 610" name="T13"/>
                <a:gd fmla="*/ 11 w 242" name="T14"/>
                <a:gd fmla="*/ 47 h 610" name="T15"/>
                <a:gd fmla="*/ 5 w 242" name="T16"/>
                <a:gd fmla="*/ 58 h 610" name="T17"/>
                <a:gd fmla="*/ 1 w 242" name="T18"/>
                <a:gd fmla="*/ 67 h 610" name="T19"/>
                <a:gd fmla="*/ 1 w 242" name="T20"/>
                <a:gd fmla="*/ 77 h 610" name="T21"/>
                <a:gd fmla="*/ 4 w 242" name="T22"/>
                <a:gd fmla="*/ 88 h 610" name="T23"/>
                <a:gd fmla="*/ 5 w 242" name="T24"/>
                <a:gd fmla="*/ 99 h 610" name="T25"/>
                <a:gd fmla="*/ 3 w 242" name="T26"/>
                <a:gd fmla="*/ 108 h 610" name="T27"/>
                <a:gd fmla="*/ 6 w 242" name="T28"/>
                <a:gd fmla="*/ 114 h 610" name="T29"/>
                <a:gd fmla="*/ 15 w 242" name="T30"/>
                <a:gd fmla="*/ 119 h 610" name="T31"/>
                <a:gd fmla="*/ 22 w 242" name="T32"/>
                <a:gd fmla="*/ 129 h 610" name="T33"/>
                <a:gd fmla="*/ 28 w 242" name="T34"/>
                <a:gd fmla="*/ 135 h 610" name="T35"/>
                <a:gd fmla="*/ 33 w 242" name="T36"/>
                <a:gd fmla="*/ 139 h 610" name="T37"/>
                <a:gd fmla="*/ 35 w 242" name="T38"/>
                <a:gd fmla="*/ 146 h 610" name="T39"/>
                <a:gd fmla="*/ 37 w 242" name="T40"/>
                <a:gd fmla="*/ 152 h 610" name="T41"/>
                <a:gd fmla="*/ 41 w 242" name="T42"/>
                <a:gd fmla="*/ 152 h 610" name="T43"/>
                <a:gd fmla="*/ 42 w 242" name="T44"/>
                <a:gd fmla="*/ 146 h 610" name="T45"/>
                <a:gd fmla="*/ 42 w 242" name="T46"/>
                <a:gd fmla="*/ 135 h 610" name="T47"/>
                <a:gd fmla="*/ 45 w 242" name="T48"/>
                <a:gd fmla="*/ 123 h 610" name="T49"/>
                <a:gd fmla="*/ 51 w 242" name="T50"/>
                <a:gd fmla="*/ 114 h 610" name="T51"/>
                <a:gd fmla="*/ 55 w 242" name="T52"/>
                <a:gd fmla="*/ 103 h 610" name="T53"/>
                <a:gd fmla="*/ 57 w 242" name="T54"/>
                <a:gd fmla="*/ 86 h 610" name="T55"/>
                <a:gd fmla="*/ 58 w 242" name="T56"/>
                <a:gd fmla="*/ 66 h 610" name="T57"/>
                <a:gd fmla="*/ 58 w 242" name="T58"/>
                <a:gd fmla="*/ 51 h 610" name="T59"/>
                <a:gd fmla="*/ 60 w 242" name="T60"/>
                <a:gd fmla="*/ 39 h 610" name="T61"/>
                <a:gd fmla="*/ 60 w 242" name="T62"/>
                <a:gd fmla="*/ 28 h 610" name="T63"/>
                <a:gd fmla="*/ 56 w 242" name="T64"/>
                <a:gd fmla="*/ 19 h 610" name="T65"/>
                <a:gd fmla="*/ 52 w 242" name="T66"/>
                <a:gd fmla="*/ 10 h 610" name="T67"/>
                <a:gd fmla="*/ 47 w 242" name="T68"/>
                <a:gd fmla="*/ 2 h 610" name="T69"/>
                <a:gd fmla="*/ 44 w 242" name="T70"/>
                <a:gd fmla="*/ 0 h 610"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w 242" name="T108"/>
                <a:gd fmla="*/ 0 h 610" name="T109"/>
                <a:gd fmla="*/ 242 w 242" name="T110"/>
                <a:gd fmla="*/ 610 h 610" name="T111"/>
              </a:gd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b="T111" l="T108" r="T110" t="T109"/>
              <a:pathLst>
                <a:path h="610" w="241">
                  <a:moveTo>
                    <a:pt x="173" y="0"/>
                  </a:moveTo>
                  <a:lnTo>
                    <a:pt x="172" y="4"/>
                  </a:lnTo>
                  <a:lnTo>
                    <a:pt x="164" y="12"/>
                  </a:lnTo>
                  <a:lnTo>
                    <a:pt x="154" y="24"/>
                  </a:lnTo>
                  <a:lnTo>
                    <a:pt x="144" y="36"/>
                  </a:lnTo>
                  <a:lnTo>
                    <a:pt x="132" y="44"/>
                  </a:lnTo>
                  <a:lnTo>
                    <a:pt x="122" y="49"/>
                  </a:lnTo>
                  <a:lnTo>
                    <a:pt x="111" y="63"/>
                  </a:lnTo>
                  <a:lnTo>
                    <a:pt x="97" y="79"/>
                  </a:lnTo>
                  <a:lnTo>
                    <a:pt x="87" y="97"/>
                  </a:lnTo>
                  <a:lnTo>
                    <a:pt x="77" y="112"/>
                  </a:lnTo>
                  <a:lnTo>
                    <a:pt x="73" y="122"/>
                  </a:lnTo>
                  <a:lnTo>
                    <a:pt x="71" y="132"/>
                  </a:lnTo>
                  <a:lnTo>
                    <a:pt x="63" y="148"/>
                  </a:lnTo>
                  <a:lnTo>
                    <a:pt x="53" y="168"/>
                  </a:lnTo>
                  <a:lnTo>
                    <a:pt x="44" y="189"/>
                  </a:lnTo>
                  <a:lnTo>
                    <a:pt x="32" y="213"/>
                  </a:lnTo>
                  <a:lnTo>
                    <a:pt x="20" y="234"/>
                  </a:lnTo>
                  <a:lnTo>
                    <a:pt x="10" y="254"/>
                  </a:lnTo>
                  <a:lnTo>
                    <a:pt x="4" y="268"/>
                  </a:lnTo>
                  <a:lnTo>
                    <a:pt x="0" y="288"/>
                  </a:lnTo>
                  <a:lnTo>
                    <a:pt x="2" y="309"/>
                  </a:lnTo>
                  <a:lnTo>
                    <a:pt x="8" y="331"/>
                  </a:lnTo>
                  <a:lnTo>
                    <a:pt x="14" y="354"/>
                  </a:lnTo>
                  <a:lnTo>
                    <a:pt x="18" y="376"/>
                  </a:lnTo>
                  <a:lnTo>
                    <a:pt x="18" y="396"/>
                  </a:lnTo>
                  <a:lnTo>
                    <a:pt x="14" y="414"/>
                  </a:lnTo>
                  <a:lnTo>
                    <a:pt x="12" y="431"/>
                  </a:lnTo>
                  <a:lnTo>
                    <a:pt x="14" y="445"/>
                  </a:lnTo>
                  <a:lnTo>
                    <a:pt x="24" y="455"/>
                  </a:lnTo>
                  <a:lnTo>
                    <a:pt x="42" y="467"/>
                  </a:lnTo>
                  <a:lnTo>
                    <a:pt x="57" y="477"/>
                  </a:lnTo>
                  <a:lnTo>
                    <a:pt x="71" y="492"/>
                  </a:lnTo>
                  <a:lnTo>
                    <a:pt x="85" y="514"/>
                  </a:lnTo>
                  <a:lnTo>
                    <a:pt x="99" y="530"/>
                  </a:lnTo>
                  <a:lnTo>
                    <a:pt x="111" y="540"/>
                  </a:lnTo>
                  <a:lnTo>
                    <a:pt x="122" y="547"/>
                  </a:lnTo>
                  <a:lnTo>
                    <a:pt x="130" y="555"/>
                  </a:lnTo>
                  <a:lnTo>
                    <a:pt x="136" y="569"/>
                  </a:lnTo>
                  <a:lnTo>
                    <a:pt x="140" y="583"/>
                  </a:lnTo>
                  <a:lnTo>
                    <a:pt x="144" y="597"/>
                  </a:lnTo>
                  <a:lnTo>
                    <a:pt x="148" y="606"/>
                  </a:lnTo>
                  <a:lnTo>
                    <a:pt x="154" y="610"/>
                  </a:lnTo>
                  <a:lnTo>
                    <a:pt x="162" y="606"/>
                  </a:lnTo>
                  <a:lnTo>
                    <a:pt x="168" y="597"/>
                  </a:lnTo>
                  <a:lnTo>
                    <a:pt x="168" y="581"/>
                  </a:lnTo>
                  <a:lnTo>
                    <a:pt x="168" y="559"/>
                  </a:lnTo>
                  <a:lnTo>
                    <a:pt x="168" y="538"/>
                  </a:lnTo>
                  <a:lnTo>
                    <a:pt x="172" y="516"/>
                  </a:lnTo>
                  <a:lnTo>
                    <a:pt x="179" y="494"/>
                  </a:lnTo>
                  <a:lnTo>
                    <a:pt x="189" y="475"/>
                  </a:lnTo>
                  <a:lnTo>
                    <a:pt x="201" y="457"/>
                  </a:lnTo>
                  <a:lnTo>
                    <a:pt x="211" y="435"/>
                  </a:lnTo>
                  <a:lnTo>
                    <a:pt x="217" y="412"/>
                  </a:lnTo>
                  <a:lnTo>
                    <a:pt x="221" y="380"/>
                  </a:lnTo>
                  <a:lnTo>
                    <a:pt x="225" y="343"/>
                  </a:lnTo>
                  <a:lnTo>
                    <a:pt x="227" y="303"/>
                  </a:lnTo>
                  <a:lnTo>
                    <a:pt x="229" y="264"/>
                  </a:lnTo>
                  <a:lnTo>
                    <a:pt x="227" y="231"/>
                  </a:lnTo>
                  <a:lnTo>
                    <a:pt x="229" y="203"/>
                  </a:lnTo>
                  <a:lnTo>
                    <a:pt x="233" y="179"/>
                  </a:lnTo>
                  <a:lnTo>
                    <a:pt x="240" y="156"/>
                  </a:lnTo>
                  <a:lnTo>
                    <a:pt x="242" y="134"/>
                  </a:lnTo>
                  <a:lnTo>
                    <a:pt x="238" y="112"/>
                  </a:lnTo>
                  <a:lnTo>
                    <a:pt x="229" y="89"/>
                  </a:lnTo>
                  <a:lnTo>
                    <a:pt x="223" y="73"/>
                  </a:lnTo>
                  <a:lnTo>
                    <a:pt x="215" y="59"/>
                  </a:lnTo>
                  <a:lnTo>
                    <a:pt x="207" y="42"/>
                  </a:lnTo>
                  <a:lnTo>
                    <a:pt x="195" y="22"/>
                  </a:lnTo>
                  <a:lnTo>
                    <a:pt x="185" y="10"/>
                  </a:lnTo>
                  <a:lnTo>
                    <a:pt x="177" y="2"/>
                  </a:lnTo>
                  <a:lnTo>
                    <a:pt x="173" y="0"/>
                  </a:lnTo>
                </a:path>
              </a:pathLst>
            </a:custGeom>
            <a:grpFill/>
            <a:ln w="6350">
              <a:solidFill>
                <a:schemeClr val="bg1">
                  <a:lumMod val="95000"/>
                </a:schemeClr>
              </a:solidFill>
              <a:prstDash val="solid"/>
              <a:round/>
            </a:ln>
          </p:spPr>
          <p:txBody>
            <a:bodyPr/>
            <a:lstStyle/>
            <a:p>
              <a:endParaRPr altLang="en-US" lang="zh-CN" sz="2400"/>
            </a:p>
          </p:txBody>
        </p:sp>
      </p:grpSp>
      <p:sp>
        <p:nvSpPr>
          <p:cNvPr id="89" name="Freeform 78"/>
          <p:cNvSpPr/>
          <p:nvPr/>
        </p:nvSpPr>
        <p:spPr bwMode="gray">
          <a:xfrm>
            <a:off x="4445981" y="5252044"/>
            <a:ext cx="895467" cy="762000"/>
          </a:xfrm>
          <a:custGeom>
            <a:gdLst>
              <a:gd fmla="*/ 279 w 1128" name="T0"/>
              <a:gd fmla="*/ 62 h 960" name="T1"/>
              <a:gd fmla="*/ 272 w 1128" name="T2"/>
              <a:gd fmla="*/ 67 h 960" name="T3"/>
              <a:gd fmla="*/ 266 w 1128" name="T4"/>
              <a:gd fmla="*/ 77 h 960" name="T5"/>
              <a:gd fmla="*/ 261 w 1128" name="T6"/>
              <a:gd fmla="*/ 87 h 960" name="T7"/>
              <a:gd fmla="*/ 254 w 1128" name="T8"/>
              <a:gd fmla="*/ 97 h 960" name="T9"/>
              <a:gd fmla="*/ 241 w 1128" name="T10"/>
              <a:gd fmla="*/ 103 h 960" name="T11"/>
              <a:gd fmla="*/ 230 w 1128" name="T12"/>
              <a:gd fmla="*/ 104 h 960" name="T13"/>
              <a:gd fmla="*/ 216 w 1128" name="T14"/>
              <a:gd fmla="*/ 103 h 960" name="T15"/>
              <a:gd fmla="*/ 203 w 1128" name="T16"/>
              <a:gd fmla="*/ 110 h 960" name="T17"/>
              <a:gd fmla="*/ 199 w 1128" name="T18"/>
              <a:gd fmla="*/ 115 h 960" name="T19"/>
              <a:gd fmla="*/ 198 w 1128" name="T20"/>
              <a:gd fmla="*/ 118 h 960" name="T21"/>
              <a:gd fmla="*/ 196 w 1128" name="T22"/>
              <a:gd fmla="*/ 119 h 960" name="T23"/>
              <a:gd fmla="*/ 190 w 1128" name="T24"/>
              <a:gd fmla="*/ 114 h 960" name="T25"/>
              <a:gd fmla="*/ 183 w 1128" name="T26"/>
              <a:gd fmla="*/ 118 h 960" name="T27"/>
              <a:gd fmla="*/ 177 w 1128" name="T28"/>
              <a:gd fmla="*/ 127 h 960" name="T29"/>
              <a:gd fmla="*/ 164 w 1128" name="T30"/>
              <a:gd fmla="*/ 127 h 960" name="T31"/>
              <a:gd fmla="*/ 155 w 1128" name="T32"/>
              <a:gd fmla="*/ 120 h 960" name="T33"/>
              <a:gd fmla="*/ 148 w 1128" name="T34"/>
              <a:gd fmla="*/ 111 h 960" name="T35"/>
              <a:gd fmla="*/ 143 w 1128" name="T36"/>
              <a:gd fmla="*/ 113 h 960" name="T37"/>
              <a:gd fmla="*/ 147 w 1128" name="T38"/>
              <a:gd fmla="*/ 122 h 960" name="T39"/>
              <a:gd fmla="*/ 154 w 1128" name="T40"/>
              <a:gd fmla="*/ 130 h 960" name="T41"/>
              <a:gd fmla="*/ 153 w 1128" name="T42"/>
              <a:gd fmla="*/ 140 h 960" name="T43"/>
              <a:gd fmla="*/ 140 w 1128" name="T44"/>
              <a:gd fmla="*/ 149 h 960" name="T45"/>
              <a:gd fmla="*/ 134 w 1128" name="T46"/>
              <a:gd fmla="*/ 149 h 960" name="T47"/>
              <a:gd fmla="*/ 132 w 1128" name="T48"/>
              <a:gd fmla="*/ 148 h 960" name="T49"/>
              <a:gd fmla="*/ 130 w 1128" name="T50"/>
              <a:gd fmla="*/ 148 h 960" name="T51"/>
              <a:gd fmla="*/ 126 w 1128" name="T52"/>
              <a:gd fmla="*/ 154 h 960" name="T53"/>
              <a:gd fmla="*/ 116 w 1128" name="T54"/>
              <a:gd fmla="*/ 163 h 960" name="T55"/>
              <a:gd fmla="*/ 110 w 1128" name="T56"/>
              <a:gd fmla="*/ 167 h 960" name="T57"/>
              <a:gd fmla="*/ 97 w 1128" name="T58"/>
              <a:gd fmla="*/ 168 h 960" name="T59"/>
              <a:gd fmla="*/ 87 w 1128" name="T60"/>
              <a:gd fmla="*/ 171 h 960" name="T61"/>
              <a:gd fmla="*/ 75 w 1128" name="T62"/>
              <a:gd fmla="*/ 179 h 960" name="T63"/>
              <a:gd fmla="*/ 56 w 1128" name="T64"/>
              <a:gd fmla="*/ 185 h 960" name="T65"/>
              <a:gd fmla="*/ 46 w 1128" name="T66"/>
              <a:gd fmla="*/ 186 h 960" name="T67"/>
              <a:gd fmla="*/ 38 w 1128" name="T68"/>
              <a:gd fmla="*/ 194 h 960" name="T69"/>
              <a:gd fmla="*/ 29 w 1128" name="T70"/>
              <a:gd fmla="*/ 199 h 960" name="T71"/>
              <a:gd fmla="*/ 23 w 1128" name="T72"/>
              <a:gd fmla="*/ 207 h 960" name="T73"/>
              <a:gd fmla="*/ 26 w 1128" name="T74"/>
              <a:gd fmla="*/ 214 h 960" name="T75"/>
              <a:gd fmla="*/ 35 w 1128" name="T76"/>
              <a:gd fmla="*/ 227 h 960" name="T77"/>
              <a:gd fmla="*/ 35 w 1128" name="T78"/>
              <a:gd fmla="*/ 235 h 960" name="T79"/>
              <a:gd fmla="*/ 24 w 1128" name="T80"/>
              <a:gd fmla="*/ 240 h 960" name="T81"/>
              <a:gd fmla="*/ 13 w 1128" name="T82"/>
              <a:gd fmla="*/ 235 h 960" name="T83"/>
              <a:gd fmla="*/ 4 w 1128" name="T84"/>
              <a:gd fmla="*/ 222 h 960" name="T85"/>
              <a:gd fmla="*/ 1 w 1128" name="T86"/>
              <a:gd fmla="*/ 210 h 960" name="T87"/>
              <a:gd fmla="*/ 1 w 1128" name="T88"/>
              <a:gd fmla="*/ 200 h 960" name="T89"/>
              <a:gd fmla="*/ 8 w 1128" name="T90"/>
              <a:gd fmla="*/ 189 h 960" name="T91"/>
              <a:gd fmla="*/ 0 w 1128" name="T92"/>
              <a:gd fmla="*/ 184 h 960" name="T93"/>
              <a:gd fmla="*/ 19 w 1128" name="T94"/>
              <a:gd fmla="*/ 160 h 960" name="T95"/>
              <a:gd fmla="*/ 37 w 1128" name="T96"/>
              <a:gd fmla="*/ 139 h 960" name="T97"/>
              <a:gd fmla="*/ 59 w 1128" name="T98"/>
              <a:gd fmla="*/ 101 h 960" name="T99"/>
              <a:gd fmla="*/ 74 w 1128" name="T100"/>
              <a:gd fmla="*/ 62 h 960" name="T101"/>
              <a:gd fmla="*/ 82 w 1128" name="T102"/>
              <a:gd fmla="*/ 36 h 960" name="T103"/>
              <a:gd fmla="*/ 121 w 1128" name="T104"/>
              <a:gd fmla="*/ 3 h 960" name="T105"/>
              <a:gd fmla="*/ 156 w 1128" name="T106"/>
              <a:gd fmla="*/ 8 h 960" name="T107"/>
              <a:gd fmla="*/ 170 w 1128" name="T108"/>
              <a:gd fmla="*/ 24 h 960" name="T109"/>
              <a:gd fmla="*/ 185 w 1128" name="T110"/>
              <a:gd fmla="*/ 32 h 960" name="T111"/>
              <a:gd fmla="*/ 224 w 1128" name="T112"/>
              <a:gd fmla="*/ 15 h 960" name="T113"/>
              <a:gd fmla="*/ 272 w 1128" name="T114"/>
              <a:gd fmla="*/ 41 h 960"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w 1128" name="T174"/>
              <a:gd fmla="*/ 0 h 960" name="T175"/>
              <a:gd fmla="*/ 1128 w 1128" name="T176"/>
              <a:gd fmla="*/ 960 h 960" name="T177"/>
            </a:gd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b="T177" l="T174" r="T176" t="T175"/>
            <a:pathLst>
              <a:path h="960" w="1128">
                <a:moveTo>
                  <a:pt x="1128" y="246"/>
                </a:moveTo>
                <a:lnTo>
                  <a:pt x="1124" y="248"/>
                </a:lnTo>
                <a:lnTo>
                  <a:pt x="1116" y="250"/>
                </a:lnTo>
                <a:lnTo>
                  <a:pt x="1104" y="254"/>
                </a:lnTo>
                <a:lnTo>
                  <a:pt x="1094" y="259"/>
                </a:lnTo>
                <a:lnTo>
                  <a:pt x="1088" y="265"/>
                </a:lnTo>
                <a:lnTo>
                  <a:pt x="1083" y="275"/>
                </a:lnTo>
                <a:lnTo>
                  <a:pt x="1075" y="289"/>
                </a:lnTo>
                <a:lnTo>
                  <a:pt x="1063" y="305"/>
                </a:lnTo>
                <a:lnTo>
                  <a:pt x="1055" y="318"/>
                </a:lnTo>
                <a:lnTo>
                  <a:pt x="1047" y="332"/>
                </a:lnTo>
                <a:lnTo>
                  <a:pt x="1043" y="348"/>
                </a:lnTo>
                <a:lnTo>
                  <a:pt x="1037" y="362"/>
                </a:lnTo>
                <a:lnTo>
                  <a:pt x="1029" y="376"/>
                </a:lnTo>
                <a:lnTo>
                  <a:pt x="1016" y="387"/>
                </a:lnTo>
                <a:lnTo>
                  <a:pt x="1002" y="395"/>
                </a:lnTo>
                <a:lnTo>
                  <a:pt x="984" y="403"/>
                </a:lnTo>
                <a:lnTo>
                  <a:pt x="966" y="411"/>
                </a:lnTo>
                <a:lnTo>
                  <a:pt x="949" y="417"/>
                </a:lnTo>
                <a:lnTo>
                  <a:pt x="937" y="419"/>
                </a:lnTo>
                <a:lnTo>
                  <a:pt x="921" y="415"/>
                </a:lnTo>
                <a:lnTo>
                  <a:pt x="903" y="411"/>
                </a:lnTo>
                <a:lnTo>
                  <a:pt x="884" y="409"/>
                </a:lnTo>
                <a:lnTo>
                  <a:pt x="864" y="411"/>
                </a:lnTo>
                <a:lnTo>
                  <a:pt x="846" y="419"/>
                </a:lnTo>
                <a:lnTo>
                  <a:pt x="829" y="431"/>
                </a:lnTo>
                <a:lnTo>
                  <a:pt x="813" y="440"/>
                </a:lnTo>
                <a:lnTo>
                  <a:pt x="801" y="450"/>
                </a:lnTo>
                <a:lnTo>
                  <a:pt x="799" y="454"/>
                </a:lnTo>
                <a:lnTo>
                  <a:pt x="797" y="458"/>
                </a:lnTo>
                <a:lnTo>
                  <a:pt x="795" y="464"/>
                </a:lnTo>
                <a:lnTo>
                  <a:pt x="793" y="468"/>
                </a:lnTo>
                <a:lnTo>
                  <a:pt x="791" y="472"/>
                </a:lnTo>
                <a:lnTo>
                  <a:pt x="789" y="474"/>
                </a:lnTo>
                <a:lnTo>
                  <a:pt x="787" y="474"/>
                </a:lnTo>
                <a:lnTo>
                  <a:pt x="783" y="474"/>
                </a:lnTo>
                <a:lnTo>
                  <a:pt x="777" y="470"/>
                </a:lnTo>
                <a:lnTo>
                  <a:pt x="770" y="462"/>
                </a:lnTo>
                <a:lnTo>
                  <a:pt x="760" y="456"/>
                </a:lnTo>
                <a:lnTo>
                  <a:pt x="752" y="456"/>
                </a:lnTo>
                <a:lnTo>
                  <a:pt x="742" y="462"/>
                </a:lnTo>
                <a:lnTo>
                  <a:pt x="734" y="472"/>
                </a:lnTo>
                <a:lnTo>
                  <a:pt x="726" y="484"/>
                </a:lnTo>
                <a:lnTo>
                  <a:pt x="718" y="496"/>
                </a:lnTo>
                <a:lnTo>
                  <a:pt x="708" y="507"/>
                </a:lnTo>
                <a:lnTo>
                  <a:pt x="695" y="513"/>
                </a:lnTo>
                <a:lnTo>
                  <a:pt x="679" y="513"/>
                </a:lnTo>
                <a:lnTo>
                  <a:pt x="657" y="509"/>
                </a:lnTo>
                <a:lnTo>
                  <a:pt x="644" y="503"/>
                </a:lnTo>
                <a:lnTo>
                  <a:pt x="634" y="494"/>
                </a:lnTo>
                <a:lnTo>
                  <a:pt x="622" y="482"/>
                </a:lnTo>
                <a:lnTo>
                  <a:pt x="612" y="468"/>
                </a:lnTo>
                <a:lnTo>
                  <a:pt x="602" y="454"/>
                </a:lnTo>
                <a:lnTo>
                  <a:pt x="592" y="442"/>
                </a:lnTo>
                <a:lnTo>
                  <a:pt x="583" y="437"/>
                </a:lnTo>
                <a:lnTo>
                  <a:pt x="575" y="440"/>
                </a:lnTo>
                <a:lnTo>
                  <a:pt x="571" y="452"/>
                </a:lnTo>
                <a:lnTo>
                  <a:pt x="575" y="464"/>
                </a:lnTo>
                <a:lnTo>
                  <a:pt x="581" y="478"/>
                </a:lnTo>
                <a:lnTo>
                  <a:pt x="588" y="490"/>
                </a:lnTo>
                <a:lnTo>
                  <a:pt x="596" y="498"/>
                </a:lnTo>
                <a:lnTo>
                  <a:pt x="608" y="509"/>
                </a:lnTo>
                <a:lnTo>
                  <a:pt x="618" y="519"/>
                </a:lnTo>
                <a:lnTo>
                  <a:pt x="624" y="531"/>
                </a:lnTo>
                <a:lnTo>
                  <a:pt x="624" y="541"/>
                </a:lnTo>
                <a:lnTo>
                  <a:pt x="612" y="557"/>
                </a:lnTo>
                <a:lnTo>
                  <a:pt x="596" y="574"/>
                </a:lnTo>
                <a:lnTo>
                  <a:pt x="577" y="588"/>
                </a:lnTo>
                <a:lnTo>
                  <a:pt x="557" y="596"/>
                </a:lnTo>
                <a:lnTo>
                  <a:pt x="545" y="600"/>
                </a:lnTo>
                <a:lnTo>
                  <a:pt x="535" y="598"/>
                </a:lnTo>
                <a:lnTo>
                  <a:pt x="533" y="596"/>
                </a:lnTo>
                <a:lnTo>
                  <a:pt x="531" y="594"/>
                </a:lnTo>
                <a:lnTo>
                  <a:pt x="527" y="592"/>
                </a:lnTo>
                <a:lnTo>
                  <a:pt x="525" y="590"/>
                </a:lnTo>
                <a:lnTo>
                  <a:pt x="523" y="590"/>
                </a:lnTo>
                <a:lnTo>
                  <a:pt x="521" y="590"/>
                </a:lnTo>
                <a:lnTo>
                  <a:pt x="520" y="592"/>
                </a:lnTo>
                <a:lnTo>
                  <a:pt x="518" y="598"/>
                </a:lnTo>
                <a:lnTo>
                  <a:pt x="514" y="608"/>
                </a:lnTo>
                <a:lnTo>
                  <a:pt x="504" y="614"/>
                </a:lnTo>
                <a:lnTo>
                  <a:pt x="492" y="624"/>
                </a:lnTo>
                <a:lnTo>
                  <a:pt x="478" y="637"/>
                </a:lnTo>
                <a:lnTo>
                  <a:pt x="466" y="651"/>
                </a:lnTo>
                <a:lnTo>
                  <a:pt x="459" y="661"/>
                </a:lnTo>
                <a:lnTo>
                  <a:pt x="451" y="667"/>
                </a:lnTo>
                <a:lnTo>
                  <a:pt x="441" y="667"/>
                </a:lnTo>
                <a:lnTo>
                  <a:pt x="427" y="665"/>
                </a:lnTo>
                <a:lnTo>
                  <a:pt x="411" y="667"/>
                </a:lnTo>
                <a:lnTo>
                  <a:pt x="390" y="669"/>
                </a:lnTo>
                <a:lnTo>
                  <a:pt x="374" y="669"/>
                </a:lnTo>
                <a:lnTo>
                  <a:pt x="360" y="675"/>
                </a:lnTo>
                <a:lnTo>
                  <a:pt x="348" y="683"/>
                </a:lnTo>
                <a:lnTo>
                  <a:pt x="336" y="694"/>
                </a:lnTo>
                <a:lnTo>
                  <a:pt x="323" y="704"/>
                </a:lnTo>
                <a:lnTo>
                  <a:pt x="299" y="714"/>
                </a:lnTo>
                <a:lnTo>
                  <a:pt x="271" y="726"/>
                </a:lnTo>
                <a:lnTo>
                  <a:pt x="246" y="734"/>
                </a:lnTo>
                <a:lnTo>
                  <a:pt x="226" y="740"/>
                </a:lnTo>
                <a:lnTo>
                  <a:pt x="212" y="740"/>
                </a:lnTo>
                <a:lnTo>
                  <a:pt x="199" y="740"/>
                </a:lnTo>
                <a:lnTo>
                  <a:pt x="185" y="742"/>
                </a:lnTo>
                <a:lnTo>
                  <a:pt x="173" y="748"/>
                </a:lnTo>
                <a:lnTo>
                  <a:pt x="163" y="759"/>
                </a:lnTo>
                <a:lnTo>
                  <a:pt x="153" y="773"/>
                </a:lnTo>
                <a:lnTo>
                  <a:pt x="142" y="781"/>
                </a:lnTo>
                <a:lnTo>
                  <a:pt x="128" y="787"/>
                </a:lnTo>
                <a:lnTo>
                  <a:pt x="116" y="793"/>
                </a:lnTo>
                <a:lnTo>
                  <a:pt x="108" y="803"/>
                </a:lnTo>
                <a:lnTo>
                  <a:pt x="100" y="816"/>
                </a:lnTo>
                <a:lnTo>
                  <a:pt x="92" y="826"/>
                </a:lnTo>
                <a:lnTo>
                  <a:pt x="86" y="834"/>
                </a:lnTo>
                <a:lnTo>
                  <a:pt x="90" y="844"/>
                </a:lnTo>
                <a:lnTo>
                  <a:pt x="104" y="856"/>
                </a:lnTo>
                <a:lnTo>
                  <a:pt x="118" y="872"/>
                </a:lnTo>
                <a:lnTo>
                  <a:pt x="130" y="891"/>
                </a:lnTo>
                <a:lnTo>
                  <a:pt x="138" y="905"/>
                </a:lnTo>
                <a:lnTo>
                  <a:pt x="144" y="919"/>
                </a:lnTo>
                <a:lnTo>
                  <a:pt x="146" y="931"/>
                </a:lnTo>
                <a:lnTo>
                  <a:pt x="140" y="940"/>
                </a:lnTo>
                <a:lnTo>
                  <a:pt x="128" y="946"/>
                </a:lnTo>
                <a:lnTo>
                  <a:pt x="114" y="954"/>
                </a:lnTo>
                <a:lnTo>
                  <a:pt x="96" y="960"/>
                </a:lnTo>
                <a:lnTo>
                  <a:pt x="79" y="960"/>
                </a:lnTo>
                <a:lnTo>
                  <a:pt x="67" y="956"/>
                </a:lnTo>
                <a:lnTo>
                  <a:pt x="51" y="938"/>
                </a:lnTo>
                <a:lnTo>
                  <a:pt x="37" y="919"/>
                </a:lnTo>
                <a:lnTo>
                  <a:pt x="25" y="901"/>
                </a:lnTo>
                <a:lnTo>
                  <a:pt x="18" y="887"/>
                </a:lnTo>
                <a:lnTo>
                  <a:pt x="10" y="872"/>
                </a:lnTo>
                <a:lnTo>
                  <a:pt x="4" y="854"/>
                </a:lnTo>
                <a:lnTo>
                  <a:pt x="2" y="840"/>
                </a:lnTo>
                <a:lnTo>
                  <a:pt x="2" y="826"/>
                </a:lnTo>
                <a:lnTo>
                  <a:pt x="2" y="812"/>
                </a:lnTo>
                <a:lnTo>
                  <a:pt x="4" y="797"/>
                </a:lnTo>
                <a:lnTo>
                  <a:pt x="12" y="783"/>
                </a:lnTo>
                <a:lnTo>
                  <a:pt x="25" y="765"/>
                </a:lnTo>
                <a:lnTo>
                  <a:pt x="31" y="753"/>
                </a:lnTo>
                <a:lnTo>
                  <a:pt x="33" y="749"/>
                </a:lnTo>
                <a:lnTo>
                  <a:pt x="4" y="746"/>
                </a:lnTo>
                <a:lnTo>
                  <a:pt x="0" y="734"/>
                </a:lnTo>
                <a:lnTo>
                  <a:pt x="33" y="687"/>
                </a:lnTo>
                <a:lnTo>
                  <a:pt x="71" y="675"/>
                </a:lnTo>
                <a:lnTo>
                  <a:pt x="77" y="637"/>
                </a:lnTo>
                <a:lnTo>
                  <a:pt x="128" y="627"/>
                </a:lnTo>
                <a:lnTo>
                  <a:pt x="147" y="612"/>
                </a:lnTo>
                <a:lnTo>
                  <a:pt x="147" y="553"/>
                </a:lnTo>
                <a:lnTo>
                  <a:pt x="175" y="539"/>
                </a:lnTo>
                <a:lnTo>
                  <a:pt x="244" y="478"/>
                </a:lnTo>
                <a:lnTo>
                  <a:pt x="238" y="403"/>
                </a:lnTo>
                <a:lnTo>
                  <a:pt x="264" y="332"/>
                </a:lnTo>
                <a:lnTo>
                  <a:pt x="301" y="307"/>
                </a:lnTo>
                <a:lnTo>
                  <a:pt x="297" y="250"/>
                </a:lnTo>
                <a:lnTo>
                  <a:pt x="325" y="220"/>
                </a:lnTo>
                <a:lnTo>
                  <a:pt x="303" y="157"/>
                </a:lnTo>
                <a:lnTo>
                  <a:pt x="329" y="143"/>
                </a:lnTo>
                <a:lnTo>
                  <a:pt x="329" y="86"/>
                </a:lnTo>
                <a:lnTo>
                  <a:pt x="384" y="78"/>
                </a:lnTo>
                <a:lnTo>
                  <a:pt x="484" y="9"/>
                </a:lnTo>
                <a:lnTo>
                  <a:pt x="535" y="39"/>
                </a:lnTo>
                <a:lnTo>
                  <a:pt x="592" y="9"/>
                </a:lnTo>
                <a:lnTo>
                  <a:pt x="624" y="29"/>
                </a:lnTo>
                <a:lnTo>
                  <a:pt x="693" y="0"/>
                </a:lnTo>
                <a:lnTo>
                  <a:pt x="720" y="27"/>
                </a:lnTo>
                <a:lnTo>
                  <a:pt x="681" y="94"/>
                </a:lnTo>
                <a:lnTo>
                  <a:pt x="651" y="130"/>
                </a:lnTo>
                <a:lnTo>
                  <a:pt x="679" y="151"/>
                </a:lnTo>
                <a:lnTo>
                  <a:pt x="740" y="128"/>
                </a:lnTo>
                <a:lnTo>
                  <a:pt x="823" y="92"/>
                </a:lnTo>
                <a:lnTo>
                  <a:pt x="878" y="120"/>
                </a:lnTo>
                <a:lnTo>
                  <a:pt x="895" y="59"/>
                </a:lnTo>
                <a:lnTo>
                  <a:pt x="984" y="61"/>
                </a:lnTo>
                <a:lnTo>
                  <a:pt x="1053" y="96"/>
                </a:lnTo>
                <a:lnTo>
                  <a:pt x="1086" y="161"/>
                </a:lnTo>
                <a:lnTo>
                  <a:pt x="1110" y="216"/>
                </a:lnTo>
                <a:lnTo>
                  <a:pt x="1128" y="246"/>
                </a:lnTo>
              </a:path>
            </a:pathLst>
          </a:custGeom>
          <a:solidFill>
            <a:schemeClr val="accent4"/>
          </a:solidFill>
          <a:ln w="12700">
            <a:solidFill>
              <a:srgbClr val="FFFFFF"/>
            </a:solidFill>
            <a:prstDash val="solid"/>
            <a:round/>
          </a:ln>
          <a:effectLst>
            <a:outerShdw algn="t" blurRad="50800" dir="5400000" dist="38100" rotWithShape="0">
              <a:prstClr val="black">
                <a:alpha val="40000"/>
              </a:prstClr>
            </a:outerShdw>
          </a:effectLst>
        </p:spPr>
        <p:txBody>
          <a:bodyPr bIns="45712" lIns="91423" rIns="91423" tIns="45712"/>
          <a:lstStyle/>
          <a:p>
            <a:endParaRPr altLang="en-US" lang="zh-CN" sz="2400"/>
          </a:p>
        </p:txBody>
      </p:sp>
      <p:sp>
        <p:nvSpPr>
          <p:cNvPr id="90" name="Freeform 92"/>
          <p:cNvSpPr/>
          <p:nvPr/>
        </p:nvSpPr>
        <p:spPr bwMode="gray">
          <a:xfrm>
            <a:off x="4863550" y="3486746"/>
            <a:ext cx="782740" cy="525463"/>
          </a:xfrm>
          <a:custGeom>
            <a:gdLst>
              <a:gd fmla="*/ 81 w 987" name="T0"/>
              <a:gd fmla="*/ 0 h 663" name="T1"/>
              <a:gd fmla="*/ 88 w 987" name="T2"/>
              <a:gd fmla="*/ 3 h 663" name="T3"/>
              <a:gd fmla="*/ 96 w 987" name="T4"/>
              <a:gd fmla="*/ 5 h 663" name="T5"/>
              <a:gd fmla="*/ 103 w 987" name="T6"/>
              <a:gd fmla="*/ 2 h 663" name="T7"/>
              <a:gd fmla="*/ 111 w 987" name="T8"/>
              <a:gd fmla="*/ 0 h 663" name="T9"/>
              <a:gd fmla="*/ 119 w 987" name="T10"/>
              <a:gd fmla="*/ 5 h 663" name="T11"/>
              <a:gd fmla="*/ 125 w 987" name="T12"/>
              <a:gd fmla="*/ 15 h 663" name="T13"/>
              <a:gd fmla="*/ 126 w 987" name="T14"/>
              <a:gd fmla="*/ 24 h 663" name="T15"/>
              <a:gd fmla="*/ 128 w 987" name="T16"/>
              <a:gd fmla="*/ 32 h 663" name="T17"/>
              <a:gd fmla="*/ 133 w 987" name="T18"/>
              <a:gd fmla="*/ 37 h 663" name="T19"/>
              <a:gd fmla="*/ 141 w 987" name="T20"/>
              <a:gd fmla="*/ 39 h 663" name="T21"/>
              <a:gd fmla="*/ 149 w 987" name="T22"/>
              <a:gd fmla="*/ 38 h 663" name="T23"/>
              <a:gd fmla="*/ 154 w 987" name="T24"/>
              <a:gd fmla="*/ 33 h 663" name="T25"/>
              <a:gd fmla="*/ 160 w 987" name="T26"/>
              <a:gd fmla="*/ 24 h 663" name="T27"/>
              <a:gd fmla="*/ 167 w 987" name="T28"/>
              <a:gd fmla="*/ 15 h 663" name="T29"/>
              <a:gd fmla="*/ 175 w 987" name="T30"/>
              <a:gd fmla="*/ 6 h 663" name="T31"/>
              <a:gd fmla="*/ 184 w 987" name="T32"/>
              <a:gd fmla="*/ 2 h 663" name="T33"/>
              <a:gd fmla="*/ 191 w 987" name="T34"/>
              <a:gd fmla="*/ 4 h 663" name="T35"/>
              <a:gd fmla="*/ 200 w 987" name="T36"/>
              <a:gd fmla="*/ 9 h 663" name="T37"/>
              <a:gd fmla="*/ 212 w 987" name="T38"/>
              <a:gd fmla="*/ 11 h 663" name="T39"/>
              <a:gd fmla="*/ 224 w 987" name="T40"/>
              <a:gd fmla="*/ 9 h 663" name="T41"/>
              <a:gd fmla="*/ 234 w 987" name="T42"/>
              <a:gd fmla="*/ 7 h 663" name="T43"/>
              <a:gd fmla="*/ 241 w 987" name="T44"/>
              <a:gd fmla="*/ 5 h 663" name="T45"/>
              <a:gd fmla="*/ 246 w 987" name="T46"/>
              <a:gd fmla="*/ 5 h 663" name="T47"/>
              <a:gd fmla="*/ 246 w 987" name="T48"/>
              <a:gd fmla="*/ 12 h 663" name="T49"/>
              <a:gd fmla="*/ 245 w 987" name="T50"/>
              <a:gd fmla="*/ 23 h 663" name="T51"/>
              <a:gd fmla="*/ 243 w 987" name="T52"/>
              <a:gd fmla="*/ 31 h 663" name="T53"/>
              <a:gd fmla="*/ 237 w 987" name="T54"/>
              <a:gd fmla="*/ 32 h 663" name="T55"/>
              <a:gd fmla="*/ 231 w 987" name="T56"/>
              <a:gd fmla="*/ 31 h 663" name="T57"/>
              <a:gd fmla="*/ 225 w 987" name="T58"/>
              <a:gd fmla="*/ 32 h 663" name="T59"/>
              <a:gd fmla="*/ 216 w 987" name="T60"/>
              <a:gd fmla="*/ 41 h 663" name="T61"/>
              <a:gd fmla="*/ 205 w 987" name="T62"/>
              <a:gd fmla="*/ 49 h 663" name="T63"/>
              <a:gd fmla="*/ 198 w 987" name="T64"/>
              <a:gd fmla="*/ 51 h 663" name="T65"/>
              <a:gd fmla="*/ 191 w 987" name="T66"/>
              <a:gd fmla="*/ 52 h 663" name="T67"/>
              <a:gd fmla="*/ 189 w 987" name="T68"/>
              <a:gd fmla="*/ 55 h 663" name="T69"/>
              <a:gd fmla="*/ 191 w 987" name="T70"/>
              <a:gd fmla="*/ 63 h 663" name="T71"/>
              <a:gd fmla="*/ 190 w 987" name="T72"/>
              <a:gd fmla="*/ 72 h 663" name="T73"/>
              <a:gd fmla="*/ 185 w 987" name="T74"/>
              <a:gd fmla="*/ 77 h 663" name="T75"/>
              <a:gd fmla="*/ 177 w 987" name="T76"/>
              <a:gd fmla="*/ 79 h 663" name="T77"/>
              <a:gd fmla="*/ 171 w 987" name="T78"/>
              <a:gd fmla="*/ 79 h 663" name="T79"/>
              <a:gd fmla="*/ 170 w 987" name="T80"/>
              <a:gd fmla="*/ 84 h 663" name="T81"/>
              <a:gd fmla="*/ 170 w 987" name="T82"/>
              <a:gd fmla="*/ 93 h 663" name="T83"/>
              <a:gd fmla="*/ 168 w 987" name="T84"/>
              <a:gd fmla="*/ 101 h 663" name="T85"/>
              <a:gd fmla="*/ 163 w 987" name="T86"/>
              <a:gd fmla="*/ 106 h 663" name="T87"/>
              <a:gd fmla="*/ 157 w 987" name="T88"/>
              <a:gd fmla="*/ 111 h 663" name="T89"/>
              <a:gd fmla="*/ 155 w 987" name="T90"/>
              <a:gd fmla="*/ 118 h 663" name="T91"/>
              <a:gd fmla="*/ 152 w 987" name="T92"/>
              <a:gd fmla="*/ 123 h 663" name="T93"/>
              <a:gd fmla="*/ 139 w 987" name="T94"/>
              <a:gd fmla="*/ 127 h 663" name="T95"/>
              <a:gd fmla="*/ 129 w 987" name="T96"/>
              <a:gd fmla="*/ 143 h 663" name="T97"/>
              <a:gd fmla="*/ 106 w 987" name="T98"/>
              <a:gd fmla="*/ 148 h 663" name="T99"/>
              <a:gd fmla="*/ 89 w 987" name="T100"/>
              <a:gd fmla="*/ 156 h 663" name="T101"/>
              <a:gd fmla="*/ 66 w 987" name="T102"/>
              <a:gd fmla="*/ 144 h 663" name="T103"/>
              <a:gd fmla="*/ 52 w 987" name="T104"/>
              <a:gd fmla="*/ 160 h 663" name="T105"/>
              <a:gd fmla="*/ 13 w 987" name="T106"/>
              <a:gd fmla="*/ 152 h 663" name="T107"/>
              <a:gd fmla="*/ 0 w 987" name="T108"/>
              <a:gd fmla="*/ 140 h 663" name="T109"/>
              <a:gd fmla="*/ 14 w 987" name="T110"/>
              <a:gd fmla="*/ 98 h 663" name="T111"/>
              <a:gd fmla="*/ 8 w 987" name="T112"/>
              <a:gd fmla="*/ 78 h 663" name="T113"/>
              <a:gd fmla="*/ 26 w 987" name="T114"/>
              <a:gd fmla="*/ 45 h 663" name="T115"/>
              <a:gd fmla="*/ 50 w 987" name="T116"/>
              <a:gd fmla="*/ 22 h 663" name="T117"/>
              <a:gd fmla="*/ 80 w 987" name="T118"/>
              <a:gd fmla="*/ 0 h 663"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 fmla="*/ 0 w 987" name="T180"/>
              <a:gd fmla="*/ 0 h 663" name="T181"/>
              <a:gd fmla="*/ 987 w 987" name="T182"/>
              <a:gd fmla="*/ 663 h 663" name="T183"/>
            </a:gd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b="T183" l="T180" r="T182" t="T181"/>
            <a:pathLst>
              <a:path h="663" w="986">
                <a:moveTo>
                  <a:pt x="323" y="0"/>
                </a:moveTo>
                <a:lnTo>
                  <a:pt x="327" y="2"/>
                </a:lnTo>
                <a:lnTo>
                  <a:pt x="339" y="7"/>
                </a:lnTo>
                <a:lnTo>
                  <a:pt x="353" y="13"/>
                </a:lnTo>
                <a:lnTo>
                  <a:pt x="369" y="19"/>
                </a:lnTo>
                <a:lnTo>
                  <a:pt x="384" y="21"/>
                </a:lnTo>
                <a:lnTo>
                  <a:pt x="398" y="19"/>
                </a:lnTo>
                <a:lnTo>
                  <a:pt x="414" y="9"/>
                </a:lnTo>
                <a:lnTo>
                  <a:pt x="432" y="2"/>
                </a:lnTo>
                <a:lnTo>
                  <a:pt x="447" y="2"/>
                </a:lnTo>
                <a:lnTo>
                  <a:pt x="463" y="7"/>
                </a:lnTo>
                <a:lnTo>
                  <a:pt x="479" y="23"/>
                </a:lnTo>
                <a:lnTo>
                  <a:pt x="493" y="43"/>
                </a:lnTo>
                <a:lnTo>
                  <a:pt x="500" y="63"/>
                </a:lnTo>
                <a:lnTo>
                  <a:pt x="504" y="82"/>
                </a:lnTo>
                <a:lnTo>
                  <a:pt x="504" y="98"/>
                </a:lnTo>
                <a:lnTo>
                  <a:pt x="508" y="114"/>
                </a:lnTo>
                <a:lnTo>
                  <a:pt x="512" y="129"/>
                </a:lnTo>
                <a:lnTo>
                  <a:pt x="522" y="143"/>
                </a:lnTo>
                <a:lnTo>
                  <a:pt x="534" y="151"/>
                </a:lnTo>
                <a:lnTo>
                  <a:pt x="550" y="155"/>
                </a:lnTo>
                <a:lnTo>
                  <a:pt x="567" y="157"/>
                </a:lnTo>
                <a:lnTo>
                  <a:pt x="585" y="157"/>
                </a:lnTo>
                <a:lnTo>
                  <a:pt x="599" y="153"/>
                </a:lnTo>
                <a:lnTo>
                  <a:pt x="609" y="147"/>
                </a:lnTo>
                <a:lnTo>
                  <a:pt x="617" y="133"/>
                </a:lnTo>
                <a:lnTo>
                  <a:pt x="628" y="116"/>
                </a:lnTo>
                <a:lnTo>
                  <a:pt x="642" y="96"/>
                </a:lnTo>
                <a:lnTo>
                  <a:pt x="656" y="76"/>
                </a:lnTo>
                <a:lnTo>
                  <a:pt x="668" y="61"/>
                </a:lnTo>
                <a:lnTo>
                  <a:pt x="683" y="43"/>
                </a:lnTo>
                <a:lnTo>
                  <a:pt x="703" y="27"/>
                </a:lnTo>
                <a:lnTo>
                  <a:pt x="723" y="15"/>
                </a:lnTo>
                <a:lnTo>
                  <a:pt x="737" y="9"/>
                </a:lnTo>
                <a:lnTo>
                  <a:pt x="748" y="11"/>
                </a:lnTo>
                <a:lnTo>
                  <a:pt x="764" y="19"/>
                </a:lnTo>
                <a:lnTo>
                  <a:pt x="782" y="27"/>
                </a:lnTo>
                <a:lnTo>
                  <a:pt x="802" y="37"/>
                </a:lnTo>
                <a:lnTo>
                  <a:pt x="823" y="45"/>
                </a:lnTo>
                <a:lnTo>
                  <a:pt x="851" y="47"/>
                </a:lnTo>
                <a:lnTo>
                  <a:pt x="874" y="43"/>
                </a:lnTo>
                <a:lnTo>
                  <a:pt x="896" y="37"/>
                </a:lnTo>
                <a:lnTo>
                  <a:pt x="920" y="33"/>
                </a:lnTo>
                <a:lnTo>
                  <a:pt x="937" y="29"/>
                </a:lnTo>
                <a:lnTo>
                  <a:pt x="953" y="25"/>
                </a:lnTo>
                <a:lnTo>
                  <a:pt x="967" y="21"/>
                </a:lnTo>
                <a:lnTo>
                  <a:pt x="979" y="19"/>
                </a:lnTo>
                <a:lnTo>
                  <a:pt x="985" y="21"/>
                </a:lnTo>
                <a:lnTo>
                  <a:pt x="987" y="31"/>
                </a:lnTo>
                <a:lnTo>
                  <a:pt x="987" y="51"/>
                </a:lnTo>
                <a:lnTo>
                  <a:pt x="985" y="70"/>
                </a:lnTo>
                <a:lnTo>
                  <a:pt x="983" y="92"/>
                </a:lnTo>
                <a:lnTo>
                  <a:pt x="979" y="112"/>
                </a:lnTo>
                <a:lnTo>
                  <a:pt x="973" y="124"/>
                </a:lnTo>
                <a:lnTo>
                  <a:pt x="963" y="128"/>
                </a:lnTo>
                <a:lnTo>
                  <a:pt x="951" y="128"/>
                </a:lnTo>
                <a:lnTo>
                  <a:pt x="937" y="126"/>
                </a:lnTo>
                <a:lnTo>
                  <a:pt x="926" y="124"/>
                </a:lnTo>
                <a:lnTo>
                  <a:pt x="912" y="126"/>
                </a:lnTo>
                <a:lnTo>
                  <a:pt x="902" y="131"/>
                </a:lnTo>
                <a:lnTo>
                  <a:pt x="886" y="147"/>
                </a:lnTo>
                <a:lnTo>
                  <a:pt x="865" y="167"/>
                </a:lnTo>
                <a:lnTo>
                  <a:pt x="843" y="185"/>
                </a:lnTo>
                <a:lnTo>
                  <a:pt x="821" y="198"/>
                </a:lnTo>
                <a:lnTo>
                  <a:pt x="807" y="204"/>
                </a:lnTo>
                <a:lnTo>
                  <a:pt x="792" y="206"/>
                </a:lnTo>
                <a:lnTo>
                  <a:pt x="778" y="206"/>
                </a:lnTo>
                <a:lnTo>
                  <a:pt x="766" y="208"/>
                </a:lnTo>
                <a:lnTo>
                  <a:pt x="760" y="212"/>
                </a:lnTo>
                <a:lnTo>
                  <a:pt x="758" y="222"/>
                </a:lnTo>
                <a:lnTo>
                  <a:pt x="762" y="236"/>
                </a:lnTo>
                <a:lnTo>
                  <a:pt x="764" y="253"/>
                </a:lnTo>
                <a:lnTo>
                  <a:pt x="764" y="271"/>
                </a:lnTo>
                <a:lnTo>
                  <a:pt x="760" y="289"/>
                </a:lnTo>
                <a:lnTo>
                  <a:pt x="754" y="303"/>
                </a:lnTo>
                <a:lnTo>
                  <a:pt x="743" y="311"/>
                </a:lnTo>
                <a:lnTo>
                  <a:pt x="725" y="316"/>
                </a:lnTo>
                <a:lnTo>
                  <a:pt x="709" y="316"/>
                </a:lnTo>
                <a:lnTo>
                  <a:pt x="695" y="316"/>
                </a:lnTo>
                <a:lnTo>
                  <a:pt x="685" y="318"/>
                </a:lnTo>
                <a:lnTo>
                  <a:pt x="682" y="326"/>
                </a:lnTo>
                <a:lnTo>
                  <a:pt x="682" y="338"/>
                </a:lnTo>
                <a:lnTo>
                  <a:pt x="682" y="356"/>
                </a:lnTo>
                <a:lnTo>
                  <a:pt x="682" y="374"/>
                </a:lnTo>
                <a:lnTo>
                  <a:pt x="680" y="391"/>
                </a:lnTo>
                <a:lnTo>
                  <a:pt x="674" y="405"/>
                </a:lnTo>
                <a:lnTo>
                  <a:pt x="668" y="415"/>
                </a:lnTo>
                <a:lnTo>
                  <a:pt x="654" y="425"/>
                </a:lnTo>
                <a:lnTo>
                  <a:pt x="640" y="433"/>
                </a:lnTo>
                <a:lnTo>
                  <a:pt x="630" y="444"/>
                </a:lnTo>
                <a:lnTo>
                  <a:pt x="626" y="458"/>
                </a:lnTo>
                <a:lnTo>
                  <a:pt x="622" y="474"/>
                </a:lnTo>
                <a:lnTo>
                  <a:pt x="617" y="486"/>
                </a:lnTo>
                <a:lnTo>
                  <a:pt x="609" y="494"/>
                </a:lnTo>
                <a:lnTo>
                  <a:pt x="605" y="496"/>
                </a:lnTo>
                <a:lnTo>
                  <a:pt x="558" y="511"/>
                </a:lnTo>
                <a:lnTo>
                  <a:pt x="546" y="572"/>
                </a:lnTo>
                <a:lnTo>
                  <a:pt x="518" y="572"/>
                </a:lnTo>
                <a:lnTo>
                  <a:pt x="461" y="598"/>
                </a:lnTo>
                <a:lnTo>
                  <a:pt x="424" y="594"/>
                </a:lnTo>
                <a:lnTo>
                  <a:pt x="412" y="620"/>
                </a:lnTo>
                <a:lnTo>
                  <a:pt x="357" y="627"/>
                </a:lnTo>
                <a:lnTo>
                  <a:pt x="327" y="643"/>
                </a:lnTo>
                <a:lnTo>
                  <a:pt x="266" y="578"/>
                </a:lnTo>
                <a:lnTo>
                  <a:pt x="229" y="596"/>
                </a:lnTo>
                <a:lnTo>
                  <a:pt x="209" y="643"/>
                </a:lnTo>
                <a:lnTo>
                  <a:pt x="105" y="663"/>
                </a:lnTo>
                <a:lnTo>
                  <a:pt x="54" y="610"/>
                </a:lnTo>
                <a:lnTo>
                  <a:pt x="4" y="612"/>
                </a:lnTo>
                <a:lnTo>
                  <a:pt x="0" y="562"/>
                </a:lnTo>
                <a:lnTo>
                  <a:pt x="69" y="482"/>
                </a:lnTo>
                <a:lnTo>
                  <a:pt x="59" y="395"/>
                </a:lnTo>
                <a:lnTo>
                  <a:pt x="28" y="350"/>
                </a:lnTo>
                <a:lnTo>
                  <a:pt x="32" y="313"/>
                </a:lnTo>
                <a:lnTo>
                  <a:pt x="87" y="265"/>
                </a:lnTo>
                <a:lnTo>
                  <a:pt x="107" y="181"/>
                </a:lnTo>
                <a:lnTo>
                  <a:pt x="168" y="143"/>
                </a:lnTo>
                <a:lnTo>
                  <a:pt x="201" y="88"/>
                </a:lnTo>
                <a:lnTo>
                  <a:pt x="266" y="84"/>
                </a:lnTo>
                <a:lnTo>
                  <a:pt x="323" y="0"/>
                </a:lnTo>
              </a:path>
            </a:pathLst>
          </a:custGeom>
          <a:solidFill>
            <a:schemeClr val="accent2"/>
          </a:solidFill>
          <a:ln w="12700">
            <a:solidFill>
              <a:srgbClr val="FFFFFF"/>
            </a:solidFill>
            <a:prstDash val="solid"/>
            <a:round/>
          </a:ln>
          <a:effectLst>
            <a:outerShdw algn="t" blurRad="50800" dir="5400000" dist="38100" rotWithShape="0">
              <a:prstClr val="black">
                <a:alpha val="40000"/>
              </a:prstClr>
            </a:outerShdw>
          </a:effectLst>
        </p:spPr>
        <p:txBody>
          <a:bodyPr bIns="45712" lIns="91423" rIns="91423" tIns="45712"/>
          <a:lstStyle/>
          <a:p>
            <a:endParaRPr altLang="en-US" lang="zh-CN" sz="2400"/>
          </a:p>
        </p:txBody>
      </p:sp>
      <p:sp>
        <p:nvSpPr>
          <p:cNvPr id="91" name="Freeform 100"/>
          <p:cNvSpPr/>
          <p:nvPr/>
        </p:nvSpPr>
        <p:spPr bwMode="gray">
          <a:xfrm>
            <a:off x="5168390" y="2680295"/>
            <a:ext cx="682713" cy="681039"/>
          </a:xfrm>
          <a:custGeom>
            <a:gdLst>
              <a:gd fmla="*/ 182 w 860" name="T0"/>
              <a:gd fmla="*/ 145 h 858" name="T1"/>
              <a:gd fmla="*/ 179 w 860" name="T2"/>
              <a:gd fmla="*/ 149 h 858" name="T3"/>
              <a:gd fmla="*/ 174 w 860" name="T4"/>
              <a:gd fmla="*/ 152 h 858" name="T5"/>
              <a:gd fmla="*/ 166 w 860" name="T6"/>
              <a:gd fmla="*/ 154 h 858" name="T7"/>
              <a:gd fmla="*/ 156 w 860" name="T8"/>
              <a:gd fmla="*/ 157 h 858" name="T9"/>
              <a:gd fmla="*/ 149 w 860" name="T10"/>
              <a:gd fmla="*/ 163 h 858" name="T11"/>
              <a:gd fmla="*/ 140 w 860" name="T12"/>
              <a:gd fmla="*/ 170 h 858" name="T13"/>
              <a:gd fmla="*/ 133 w 860" name="T14"/>
              <a:gd fmla="*/ 176 h 858" name="T15"/>
              <a:gd fmla="*/ 129 w 860" name="T16"/>
              <a:gd fmla="*/ 180 h 858" name="T17"/>
              <a:gd fmla="*/ 123 w 860" name="T18"/>
              <a:gd fmla="*/ 186 h 858" name="T19"/>
              <a:gd fmla="*/ 119 w 860" name="T20"/>
              <a:gd fmla="*/ 194 h 858" name="T21"/>
              <a:gd fmla="*/ 113 w 860" name="T22"/>
              <a:gd fmla="*/ 201 h 858" name="T23"/>
              <a:gd fmla="*/ 107 w 860" name="T24"/>
              <a:gd fmla="*/ 204 h 858" name="T25"/>
              <a:gd fmla="*/ 103 w 860" name="T26"/>
              <a:gd fmla="*/ 208 h 858" name="T27"/>
              <a:gd fmla="*/ 95 w 860" name="T28"/>
              <a:gd fmla="*/ 213 h 858" name="T29"/>
              <a:gd fmla="*/ 89 w 860" name="T30"/>
              <a:gd fmla="*/ 215 h 858" name="T31"/>
              <a:gd fmla="*/ 88 w 860" name="T32"/>
              <a:gd fmla="*/ 210 h 858" name="T33"/>
              <a:gd fmla="*/ 92 w 860" name="T34"/>
              <a:gd fmla="*/ 204 h 858" name="T35"/>
              <a:gd fmla="*/ 98 w 860" name="T36"/>
              <a:gd fmla="*/ 198 h 858" name="T37"/>
              <a:gd fmla="*/ 103 w 860" name="T38"/>
              <a:gd fmla="*/ 191 h 858" name="T39"/>
              <a:gd fmla="*/ 101 w 860" name="T40"/>
              <a:gd fmla="*/ 187 h 858" name="T41"/>
              <a:gd fmla="*/ 95 w 860" name="T42"/>
              <a:gd fmla="*/ 184 h 858" name="T43"/>
              <a:gd fmla="*/ 91 w 860" name="T44"/>
              <a:gd fmla="*/ 179 h 858" name="T45"/>
              <a:gd fmla="*/ 93 w 860" name="T46"/>
              <a:gd fmla="*/ 170 h 858" name="T47"/>
              <a:gd fmla="*/ 100 w 860" name="T48"/>
              <a:gd fmla="*/ 159 h 858" name="T49"/>
              <a:gd fmla="*/ 107 w 860" name="T50"/>
              <a:gd fmla="*/ 148 h 858" name="T51"/>
              <a:gd fmla="*/ 110 w 860" name="T52"/>
              <a:gd fmla="*/ 140 h 858" name="T53"/>
              <a:gd fmla="*/ 110 w 860" name="T54"/>
              <a:gd fmla="*/ 135 h 858" name="T55"/>
              <a:gd fmla="*/ 105 w 860" name="T56"/>
              <a:gd fmla="*/ 129 h 858" name="T57"/>
              <a:gd fmla="*/ 99 w 860" name="T58"/>
              <a:gd fmla="*/ 123 h 858" name="T59"/>
              <a:gd fmla="*/ 94 w 860" name="T60"/>
              <a:gd fmla="*/ 122 h 858" name="T61"/>
              <a:gd fmla="*/ 87 w 860" name="T62"/>
              <a:gd fmla="*/ 123 h 858" name="T63"/>
              <a:gd fmla="*/ 78 w 860" name="T64"/>
              <a:gd fmla="*/ 123 h 858" name="T65"/>
              <a:gd fmla="*/ 74 w 860" name="T66"/>
              <a:gd fmla="*/ 124 h 858" name="T67"/>
              <a:gd fmla="*/ 70 w 860" name="T68"/>
              <a:gd fmla="*/ 134 h 858" name="T69"/>
              <a:gd fmla="*/ 66 w 860" name="T70"/>
              <a:gd fmla="*/ 145 h 858" name="T71"/>
              <a:gd fmla="*/ 60 w 860" name="T72"/>
              <a:gd fmla="*/ 152 h 858" name="T73"/>
              <a:gd fmla="*/ 53 w 860" name="T74"/>
              <a:gd fmla="*/ 163 h 858" name="T75"/>
              <a:gd fmla="*/ 46 w 860" name="T76"/>
              <a:gd fmla="*/ 169 h 858" name="T77"/>
              <a:gd fmla="*/ 41 w 860" name="T78"/>
              <a:gd fmla="*/ 172 h 858" name="T79"/>
              <a:gd fmla="*/ 34 w 860" name="T80"/>
              <a:gd fmla="*/ 167 h 858" name="T81"/>
              <a:gd fmla="*/ 14 w 860" name="T82"/>
              <a:gd fmla="*/ 147 h 858" name="T83"/>
              <a:gd fmla="*/ 5 w 860" name="T84"/>
              <a:gd fmla="*/ 127 h 858" name="T85"/>
              <a:gd fmla="*/ 7 w 860" name="T86"/>
              <a:gd fmla="*/ 101 h 858" name="T87"/>
              <a:gd fmla="*/ 3 w 860" name="T88"/>
              <a:gd fmla="*/ 79 h 858" name="T89"/>
              <a:gd fmla="*/ 21 w 860" name="T90"/>
              <a:gd fmla="*/ 80 h 858" name="T91"/>
              <a:gd fmla="*/ 43 w 860" name="T92"/>
              <a:gd fmla="*/ 78 h 858" name="T93"/>
              <a:gd fmla="*/ 69 w 860" name="T94"/>
              <a:gd fmla="*/ 53 h 858" name="T95"/>
              <a:gd fmla="*/ 94 w 860" name="T96"/>
              <a:gd fmla="*/ 44 h 858" name="T97"/>
              <a:gd fmla="*/ 108 w 860" name="T98"/>
              <a:gd fmla="*/ 37 h 858" name="T99"/>
              <a:gd fmla="*/ 131 w 860" name="T100"/>
              <a:gd fmla="*/ 12 h 858" name="T101"/>
              <a:gd fmla="*/ 149 w 860" name="T102"/>
              <a:gd fmla="*/ 6 h 858" name="T103"/>
              <a:gd fmla="*/ 182 w 860" name="T104"/>
              <a:gd fmla="*/ 30 h 858" name="T105"/>
              <a:gd fmla="*/ 194 w 860" name="T106"/>
              <a:gd fmla="*/ 60 h 858" name="T107"/>
              <a:gd fmla="*/ 215 w 860" name="T108"/>
              <a:gd fmla="*/ 101 h 858" name="T109"/>
              <a:gd fmla="*/ 183 w 860" name="T110"/>
              <a:gd fmla="*/ 134 h 858"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w 860" name="T168"/>
              <a:gd fmla="*/ 0 h 858" name="T169"/>
              <a:gd fmla="*/ 860 w 860" name="T170"/>
              <a:gd fmla="*/ 858 h 858" name="T171"/>
            </a:gd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b="T171" l="T168" r="T170" t="T169"/>
            <a:pathLst>
              <a:path h="858" w="860">
                <a:moveTo>
                  <a:pt x="725" y="575"/>
                </a:moveTo>
                <a:lnTo>
                  <a:pt x="725" y="579"/>
                </a:lnTo>
                <a:lnTo>
                  <a:pt x="719" y="585"/>
                </a:lnTo>
                <a:lnTo>
                  <a:pt x="713" y="594"/>
                </a:lnTo>
                <a:lnTo>
                  <a:pt x="705" y="604"/>
                </a:lnTo>
                <a:lnTo>
                  <a:pt x="695" y="608"/>
                </a:lnTo>
                <a:lnTo>
                  <a:pt x="681" y="610"/>
                </a:lnTo>
                <a:lnTo>
                  <a:pt x="664" y="614"/>
                </a:lnTo>
                <a:lnTo>
                  <a:pt x="642" y="618"/>
                </a:lnTo>
                <a:lnTo>
                  <a:pt x="622" y="626"/>
                </a:lnTo>
                <a:lnTo>
                  <a:pt x="607" y="638"/>
                </a:lnTo>
                <a:lnTo>
                  <a:pt x="593" y="651"/>
                </a:lnTo>
                <a:lnTo>
                  <a:pt x="577" y="665"/>
                </a:lnTo>
                <a:lnTo>
                  <a:pt x="559" y="679"/>
                </a:lnTo>
                <a:lnTo>
                  <a:pt x="544" y="693"/>
                </a:lnTo>
                <a:lnTo>
                  <a:pt x="530" y="703"/>
                </a:lnTo>
                <a:lnTo>
                  <a:pt x="522" y="711"/>
                </a:lnTo>
                <a:lnTo>
                  <a:pt x="514" y="718"/>
                </a:lnTo>
                <a:lnTo>
                  <a:pt x="502" y="730"/>
                </a:lnTo>
                <a:lnTo>
                  <a:pt x="492" y="744"/>
                </a:lnTo>
                <a:lnTo>
                  <a:pt x="481" y="760"/>
                </a:lnTo>
                <a:lnTo>
                  <a:pt x="475" y="774"/>
                </a:lnTo>
                <a:lnTo>
                  <a:pt x="465" y="789"/>
                </a:lnTo>
                <a:lnTo>
                  <a:pt x="451" y="801"/>
                </a:lnTo>
                <a:lnTo>
                  <a:pt x="437" y="809"/>
                </a:lnTo>
                <a:lnTo>
                  <a:pt x="427" y="815"/>
                </a:lnTo>
                <a:lnTo>
                  <a:pt x="422" y="823"/>
                </a:lnTo>
                <a:lnTo>
                  <a:pt x="410" y="831"/>
                </a:lnTo>
                <a:lnTo>
                  <a:pt x="394" y="840"/>
                </a:lnTo>
                <a:lnTo>
                  <a:pt x="380" y="850"/>
                </a:lnTo>
                <a:lnTo>
                  <a:pt x="364" y="856"/>
                </a:lnTo>
                <a:lnTo>
                  <a:pt x="355" y="858"/>
                </a:lnTo>
                <a:lnTo>
                  <a:pt x="349" y="854"/>
                </a:lnTo>
                <a:lnTo>
                  <a:pt x="349" y="838"/>
                </a:lnTo>
                <a:lnTo>
                  <a:pt x="355" y="827"/>
                </a:lnTo>
                <a:lnTo>
                  <a:pt x="366" y="815"/>
                </a:lnTo>
                <a:lnTo>
                  <a:pt x="380" y="801"/>
                </a:lnTo>
                <a:lnTo>
                  <a:pt x="392" y="789"/>
                </a:lnTo>
                <a:lnTo>
                  <a:pt x="404" y="775"/>
                </a:lnTo>
                <a:lnTo>
                  <a:pt x="410" y="764"/>
                </a:lnTo>
                <a:lnTo>
                  <a:pt x="410" y="754"/>
                </a:lnTo>
                <a:lnTo>
                  <a:pt x="404" y="748"/>
                </a:lnTo>
                <a:lnTo>
                  <a:pt x="392" y="742"/>
                </a:lnTo>
                <a:lnTo>
                  <a:pt x="380" y="734"/>
                </a:lnTo>
                <a:lnTo>
                  <a:pt x="370" y="726"/>
                </a:lnTo>
                <a:lnTo>
                  <a:pt x="364" y="716"/>
                </a:lnTo>
                <a:lnTo>
                  <a:pt x="364" y="699"/>
                </a:lnTo>
                <a:lnTo>
                  <a:pt x="372" y="679"/>
                </a:lnTo>
                <a:lnTo>
                  <a:pt x="382" y="661"/>
                </a:lnTo>
                <a:lnTo>
                  <a:pt x="400" y="636"/>
                </a:lnTo>
                <a:lnTo>
                  <a:pt x="418" y="608"/>
                </a:lnTo>
                <a:lnTo>
                  <a:pt x="425" y="592"/>
                </a:lnTo>
                <a:lnTo>
                  <a:pt x="433" y="575"/>
                </a:lnTo>
                <a:lnTo>
                  <a:pt x="441" y="559"/>
                </a:lnTo>
                <a:lnTo>
                  <a:pt x="443" y="547"/>
                </a:lnTo>
                <a:lnTo>
                  <a:pt x="439" y="537"/>
                </a:lnTo>
                <a:lnTo>
                  <a:pt x="429" y="526"/>
                </a:lnTo>
                <a:lnTo>
                  <a:pt x="418" y="514"/>
                </a:lnTo>
                <a:lnTo>
                  <a:pt x="404" y="502"/>
                </a:lnTo>
                <a:lnTo>
                  <a:pt x="394" y="494"/>
                </a:lnTo>
                <a:lnTo>
                  <a:pt x="384" y="490"/>
                </a:lnTo>
                <a:lnTo>
                  <a:pt x="374" y="490"/>
                </a:lnTo>
                <a:lnTo>
                  <a:pt x="362" y="492"/>
                </a:lnTo>
                <a:lnTo>
                  <a:pt x="345" y="494"/>
                </a:lnTo>
                <a:lnTo>
                  <a:pt x="325" y="494"/>
                </a:lnTo>
                <a:lnTo>
                  <a:pt x="311" y="492"/>
                </a:lnTo>
                <a:lnTo>
                  <a:pt x="301" y="492"/>
                </a:lnTo>
                <a:lnTo>
                  <a:pt x="294" y="498"/>
                </a:lnTo>
                <a:lnTo>
                  <a:pt x="286" y="512"/>
                </a:lnTo>
                <a:lnTo>
                  <a:pt x="280" y="533"/>
                </a:lnTo>
                <a:lnTo>
                  <a:pt x="272" y="557"/>
                </a:lnTo>
                <a:lnTo>
                  <a:pt x="264" y="577"/>
                </a:lnTo>
                <a:lnTo>
                  <a:pt x="254" y="592"/>
                </a:lnTo>
                <a:lnTo>
                  <a:pt x="242" y="608"/>
                </a:lnTo>
                <a:lnTo>
                  <a:pt x="227" y="630"/>
                </a:lnTo>
                <a:lnTo>
                  <a:pt x="211" y="650"/>
                </a:lnTo>
                <a:lnTo>
                  <a:pt x="197" y="663"/>
                </a:lnTo>
                <a:lnTo>
                  <a:pt x="183" y="673"/>
                </a:lnTo>
                <a:lnTo>
                  <a:pt x="172" y="681"/>
                </a:lnTo>
                <a:lnTo>
                  <a:pt x="162" y="687"/>
                </a:lnTo>
                <a:lnTo>
                  <a:pt x="158" y="691"/>
                </a:lnTo>
                <a:lnTo>
                  <a:pt x="134" y="667"/>
                </a:lnTo>
                <a:lnTo>
                  <a:pt x="103" y="620"/>
                </a:lnTo>
                <a:lnTo>
                  <a:pt x="55" y="587"/>
                </a:lnTo>
                <a:lnTo>
                  <a:pt x="0" y="569"/>
                </a:lnTo>
                <a:lnTo>
                  <a:pt x="20" y="510"/>
                </a:lnTo>
                <a:lnTo>
                  <a:pt x="53" y="457"/>
                </a:lnTo>
                <a:lnTo>
                  <a:pt x="30" y="402"/>
                </a:lnTo>
                <a:lnTo>
                  <a:pt x="30" y="337"/>
                </a:lnTo>
                <a:lnTo>
                  <a:pt x="10" y="315"/>
                </a:lnTo>
                <a:lnTo>
                  <a:pt x="40" y="285"/>
                </a:lnTo>
                <a:lnTo>
                  <a:pt x="81" y="317"/>
                </a:lnTo>
                <a:lnTo>
                  <a:pt x="126" y="382"/>
                </a:lnTo>
                <a:lnTo>
                  <a:pt x="170" y="311"/>
                </a:lnTo>
                <a:lnTo>
                  <a:pt x="215" y="274"/>
                </a:lnTo>
                <a:lnTo>
                  <a:pt x="274" y="209"/>
                </a:lnTo>
                <a:lnTo>
                  <a:pt x="349" y="189"/>
                </a:lnTo>
                <a:lnTo>
                  <a:pt x="376" y="173"/>
                </a:lnTo>
                <a:lnTo>
                  <a:pt x="380" y="134"/>
                </a:lnTo>
                <a:lnTo>
                  <a:pt x="431" y="146"/>
                </a:lnTo>
                <a:lnTo>
                  <a:pt x="475" y="108"/>
                </a:lnTo>
                <a:lnTo>
                  <a:pt x="524" y="47"/>
                </a:lnTo>
                <a:lnTo>
                  <a:pt x="524" y="0"/>
                </a:lnTo>
                <a:lnTo>
                  <a:pt x="595" y="22"/>
                </a:lnTo>
                <a:lnTo>
                  <a:pt x="679" y="45"/>
                </a:lnTo>
                <a:lnTo>
                  <a:pt x="725" y="120"/>
                </a:lnTo>
                <a:lnTo>
                  <a:pt x="784" y="187"/>
                </a:lnTo>
                <a:lnTo>
                  <a:pt x="774" y="240"/>
                </a:lnTo>
                <a:lnTo>
                  <a:pt x="860" y="317"/>
                </a:lnTo>
                <a:lnTo>
                  <a:pt x="860" y="402"/>
                </a:lnTo>
                <a:lnTo>
                  <a:pt x="815" y="425"/>
                </a:lnTo>
                <a:lnTo>
                  <a:pt x="731" y="533"/>
                </a:lnTo>
                <a:lnTo>
                  <a:pt x="725" y="575"/>
                </a:lnTo>
              </a:path>
            </a:pathLst>
          </a:custGeom>
          <a:solidFill>
            <a:schemeClr val="accent1"/>
          </a:solidFill>
          <a:ln w="12700">
            <a:solidFill>
              <a:srgbClr val="FFFFFF"/>
            </a:solidFill>
            <a:prstDash val="solid"/>
            <a:round/>
          </a:ln>
          <a:effectLst>
            <a:outerShdw algn="t" blurRad="50800" dir="5400000" dist="38100" rotWithShape="0">
              <a:prstClr val="black">
                <a:alpha val="40000"/>
              </a:prstClr>
            </a:outerShdw>
          </a:effectLst>
        </p:spPr>
        <p:txBody>
          <a:bodyPr bIns="45712" lIns="91423" rIns="91423" tIns="45712"/>
          <a:lstStyle/>
          <a:p>
            <a:endParaRPr altLang="en-US" lang="zh-CN" sz="2400"/>
          </a:p>
        </p:txBody>
      </p:sp>
      <p:sp>
        <p:nvSpPr>
          <p:cNvPr id="92" name="Freeform 82"/>
          <p:cNvSpPr/>
          <p:nvPr/>
        </p:nvSpPr>
        <p:spPr bwMode="gray">
          <a:xfrm>
            <a:off x="5335224" y="4391620"/>
            <a:ext cx="449321" cy="504825"/>
          </a:xfrm>
          <a:custGeom>
            <a:gdLst>
              <a:gd fmla="*/ 109 w 565" name="T0"/>
              <a:gd fmla="*/ 11 h 638" name="T1"/>
              <a:gd fmla="*/ 106 w 565" name="T2"/>
              <a:gd fmla="*/ 11 h 638" name="T3"/>
              <a:gd fmla="*/ 103 w 565" name="T4"/>
              <a:gd fmla="*/ 14 h 638" name="T5"/>
              <a:gd fmla="*/ 100 w 565" name="T6"/>
              <a:gd fmla="*/ 21 h 638" name="T7"/>
              <a:gd fmla="*/ 99 w 565" name="T8"/>
              <a:gd fmla="*/ 28 h 638" name="T9"/>
              <a:gd fmla="*/ 96 w 565" name="T10"/>
              <a:gd fmla="*/ 31 h 638" name="T11"/>
              <a:gd fmla="*/ 90 w 565" name="T12"/>
              <a:gd fmla="*/ 29 h 638" name="T13"/>
              <a:gd fmla="*/ 84 w 565" name="T14"/>
              <a:gd fmla="*/ 26 h 638" name="T15"/>
              <a:gd fmla="*/ 80 w 565" name="T16"/>
              <a:gd fmla="*/ 26 h 638" name="T17"/>
              <a:gd fmla="*/ 82 w 565" name="T18"/>
              <a:gd fmla="*/ 32 h 638" name="T19"/>
              <a:gd fmla="*/ 87 w 565" name="T20"/>
              <a:gd fmla="*/ 36 h 638" name="T21"/>
              <a:gd fmla="*/ 93 w 565" name="T22"/>
              <a:gd fmla="*/ 38 h 638" name="T23"/>
              <a:gd fmla="*/ 101 w 565" name="T24"/>
              <a:gd fmla="*/ 35 h 638" name="T25"/>
              <a:gd fmla="*/ 104 w 565" name="T26"/>
              <a:gd fmla="*/ 31 h 638" name="T27"/>
              <a:gd fmla="*/ 106 w 565" name="T28"/>
              <a:gd fmla="*/ 25 h 638" name="T29"/>
              <a:gd fmla="*/ 110 w 565" name="T30"/>
              <a:gd fmla="*/ 24 h 638" name="T31"/>
              <a:gd fmla="*/ 117 w 565" name="T32"/>
              <a:gd fmla="*/ 30 h 638" name="T33"/>
              <a:gd fmla="*/ 126 w 565" name="T34"/>
              <a:gd fmla="*/ 34 h 638" name="T35"/>
              <a:gd fmla="*/ 131 w 565" name="T36"/>
              <a:gd fmla="*/ 36 h 638" name="T37"/>
              <a:gd fmla="*/ 138 w 565" name="T38"/>
              <a:gd fmla="*/ 38 h 638" name="T39"/>
              <a:gd fmla="*/ 142 w 565" name="T40"/>
              <a:gd fmla="*/ 44 h 638" name="T41"/>
              <a:gd fmla="*/ 139 w 565" name="T42"/>
              <a:gd fmla="*/ 51 h 638" name="T43"/>
              <a:gd fmla="*/ 133 w 565" name="T44"/>
              <a:gd fmla="*/ 58 h 638" name="T45"/>
              <a:gd fmla="*/ 130 w 565" name="T46"/>
              <a:gd fmla="*/ 60 h 638" name="T47"/>
              <a:gd fmla="*/ 134 w 565" name="T48"/>
              <a:gd fmla="*/ 60 h 638" name="T49"/>
              <a:gd fmla="*/ 139 w 565" name="T50"/>
              <a:gd fmla="*/ 60 h 638" name="T51"/>
              <a:gd fmla="*/ 141 w 565" name="T52"/>
              <a:gd fmla="*/ 63 h 638" name="T53"/>
              <a:gd fmla="*/ 136 w 565" name="T54"/>
              <a:gd fmla="*/ 67 h 638" name="T55"/>
              <a:gd fmla="*/ 129 w 565" name="T56"/>
              <a:gd fmla="*/ 71 h 638" name="T57"/>
              <a:gd fmla="*/ 126 w 565" name="T58"/>
              <a:gd fmla="*/ 73 h 638" name="T59"/>
              <a:gd fmla="*/ 129 w 565" name="T60"/>
              <a:gd fmla="*/ 73 h 638" name="T61"/>
              <a:gd fmla="*/ 135 w 565" name="T62"/>
              <a:gd fmla="*/ 78 h 638" name="T63"/>
              <a:gd fmla="*/ 136 w 565" name="T64"/>
              <a:gd fmla="*/ 88 h 638" name="T65"/>
              <a:gd fmla="*/ 138 w 565" name="T66"/>
              <a:gd fmla="*/ 98 h 638" name="T67"/>
              <a:gd fmla="*/ 141 w 565" name="T68"/>
              <a:gd fmla="*/ 104 h 638" name="T69"/>
              <a:gd fmla="*/ 141 w 565" name="T70"/>
              <a:gd fmla="*/ 108 h 638" name="T71"/>
              <a:gd fmla="*/ 136 w 565" name="T72"/>
              <a:gd fmla="*/ 112 h 638" name="T73"/>
              <a:gd fmla="*/ 129 w 565" name="T74"/>
              <a:gd fmla="*/ 111 h 638" name="T75"/>
              <a:gd fmla="*/ 123 w 565" name="T76"/>
              <a:gd fmla="*/ 110 h 638" name="T77"/>
              <a:gd fmla="*/ 119 w 565" name="T78"/>
              <a:gd fmla="*/ 116 h 638" name="T79"/>
              <a:gd fmla="*/ 118 w 565" name="T80"/>
              <a:gd fmla="*/ 122 h 638" name="T81"/>
              <a:gd fmla="*/ 116 w 565" name="T82"/>
              <a:gd fmla="*/ 129 h 638" name="T83"/>
              <a:gd fmla="*/ 113 w 565" name="T84"/>
              <a:gd fmla="*/ 136 h 638" name="T85"/>
              <a:gd fmla="*/ 112 w 565" name="T86"/>
              <a:gd fmla="*/ 146 h 638" name="T87"/>
              <a:gd fmla="*/ 112 w 565" name="T88"/>
              <a:gd fmla="*/ 150 h 638" name="T89"/>
              <a:gd fmla="*/ 102 w 565" name="T90"/>
              <a:gd fmla="*/ 158 h 638" name="T91"/>
              <a:gd fmla="*/ 88 w 565" name="T92"/>
              <a:gd fmla="*/ 158 h 638" name="T93"/>
              <a:gd fmla="*/ 69 w 565" name="T94"/>
              <a:gd fmla="*/ 148 h 638" name="T95"/>
              <a:gd fmla="*/ 47 w 565" name="T96"/>
              <a:gd fmla="*/ 155 h 638" name="T97"/>
              <a:gd fmla="*/ 35 w 565" name="T98"/>
              <a:gd fmla="*/ 128 h 638" name="T99"/>
              <a:gd fmla="*/ 20 w 565" name="T100"/>
              <a:gd fmla="*/ 113 h 638" name="T101"/>
              <a:gd fmla="*/ 5 w 565" name="T102"/>
              <a:gd fmla="*/ 83 h 638" name="T103"/>
              <a:gd fmla="*/ 27 w 565" name="T104"/>
              <a:gd fmla="*/ 49 h 638" name="T105"/>
              <a:gd fmla="*/ 42 w 565" name="T106"/>
              <a:gd fmla="*/ 36 h 638" name="T107"/>
              <a:gd fmla="*/ 46 w 565" name="T108"/>
              <a:gd fmla="*/ 12 h 638" name="T109"/>
              <a:gd fmla="*/ 56 w 565" name="T110"/>
              <a:gd fmla="*/ 0 h 638" name="T111"/>
              <a:gd fmla="*/ 76 w 565" name="T112"/>
              <a:gd fmla="*/ 7 h 638" name="T113"/>
              <a:gd fmla="*/ 96 w 565" name="T114"/>
              <a:gd fmla="*/ 1 h 638" name="T115"/>
              <a:gd fmla="*/ 109 w 565" name="T116"/>
              <a:gd fmla="*/ 11 h 638"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w 565" name="T177"/>
              <a:gd fmla="*/ 0 h 638" name="T178"/>
              <a:gd fmla="*/ 565 w 565" name="T179"/>
              <a:gd fmla="*/ 638 h 638" name="T180"/>
            </a:gd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b="T180" l="T177" r="T179" t="T178"/>
            <a:pathLst>
              <a:path h="638" w="565">
                <a:moveTo>
                  <a:pt x="433" y="44"/>
                </a:moveTo>
                <a:lnTo>
                  <a:pt x="433" y="44"/>
                </a:lnTo>
                <a:lnTo>
                  <a:pt x="429" y="46"/>
                </a:lnTo>
                <a:lnTo>
                  <a:pt x="423" y="47"/>
                </a:lnTo>
                <a:lnTo>
                  <a:pt x="417" y="53"/>
                </a:lnTo>
                <a:lnTo>
                  <a:pt x="411" y="59"/>
                </a:lnTo>
                <a:lnTo>
                  <a:pt x="403" y="69"/>
                </a:lnTo>
                <a:lnTo>
                  <a:pt x="398" y="85"/>
                </a:lnTo>
                <a:lnTo>
                  <a:pt x="396" y="99"/>
                </a:lnTo>
                <a:lnTo>
                  <a:pt x="394" y="112"/>
                </a:lnTo>
                <a:lnTo>
                  <a:pt x="392" y="122"/>
                </a:lnTo>
                <a:lnTo>
                  <a:pt x="384" y="126"/>
                </a:lnTo>
                <a:lnTo>
                  <a:pt x="372" y="122"/>
                </a:lnTo>
                <a:lnTo>
                  <a:pt x="360" y="118"/>
                </a:lnTo>
                <a:lnTo>
                  <a:pt x="346" y="110"/>
                </a:lnTo>
                <a:lnTo>
                  <a:pt x="335" y="107"/>
                </a:lnTo>
                <a:lnTo>
                  <a:pt x="325" y="105"/>
                </a:lnTo>
                <a:lnTo>
                  <a:pt x="319" y="107"/>
                </a:lnTo>
                <a:lnTo>
                  <a:pt x="317" y="118"/>
                </a:lnTo>
                <a:lnTo>
                  <a:pt x="325" y="128"/>
                </a:lnTo>
                <a:lnTo>
                  <a:pt x="337" y="138"/>
                </a:lnTo>
                <a:lnTo>
                  <a:pt x="346" y="146"/>
                </a:lnTo>
                <a:lnTo>
                  <a:pt x="358" y="152"/>
                </a:lnTo>
                <a:lnTo>
                  <a:pt x="372" y="154"/>
                </a:lnTo>
                <a:lnTo>
                  <a:pt x="388" y="150"/>
                </a:lnTo>
                <a:lnTo>
                  <a:pt x="402" y="142"/>
                </a:lnTo>
                <a:lnTo>
                  <a:pt x="407" y="134"/>
                </a:lnTo>
                <a:lnTo>
                  <a:pt x="413" y="124"/>
                </a:lnTo>
                <a:lnTo>
                  <a:pt x="417" y="112"/>
                </a:lnTo>
                <a:lnTo>
                  <a:pt x="423" y="103"/>
                </a:lnTo>
                <a:lnTo>
                  <a:pt x="429" y="97"/>
                </a:lnTo>
                <a:lnTo>
                  <a:pt x="437" y="97"/>
                </a:lnTo>
                <a:lnTo>
                  <a:pt x="447" y="105"/>
                </a:lnTo>
                <a:lnTo>
                  <a:pt x="468" y="122"/>
                </a:lnTo>
                <a:lnTo>
                  <a:pt x="486" y="132"/>
                </a:lnTo>
                <a:lnTo>
                  <a:pt x="502" y="138"/>
                </a:lnTo>
                <a:lnTo>
                  <a:pt x="514" y="142"/>
                </a:lnTo>
                <a:lnTo>
                  <a:pt x="524" y="144"/>
                </a:lnTo>
                <a:lnTo>
                  <a:pt x="537" y="148"/>
                </a:lnTo>
                <a:lnTo>
                  <a:pt x="549" y="154"/>
                </a:lnTo>
                <a:lnTo>
                  <a:pt x="559" y="164"/>
                </a:lnTo>
                <a:lnTo>
                  <a:pt x="565" y="177"/>
                </a:lnTo>
                <a:lnTo>
                  <a:pt x="561" y="191"/>
                </a:lnTo>
                <a:lnTo>
                  <a:pt x="553" y="207"/>
                </a:lnTo>
                <a:lnTo>
                  <a:pt x="543" y="221"/>
                </a:lnTo>
                <a:lnTo>
                  <a:pt x="531" y="232"/>
                </a:lnTo>
                <a:lnTo>
                  <a:pt x="524" y="240"/>
                </a:lnTo>
                <a:lnTo>
                  <a:pt x="520" y="242"/>
                </a:lnTo>
                <a:lnTo>
                  <a:pt x="524" y="242"/>
                </a:lnTo>
                <a:lnTo>
                  <a:pt x="533" y="242"/>
                </a:lnTo>
                <a:lnTo>
                  <a:pt x="543" y="240"/>
                </a:lnTo>
                <a:lnTo>
                  <a:pt x="555" y="242"/>
                </a:lnTo>
                <a:lnTo>
                  <a:pt x="561" y="246"/>
                </a:lnTo>
                <a:lnTo>
                  <a:pt x="561" y="252"/>
                </a:lnTo>
                <a:lnTo>
                  <a:pt x="555" y="262"/>
                </a:lnTo>
                <a:lnTo>
                  <a:pt x="543" y="270"/>
                </a:lnTo>
                <a:lnTo>
                  <a:pt x="529" y="278"/>
                </a:lnTo>
                <a:lnTo>
                  <a:pt x="516" y="286"/>
                </a:lnTo>
                <a:lnTo>
                  <a:pt x="506" y="290"/>
                </a:lnTo>
                <a:lnTo>
                  <a:pt x="502" y="292"/>
                </a:lnTo>
                <a:lnTo>
                  <a:pt x="506" y="292"/>
                </a:lnTo>
                <a:lnTo>
                  <a:pt x="516" y="295"/>
                </a:lnTo>
                <a:lnTo>
                  <a:pt x="528" y="303"/>
                </a:lnTo>
                <a:lnTo>
                  <a:pt x="537" y="315"/>
                </a:lnTo>
                <a:lnTo>
                  <a:pt x="541" y="329"/>
                </a:lnTo>
                <a:lnTo>
                  <a:pt x="543" y="353"/>
                </a:lnTo>
                <a:lnTo>
                  <a:pt x="543" y="374"/>
                </a:lnTo>
                <a:lnTo>
                  <a:pt x="549" y="396"/>
                </a:lnTo>
                <a:lnTo>
                  <a:pt x="555" y="408"/>
                </a:lnTo>
                <a:lnTo>
                  <a:pt x="561" y="418"/>
                </a:lnTo>
                <a:lnTo>
                  <a:pt x="565" y="425"/>
                </a:lnTo>
                <a:lnTo>
                  <a:pt x="563" y="435"/>
                </a:lnTo>
                <a:lnTo>
                  <a:pt x="553" y="445"/>
                </a:lnTo>
                <a:lnTo>
                  <a:pt x="541" y="451"/>
                </a:lnTo>
                <a:lnTo>
                  <a:pt x="528" y="449"/>
                </a:lnTo>
                <a:lnTo>
                  <a:pt x="514" y="445"/>
                </a:lnTo>
                <a:lnTo>
                  <a:pt x="502" y="441"/>
                </a:lnTo>
                <a:lnTo>
                  <a:pt x="490" y="443"/>
                </a:lnTo>
                <a:lnTo>
                  <a:pt x="482" y="453"/>
                </a:lnTo>
                <a:lnTo>
                  <a:pt x="476" y="465"/>
                </a:lnTo>
                <a:lnTo>
                  <a:pt x="474" y="479"/>
                </a:lnTo>
                <a:lnTo>
                  <a:pt x="472" y="492"/>
                </a:lnTo>
                <a:lnTo>
                  <a:pt x="470" y="506"/>
                </a:lnTo>
                <a:lnTo>
                  <a:pt x="463" y="518"/>
                </a:lnTo>
                <a:lnTo>
                  <a:pt x="457" y="532"/>
                </a:lnTo>
                <a:lnTo>
                  <a:pt x="449" y="545"/>
                </a:lnTo>
                <a:lnTo>
                  <a:pt x="447" y="567"/>
                </a:lnTo>
                <a:lnTo>
                  <a:pt x="445" y="587"/>
                </a:lnTo>
                <a:lnTo>
                  <a:pt x="445" y="599"/>
                </a:lnTo>
                <a:lnTo>
                  <a:pt x="445" y="604"/>
                </a:lnTo>
                <a:lnTo>
                  <a:pt x="445" y="606"/>
                </a:lnTo>
                <a:lnTo>
                  <a:pt x="405" y="634"/>
                </a:lnTo>
                <a:lnTo>
                  <a:pt x="382" y="610"/>
                </a:lnTo>
                <a:lnTo>
                  <a:pt x="350" y="634"/>
                </a:lnTo>
                <a:lnTo>
                  <a:pt x="317" y="638"/>
                </a:lnTo>
                <a:lnTo>
                  <a:pt x="274" y="595"/>
                </a:lnTo>
                <a:lnTo>
                  <a:pt x="234" y="638"/>
                </a:lnTo>
                <a:lnTo>
                  <a:pt x="185" y="622"/>
                </a:lnTo>
                <a:lnTo>
                  <a:pt x="146" y="565"/>
                </a:lnTo>
                <a:lnTo>
                  <a:pt x="140" y="514"/>
                </a:lnTo>
                <a:lnTo>
                  <a:pt x="91" y="514"/>
                </a:lnTo>
                <a:lnTo>
                  <a:pt x="77" y="453"/>
                </a:lnTo>
                <a:lnTo>
                  <a:pt x="0" y="394"/>
                </a:lnTo>
                <a:lnTo>
                  <a:pt x="18" y="333"/>
                </a:lnTo>
                <a:lnTo>
                  <a:pt x="77" y="272"/>
                </a:lnTo>
                <a:lnTo>
                  <a:pt x="106" y="199"/>
                </a:lnTo>
                <a:lnTo>
                  <a:pt x="134" y="156"/>
                </a:lnTo>
                <a:lnTo>
                  <a:pt x="165" y="144"/>
                </a:lnTo>
                <a:lnTo>
                  <a:pt x="144" y="101"/>
                </a:lnTo>
                <a:lnTo>
                  <a:pt x="183" y="51"/>
                </a:lnTo>
                <a:lnTo>
                  <a:pt x="179" y="8"/>
                </a:lnTo>
                <a:lnTo>
                  <a:pt x="224" y="0"/>
                </a:lnTo>
                <a:lnTo>
                  <a:pt x="252" y="34"/>
                </a:lnTo>
                <a:lnTo>
                  <a:pt x="301" y="30"/>
                </a:lnTo>
                <a:lnTo>
                  <a:pt x="344" y="20"/>
                </a:lnTo>
                <a:lnTo>
                  <a:pt x="384" y="4"/>
                </a:lnTo>
                <a:lnTo>
                  <a:pt x="415" y="22"/>
                </a:lnTo>
                <a:lnTo>
                  <a:pt x="433" y="44"/>
                </a:lnTo>
              </a:path>
            </a:pathLst>
          </a:custGeom>
          <a:solidFill>
            <a:schemeClr val="accent3"/>
          </a:solidFill>
          <a:ln w="12700">
            <a:solidFill>
              <a:srgbClr val="FFFFFF"/>
            </a:solidFill>
            <a:prstDash val="solid"/>
            <a:round/>
          </a:ln>
          <a:effectLst>
            <a:outerShdw algn="t" blurRad="50800" dir="5400000" dist="38100" rotWithShape="0">
              <a:prstClr val="black">
                <a:alpha val="40000"/>
              </a:prstClr>
            </a:outerShdw>
          </a:effectLst>
        </p:spPr>
        <p:txBody>
          <a:bodyPr bIns="45712" lIns="91423" rIns="91423" tIns="45712"/>
          <a:lstStyle/>
          <a:p>
            <a:endParaRPr altLang="en-US" lang="zh-CN" sz="2400"/>
          </a:p>
        </p:txBody>
      </p:sp>
      <p:cxnSp>
        <p:nvCxnSpPr>
          <p:cNvPr id="93" name="直接连接符 92"/>
          <p:cNvCxnSpPr/>
          <p:nvPr/>
        </p:nvCxnSpPr>
        <p:spPr>
          <a:xfrm>
            <a:off x="5768880" y="3108129"/>
            <a:ext cx="252445" cy="248444"/>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94" name="直接连接符 93"/>
          <p:cNvCxnSpPr/>
          <p:nvPr/>
        </p:nvCxnSpPr>
        <p:spPr>
          <a:xfrm>
            <a:off x="6021326" y="3356571"/>
            <a:ext cx="2251943"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95" name="直接连接符 94"/>
          <p:cNvCxnSpPr/>
          <p:nvPr/>
        </p:nvCxnSpPr>
        <p:spPr>
          <a:xfrm>
            <a:off x="5555398" y="3617633"/>
            <a:ext cx="252445" cy="248444"/>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96" name="直接连接符 95"/>
          <p:cNvCxnSpPr/>
          <p:nvPr/>
        </p:nvCxnSpPr>
        <p:spPr>
          <a:xfrm>
            <a:off x="5807845" y="3866076"/>
            <a:ext cx="2465425"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97" name="直接连接符 96"/>
          <p:cNvCxnSpPr/>
          <p:nvPr/>
        </p:nvCxnSpPr>
        <p:spPr>
          <a:xfrm flipV="1">
            <a:off x="5705033" y="4529733"/>
            <a:ext cx="316291" cy="204787"/>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98" name="直接连接符 97"/>
          <p:cNvCxnSpPr/>
          <p:nvPr/>
        </p:nvCxnSpPr>
        <p:spPr>
          <a:xfrm>
            <a:off x="6021326" y="4529733"/>
            <a:ext cx="2251943"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99" name="直接连接符 98"/>
          <p:cNvCxnSpPr/>
          <p:nvPr/>
        </p:nvCxnSpPr>
        <p:spPr>
          <a:xfrm>
            <a:off x="5046136" y="5681465"/>
            <a:ext cx="252445" cy="248444"/>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00" name="直接连接符 99"/>
          <p:cNvCxnSpPr/>
          <p:nvPr/>
        </p:nvCxnSpPr>
        <p:spPr>
          <a:xfrm>
            <a:off x="5298580" y="5929908"/>
            <a:ext cx="2861424"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01" name="矩形 100"/>
          <p:cNvSpPr/>
          <p:nvPr/>
        </p:nvSpPr>
        <p:spPr>
          <a:xfrm>
            <a:off x="6703406" y="2948947"/>
            <a:ext cx="1402046" cy="335264"/>
          </a:xfrm>
          <a:prstGeom prst="rect">
            <a:avLst/>
          </a:prstGeom>
        </p:spPr>
        <p:txBody>
          <a:bodyPr bIns="45712" lIns="91423" rIns="91423" tIns="45712" wrap="none">
            <a:spAutoFit/>
          </a:bodyPr>
          <a:lstStyle/>
          <a:p>
            <a:r>
              <a:rPr altLang="en-US" lang="zh-CN" sz="1600">
                <a:solidFill>
                  <a:schemeClr val="tx1">
                    <a:lumMod val="85000"/>
                    <a:lumOff val="15000"/>
                  </a:schemeClr>
                </a:solidFill>
                <a:latin charset="-122" pitchFamily="34" typeface="微软雅黑"/>
                <a:ea charset="-122" pitchFamily="34" typeface="微软雅黑"/>
                <a:cs charset="-122" pitchFamily="2" typeface="华文黑体"/>
              </a:rPr>
              <a:t>点击添加文本</a:t>
            </a:r>
          </a:p>
        </p:txBody>
      </p:sp>
      <p:sp>
        <p:nvSpPr>
          <p:cNvPr id="102" name="矩形 101"/>
          <p:cNvSpPr/>
          <p:nvPr/>
        </p:nvSpPr>
        <p:spPr>
          <a:xfrm>
            <a:off x="6703406" y="3524655"/>
            <a:ext cx="1402046" cy="335264"/>
          </a:xfrm>
          <a:prstGeom prst="rect">
            <a:avLst/>
          </a:prstGeom>
        </p:spPr>
        <p:txBody>
          <a:bodyPr bIns="45712" lIns="91423" rIns="91423" tIns="45712" wrap="none">
            <a:spAutoFit/>
          </a:bodyPr>
          <a:lstStyle/>
          <a:p>
            <a:r>
              <a:rPr altLang="en-US" lang="zh-CN" sz="1600">
                <a:solidFill>
                  <a:schemeClr val="tx1">
                    <a:lumMod val="85000"/>
                    <a:lumOff val="15000"/>
                  </a:schemeClr>
                </a:solidFill>
                <a:latin charset="-122" pitchFamily="34" typeface="微软雅黑"/>
                <a:ea charset="-122" pitchFamily="34" typeface="微软雅黑"/>
                <a:cs charset="-122" pitchFamily="2" typeface="华文黑体"/>
              </a:rPr>
              <a:t>点击添加文本</a:t>
            </a:r>
          </a:p>
        </p:txBody>
      </p:sp>
      <p:sp>
        <p:nvSpPr>
          <p:cNvPr id="103" name="矩形 102"/>
          <p:cNvSpPr/>
          <p:nvPr/>
        </p:nvSpPr>
        <p:spPr>
          <a:xfrm>
            <a:off x="6703406" y="4190094"/>
            <a:ext cx="1402046" cy="335264"/>
          </a:xfrm>
          <a:prstGeom prst="rect">
            <a:avLst/>
          </a:prstGeom>
        </p:spPr>
        <p:txBody>
          <a:bodyPr bIns="45712" lIns="91423" rIns="91423" tIns="45712" wrap="none">
            <a:spAutoFit/>
          </a:bodyPr>
          <a:lstStyle/>
          <a:p>
            <a:r>
              <a:rPr altLang="en-US" lang="zh-CN" sz="1600">
                <a:solidFill>
                  <a:schemeClr val="tx1">
                    <a:lumMod val="85000"/>
                    <a:lumOff val="15000"/>
                  </a:schemeClr>
                </a:solidFill>
                <a:latin charset="-122" pitchFamily="34" typeface="微软雅黑"/>
                <a:ea charset="-122" pitchFamily="34" typeface="微软雅黑"/>
                <a:cs charset="-122" pitchFamily="2" typeface="华文黑体"/>
              </a:rPr>
              <a:t>点击添加文本</a:t>
            </a:r>
          </a:p>
        </p:txBody>
      </p:sp>
      <p:sp>
        <p:nvSpPr>
          <p:cNvPr id="104" name="矩形 103"/>
          <p:cNvSpPr/>
          <p:nvPr/>
        </p:nvSpPr>
        <p:spPr>
          <a:xfrm>
            <a:off x="6658133" y="5520063"/>
            <a:ext cx="1402046" cy="335264"/>
          </a:xfrm>
          <a:prstGeom prst="rect">
            <a:avLst/>
          </a:prstGeom>
        </p:spPr>
        <p:txBody>
          <a:bodyPr bIns="45712" lIns="91423" rIns="91423" tIns="45712" wrap="none">
            <a:spAutoFit/>
          </a:bodyPr>
          <a:lstStyle/>
          <a:p>
            <a:r>
              <a:rPr altLang="en-US" lang="zh-CN" sz="1600">
                <a:solidFill>
                  <a:schemeClr val="tx1">
                    <a:lumMod val="85000"/>
                    <a:lumOff val="15000"/>
                  </a:schemeClr>
                </a:solidFill>
                <a:latin charset="-122" pitchFamily="34" typeface="微软雅黑"/>
                <a:ea charset="-122" pitchFamily="34" typeface="微软雅黑"/>
                <a:cs charset="-122" pitchFamily="2" typeface="华文黑体"/>
              </a:rPr>
              <a:t>点击添加文本</a:t>
            </a:r>
          </a:p>
        </p:txBody>
      </p:sp>
      <p:sp>
        <p:nvSpPr>
          <p:cNvPr id="105" name="矩形标注 104"/>
          <p:cNvSpPr/>
          <p:nvPr/>
        </p:nvSpPr>
        <p:spPr>
          <a:xfrm>
            <a:off x="8809522" y="1997858"/>
            <a:ext cx="2609677" cy="4023431"/>
          </a:xfrm>
          <a:prstGeom prst="wedgeRectCallout">
            <a:avLst>
              <a:gd fmla="val -72333" name="adj1"/>
              <a:gd fmla="val 19715" name="adj2"/>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45712" lIns="91423" rIns="91423" rtlCol="0" tIns="45712"/>
          <a:lstStyle/>
          <a:p>
            <a:pPr algn="ctr"/>
            <a:endParaRPr altLang="en-US" lang="zh-CN" sz="2400"/>
          </a:p>
        </p:txBody>
      </p:sp>
      <p:sp>
        <p:nvSpPr>
          <p:cNvPr id="106" name="TextBox 105"/>
          <p:cNvSpPr txBox="1"/>
          <p:nvPr/>
        </p:nvSpPr>
        <p:spPr>
          <a:xfrm>
            <a:off x="9041595" y="2214362"/>
            <a:ext cx="2208245" cy="7406623"/>
          </a:xfrm>
          <a:prstGeom prst="rect">
            <a:avLst/>
          </a:prstGeom>
          <a:noFill/>
        </p:spPr>
        <p:txBody>
          <a:bodyPr bIns="45712" lIns="91423" rIns="91423" rtlCol="0" tIns="45712" wrap="square">
            <a:spAutoFit/>
          </a:bodyPr>
          <a:lstStyle/>
          <a:p>
            <a:pPr algn="just">
              <a:lnSpc>
                <a:spcPct val="200000"/>
              </a:lnSpc>
            </a:pPr>
            <a:r>
              <a:rPr altLang="en-US" b="1" lang="zh-CN" sz="1600">
                <a:solidFill>
                  <a:schemeClr val="bg1"/>
                </a:solidFill>
                <a:latin charset="-122" pitchFamily="34" typeface="微软雅黑"/>
                <a:ea charset="-122" pitchFamily="34" typeface="微软雅黑"/>
              </a:rPr>
              <a:t>所有省份可任意编辑</a:t>
            </a:r>
          </a:p>
          <a:p>
            <a:pPr algn="just">
              <a:lnSpc>
                <a:spcPct val="200000"/>
              </a:lnSpc>
            </a:pPr>
            <a:r>
              <a:rPr altLang="en-US" b="1" lang="zh-CN" sz="1600">
                <a:solidFill>
                  <a:schemeClr val="bg1"/>
                </a:solidFill>
                <a:latin charset="-122" pitchFamily="34" typeface="微软雅黑"/>
                <a:ea charset="-122" pitchFamily="34" typeface="微软雅黑"/>
              </a:rPr>
              <a:t>您的内容打在这里，或者通过复制您的文本后，在此框中选择粘贴，并选择只保留文字。您的内容打在这里，或者通过复制您的文本后，在此框中选择粘贴，并选择只保留文字。</a:t>
            </a:r>
          </a:p>
          <a:p>
            <a:pPr algn="just">
              <a:lnSpc>
                <a:spcPct val="200000"/>
              </a:lnSpc>
            </a:pPr>
            <a:r>
              <a:rPr altLang="en-US" b="1" lang="zh-CN" sz="1600">
                <a:solidFill>
                  <a:schemeClr val="bg1"/>
                </a:solidFill>
                <a:latin charset="-122" pitchFamily="34" typeface="微软雅黑"/>
                <a:ea charset="-122" pitchFamily="34" typeface="微软雅黑"/>
              </a:rPr>
              <a:t>您的内容打在这里，或者通过复制您的文本后，在此框中选择粘贴，并选择只保留文字。</a:t>
            </a:r>
          </a:p>
        </p:txBody>
      </p:sp>
      <p:sp>
        <p:nvSpPr>
          <p:cNvPr id="111" name="Text Box 2"/>
          <p:cNvSpPr txBox="1">
            <a:spLocks noChangeArrowheads="1"/>
          </p:cNvSpPr>
          <p:nvPr/>
        </p:nvSpPr>
        <p:spPr bwMode="auto">
          <a:xfrm>
            <a:off x="9691565" y="7077405"/>
            <a:ext cx="2527807" cy="375971"/>
          </a:xfrm>
          <a:prstGeom prst="rect">
            <a:avLst/>
          </a:prstGeom>
          <a:noFill/>
          <a:ln w="9525">
            <a:noFill/>
            <a:miter lim="800000"/>
          </a:ln>
        </p:spPr>
        <p:txBody>
          <a:bodyPr wrap="square">
            <a:spAutoFit/>
          </a:bodyPr>
          <a:lstStyle/>
          <a:p>
            <a:pPr algn="ctr"/>
            <a:r>
              <a:rPr altLang="en-US" lang="zh-CN" sz="1867">
                <a:solidFill>
                  <a:srgbClr val="00AEEE"/>
                </a:solidFill>
                <a:latin charset="-122" pitchFamily="34" typeface="微软雅黑"/>
                <a:ea charset="-122" pitchFamily="34" typeface="微软雅黑"/>
              </a:rPr>
              <a:t>延迟符号</a:t>
            </a:r>
          </a:p>
        </p:txBody>
      </p:sp>
    </p:spTree>
    <p:extLst>
      <p:ext uri="{BB962C8B-B14F-4D97-AF65-F5344CB8AC3E}">
        <p14:creationId val="49521812"/>
      </p:ext>
    </p:extLst>
  </p:cSld>
  <p:clrMapOvr>
    <a:masterClrMapping/>
  </p:clrMapOvr>
  <mc:AlternateContent>
    <mc:Choice Requires="p15">
      <p:transition p14:dur="1250" spd="slow">
        <p15:prstTrans prst="peelOff"/>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accel="58000" fill="hold" id="5" nodeType="afterEffect" presetClass="entr" presetID="2" presetSubtype="8">
                                  <p:stCondLst>
                                    <p:cond delay="0"/>
                                  </p:stCondLst>
                                  <p:childTnLst>
                                    <p:set>
                                      <p:cBhvr>
                                        <p:cTn dur="1" fill="hold" id="6">
                                          <p:stCondLst>
                                            <p:cond delay="0"/>
                                          </p:stCondLst>
                                        </p:cTn>
                                        <p:tgtEl>
                                          <p:spTgt spid="14"/>
                                        </p:tgtEl>
                                        <p:attrNameLst>
                                          <p:attrName>style.visibility</p:attrName>
                                        </p:attrNameLst>
                                      </p:cBhvr>
                                      <p:to>
                                        <p:strVal val="visible"/>
                                      </p:to>
                                    </p:set>
                                    <p:anim calcmode="lin" valueType="num">
                                      <p:cBhvr additive="base">
                                        <p:cTn dur="1000" fill="hold" id="7"/>
                                        <p:tgtEl>
                                          <p:spTgt spid="14"/>
                                        </p:tgtEl>
                                        <p:attrNameLst>
                                          <p:attrName>ppt_x</p:attrName>
                                        </p:attrNameLst>
                                      </p:cBhvr>
                                      <p:tavLst>
                                        <p:tav tm="0">
                                          <p:val>
                                            <p:strVal val="0-#ppt_w/2"/>
                                          </p:val>
                                        </p:tav>
                                        <p:tav tm="100000">
                                          <p:val>
                                            <p:strVal val="#ppt_x"/>
                                          </p:val>
                                        </p:tav>
                                      </p:tavLst>
                                    </p:anim>
                                    <p:anim calcmode="lin" valueType="num">
                                      <p:cBhvr additive="base">
                                        <p:cTn dur="1000" fill="hold" id="8"/>
                                        <p:tgtEl>
                                          <p:spTgt spid="14"/>
                                        </p:tgtEl>
                                        <p:attrNameLst>
                                          <p:attrName>ppt_y</p:attrName>
                                        </p:attrNameLst>
                                      </p:cBhvr>
                                      <p:tavLst>
                                        <p:tav tm="0">
                                          <p:val>
                                            <p:strVal val="#ppt_y"/>
                                          </p:val>
                                        </p:tav>
                                        <p:tav tm="100000">
                                          <p:val>
                                            <p:strVal val="#ppt_y"/>
                                          </p:val>
                                        </p:tav>
                                      </p:tavLst>
                                    </p:anim>
                                  </p:childTnLst>
                                </p:cTn>
                              </p:par>
                              <p:par>
                                <p:cTn fill="hold" grpId="0" id="9" nodeType="withEffect" presetClass="entr" presetID="10" presetSubtype="0">
                                  <p:stCondLst>
                                    <p:cond delay="1000"/>
                                  </p:stCondLst>
                                  <p:childTnLst>
                                    <p:set>
                                      <p:cBhvr>
                                        <p:cTn dur="1" fill="hold" id="10">
                                          <p:stCondLst>
                                            <p:cond delay="0"/>
                                          </p:stCondLst>
                                        </p:cTn>
                                        <p:tgtEl>
                                          <p:spTgt spid="90"/>
                                        </p:tgtEl>
                                        <p:attrNameLst>
                                          <p:attrName>style.visibility</p:attrName>
                                        </p:attrNameLst>
                                      </p:cBhvr>
                                      <p:to>
                                        <p:strVal val="visible"/>
                                      </p:to>
                                    </p:set>
                                    <p:animEffect filter="fade" transition="in">
                                      <p:cBhvr>
                                        <p:cTn dur="500" id="11"/>
                                        <p:tgtEl>
                                          <p:spTgt spid="90"/>
                                        </p:tgtEl>
                                      </p:cBhvr>
                                    </p:animEffect>
                                  </p:childTnLst>
                                </p:cTn>
                              </p:par>
                              <p:par>
                                <p:cTn fill="hold" grpId="0" id="12" nodeType="withEffect" presetClass="entr" presetID="10" presetSubtype="0">
                                  <p:stCondLst>
                                    <p:cond delay="1300"/>
                                  </p:stCondLst>
                                  <p:childTnLst>
                                    <p:set>
                                      <p:cBhvr>
                                        <p:cTn dur="1" fill="hold" id="13">
                                          <p:stCondLst>
                                            <p:cond delay="0"/>
                                          </p:stCondLst>
                                        </p:cTn>
                                        <p:tgtEl>
                                          <p:spTgt spid="91"/>
                                        </p:tgtEl>
                                        <p:attrNameLst>
                                          <p:attrName>style.visibility</p:attrName>
                                        </p:attrNameLst>
                                      </p:cBhvr>
                                      <p:to>
                                        <p:strVal val="visible"/>
                                      </p:to>
                                    </p:set>
                                    <p:animEffect filter="fade" transition="in">
                                      <p:cBhvr>
                                        <p:cTn dur="500" id="14"/>
                                        <p:tgtEl>
                                          <p:spTgt spid="91"/>
                                        </p:tgtEl>
                                      </p:cBhvr>
                                    </p:animEffect>
                                  </p:childTnLst>
                                </p:cTn>
                              </p:par>
                              <p:par>
                                <p:cTn fill="hold" grpId="0" id="15" nodeType="withEffect" presetClass="entr" presetID="10" presetSubtype="0">
                                  <p:stCondLst>
                                    <p:cond delay="1800"/>
                                  </p:stCondLst>
                                  <p:childTnLst>
                                    <p:set>
                                      <p:cBhvr>
                                        <p:cTn dur="1" fill="hold" id="16">
                                          <p:stCondLst>
                                            <p:cond delay="0"/>
                                          </p:stCondLst>
                                        </p:cTn>
                                        <p:tgtEl>
                                          <p:spTgt spid="92"/>
                                        </p:tgtEl>
                                        <p:attrNameLst>
                                          <p:attrName>style.visibility</p:attrName>
                                        </p:attrNameLst>
                                      </p:cBhvr>
                                      <p:to>
                                        <p:strVal val="visible"/>
                                      </p:to>
                                    </p:set>
                                    <p:animEffect filter="fade" transition="in">
                                      <p:cBhvr>
                                        <p:cTn dur="500" id="17"/>
                                        <p:tgtEl>
                                          <p:spTgt spid="92"/>
                                        </p:tgtEl>
                                      </p:cBhvr>
                                    </p:animEffect>
                                  </p:childTnLst>
                                </p:cTn>
                              </p:par>
                              <p:par>
                                <p:cTn fill="hold" grpId="0" id="18" nodeType="withEffect" presetClass="entr" presetID="10" presetSubtype="0">
                                  <p:stCondLst>
                                    <p:cond delay="1500"/>
                                  </p:stCondLst>
                                  <p:childTnLst>
                                    <p:set>
                                      <p:cBhvr>
                                        <p:cTn dur="1" fill="hold" id="19">
                                          <p:stCondLst>
                                            <p:cond delay="0"/>
                                          </p:stCondLst>
                                        </p:cTn>
                                        <p:tgtEl>
                                          <p:spTgt spid="89"/>
                                        </p:tgtEl>
                                        <p:attrNameLst>
                                          <p:attrName>style.visibility</p:attrName>
                                        </p:attrNameLst>
                                      </p:cBhvr>
                                      <p:to>
                                        <p:strVal val="visible"/>
                                      </p:to>
                                    </p:set>
                                    <p:animEffect filter="fade" transition="in">
                                      <p:cBhvr>
                                        <p:cTn dur="500" id="20"/>
                                        <p:tgtEl>
                                          <p:spTgt spid="89"/>
                                        </p:tgtEl>
                                      </p:cBhvr>
                                    </p:animEffect>
                                  </p:childTnLst>
                                </p:cTn>
                              </p:par>
                            </p:childTnLst>
                          </p:cTn>
                        </p:par>
                        <p:par>
                          <p:cTn fill="hold" id="21" nodeType="afterGroup">
                            <p:stCondLst>
                              <p:cond delay="2300"/>
                            </p:stCondLst>
                            <p:childTnLst>
                              <p:par>
                                <p:cTn fill="hold" id="22" nodeType="afterEffect" presetClass="entr" presetID="10" presetSubtype="0">
                                  <p:stCondLst>
                                    <p:cond delay="0"/>
                                  </p:stCondLst>
                                  <p:childTnLst>
                                    <p:set>
                                      <p:cBhvr>
                                        <p:cTn dur="1" fill="hold" id="23">
                                          <p:stCondLst>
                                            <p:cond delay="0"/>
                                          </p:stCondLst>
                                        </p:cTn>
                                        <p:tgtEl>
                                          <p:spTgt spid="93"/>
                                        </p:tgtEl>
                                        <p:attrNameLst>
                                          <p:attrName>style.visibility</p:attrName>
                                        </p:attrNameLst>
                                      </p:cBhvr>
                                      <p:to>
                                        <p:strVal val="visible"/>
                                      </p:to>
                                    </p:set>
                                    <p:animEffect filter="fade" transition="in">
                                      <p:cBhvr>
                                        <p:cTn dur="500" id="24"/>
                                        <p:tgtEl>
                                          <p:spTgt spid="93"/>
                                        </p:tgtEl>
                                      </p:cBhvr>
                                    </p:animEffect>
                                  </p:childTnLst>
                                </p:cTn>
                              </p:par>
                              <p:par>
                                <p:cTn fill="hold" id="25" nodeType="withEffect" presetClass="entr" presetID="10" presetSubtype="0">
                                  <p:stCondLst>
                                    <p:cond delay="0"/>
                                  </p:stCondLst>
                                  <p:childTnLst>
                                    <p:set>
                                      <p:cBhvr>
                                        <p:cTn dur="1" fill="hold" id="26">
                                          <p:stCondLst>
                                            <p:cond delay="0"/>
                                          </p:stCondLst>
                                        </p:cTn>
                                        <p:tgtEl>
                                          <p:spTgt spid="94"/>
                                        </p:tgtEl>
                                        <p:attrNameLst>
                                          <p:attrName>style.visibility</p:attrName>
                                        </p:attrNameLst>
                                      </p:cBhvr>
                                      <p:to>
                                        <p:strVal val="visible"/>
                                      </p:to>
                                    </p:set>
                                    <p:animEffect filter="fade" transition="in">
                                      <p:cBhvr>
                                        <p:cTn dur="500" id="27"/>
                                        <p:tgtEl>
                                          <p:spTgt spid="94"/>
                                        </p:tgtEl>
                                      </p:cBhvr>
                                    </p:animEffect>
                                  </p:childTnLst>
                                </p:cTn>
                              </p:par>
                              <p:par>
                                <p:cTn fill="hold" id="28" nodeType="withEffect" presetClass="entr" presetID="10" presetSubtype="0">
                                  <p:stCondLst>
                                    <p:cond delay="0"/>
                                  </p:stCondLst>
                                  <p:childTnLst>
                                    <p:set>
                                      <p:cBhvr>
                                        <p:cTn dur="1" fill="hold" id="29">
                                          <p:stCondLst>
                                            <p:cond delay="0"/>
                                          </p:stCondLst>
                                        </p:cTn>
                                        <p:tgtEl>
                                          <p:spTgt spid="95"/>
                                        </p:tgtEl>
                                        <p:attrNameLst>
                                          <p:attrName>style.visibility</p:attrName>
                                        </p:attrNameLst>
                                      </p:cBhvr>
                                      <p:to>
                                        <p:strVal val="visible"/>
                                      </p:to>
                                    </p:set>
                                    <p:animEffect filter="fade" transition="in">
                                      <p:cBhvr>
                                        <p:cTn dur="500" id="30"/>
                                        <p:tgtEl>
                                          <p:spTgt spid="95"/>
                                        </p:tgtEl>
                                      </p:cBhvr>
                                    </p:animEffect>
                                  </p:childTnLst>
                                </p:cTn>
                              </p:par>
                              <p:par>
                                <p:cTn fill="hold" id="31" nodeType="withEffect" presetClass="entr" presetID="10" presetSubtype="0">
                                  <p:stCondLst>
                                    <p:cond delay="0"/>
                                  </p:stCondLst>
                                  <p:childTnLst>
                                    <p:set>
                                      <p:cBhvr>
                                        <p:cTn dur="1" fill="hold" id="32">
                                          <p:stCondLst>
                                            <p:cond delay="0"/>
                                          </p:stCondLst>
                                        </p:cTn>
                                        <p:tgtEl>
                                          <p:spTgt spid="96"/>
                                        </p:tgtEl>
                                        <p:attrNameLst>
                                          <p:attrName>style.visibility</p:attrName>
                                        </p:attrNameLst>
                                      </p:cBhvr>
                                      <p:to>
                                        <p:strVal val="visible"/>
                                      </p:to>
                                    </p:set>
                                    <p:animEffect filter="fade" transition="in">
                                      <p:cBhvr>
                                        <p:cTn dur="500" id="33"/>
                                        <p:tgtEl>
                                          <p:spTgt spid="96"/>
                                        </p:tgtEl>
                                      </p:cBhvr>
                                    </p:animEffect>
                                  </p:childTnLst>
                                </p:cTn>
                              </p:par>
                              <p:par>
                                <p:cTn fill="hold" id="34" nodeType="withEffect" presetClass="entr" presetID="10" presetSubtype="0">
                                  <p:stCondLst>
                                    <p:cond delay="0"/>
                                  </p:stCondLst>
                                  <p:childTnLst>
                                    <p:set>
                                      <p:cBhvr>
                                        <p:cTn dur="1" fill="hold" id="35">
                                          <p:stCondLst>
                                            <p:cond delay="0"/>
                                          </p:stCondLst>
                                        </p:cTn>
                                        <p:tgtEl>
                                          <p:spTgt spid="97"/>
                                        </p:tgtEl>
                                        <p:attrNameLst>
                                          <p:attrName>style.visibility</p:attrName>
                                        </p:attrNameLst>
                                      </p:cBhvr>
                                      <p:to>
                                        <p:strVal val="visible"/>
                                      </p:to>
                                    </p:set>
                                    <p:animEffect filter="fade" transition="in">
                                      <p:cBhvr>
                                        <p:cTn dur="500" id="36"/>
                                        <p:tgtEl>
                                          <p:spTgt spid="97"/>
                                        </p:tgtEl>
                                      </p:cBhvr>
                                    </p:animEffect>
                                  </p:childTnLst>
                                </p:cTn>
                              </p:par>
                              <p:par>
                                <p:cTn fill="hold" id="37" nodeType="withEffect" presetClass="entr" presetID="10" presetSubtype="0">
                                  <p:stCondLst>
                                    <p:cond delay="0"/>
                                  </p:stCondLst>
                                  <p:childTnLst>
                                    <p:set>
                                      <p:cBhvr>
                                        <p:cTn dur="1" fill="hold" id="38">
                                          <p:stCondLst>
                                            <p:cond delay="0"/>
                                          </p:stCondLst>
                                        </p:cTn>
                                        <p:tgtEl>
                                          <p:spTgt spid="98"/>
                                        </p:tgtEl>
                                        <p:attrNameLst>
                                          <p:attrName>style.visibility</p:attrName>
                                        </p:attrNameLst>
                                      </p:cBhvr>
                                      <p:to>
                                        <p:strVal val="visible"/>
                                      </p:to>
                                    </p:set>
                                    <p:animEffect filter="fade" transition="in">
                                      <p:cBhvr>
                                        <p:cTn dur="500" id="39"/>
                                        <p:tgtEl>
                                          <p:spTgt spid="98"/>
                                        </p:tgtEl>
                                      </p:cBhvr>
                                    </p:animEffect>
                                  </p:childTnLst>
                                </p:cTn>
                              </p:par>
                              <p:par>
                                <p:cTn fill="hold" id="40" nodeType="withEffect" presetClass="entr" presetID="10" presetSubtype="0">
                                  <p:stCondLst>
                                    <p:cond delay="0"/>
                                  </p:stCondLst>
                                  <p:childTnLst>
                                    <p:set>
                                      <p:cBhvr>
                                        <p:cTn dur="1" fill="hold" id="41">
                                          <p:stCondLst>
                                            <p:cond delay="0"/>
                                          </p:stCondLst>
                                        </p:cTn>
                                        <p:tgtEl>
                                          <p:spTgt spid="99"/>
                                        </p:tgtEl>
                                        <p:attrNameLst>
                                          <p:attrName>style.visibility</p:attrName>
                                        </p:attrNameLst>
                                      </p:cBhvr>
                                      <p:to>
                                        <p:strVal val="visible"/>
                                      </p:to>
                                    </p:set>
                                    <p:animEffect filter="fade" transition="in">
                                      <p:cBhvr>
                                        <p:cTn dur="500" id="42"/>
                                        <p:tgtEl>
                                          <p:spTgt spid="99"/>
                                        </p:tgtEl>
                                      </p:cBhvr>
                                    </p:animEffect>
                                  </p:childTnLst>
                                </p:cTn>
                              </p:par>
                              <p:par>
                                <p:cTn fill="hold" id="43" nodeType="withEffect" presetClass="entr" presetID="10" presetSubtype="0">
                                  <p:stCondLst>
                                    <p:cond delay="0"/>
                                  </p:stCondLst>
                                  <p:childTnLst>
                                    <p:set>
                                      <p:cBhvr>
                                        <p:cTn dur="1" fill="hold" id="44">
                                          <p:stCondLst>
                                            <p:cond delay="0"/>
                                          </p:stCondLst>
                                        </p:cTn>
                                        <p:tgtEl>
                                          <p:spTgt spid="100"/>
                                        </p:tgtEl>
                                        <p:attrNameLst>
                                          <p:attrName>style.visibility</p:attrName>
                                        </p:attrNameLst>
                                      </p:cBhvr>
                                      <p:to>
                                        <p:strVal val="visible"/>
                                      </p:to>
                                    </p:set>
                                    <p:animEffect filter="fade" transition="in">
                                      <p:cBhvr>
                                        <p:cTn dur="500" id="45"/>
                                        <p:tgtEl>
                                          <p:spTgt spid="100"/>
                                        </p:tgtEl>
                                      </p:cBhvr>
                                    </p:animEffect>
                                  </p:childTnLst>
                                </p:cTn>
                              </p:par>
                              <p:par>
                                <p:cTn fill="hold" grpId="0" id="46" nodeType="withEffect" presetClass="entr" presetID="10" presetSubtype="0">
                                  <p:stCondLst>
                                    <p:cond delay="0"/>
                                  </p:stCondLst>
                                  <p:childTnLst>
                                    <p:set>
                                      <p:cBhvr>
                                        <p:cTn dur="1" fill="hold" id="47">
                                          <p:stCondLst>
                                            <p:cond delay="0"/>
                                          </p:stCondLst>
                                        </p:cTn>
                                        <p:tgtEl>
                                          <p:spTgt spid="104"/>
                                        </p:tgtEl>
                                        <p:attrNameLst>
                                          <p:attrName>style.visibility</p:attrName>
                                        </p:attrNameLst>
                                      </p:cBhvr>
                                      <p:to>
                                        <p:strVal val="visible"/>
                                      </p:to>
                                    </p:set>
                                    <p:animEffect filter="fade" transition="in">
                                      <p:cBhvr>
                                        <p:cTn dur="500" id="48"/>
                                        <p:tgtEl>
                                          <p:spTgt spid="104"/>
                                        </p:tgtEl>
                                      </p:cBhvr>
                                    </p:animEffect>
                                  </p:childTnLst>
                                </p:cTn>
                              </p:par>
                              <p:par>
                                <p:cTn fill="hold" grpId="0" id="49" nodeType="withEffect" presetClass="entr" presetID="10" presetSubtype="0">
                                  <p:stCondLst>
                                    <p:cond delay="0"/>
                                  </p:stCondLst>
                                  <p:childTnLst>
                                    <p:set>
                                      <p:cBhvr>
                                        <p:cTn dur="1" fill="hold" id="50">
                                          <p:stCondLst>
                                            <p:cond delay="0"/>
                                          </p:stCondLst>
                                        </p:cTn>
                                        <p:tgtEl>
                                          <p:spTgt spid="103"/>
                                        </p:tgtEl>
                                        <p:attrNameLst>
                                          <p:attrName>style.visibility</p:attrName>
                                        </p:attrNameLst>
                                      </p:cBhvr>
                                      <p:to>
                                        <p:strVal val="visible"/>
                                      </p:to>
                                    </p:set>
                                    <p:animEffect filter="fade" transition="in">
                                      <p:cBhvr>
                                        <p:cTn dur="500" id="51"/>
                                        <p:tgtEl>
                                          <p:spTgt spid="103"/>
                                        </p:tgtEl>
                                      </p:cBhvr>
                                    </p:animEffect>
                                  </p:childTnLst>
                                </p:cTn>
                              </p:par>
                              <p:par>
                                <p:cTn fill="hold" grpId="0" id="52" nodeType="withEffect" presetClass="entr" presetID="10" presetSubtype="0">
                                  <p:stCondLst>
                                    <p:cond delay="0"/>
                                  </p:stCondLst>
                                  <p:childTnLst>
                                    <p:set>
                                      <p:cBhvr>
                                        <p:cTn dur="1" fill="hold" id="53">
                                          <p:stCondLst>
                                            <p:cond delay="0"/>
                                          </p:stCondLst>
                                        </p:cTn>
                                        <p:tgtEl>
                                          <p:spTgt spid="102"/>
                                        </p:tgtEl>
                                        <p:attrNameLst>
                                          <p:attrName>style.visibility</p:attrName>
                                        </p:attrNameLst>
                                      </p:cBhvr>
                                      <p:to>
                                        <p:strVal val="visible"/>
                                      </p:to>
                                    </p:set>
                                    <p:animEffect filter="fade" transition="in">
                                      <p:cBhvr>
                                        <p:cTn dur="500" id="54"/>
                                        <p:tgtEl>
                                          <p:spTgt spid="102"/>
                                        </p:tgtEl>
                                      </p:cBhvr>
                                    </p:animEffect>
                                  </p:childTnLst>
                                </p:cTn>
                              </p:par>
                              <p:par>
                                <p:cTn fill="hold" grpId="0" id="55" nodeType="withEffect" presetClass="entr" presetID="10" presetSubtype="0">
                                  <p:stCondLst>
                                    <p:cond delay="0"/>
                                  </p:stCondLst>
                                  <p:childTnLst>
                                    <p:set>
                                      <p:cBhvr>
                                        <p:cTn dur="1" fill="hold" id="56">
                                          <p:stCondLst>
                                            <p:cond delay="0"/>
                                          </p:stCondLst>
                                        </p:cTn>
                                        <p:tgtEl>
                                          <p:spTgt spid="101"/>
                                        </p:tgtEl>
                                        <p:attrNameLst>
                                          <p:attrName>style.visibility</p:attrName>
                                        </p:attrNameLst>
                                      </p:cBhvr>
                                      <p:to>
                                        <p:strVal val="visible"/>
                                      </p:to>
                                    </p:set>
                                    <p:animEffect filter="fade" transition="in">
                                      <p:cBhvr>
                                        <p:cTn dur="500" id="57"/>
                                        <p:tgtEl>
                                          <p:spTgt spid="101"/>
                                        </p:tgtEl>
                                      </p:cBhvr>
                                    </p:animEffect>
                                  </p:childTnLst>
                                </p:cTn>
                              </p:par>
                            </p:childTnLst>
                          </p:cTn>
                        </p:par>
                        <p:par>
                          <p:cTn fill="hold" id="58" nodeType="afterGroup">
                            <p:stCondLst>
                              <p:cond delay="2800"/>
                            </p:stCondLst>
                            <p:childTnLst>
                              <p:par>
                                <p:cTn fill="hold" grpId="0" id="59" nodeType="afterEffect" presetClass="entr" presetID="22" presetSubtype="8">
                                  <p:stCondLst>
                                    <p:cond delay="0"/>
                                  </p:stCondLst>
                                  <p:childTnLst>
                                    <p:set>
                                      <p:cBhvr>
                                        <p:cTn dur="1" fill="hold" id="60">
                                          <p:stCondLst>
                                            <p:cond delay="0"/>
                                          </p:stCondLst>
                                        </p:cTn>
                                        <p:tgtEl>
                                          <p:spTgt spid="105"/>
                                        </p:tgtEl>
                                        <p:attrNameLst>
                                          <p:attrName>style.visibility</p:attrName>
                                        </p:attrNameLst>
                                      </p:cBhvr>
                                      <p:to>
                                        <p:strVal val="visible"/>
                                      </p:to>
                                    </p:set>
                                    <p:animEffect filter="wipe(left)" transition="in">
                                      <p:cBhvr>
                                        <p:cTn dur="500" id="61"/>
                                        <p:tgtEl>
                                          <p:spTgt spid="105"/>
                                        </p:tgtEl>
                                      </p:cBhvr>
                                    </p:animEffect>
                                  </p:childTnLst>
                                </p:cTn>
                              </p:par>
                            </p:childTnLst>
                          </p:cTn>
                        </p:par>
                        <p:par>
                          <p:cTn fill="hold" id="62" nodeType="afterGroup">
                            <p:stCondLst>
                              <p:cond delay="3300"/>
                            </p:stCondLst>
                            <p:childTnLst>
                              <p:par>
                                <p:cTn fill="hold" grpId="0" id="63" nodeType="afterEffect" presetClass="entr" presetID="22" presetSubtype="8">
                                  <p:stCondLst>
                                    <p:cond delay="0"/>
                                  </p:stCondLst>
                                  <p:iterate type="lt">
                                    <p:tmPct val="30000"/>
                                  </p:iterate>
                                  <p:childTnLst>
                                    <p:set>
                                      <p:cBhvr>
                                        <p:cTn dur="1" fill="hold" id="64">
                                          <p:stCondLst>
                                            <p:cond delay="0"/>
                                          </p:stCondLst>
                                        </p:cTn>
                                        <p:tgtEl>
                                          <p:spTgt spid="106"/>
                                        </p:tgtEl>
                                        <p:attrNameLst>
                                          <p:attrName>style.visibility</p:attrName>
                                        </p:attrNameLst>
                                      </p:cBhvr>
                                      <p:to>
                                        <p:strVal val="visible"/>
                                      </p:to>
                                    </p:set>
                                    <p:animEffect filter="wipe(left)" transition="in">
                                      <p:cBhvr>
                                        <p:cTn dur="100" id="65"/>
                                        <p:tgtEl>
                                          <p:spTgt spid="106"/>
                                        </p:tgtEl>
                                      </p:cBhvr>
                                    </p:animEffect>
                                  </p:childTnLst>
                                </p:cTn>
                              </p:par>
                              <p:par>
                                <p:cTn fill="hold" grpId="1" id="66" nodeType="withEffect" presetClass="emph" presetID="36" presetSubtype="0">
                                  <p:stCondLst>
                                    <p:cond delay="0"/>
                                  </p:stCondLst>
                                  <p:iterate type="lt">
                                    <p:tmPct val="30000"/>
                                  </p:iterate>
                                  <p:childTnLst>
                                    <p:animScale>
                                      <p:cBhvr>
                                        <p:cTn autoRev="1" dur="50" fill="hold" id="67">
                                          <p:stCondLst>
                                            <p:cond delay="0"/>
                                          </p:stCondLst>
                                        </p:cTn>
                                        <p:tgtEl>
                                          <p:spTgt spid="106"/>
                                        </p:tgtEl>
                                      </p:cBhvr>
                                      <p:to x="80000" y="100000"/>
                                    </p:animScale>
                                    <p:anim by="(#ppt_w*0.10)" calcmode="lin" valueType="num">
                                      <p:cBhvr>
                                        <p:cTn autoRev="1" dur="50" fill="hold" id="68">
                                          <p:stCondLst>
                                            <p:cond delay="0"/>
                                          </p:stCondLst>
                                        </p:cTn>
                                        <p:tgtEl>
                                          <p:spTgt spid="106"/>
                                        </p:tgtEl>
                                        <p:attrNameLst>
                                          <p:attrName>ppt_x</p:attrName>
                                        </p:attrNameLst>
                                      </p:cBhvr>
                                    </p:anim>
                                    <p:anim by="(-#ppt_w*0.10)" calcmode="lin" valueType="num">
                                      <p:cBhvr>
                                        <p:cTn autoRev="1" dur="50" fill="hold" id="69">
                                          <p:stCondLst>
                                            <p:cond delay="0"/>
                                          </p:stCondLst>
                                        </p:cTn>
                                        <p:tgtEl>
                                          <p:spTgt spid="106"/>
                                        </p:tgtEl>
                                        <p:attrNameLst>
                                          <p:attrName>ppt_y</p:attrName>
                                        </p:attrNameLst>
                                      </p:cBhvr>
                                    </p:anim>
                                    <p:animRot by="-480000">
                                      <p:cBhvr>
                                        <p:cTn autoRev="1" dur="50" fill="hold" id="70">
                                          <p:stCondLst>
                                            <p:cond delay="0"/>
                                          </p:stCondLst>
                                        </p:cTn>
                                        <p:tgtEl>
                                          <p:spTgt spid="106"/>
                                        </p:tgtEl>
                                        <p:attrNameLst>
                                          <p:attrName>r</p:attrName>
                                        </p:attrNameLst>
                                      </p:cBhvr>
                                    </p:animRot>
                                  </p:childTnLst>
                                </p:cTn>
                              </p:par>
                            </p:childTnLst>
                          </p:cTn>
                        </p:par>
                        <p:par>
                          <p:cTn fill="hold" id="71" nodeType="afterGroup">
                            <p:stCondLst>
                              <p:cond delay="3400"/>
                            </p:stCondLst>
                            <p:childTnLst>
                              <p:par>
                                <p:cTn fill="hold" grpId="0" id="72" nodeType="afterEffect" presetClass="entr" presetID="53" presetSubtype="0">
                                  <p:stCondLst>
                                    <p:cond delay="0"/>
                                  </p:stCondLst>
                                  <p:iterate type="lt">
                                    <p:tmPct val="10000"/>
                                  </p:iterate>
                                  <p:childTnLst>
                                    <p:set>
                                      <p:cBhvr>
                                        <p:cTn dur="1" fill="hold" id="73">
                                          <p:stCondLst>
                                            <p:cond delay="0"/>
                                          </p:stCondLst>
                                        </p:cTn>
                                        <p:tgtEl>
                                          <p:spTgt spid="111"/>
                                        </p:tgtEl>
                                        <p:attrNameLst>
                                          <p:attrName>style.visibility</p:attrName>
                                        </p:attrNameLst>
                                      </p:cBhvr>
                                      <p:to>
                                        <p:strVal val="visible"/>
                                      </p:to>
                                    </p:set>
                                    <p:anim calcmode="lin" valueType="num">
                                      <p:cBhvr>
                                        <p:cTn dur="650" fill="hold" id="74"/>
                                        <p:tgtEl>
                                          <p:spTgt spid="111"/>
                                        </p:tgtEl>
                                        <p:attrNameLst>
                                          <p:attrName>ppt_w</p:attrName>
                                        </p:attrNameLst>
                                      </p:cBhvr>
                                      <p:tavLst>
                                        <p:tav tm="0">
                                          <p:val>
                                            <p:fltVal val="0"/>
                                          </p:val>
                                        </p:tav>
                                        <p:tav tm="100000">
                                          <p:val>
                                            <p:strVal val="#ppt_w"/>
                                          </p:val>
                                        </p:tav>
                                      </p:tavLst>
                                    </p:anim>
                                    <p:anim calcmode="lin" valueType="num">
                                      <p:cBhvr>
                                        <p:cTn dur="650" fill="hold" id="75"/>
                                        <p:tgtEl>
                                          <p:spTgt spid="111"/>
                                        </p:tgtEl>
                                        <p:attrNameLst>
                                          <p:attrName>ppt_h</p:attrName>
                                        </p:attrNameLst>
                                      </p:cBhvr>
                                      <p:tavLst>
                                        <p:tav tm="0">
                                          <p:val>
                                            <p:fltVal val="0"/>
                                          </p:val>
                                        </p:tav>
                                        <p:tav tm="100000">
                                          <p:val>
                                            <p:strVal val="#ppt_h"/>
                                          </p:val>
                                        </p:tav>
                                      </p:tavLst>
                                    </p:anim>
                                    <p:animEffect filter="fade" transition="in">
                                      <p:cBhvr>
                                        <p:cTn dur="650" id="76"/>
                                        <p:tgtEl>
                                          <p:spTgt spid="11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9"/>
      <p:bldP grpId="0" spid="90"/>
      <p:bldP grpId="0" spid="91"/>
      <p:bldP grpId="0" spid="92"/>
      <p:bldP grpId="0" spid="101"/>
      <p:bldP grpId="0" spid="102"/>
      <p:bldP grpId="0" spid="103"/>
      <p:bldP grpId="0" spid="104"/>
      <p:bldP grpId="0" spid="105"/>
      <p:bldP grpId="0" spid="106"/>
      <p:bldP grpId="1" spid="106"/>
      <p:bldP grpId="0" spid="111"/>
    </p:bldLs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2" name="图片 1"/>
          <p:cNvPicPr>
            <a:picLocks noChangeAspect="1"/>
          </p:cNvPicPr>
          <p:nvPr/>
        </p:nvPicPr>
        <p:blipFill>
          <a:blip r:embed="rId3">
            <a:extLst>
              <a:ext uri="{28A0092B-C50C-407E-A947-70E740481C1C}">
                <a14:useLocalDpi val="0"/>
              </a:ext>
            </a:extLst>
          </a:blip>
          <a:stretch>
            <a:fillRect/>
          </a:stretch>
        </p:blipFill>
        <p:spPr>
          <a:xfrm>
            <a:off x="8029190" y="2105027"/>
            <a:ext cx="2643007" cy="1762004"/>
          </a:xfrm>
          <a:prstGeom prst="rect">
            <a:avLst/>
          </a:prstGeom>
          <a:ln w="28575">
            <a:solidFill>
              <a:schemeClr val="accent3"/>
            </a:solidFill>
          </a:ln>
        </p:spPr>
      </p:pic>
      <p:pic>
        <p:nvPicPr>
          <p:cNvPr id="3" name="图片 2"/>
          <p:cNvPicPr>
            <a:picLocks noChangeAspect="1"/>
          </p:cNvPicPr>
          <p:nvPr/>
        </p:nvPicPr>
        <p:blipFill>
          <a:blip r:embed="rId4">
            <a:extLst>
              <a:ext uri="{28A0092B-C50C-407E-A947-70E740481C1C}">
                <a14:useLocalDpi val="0"/>
              </a:ext>
            </a:extLst>
          </a:blip>
          <a:stretch>
            <a:fillRect/>
          </a:stretch>
        </p:blipFill>
        <p:spPr>
          <a:xfrm>
            <a:off x="4955726" y="2105026"/>
            <a:ext cx="2632941" cy="1762007"/>
          </a:xfrm>
          <a:prstGeom prst="rect">
            <a:avLst/>
          </a:prstGeom>
          <a:ln w="19050">
            <a:solidFill>
              <a:schemeClr val="accent2"/>
            </a:solidFill>
          </a:ln>
        </p:spPr>
      </p:pic>
      <p:pic>
        <p:nvPicPr>
          <p:cNvPr id="4" name="图片 3"/>
          <p:cNvPicPr>
            <a:picLocks noChangeAspect="1"/>
          </p:cNvPicPr>
          <p:nvPr/>
        </p:nvPicPr>
        <p:blipFill>
          <a:blip r:embed="rId5">
            <a:extLst>
              <a:ext uri="{28A0092B-C50C-407E-A947-70E740481C1C}">
                <a14:useLocalDpi val="0"/>
              </a:ext>
            </a:extLst>
          </a:blip>
          <a:stretch>
            <a:fillRect/>
          </a:stretch>
        </p:blipFill>
        <p:spPr>
          <a:xfrm>
            <a:off x="1912339" y="2105027"/>
            <a:ext cx="2643007" cy="1762004"/>
          </a:xfrm>
          <a:prstGeom prst="rect">
            <a:avLst/>
          </a:prstGeom>
          <a:ln w="28575">
            <a:solidFill>
              <a:schemeClr val="accent1"/>
            </a:solidFill>
          </a:ln>
        </p:spPr>
      </p:pic>
      <p:grpSp>
        <p:nvGrpSpPr>
          <p:cNvPr id="5" name="组合 4"/>
          <p:cNvGrpSpPr/>
          <p:nvPr/>
        </p:nvGrpSpPr>
        <p:grpSpPr>
          <a:xfrm>
            <a:off x="1872196" y="4123406"/>
            <a:ext cx="3406502" cy="1862185"/>
            <a:chOff x="1872195" y="4123404"/>
            <a:chExt cx="3406501" cy="1862184"/>
          </a:xfrm>
        </p:grpSpPr>
        <p:grpSp>
          <p:nvGrpSpPr>
            <p:cNvPr id="6" name="组合 5"/>
            <p:cNvGrpSpPr/>
            <p:nvPr/>
          </p:nvGrpSpPr>
          <p:grpSpPr>
            <a:xfrm>
              <a:off x="1872195" y="4123404"/>
              <a:ext cx="2643007" cy="1862184"/>
              <a:chOff x="1872195" y="4123404"/>
              <a:chExt cx="2643007" cy="1862184"/>
            </a:xfrm>
          </p:grpSpPr>
          <p:sp>
            <p:nvSpPr>
              <p:cNvPr id="9" name="矩形 8"/>
              <p:cNvSpPr/>
              <p:nvPr/>
            </p:nvSpPr>
            <p:spPr>
              <a:xfrm>
                <a:off x="1879102" y="4476052"/>
                <a:ext cx="2636100" cy="1509536"/>
              </a:xfrm>
              <a:prstGeom prst="rect">
                <a:avLst/>
              </a:prstGeom>
              <a:solidFill>
                <a:srgbClr val="E8E8E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latin charset="-122" pitchFamily="34" typeface="微软雅黑"/>
                  <a:ea charset="-122" pitchFamily="34" typeface="微软雅黑"/>
                </a:endParaRPr>
              </a:p>
            </p:txBody>
          </p:sp>
          <p:sp>
            <p:nvSpPr>
              <p:cNvPr id="10" name="圆角矩形 9"/>
              <p:cNvSpPr/>
              <p:nvPr/>
            </p:nvSpPr>
            <p:spPr>
              <a:xfrm>
                <a:off x="1872195" y="4123404"/>
                <a:ext cx="2643007" cy="492544"/>
              </a:xfrm>
              <a:prstGeom prst="roundRect">
                <a:avLst>
                  <a:gd fmla="val 9741" name="adj"/>
                </a:avLst>
              </a:prstGeom>
              <a:solidFill>
                <a:schemeClr val="accent1"/>
              </a:solidFill>
              <a:ln w="38100">
                <a:solidFill>
                  <a:schemeClr val="bg1"/>
                </a:solidFill>
              </a:ln>
              <a:effectLst>
                <a:outerShdw algn="tr" blurRad="50800" dir="81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latin charset="-122" pitchFamily="34" typeface="微软雅黑"/>
                  <a:ea charset="-122" pitchFamily="34" typeface="微软雅黑"/>
                </a:endParaRPr>
              </a:p>
            </p:txBody>
          </p:sp>
        </p:grpSp>
        <p:sp>
          <p:nvSpPr>
            <p:cNvPr id="7" name="文本框 15"/>
            <p:cNvSpPr txBox="1"/>
            <p:nvPr/>
          </p:nvSpPr>
          <p:spPr>
            <a:xfrm>
              <a:off x="1928986" y="4196736"/>
              <a:ext cx="2468880" cy="396240"/>
            </a:xfrm>
            <a:prstGeom prst="rect">
              <a:avLst/>
            </a:prstGeom>
            <a:noFill/>
          </p:spPr>
          <p:txBody>
            <a:bodyPr rtlCol="0" wrap="none">
              <a:spAutoFit/>
            </a:bodyPr>
            <a:lstStyle/>
            <a:p>
              <a:pPr algn="ctr"/>
              <a:r>
                <a:rPr altLang="en-US" lang="zh-CN" sz="2000">
                  <a:solidFill>
                    <a:schemeClr val="bg1"/>
                  </a:solidFill>
                  <a:latin charset="-122" pitchFamily="34" typeface="微软雅黑"/>
                  <a:ea charset="-122" pitchFamily="34" typeface="微软雅黑"/>
                </a:rPr>
                <a:t>请在此处添加小标题</a:t>
              </a:r>
            </a:p>
          </p:txBody>
        </p:sp>
        <p:sp>
          <p:nvSpPr>
            <p:cNvPr id="8" name="文本框 16"/>
            <p:cNvSpPr txBox="1"/>
            <p:nvPr/>
          </p:nvSpPr>
          <p:spPr>
            <a:xfrm>
              <a:off x="1993875" y="4747235"/>
              <a:ext cx="3284821" cy="1188720"/>
            </a:xfrm>
            <a:prstGeom prst="rect">
              <a:avLst/>
            </a:prstGeom>
            <a:noFill/>
          </p:spPr>
          <p:txBody>
            <a:bodyPr lIns="0" rIns="0" rtlCol="0" wrap="square">
              <a:spAutoFit/>
            </a:bodyPr>
            <a:lstStyle/>
            <a:p>
              <a:pPr algn="just">
                <a:lnSpc>
                  <a:spcPct val="150000"/>
                </a:lnSpc>
              </a:pPr>
              <a:r>
                <a:rPr altLang="en-US" lang="zh-CN" sz="1200">
                  <a:latin charset="-122" pitchFamily="34" typeface="微软雅黑"/>
                  <a:ea charset="-122" pitchFamily="34" typeface="微软雅黑"/>
                </a:rPr>
                <a:t>请在此处添加正文并根据需要调整字</a:t>
              </a:r>
            </a:p>
            <a:p>
              <a:pPr algn="just">
                <a:lnSpc>
                  <a:spcPct val="150000"/>
                </a:lnSpc>
              </a:pPr>
              <a:r>
                <a:rPr altLang="en-US" lang="zh-CN" sz="1200">
                  <a:latin charset="-122" pitchFamily="34" typeface="微软雅黑"/>
                  <a:ea charset="-122" pitchFamily="34" typeface="微软雅黑"/>
                </a:rPr>
                <a:t>体大小，建议采用1.5倍行距和两端</a:t>
              </a:r>
            </a:p>
            <a:p>
              <a:pPr algn="just">
                <a:lnSpc>
                  <a:spcPct val="150000"/>
                </a:lnSpc>
              </a:pPr>
              <a:r>
                <a:rPr altLang="en-US" lang="zh-CN" sz="1200">
                  <a:latin charset="-122" pitchFamily="34" typeface="微软雅黑"/>
                  <a:ea charset="-122" pitchFamily="34" typeface="微软雅黑"/>
                </a:rPr>
                <a:t>对齐方式。请在此处添加正文并根</a:t>
              </a:r>
            </a:p>
            <a:p>
              <a:pPr algn="just">
                <a:lnSpc>
                  <a:spcPct val="150000"/>
                </a:lnSpc>
              </a:pPr>
              <a:r>
                <a:rPr altLang="en-US" lang="zh-CN" sz="1200">
                  <a:latin charset="-122" pitchFamily="34" typeface="微软雅黑"/>
                  <a:ea charset="-122" pitchFamily="34" typeface="微软雅黑"/>
                </a:rPr>
                <a:t>据需要调整字体大小。</a:t>
              </a:r>
            </a:p>
          </p:txBody>
        </p:sp>
      </p:grpSp>
      <p:grpSp>
        <p:nvGrpSpPr>
          <p:cNvPr id="11" name="组合 10"/>
          <p:cNvGrpSpPr/>
          <p:nvPr/>
        </p:nvGrpSpPr>
        <p:grpSpPr>
          <a:xfrm>
            <a:off x="4950692" y="4085382"/>
            <a:ext cx="3406502" cy="1862185"/>
            <a:chOff x="1872195" y="4123404"/>
            <a:chExt cx="3406501" cy="1862184"/>
          </a:xfrm>
        </p:grpSpPr>
        <p:grpSp>
          <p:nvGrpSpPr>
            <p:cNvPr id="12" name="组合 11"/>
            <p:cNvGrpSpPr/>
            <p:nvPr/>
          </p:nvGrpSpPr>
          <p:grpSpPr>
            <a:xfrm>
              <a:off x="1872195" y="4123404"/>
              <a:ext cx="2643007" cy="1862184"/>
              <a:chOff x="1872195" y="4123404"/>
              <a:chExt cx="2643007" cy="1862184"/>
            </a:xfrm>
          </p:grpSpPr>
          <p:sp>
            <p:nvSpPr>
              <p:cNvPr id="15" name="矩形 14"/>
              <p:cNvSpPr/>
              <p:nvPr/>
            </p:nvSpPr>
            <p:spPr>
              <a:xfrm>
                <a:off x="1879102" y="4476052"/>
                <a:ext cx="2636100" cy="1509536"/>
              </a:xfrm>
              <a:prstGeom prst="rect">
                <a:avLst/>
              </a:prstGeom>
              <a:solidFill>
                <a:srgbClr val="E8E8E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latin charset="-122" pitchFamily="34" typeface="微软雅黑"/>
                  <a:ea charset="-122" pitchFamily="34" typeface="微软雅黑"/>
                </a:endParaRPr>
              </a:p>
            </p:txBody>
          </p:sp>
          <p:sp>
            <p:nvSpPr>
              <p:cNvPr id="16" name="圆角矩形 15"/>
              <p:cNvSpPr/>
              <p:nvPr/>
            </p:nvSpPr>
            <p:spPr>
              <a:xfrm>
                <a:off x="1872195" y="4123404"/>
                <a:ext cx="2643007" cy="492544"/>
              </a:xfrm>
              <a:prstGeom prst="roundRect">
                <a:avLst>
                  <a:gd fmla="val 9741" name="adj"/>
                </a:avLst>
              </a:prstGeom>
              <a:solidFill>
                <a:schemeClr val="accent2"/>
              </a:solidFill>
              <a:ln w="38100">
                <a:solidFill>
                  <a:schemeClr val="bg1"/>
                </a:solidFill>
              </a:ln>
              <a:effectLst>
                <a:outerShdw algn="tr" blurRad="50800" dir="81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latin charset="-122" pitchFamily="34" typeface="微软雅黑"/>
                  <a:ea charset="-122" pitchFamily="34" typeface="微软雅黑"/>
                </a:endParaRPr>
              </a:p>
            </p:txBody>
          </p:sp>
        </p:grpSp>
        <p:sp>
          <p:nvSpPr>
            <p:cNvPr id="13" name="文本框 15"/>
            <p:cNvSpPr txBox="1"/>
            <p:nvPr/>
          </p:nvSpPr>
          <p:spPr>
            <a:xfrm>
              <a:off x="1928986" y="4196736"/>
              <a:ext cx="2468880" cy="396240"/>
            </a:xfrm>
            <a:prstGeom prst="rect">
              <a:avLst/>
            </a:prstGeom>
            <a:noFill/>
          </p:spPr>
          <p:txBody>
            <a:bodyPr rtlCol="0" wrap="none">
              <a:spAutoFit/>
            </a:bodyPr>
            <a:lstStyle/>
            <a:p>
              <a:pPr algn="ctr"/>
              <a:r>
                <a:rPr altLang="en-US" lang="zh-CN" sz="2000">
                  <a:solidFill>
                    <a:schemeClr val="bg1"/>
                  </a:solidFill>
                  <a:latin charset="-122" pitchFamily="34" typeface="微软雅黑"/>
                  <a:ea charset="-122" pitchFamily="34" typeface="微软雅黑"/>
                </a:rPr>
                <a:t>请在此处添加小标题</a:t>
              </a:r>
            </a:p>
          </p:txBody>
        </p:sp>
        <p:sp>
          <p:nvSpPr>
            <p:cNvPr id="14" name="文本框 16"/>
            <p:cNvSpPr txBox="1"/>
            <p:nvPr/>
          </p:nvSpPr>
          <p:spPr>
            <a:xfrm>
              <a:off x="1993875" y="4747234"/>
              <a:ext cx="3284821" cy="1188720"/>
            </a:xfrm>
            <a:prstGeom prst="rect">
              <a:avLst/>
            </a:prstGeom>
            <a:noFill/>
          </p:spPr>
          <p:txBody>
            <a:bodyPr lIns="0" rIns="0" rtlCol="0" wrap="square">
              <a:spAutoFit/>
            </a:bodyPr>
            <a:lstStyle/>
            <a:p>
              <a:pPr algn="just">
                <a:lnSpc>
                  <a:spcPct val="150000"/>
                </a:lnSpc>
              </a:pPr>
              <a:r>
                <a:rPr altLang="en-US" lang="zh-CN" sz="1200">
                  <a:latin charset="-122" pitchFamily="34" typeface="微软雅黑"/>
                  <a:ea charset="-122" pitchFamily="34" typeface="微软雅黑"/>
                </a:rPr>
                <a:t>请在此处添加正文并根据需要调整字</a:t>
              </a:r>
            </a:p>
            <a:p>
              <a:pPr algn="just">
                <a:lnSpc>
                  <a:spcPct val="150000"/>
                </a:lnSpc>
              </a:pPr>
              <a:r>
                <a:rPr altLang="en-US" lang="zh-CN" sz="1200">
                  <a:latin charset="-122" pitchFamily="34" typeface="微软雅黑"/>
                  <a:ea charset="-122" pitchFamily="34" typeface="微软雅黑"/>
                </a:rPr>
                <a:t>体大小，建议采用1.5倍行距和两端</a:t>
              </a:r>
            </a:p>
            <a:p>
              <a:pPr algn="just">
                <a:lnSpc>
                  <a:spcPct val="150000"/>
                </a:lnSpc>
              </a:pPr>
              <a:r>
                <a:rPr altLang="en-US" lang="zh-CN" sz="1200">
                  <a:latin charset="-122" pitchFamily="34" typeface="微软雅黑"/>
                  <a:ea charset="-122" pitchFamily="34" typeface="微软雅黑"/>
                </a:rPr>
                <a:t>对齐方式。请在此处添加正文并根</a:t>
              </a:r>
            </a:p>
            <a:p>
              <a:pPr algn="just">
                <a:lnSpc>
                  <a:spcPct val="150000"/>
                </a:lnSpc>
              </a:pPr>
              <a:r>
                <a:rPr altLang="en-US" lang="zh-CN" sz="1200">
                  <a:latin charset="-122" pitchFamily="34" typeface="微软雅黑"/>
                  <a:ea charset="-122" pitchFamily="34" typeface="微软雅黑"/>
                </a:rPr>
                <a:t>据需要调整字体大小。</a:t>
              </a:r>
            </a:p>
          </p:txBody>
        </p:sp>
      </p:grpSp>
      <p:grpSp>
        <p:nvGrpSpPr>
          <p:cNvPr id="17" name="组合 16"/>
          <p:cNvGrpSpPr/>
          <p:nvPr/>
        </p:nvGrpSpPr>
        <p:grpSpPr>
          <a:xfrm>
            <a:off x="8029188" y="4047358"/>
            <a:ext cx="3406502" cy="1862185"/>
            <a:chOff x="1872195" y="4123404"/>
            <a:chExt cx="3406501" cy="1862184"/>
          </a:xfrm>
        </p:grpSpPr>
        <p:grpSp>
          <p:nvGrpSpPr>
            <p:cNvPr id="18" name="组合 17"/>
            <p:cNvGrpSpPr/>
            <p:nvPr/>
          </p:nvGrpSpPr>
          <p:grpSpPr>
            <a:xfrm>
              <a:off x="1872195" y="4123404"/>
              <a:ext cx="2643007" cy="1862184"/>
              <a:chOff x="1872195" y="4123404"/>
              <a:chExt cx="2643007" cy="1862184"/>
            </a:xfrm>
          </p:grpSpPr>
          <p:sp>
            <p:nvSpPr>
              <p:cNvPr id="21" name="矩形 20"/>
              <p:cNvSpPr/>
              <p:nvPr/>
            </p:nvSpPr>
            <p:spPr>
              <a:xfrm>
                <a:off x="1879102" y="4476052"/>
                <a:ext cx="2636100" cy="1509536"/>
              </a:xfrm>
              <a:prstGeom prst="rect">
                <a:avLst/>
              </a:prstGeom>
              <a:solidFill>
                <a:srgbClr val="E8E8E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latin charset="-122" pitchFamily="34" typeface="微软雅黑"/>
                  <a:ea charset="-122" pitchFamily="34" typeface="微软雅黑"/>
                </a:endParaRPr>
              </a:p>
            </p:txBody>
          </p:sp>
          <p:sp>
            <p:nvSpPr>
              <p:cNvPr id="22" name="圆角矩形 21"/>
              <p:cNvSpPr/>
              <p:nvPr/>
            </p:nvSpPr>
            <p:spPr>
              <a:xfrm>
                <a:off x="1872195" y="4123404"/>
                <a:ext cx="2643007" cy="492544"/>
              </a:xfrm>
              <a:prstGeom prst="roundRect">
                <a:avLst>
                  <a:gd fmla="val 9741" name="adj"/>
                </a:avLst>
              </a:prstGeom>
              <a:solidFill>
                <a:schemeClr val="accent3"/>
              </a:solidFill>
              <a:ln w="38100">
                <a:solidFill>
                  <a:schemeClr val="bg1"/>
                </a:solidFill>
              </a:ln>
              <a:effectLst>
                <a:outerShdw algn="tr" blurRad="50800" dir="81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latin charset="-122" pitchFamily="34" typeface="微软雅黑"/>
                  <a:ea charset="-122" pitchFamily="34" typeface="微软雅黑"/>
                </a:endParaRPr>
              </a:p>
            </p:txBody>
          </p:sp>
        </p:grpSp>
        <p:sp>
          <p:nvSpPr>
            <p:cNvPr id="19" name="文本框 15"/>
            <p:cNvSpPr txBox="1"/>
            <p:nvPr/>
          </p:nvSpPr>
          <p:spPr>
            <a:xfrm>
              <a:off x="1928986" y="4196736"/>
              <a:ext cx="2468880" cy="396240"/>
            </a:xfrm>
            <a:prstGeom prst="rect">
              <a:avLst/>
            </a:prstGeom>
            <a:noFill/>
          </p:spPr>
          <p:txBody>
            <a:bodyPr rtlCol="0" wrap="none">
              <a:spAutoFit/>
            </a:bodyPr>
            <a:lstStyle/>
            <a:p>
              <a:pPr algn="ctr"/>
              <a:r>
                <a:rPr altLang="en-US" lang="zh-CN" sz="2000">
                  <a:solidFill>
                    <a:schemeClr val="bg1"/>
                  </a:solidFill>
                  <a:latin charset="-122" pitchFamily="34" typeface="微软雅黑"/>
                  <a:ea charset="-122" pitchFamily="34" typeface="微软雅黑"/>
                </a:rPr>
                <a:t>请在此处添加小标题</a:t>
              </a:r>
            </a:p>
          </p:txBody>
        </p:sp>
        <p:sp>
          <p:nvSpPr>
            <p:cNvPr id="20" name="文本框 16"/>
            <p:cNvSpPr txBox="1"/>
            <p:nvPr/>
          </p:nvSpPr>
          <p:spPr>
            <a:xfrm>
              <a:off x="1993876" y="4747234"/>
              <a:ext cx="3284821" cy="1188720"/>
            </a:xfrm>
            <a:prstGeom prst="rect">
              <a:avLst/>
            </a:prstGeom>
            <a:noFill/>
          </p:spPr>
          <p:txBody>
            <a:bodyPr lIns="0" rIns="0" rtlCol="0" wrap="square">
              <a:spAutoFit/>
            </a:bodyPr>
            <a:lstStyle/>
            <a:p>
              <a:pPr algn="just">
                <a:lnSpc>
                  <a:spcPct val="150000"/>
                </a:lnSpc>
              </a:pPr>
              <a:r>
                <a:rPr altLang="en-US" lang="zh-CN" sz="1200">
                  <a:latin charset="-122" pitchFamily="34" typeface="微软雅黑"/>
                  <a:ea charset="-122" pitchFamily="34" typeface="微软雅黑"/>
                </a:rPr>
                <a:t>请在此处添加正文并根据需要调整字</a:t>
              </a:r>
            </a:p>
            <a:p>
              <a:pPr algn="just">
                <a:lnSpc>
                  <a:spcPct val="150000"/>
                </a:lnSpc>
              </a:pPr>
              <a:r>
                <a:rPr altLang="en-US" lang="zh-CN" sz="1200">
                  <a:latin charset="-122" pitchFamily="34" typeface="微软雅黑"/>
                  <a:ea charset="-122" pitchFamily="34" typeface="微软雅黑"/>
                </a:rPr>
                <a:t>体大小，建议采用1.5倍行距和两端</a:t>
              </a:r>
            </a:p>
            <a:p>
              <a:pPr algn="just">
                <a:lnSpc>
                  <a:spcPct val="150000"/>
                </a:lnSpc>
              </a:pPr>
              <a:r>
                <a:rPr altLang="en-US" lang="zh-CN" sz="1200">
                  <a:latin charset="-122" pitchFamily="34" typeface="微软雅黑"/>
                  <a:ea charset="-122" pitchFamily="34" typeface="微软雅黑"/>
                </a:rPr>
                <a:t>对齐方式。请在此处添加正文并根</a:t>
              </a:r>
            </a:p>
            <a:p>
              <a:pPr algn="just">
                <a:lnSpc>
                  <a:spcPct val="150000"/>
                </a:lnSpc>
              </a:pPr>
              <a:r>
                <a:rPr altLang="en-US" lang="zh-CN" sz="1200">
                  <a:latin charset="-122" pitchFamily="34" typeface="微软雅黑"/>
                  <a:ea charset="-122" pitchFamily="34" typeface="微软雅黑"/>
                </a:rPr>
                <a:t>据需要调整字体大小。</a:t>
              </a:r>
            </a:p>
          </p:txBody>
        </p:sp>
      </p:grpSp>
      <p:sp>
        <p:nvSpPr>
          <p:cNvPr id="23" name="TextBox 22"/>
          <p:cNvSpPr txBox="1"/>
          <p:nvPr/>
        </p:nvSpPr>
        <p:spPr>
          <a:xfrm>
            <a:off x="5072372" y="365605"/>
            <a:ext cx="2011680" cy="457200"/>
          </a:xfrm>
          <a:prstGeom prst="rect">
            <a:avLst/>
          </a:prstGeom>
          <a:noFill/>
        </p:spPr>
        <p:txBody>
          <a:bodyPr rtlCol="0" wrap="none">
            <a:spAutoFit/>
          </a:bodyPr>
          <a:lstStyle/>
          <a:p>
            <a:r>
              <a:rPr altLang="en-US" lang="zh-CN" sz="2400">
                <a:solidFill>
                  <a:srgbClr val="304860"/>
                </a:solidFill>
                <a:latin charset="-122" pitchFamily="34" typeface="微软雅黑"/>
                <a:ea charset="-122" pitchFamily="34" typeface="微软雅黑"/>
              </a:rPr>
              <a:t>论理基础文献</a:t>
            </a:r>
          </a:p>
        </p:txBody>
      </p:sp>
      <p:sp>
        <p:nvSpPr>
          <p:cNvPr id="28" name="Text Box 2"/>
          <p:cNvSpPr txBox="1">
            <a:spLocks noChangeArrowheads="1"/>
          </p:cNvSpPr>
          <p:nvPr/>
        </p:nvSpPr>
        <p:spPr bwMode="auto">
          <a:xfrm>
            <a:off x="9691565" y="7077405"/>
            <a:ext cx="2527807" cy="375971"/>
          </a:xfrm>
          <a:prstGeom prst="rect">
            <a:avLst/>
          </a:prstGeom>
          <a:noFill/>
          <a:ln w="9525">
            <a:noFill/>
            <a:miter lim="800000"/>
          </a:ln>
        </p:spPr>
        <p:txBody>
          <a:bodyPr wrap="square">
            <a:spAutoFit/>
          </a:bodyPr>
          <a:lstStyle/>
          <a:p>
            <a:pPr algn="ctr"/>
            <a:r>
              <a:rPr altLang="en-US" lang="zh-CN" sz="1867">
                <a:solidFill>
                  <a:srgbClr val="00AEEE"/>
                </a:solidFill>
                <a:latin charset="-122" pitchFamily="34" typeface="微软雅黑"/>
                <a:ea charset="-122" pitchFamily="34" typeface="微软雅黑"/>
              </a:rPr>
              <a:t>延迟符号</a:t>
            </a:r>
          </a:p>
        </p:txBody>
      </p:sp>
    </p:spTree>
    <p:extLst>
      <p:ext uri="{BB962C8B-B14F-4D97-AF65-F5344CB8AC3E}">
        <p14:creationId val="1628067093"/>
      </p:ext>
    </p:extLst>
  </p:cSld>
  <p:clrMapOvr>
    <a:masterClrMapping/>
  </p:clrMapOvr>
  <mc:AlternateContent>
    <mc:Choice Requires="p15">
      <p:transition p14:dur="1250" spd="slow">
        <p15:prstTrans prst="peelOff"/>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8">
                                  <p:stCondLst>
                                    <p:cond delay="0"/>
                                  </p:stCondLst>
                                  <p:childTnLst>
                                    <p:set>
                                      <p:cBhvr>
                                        <p:cTn dur="1" fill="hold" id="6">
                                          <p:stCondLst>
                                            <p:cond delay="0"/>
                                          </p:stCondLst>
                                        </p:cTn>
                                        <p:tgtEl>
                                          <p:spTgt spid="4"/>
                                        </p:tgtEl>
                                        <p:attrNameLst>
                                          <p:attrName>style.visibility</p:attrName>
                                        </p:attrNameLst>
                                      </p:cBhvr>
                                      <p:to>
                                        <p:strVal val="visible"/>
                                      </p:to>
                                    </p:set>
                                    <p:anim calcmode="lin" valueType="num">
                                      <p:cBhvr additive="base">
                                        <p:cTn dur="900" fill="hold" id="7"/>
                                        <p:tgtEl>
                                          <p:spTgt spid="4"/>
                                        </p:tgtEl>
                                        <p:attrNameLst>
                                          <p:attrName>ppt_x</p:attrName>
                                        </p:attrNameLst>
                                      </p:cBhvr>
                                      <p:tavLst>
                                        <p:tav tm="0">
                                          <p:val>
                                            <p:strVal val="0-#ppt_w/2"/>
                                          </p:val>
                                        </p:tav>
                                        <p:tav tm="100000">
                                          <p:val>
                                            <p:strVal val="#ppt_x"/>
                                          </p:val>
                                        </p:tav>
                                      </p:tavLst>
                                    </p:anim>
                                    <p:anim calcmode="lin" valueType="num">
                                      <p:cBhvr additive="base">
                                        <p:cTn dur="900" fill="hold" id="8"/>
                                        <p:tgtEl>
                                          <p:spTgt spid="4"/>
                                        </p:tgtEl>
                                        <p:attrNameLst>
                                          <p:attrName>ppt_y</p:attrName>
                                        </p:attrNameLst>
                                      </p:cBhvr>
                                      <p:tavLst>
                                        <p:tav tm="0">
                                          <p:val>
                                            <p:strVal val="#ppt_y"/>
                                          </p:val>
                                        </p:tav>
                                        <p:tav tm="100000">
                                          <p:val>
                                            <p:strVal val="#ppt_y"/>
                                          </p:val>
                                        </p:tav>
                                      </p:tavLst>
                                    </p:anim>
                                  </p:childTnLst>
                                </p:cTn>
                              </p:par>
                              <p:par>
                                <p:cTn fill="hold" id="9" nodeType="withEffect" presetClass="entr" presetID="2" presetSubtype="1">
                                  <p:stCondLst>
                                    <p:cond delay="0"/>
                                  </p:stCondLst>
                                  <p:childTnLst>
                                    <p:set>
                                      <p:cBhvr>
                                        <p:cTn dur="1" fill="hold" id="10">
                                          <p:stCondLst>
                                            <p:cond delay="0"/>
                                          </p:stCondLst>
                                        </p:cTn>
                                        <p:tgtEl>
                                          <p:spTgt spid="3"/>
                                        </p:tgtEl>
                                        <p:attrNameLst>
                                          <p:attrName>style.visibility</p:attrName>
                                        </p:attrNameLst>
                                      </p:cBhvr>
                                      <p:to>
                                        <p:strVal val="visible"/>
                                      </p:to>
                                    </p:set>
                                    <p:anim calcmode="lin" valueType="num">
                                      <p:cBhvr additive="base">
                                        <p:cTn dur="900" fill="hold" id="11"/>
                                        <p:tgtEl>
                                          <p:spTgt spid="3"/>
                                        </p:tgtEl>
                                        <p:attrNameLst>
                                          <p:attrName>ppt_x</p:attrName>
                                        </p:attrNameLst>
                                      </p:cBhvr>
                                      <p:tavLst>
                                        <p:tav tm="0">
                                          <p:val>
                                            <p:strVal val="#ppt_x"/>
                                          </p:val>
                                        </p:tav>
                                        <p:tav tm="100000">
                                          <p:val>
                                            <p:strVal val="#ppt_x"/>
                                          </p:val>
                                        </p:tav>
                                      </p:tavLst>
                                    </p:anim>
                                    <p:anim calcmode="lin" valueType="num">
                                      <p:cBhvr additive="base">
                                        <p:cTn dur="900" fill="hold" id="12"/>
                                        <p:tgtEl>
                                          <p:spTgt spid="3"/>
                                        </p:tgtEl>
                                        <p:attrNameLst>
                                          <p:attrName>ppt_y</p:attrName>
                                        </p:attrNameLst>
                                      </p:cBhvr>
                                      <p:tavLst>
                                        <p:tav tm="0">
                                          <p:val>
                                            <p:strVal val="0-#ppt_h/2"/>
                                          </p:val>
                                        </p:tav>
                                        <p:tav tm="100000">
                                          <p:val>
                                            <p:strVal val="#ppt_y"/>
                                          </p:val>
                                        </p:tav>
                                      </p:tavLst>
                                    </p:anim>
                                  </p:childTnLst>
                                </p:cTn>
                              </p:par>
                              <p:par>
                                <p:cTn fill="hold" id="13" nodeType="withEffect" presetClass="entr" presetID="2" presetSubtype="2">
                                  <p:stCondLst>
                                    <p:cond delay="0"/>
                                  </p:stCondLst>
                                  <p:childTnLst>
                                    <p:set>
                                      <p:cBhvr>
                                        <p:cTn dur="1" fill="hold" id="14">
                                          <p:stCondLst>
                                            <p:cond delay="0"/>
                                          </p:stCondLst>
                                        </p:cTn>
                                        <p:tgtEl>
                                          <p:spTgt spid="2"/>
                                        </p:tgtEl>
                                        <p:attrNameLst>
                                          <p:attrName>style.visibility</p:attrName>
                                        </p:attrNameLst>
                                      </p:cBhvr>
                                      <p:to>
                                        <p:strVal val="visible"/>
                                      </p:to>
                                    </p:set>
                                    <p:anim calcmode="lin" valueType="num">
                                      <p:cBhvr additive="base">
                                        <p:cTn dur="900" fill="hold" id="15"/>
                                        <p:tgtEl>
                                          <p:spTgt spid="2"/>
                                        </p:tgtEl>
                                        <p:attrNameLst>
                                          <p:attrName>ppt_x</p:attrName>
                                        </p:attrNameLst>
                                      </p:cBhvr>
                                      <p:tavLst>
                                        <p:tav tm="0">
                                          <p:val>
                                            <p:strVal val="1+#ppt_w/2"/>
                                          </p:val>
                                        </p:tav>
                                        <p:tav tm="100000">
                                          <p:val>
                                            <p:strVal val="#ppt_x"/>
                                          </p:val>
                                        </p:tav>
                                      </p:tavLst>
                                    </p:anim>
                                    <p:anim calcmode="lin" valueType="num">
                                      <p:cBhvr additive="base">
                                        <p:cTn dur="900" fill="hold" id="16"/>
                                        <p:tgtEl>
                                          <p:spTgt spid="2"/>
                                        </p:tgtEl>
                                        <p:attrNameLst>
                                          <p:attrName>ppt_y</p:attrName>
                                        </p:attrNameLst>
                                      </p:cBhvr>
                                      <p:tavLst>
                                        <p:tav tm="0">
                                          <p:val>
                                            <p:strVal val="#ppt_y"/>
                                          </p:val>
                                        </p:tav>
                                        <p:tav tm="100000">
                                          <p:val>
                                            <p:strVal val="#ppt_y"/>
                                          </p:val>
                                        </p:tav>
                                      </p:tavLst>
                                    </p:anim>
                                  </p:childTnLst>
                                </p:cTn>
                              </p:par>
                            </p:childTnLst>
                          </p:cTn>
                        </p:par>
                      </p:childTnLst>
                    </p:cTn>
                  </p:par>
                  <p:par>
                    <p:cTn fill="hold" id="17" nodeType="clickPar">
                      <p:stCondLst>
                        <p:cond delay="indefinite"/>
                      </p:stCondLst>
                      <p:childTnLst>
                        <p:par>
                          <p:cTn fill="hold" id="18" nodeType="afterGroup">
                            <p:stCondLst>
                              <p:cond delay="0"/>
                            </p:stCondLst>
                            <p:childTnLst>
                              <p:par>
                                <p:cTn fill="hold" id="19" nodeType="clickEffect" presetClass="entr" presetID="22" presetSubtype="4">
                                  <p:stCondLst>
                                    <p:cond delay="0"/>
                                  </p:stCondLst>
                                  <p:childTnLst>
                                    <p:set>
                                      <p:cBhvr>
                                        <p:cTn dur="1" fill="hold" id="20">
                                          <p:stCondLst>
                                            <p:cond delay="0"/>
                                          </p:stCondLst>
                                        </p:cTn>
                                        <p:tgtEl>
                                          <p:spTgt spid="5"/>
                                        </p:tgtEl>
                                        <p:attrNameLst>
                                          <p:attrName>style.visibility</p:attrName>
                                        </p:attrNameLst>
                                      </p:cBhvr>
                                      <p:to>
                                        <p:strVal val="visible"/>
                                      </p:to>
                                    </p:set>
                                    <p:animEffect filter="wipe(down)" transition="in">
                                      <p:cBhvr>
                                        <p:cTn dur="500" id="21"/>
                                        <p:tgtEl>
                                          <p:spTgt spid="5"/>
                                        </p:tgtEl>
                                      </p:cBhvr>
                                    </p:animEffect>
                                  </p:childTnLst>
                                </p:cTn>
                              </p:par>
                            </p:childTnLst>
                          </p:cTn>
                        </p:par>
                      </p:childTnLst>
                    </p:cTn>
                  </p:par>
                  <p:par>
                    <p:cTn fill="hold" id="22" nodeType="clickPar">
                      <p:stCondLst>
                        <p:cond delay="indefinite"/>
                      </p:stCondLst>
                      <p:childTnLst>
                        <p:par>
                          <p:cTn fill="hold" id="23" nodeType="afterGroup">
                            <p:stCondLst>
                              <p:cond delay="0"/>
                            </p:stCondLst>
                            <p:childTnLst>
                              <p:par>
                                <p:cTn fill="hold" id="24" nodeType="clickEffect" presetClass="entr" presetID="22" presetSubtype="1">
                                  <p:stCondLst>
                                    <p:cond delay="0"/>
                                  </p:stCondLst>
                                  <p:childTnLst>
                                    <p:set>
                                      <p:cBhvr>
                                        <p:cTn dur="1" fill="hold" id="25">
                                          <p:stCondLst>
                                            <p:cond delay="0"/>
                                          </p:stCondLst>
                                        </p:cTn>
                                        <p:tgtEl>
                                          <p:spTgt spid="11"/>
                                        </p:tgtEl>
                                        <p:attrNameLst>
                                          <p:attrName>style.visibility</p:attrName>
                                        </p:attrNameLst>
                                      </p:cBhvr>
                                      <p:to>
                                        <p:strVal val="visible"/>
                                      </p:to>
                                    </p:set>
                                    <p:animEffect filter="wipe(up)" transition="in">
                                      <p:cBhvr>
                                        <p:cTn dur="500" id="26"/>
                                        <p:tgtEl>
                                          <p:spTgt spid="11"/>
                                        </p:tgtEl>
                                      </p:cBhvr>
                                    </p:animEffect>
                                  </p:childTnLst>
                                </p:cTn>
                              </p:par>
                            </p:childTnLst>
                          </p:cTn>
                        </p:par>
                      </p:childTnLst>
                    </p:cTn>
                  </p:par>
                  <p:par>
                    <p:cTn fill="hold" id="27" nodeType="clickPar">
                      <p:stCondLst>
                        <p:cond delay="indefinite"/>
                      </p:stCondLst>
                      <p:childTnLst>
                        <p:par>
                          <p:cTn fill="hold" id="28" nodeType="afterGroup">
                            <p:stCondLst>
                              <p:cond delay="0"/>
                            </p:stCondLst>
                            <p:childTnLst>
                              <p:par>
                                <p:cTn fill="hold" id="29" nodeType="clickEffect" presetClass="entr" presetID="22" presetSubtype="4">
                                  <p:stCondLst>
                                    <p:cond delay="0"/>
                                  </p:stCondLst>
                                  <p:childTnLst>
                                    <p:set>
                                      <p:cBhvr>
                                        <p:cTn dur="1" fill="hold" id="30">
                                          <p:stCondLst>
                                            <p:cond delay="0"/>
                                          </p:stCondLst>
                                        </p:cTn>
                                        <p:tgtEl>
                                          <p:spTgt spid="17"/>
                                        </p:tgtEl>
                                        <p:attrNameLst>
                                          <p:attrName>style.visibility</p:attrName>
                                        </p:attrNameLst>
                                      </p:cBhvr>
                                      <p:to>
                                        <p:strVal val="visible"/>
                                      </p:to>
                                    </p:set>
                                    <p:animEffect filter="wipe(down)" transition="in">
                                      <p:cBhvr>
                                        <p:cTn dur="500" id="31"/>
                                        <p:tgtEl>
                                          <p:spTgt spid="17"/>
                                        </p:tgtEl>
                                      </p:cBhvr>
                                    </p:animEffect>
                                  </p:childTnLst>
                                </p:cTn>
                              </p:par>
                            </p:childTnLst>
                          </p:cTn>
                        </p:par>
                        <p:par>
                          <p:cTn fill="hold" id="32" nodeType="afterGroup">
                            <p:stCondLst>
                              <p:cond delay="500"/>
                            </p:stCondLst>
                            <p:childTnLst>
                              <p:par>
                                <p:cTn fill="hold" grpId="0" id="33" nodeType="afterEffect" presetClass="entr" presetID="53" presetSubtype="0">
                                  <p:stCondLst>
                                    <p:cond delay="0"/>
                                  </p:stCondLst>
                                  <p:iterate type="lt">
                                    <p:tmPct val="10000"/>
                                  </p:iterate>
                                  <p:childTnLst>
                                    <p:set>
                                      <p:cBhvr>
                                        <p:cTn dur="1" fill="hold" id="34">
                                          <p:stCondLst>
                                            <p:cond delay="0"/>
                                          </p:stCondLst>
                                        </p:cTn>
                                        <p:tgtEl>
                                          <p:spTgt spid="28"/>
                                        </p:tgtEl>
                                        <p:attrNameLst>
                                          <p:attrName>style.visibility</p:attrName>
                                        </p:attrNameLst>
                                      </p:cBhvr>
                                      <p:to>
                                        <p:strVal val="visible"/>
                                      </p:to>
                                    </p:set>
                                    <p:anim calcmode="lin" valueType="num">
                                      <p:cBhvr>
                                        <p:cTn dur="650" fill="hold" id="35"/>
                                        <p:tgtEl>
                                          <p:spTgt spid="28"/>
                                        </p:tgtEl>
                                        <p:attrNameLst>
                                          <p:attrName>ppt_w</p:attrName>
                                        </p:attrNameLst>
                                      </p:cBhvr>
                                      <p:tavLst>
                                        <p:tav tm="0">
                                          <p:val>
                                            <p:fltVal val="0"/>
                                          </p:val>
                                        </p:tav>
                                        <p:tav tm="100000">
                                          <p:val>
                                            <p:strVal val="#ppt_w"/>
                                          </p:val>
                                        </p:tav>
                                      </p:tavLst>
                                    </p:anim>
                                    <p:anim calcmode="lin" valueType="num">
                                      <p:cBhvr>
                                        <p:cTn dur="650" fill="hold" id="36"/>
                                        <p:tgtEl>
                                          <p:spTgt spid="28"/>
                                        </p:tgtEl>
                                        <p:attrNameLst>
                                          <p:attrName>ppt_h</p:attrName>
                                        </p:attrNameLst>
                                      </p:cBhvr>
                                      <p:tavLst>
                                        <p:tav tm="0">
                                          <p:val>
                                            <p:fltVal val="0"/>
                                          </p:val>
                                        </p:tav>
                                        <p:tav tm="100000">
                                          <p:val>
                                            <p:strVal val="#ppt_h"/>
                                          </p:val>
                                        </p:tav>
                                      </p:tavLst>
                                    </p:anim>
                                    <p:animEffect filter="fade" transition="in">
                                      <p:cBhvr>
                                        <p:cTn dur="650" id="37"/>
                                        <p:tgtEl>
                                          <p:spTgt spid="2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8"/>
    </p:bldLst>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32" name="组合 31"/>
          <p:cNvGrpSpPr/>
          <p:nvPr/>
        </p:nvGrpSpPr>
        <p:grpSpPr>
          <a:xfrm>
            <a:off x="1360824" y="2035031"/>
            <a:ext cx="2233928" cy="3506204"/>
            <a:chOff x="778084" y="1038958"/>
            <a:chExt cx="1850186" cy="2900945"/>
          </a:xfrm>
        </p:grpSpPr>
        <p:sp>
          <p:nvSpPr>
            <p:cNvPr id="33" name="圆角矩形 32"/>
            <p:cNvSpPr/>
            <p:nvPr/>
          </p:nvSpPr>
          <p:spPr>
            <a:xfrm>
              <a:off x="887052" y="1038958"/>
              <a:ext cx="1632254" cy="1502650"/>
            </a:xfrm>
            <a:prstGeom prst="roundRect">
              <a:avLst>
                <a:gd fmla="val 9350" name="adj"/>
              </a:avLst>
            </a:prstGeom>
            <a:solidFill>
              <a:schemeClr val="accent2"/>
            </a:solidFill>
            <a:ln>
              <a:solidFill>
                <a:schemeClr val="bg1"/>
              </a:solidFill>
            </a:ln>
            <a:effectLst>
              <a:outerShdw algn="tr" blurRad="127000" dir="81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bIns="45720" lIns="91440" rIns="91440" rtlCol="0" tIns="45720"/>
            <a:lstStyle/>
            <a:p>
              <a:pPr algn="ctr"/>
              <a:endParaRPr altLang="en-US" lang="zh-HK" sz="2400"/>
            </a:p>
          </p:txBody>
        </p:sp>
        <p:sp>
          <p:nvSpPr>
            <p:cNvPr id="34" name="任意多边形 33"/>
            <p:cNvSpPr/>
            <p:nvPr/>
          </p:nvSpPr>
          <p:spPr>
            <a:xfrm>
              <a:off x="778084" y="1947913"/>
              <a:ext cx="1850186" cy="1991990"/>
            </a:xfrm>
            <a:custGeom>
              <a:gdLst>
                <a:gd fmla="*/ 1 w 2466914" name="connsiteX0"/>
                <a:gd fmla="*/ 0 h 3944375" name="connsiteY0"/>
                <a:gd fmla="*/ 2466914 w 2466914" name="connsiteX1"/>
                <a:gd fmla="*/ 0 h 3944375" name="connsiteY1"/>
                <a:gd fmla="*/ 2466914 w 2466914" name="connsiteX2"/>
                <a:gd fmla="*/ 3515745 h 3944375" name="connsiteY2"/>
                <a:gd fmla="*/ 2466913 w 2466914" name="connsiteX3"/>
                <a:gd fmla="*/ 3515745 h 3944375" name="connsiteY3"/>
                <a:gd fmla="*/ 2466913 w 2466914" name="connsiteX4"/>
                <a:gd fmla="*/ 3757044 h 3944375" name="connsiteY4"/>
                <a:gd fmla="*/ 2279582 w 2466914" name="connsiteX5"/>
                <a:gd fmla="*/ 3944375 h 3944375" name="connsiteY5"/>
                <a:gd fmla="*/ 187331 w 2466914" name="connsiteX6"/>
                <a:gd fmla="*/ 3944375 h 3944375" name="connsiteY6"/>
                <a:gd fmla="*/ 0 w 2466914" name="connsiteX7"/>
                <a:gd fmla="*/ 3757044 h 3944375" name="connsiteY7"/>
                <a:gd fmla="*/ 0 w 2466914" name="connsiteX8"/>
                <a:gd fmla="*/ 2128171 h 3944375" name="connsiteY8"/>
                <a:gd fmla="*/ 1 w 2466914" name="connsiteX9"/>
                <a:gd fmla="*/ 2128161 h 3944375"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3944374" w="2466914">
                  <a:moveTo>
                    <a:pt x="1" y="0"/>
                  </a:moveTo>
                  <a:lnTo>
                    <a:pt x="2466914" y="0"/>
                  </a:lnTo>
                  <a:lnTo>
                    <a:pt x="2466914" y="3515745"/>
                  </a:lnTo>
                  <a:lnTo>
                    <a:pt x="2466913" y="3515745"/>
                  </a:lnTo>
                  <a:lnTo>
                    <a:pt x="2466913" y="3757044"/>
                  </a:lnTo>
                  <a:cubicBezTo>
                    <a:pt x="2466913" y="3860504"/>
                    <a:pt x="2383042" y="3944375"/>
                    <a:pt x="2279582" y="3944375"/>
                  </a:cubicBezTo>
                  <a:lnTo>
                    <a:pt x="187331" y="3944375"/>
                  </a:lnTo>
                  <a:cubicBezTo>
                    <a:pt x="83871" y="3944375"/>
                    <a:pt x="0" y="3860504"/>
                    <a:pt x="0" y="3757044"/>
                  </a:cubicBezTo>
                  <a:lnTo>
                    <a:pt x="0" y="2128171"/>
                  </a:lnTo>
                  <a:lnTo>
                    <a:pt x="1" y="2128161"/>
                  </a:lnTo>
                  <a:close/>
                </a:path>
              </a:pathLst>
            </a:custGeom>
            <a:solidFill>
              <a:schemeClr val="bg1">
                <a:lumMod val="95000"/>
              </a:schemeClr>
            </a:solidFill>
            <a:ln w="25400">
              <a:solidFill>
                <a:schemeClr val="accent2"/>
              </a:solidFill>
            </a:ln>
            <a:effectLst>
              <a:outerShdw algn="tr" blurRad="127000" dir="81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bIns="45720" lIns="91440" rIns="91440" rtlCol="0" tIns="45720"/>
            <a:lstStyle/>
            <a:p>
              <a:pPr algn="ctr"/>
              <a:endParaRPr altLang="en-US" lang="zh-HK" sz="2400">
                <a:solidFill>
                  <a:schemeClr val="bg1"/>
                </a:solidFill>
              </a:endParaRPr>
            </a:p>
          </p:txBody>
        </p:sp>
        <p:sp>
          <p:nvSpPr>
            <p:cNvPr id="35" name="椭圆 34"/>
            <p:cNvSpPr/>
            <p:nvPr/>
          </p:nvSpPr>
          <p:spPr>
            <a:xfrm>
              <a:off x="1403141" y="1647875"/>
              <a:ext cx="600075" cy="600075"/>
            </a:xfrm>
            <a:prstGeom prst="ellipse">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bIns="45720" lIns="91440" rIns="91440" rtlCol="0" tIns="45720"/>
            <a:lstStyle/>
            <a:p>
              <a:pPr algn="ctr"/>
              <a:endParaRPr altLang="en-US" lang="zh-HK" sz="2400">
                <a:latin charset="0" pitchFamily="34" typeface="Impact"/>
              </a:endParaRPr>
            </a:p>
          </p:txBody>
        </p:sp>
        <p:sp>
          <p:nvSpPr>
            <p:cNvPr id="36" name="文本框 11"/>
            <p:cNvSpPr txBox="1"/>
            <p:nvPr/>
          </p:nvSpPr>
          <p:spPr>
            <a:xfrm>
              <a:off x="1304926" y="1222952"/>
              <a:ext cx="839367" cy="630460"/>
            </a:xfrm>
            <a:prstGeom prst="rect">
              <a:avLst/>
            </a:prstGeom>
            <a:noFill/>
          </p:spPr>
          <p:txBody>
            <a:bodyPr bIns="45720" lIns="91440" rIns="91440" rtlCol="0" tIns="45720" wrap="square">
              <a:spAutoFit/>
            </a:bodyPr>
            <a:lstStyle/>
            <a:p>
              <a:pPr algn="ctr"/>
              <a:r>
                <a:rPr altLang="zh-HK" lang="en-US" sz="4400">
                  <a:solidFill>
                    <a:schemeClr val="bg1"/>
                  </a:solidFill>
                  <a:latin charset="0" pitchFamily="34" typeface="Impact"/>
                  <a:ea charset="-122" panose="02000000000000000000" pitchFamily="2" typeface="张海山锐谐体2.0-授权联系：Samtype@QQ.com"/>
                </a:rPr>
                <a:t>01</a:t>
              </a:r>
            </a:p>
          </p:txBody>
        </p:sp>
        <p:sp>
          <p:nvSpPr>
            <p:cNvPr id="37" name="文本框 64"/>
            <p:cNvSpPr txBox="1"/>
            <p:nvPr/>
          </p:nvSpPr>
          <p:spPr>
            <a:xfrm>
              <a:off x="1148007" y="2434566"/>
              <a:ext cx="1110344" cy="344609"/>
            </a:xfrm>
            <a:prstGeom prst="rect">
              <a:avLst/>
            </a:prstGeom>
            <a:noFill/>
          </p:spPr>
          <p:txBody>
            <a:bodyPr bIns="45720" lIns="91440" rIns="91440" rtlCol="0" tIns="45720" wrap="square">
              <a:spAutoFit/>
            </a:bodyPr>
            <a:lstStyle/>
            <a:p>
              <a:pPr algn="ctr"/>
              <a:r>
                <a:rPr altLang="en-US" b="1" lang="zh-CN" sz="2133">
                  <a:solidFill>
                    <a:schemeClr val="tx1">
                      <a:lumMod val="75000"/>
                      <a:lumOff val="25000"/>
                    </a:schemeClr>
                  </a:solidFill>
                  <a:latin charset="-122" pitchFamily="34" typeface="微软雅黑"/>
                  <a:ea charset="-122" pitchFamily="34" typeface="微软雅黑"/>
                </a:rPr>
                <a:t>添加标题</a:t>
              </a:r>
            </a:p>
          </p:txBody>
        </p:sp>
        <p:sp>
          <p:nvSpPr>
            <p:cNvPr id="38" name="文本框 65"/>
            <p:cNvSpPr txBox="1"/>
            <p:nvPr/>
          </p:nvSpPr>
          <p:spPr>
            <a:xfrm>
              <a:off x="1139623" y="2788385"/>
              <a:ext cx="1127110" cy="815563"/>
            </a:xfrm>
            <a:prstGeom prst="rect">
              <a:avLst/>
            </a:prstGeom>
            <a:noFill/>
          </p:spPr>
          <p:txBody>
            <a:bodyPr bIns="45720" lIns="91440" rIns="91440" rtlCol="0" tIns="45720" wrap="square">
              <a:spAutoFit/>
            </a:bodyPr>
            <a:lstStyle/>
            <a:p>
              <a:pPr algn="ctr"/>
              <a:r>
                <a:rPr altLang="en-US" lang="zh-CN" sz="1467">
                  <a:solidFill>
                    <a:schemeClr val="tx1">
                      <a:lumMod val="85000"/>
                      <a:lumOff val="15000"/>
                    </a:schemeClr>
                  </a:solidFill>
                  <a:latin charset="-122" pitchFamily="34" typeface="微软雅黑"/>
                  <a:ea charset="-122" pitchFamily="34" typeface="微软雅黑"/>
                </a:rPr>
                <a:t>完成模高和</a:t>
              </a:r>
            </a:p>
            <a:p>
              <a:pPr algn="ctr"/>
              <a:r>
                <a:rPr altLang="en-US" lang="zh-CN" sz="1467">
                  <a:solidFill>
                    <a:schemeClr val="tx1">
                      <a:lumMod val="85000"/>
                      <a:lumOff val="15000"/>
                    </a:schemeClr>
                  </a:solidFill>
                  <a:latin charset="-122" pitchFamily="34" typeface="微软雅黑"/>
                  <a:ea charset="-122" pitchFamily="34" typeface="微软雅黑"/>
                </a:rPr>
                <a:t>图高的作业</a:t>
              </a:r>
            </a:p>
            <a:p>
              <a:pPr algn="ctr"/>
              <a:r>
                <a:rPr altLang="en-US" lang="zh-CN" sz="1467">
                  <a:solidFill>
                    <a:schemeClr val="tx1">
                      <a:lumMod val="85000"/>
                      <a:lumOff val="15000"/>
                    </a:schemeClr>
                  </a:solidFill>
                  <a:latin charset="-122" pitchFamily="34" typeface="微软雅黑"/>
                  <a:ea charset="-122" pitchFamily="34" typeface="微软雅黑"/>
                </a:rPr>
                <a:t>争取尽快做</a:t>
              </a:r>
            </a:p>
            <a:p>
              <a:pPr algn="ctr"/>
              <a:r>
                <a:rPr altLang="en-US" lang="zh-CN" sz="1467">
                  <a:solidFill>
                    <a:schemeClr val="tx1">
                      <a:lumMod val="85000"/>
                      <a:lumOff val="15000"/>
                    </a:schemeClr>
                  </a:solidFill>
                  <a:latin charset="-122" pitchFamily="34" typeface="微软雅黑"/>
                  <a:ea charset="-122" pitchFamily="34" typeface="微软雅黑"/>
                </a:rPr>
                <a:t>好不能再拖</a:t>
              </a:r>
            </a:p>
          </p:txBody>
        </p:sp>
      </p:grpSp>
      <p:grpSp>
        <p:nvGrpSpPr>
          <p:cNvPr id="39" name="组合 38"/>
          <p:cNvGrpSpPr/>
          <p:nvPr/>
        </p:nvGrpSpPr>
        <p:grpSpPr>
          <a:xfrm>
            <a:off x="3766063" y="2035031"/>
            <a:ext cx="2233928" cy="3506204"/>
            <a:chOff x="2690633" y="1038958"/>
            <a:chExt cx="1850186" cy="2900945"/>
          </a:xfrm>
        </p:grpSpPr>
        <p:sp>
          <p:nvSpPr>
            <p:cNvPr id="40" name="圆角矩形 39"/>
            <p:cNvSpPr/>
            <p:nvPr/>
          </p:nvSpPr>
          <p:spPr>
            <a:xfrm>
              <a:off x="2799601" y="1038958"/>
              <a:ext cx="1632254" cy="1502651"/>
            </a:xfrm>
            <a:prstGeom prst="roundRect">
              <a:avLst>
                <a:gd fmla="val 9350" name="adj"/>
              </a:avLst>
            </a:prstGeom>
            <a:solidFill>
              <a:schemeClr val="accent1"/>
            </a:solidFill>
            <a:ln>
              <a:solidFill>
                <a:schemeClr val="bg1"/>
              </a:solidFill>
            </a:ln>
            <a:effectLst>
              <a:outerShdw algn="tr" blurRad="127000" dir="81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bIns="45720" lIns="91440" rIns="91440" rtlCol="0" tIns="45720"/>
            <a:lstStyle/>
            <a:p>
              <a:pPr algn="ctr"/>
              <a:endParaRPr altLang="en-US" lang="zh-HK" sz="2400"/>
            </a:p>
          </p:txBody>
        </p:sp>
        <p:sp>
          <p:nvSpPr>
            <p:cNvPr id="41" name="任意多边形 40"/>
            <p:cNvSpPr/>
            <p:nvPr/>
          </p:nvSpPr>
          <p:spPr>
            <a:xfrm>
              <a:off x="2690633" y="1947912"/>
              <a:ext cx="1850186" cy="1991991"/>
            </a:xfrm>
            <a:custGeom>
              <a:gdLst>
                <a:gd fmla="*/ 1 w 2466914" name="connsiteX0"/>
                <a:gd fmla="*/ 0 h 3944375" name="connsiteY0"/>
                <a:gd fmla="*/ 2466914 w 2466914" name="connsiteX1"/>
                <a:gd fmla="*/ 0 h 3944375" name="connsiteY1"/>
                <a:gd fmla="*/ 2466914 w 2466914" name="connsiteX2"/>
                <a:gd fmla="*/ 3515745 h 3944375" name="connsiteY2"/>
                <a:gd fmla="*/ 2466913 w 2466914" name="connsiteX3"/>
                <a:gd fmla="*/ 3515745 h 3944375" name="connsiteY3"/>
                <a:gd fmla="*/ 2466913 w 2466914" name="connsiteX4"/>
                <a:gd fmla="*/ 3757044 h 3944375" name="connsiteY4"/>
                <a:gd fmla="*/ 2279582 w 2466914" name="connsiteX5"/>
                <a:gd fmla="*/ 3944375 h 3944375" name="connsiteY5"/>
                <a:gd fmla="*/ 187331 w 2466914" name="connsiteX6"/>
                <a:gd fmla="*/ 3944375 h 3944375" name="connsiteY6"/>
                <a:gd fmla="*/ 0 w 2466914" name="connsiteX7"/>
                <a:gd fmla="*/ 3757044 h 3944375" name="connsiteY7"/>
                <a:gd fmla="*/ 0 w 2466914" name="connsiteX8"/>
                <a:gd fmla="*/ 2128171 h 3944375" name="connsiteY8"/>
                <a:gd fmla="*/ 1 w 2466914" name="connsiteX9"/>
                <a:gd fmla="*/ 2128161 h 3944375"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3944374" w="2466914">
                  <a:moveTo>
                    <a:pt x="1" y="0"/>
                  </a:moveTo>
                  <a:lnTo>
                    <a:pt x="2466914" y="0"/>
                  </a:lnTo>
                  <a:lnTo>
                    <a:pt x="2466914" y="3515745"/>
                  </a:lnTo>
                  <a:lnTo>
                    <a:pt x="2466913" y="3515745"/>
                  </a:lnTo>
                  <a:lnTo>
                    <a:pt x="2466913" y="3757044"/>
                  </a:lnTo>
                  <a:cubicBezTo>
                    <a:pt x="2466913" y="3860504"/>
                    <a:pt x="2383042" y="3944375"/>
                    <a:pt x="2279582" y="3944375"/>
                  </a:cubicBezTo>
                  <a:lnTo>
                    <a:pt x="187331" y="3944375"/>
                  </a:lnTo>
                  <a:cubicBezTo>
                    <a:pt x="83871" y="3944375"/>
                    <a:pt x="0" y="3860504"/>
                    <a:pt x="0" y="3757044"/>
                  </a:cubicBezTo>
                  <a:lnTo>
                    <a:pt x="0" y="2128171"/>
                  </a:lnTo>
                  <a:lnTo>
                    <a:pt x="1" y="2128161"/>
                  </a:lnTo>
                  <a:close/>
                </a:path>
              </a:pathLst>
            </a:custGeom>
            <a:solidFill>
              <a:schemeClr val="bg1">
                <a:lumMod val="95000"/>
              </a:schemeClr>
            </a:solidFill>
            <a:ln w="25400">
              <a:solidFill>
                <a:schemeClr val="accent1"/>
              </a:solidFill>
            </a:ln>
            <a:effectLst>
              <a:outerShdw algn="tr" blurRad="101600" dir="81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bIns="45720" lIns="91440" rIns="91440" rtlCol="0" tIns="45720"/>
            <a:lstStyle/>
            <a:p>
              <a:pPr algn="ctr"/>
              <a:endParaRPr altLang="en-US" lang="zh-HK" sz="2400">
                <a:solidFill>
                  <a:schemeClr val="bg1"/>
                </a:solidFill>
              </a:endParaRPr>
            </a:p>
          </p:txBody>
        </p:sp>
        <p:sp>
          <p:nvSpPr>
            <p:cNvPr id="42" name="椭圆 41"/>
            <p:cNvSpPr/>
            <p:nvPr/>
          </p:nvSpPr>
          <p:spPr>
            <a:xfrm>
              <a:off x="3315689" y="1647875"/>
              <a:ext cx="600075" cy="6000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45720" lIns="91440" rIns="91440" rtlCol="0" tIns="45720"/>
            <a:lstStyle/>
            <a:p>
              <a:pPr algn="ctr"/>
              <a:endParaRPr altLang="en-US" lang="zh-HK" sz="2400">
                <a:latin charset="0" pitchFamily="34" typeface="Impact"/>
              </a:endParaRPr>
            </a:p>
          </p:txBody>
        </p:sp>
        <p:sp>
          <p:nvSpPr>
            <p:cNvPr id="43" name="文本框 48"/>
            <p:cNvSpPr txBox="1"/>
            <p:nvPr/>
          </p:nvSpPr>
          <p:spPr>
            <a:xfrm>
              <a:off x="3185327" y="1222952"/>
              <a:ext cx="894944" cy="630460"/>
            </a:xfrm>
            <a:prstGeom prst="rect">
              <a:avLst/>
            </a:prstGeom>
            <a:noFill/>
          </p:spPr>
          <p:txBody>
            <a:bodyPr bIns="45720" lIns="91440" rIns="91440" rtlCol="0" tIns="45720" wrap="square">
              <a:spAutoFit/>
            </a:bodyPr>
            <a:lstStyle/>
            <a:p>
              <a:pPr algn="ctr"/>
              <a:r>
                <a:rPr altLang="zh-HK" lang="en-US" sz="4400">
                  <a:solidFill>
                    <a:schemeClr val="bg1"/>
                  </a:solidFill>
                  <a:latin charset="0" pitchFamily="34" typeface="Impact"/>
                  <a:ea charset="-122" panose="02000000000000000000" pitchFamily="2" typeface="张海山锐谐体2.0-授权联系：Samtype@QQ.com"/>
                </a:rPr>
                <a:t>02</a:t>
              </a:r>
            </a:p>
          </p:txBody>
        </p:sp>
        <p:sp>
          <p:nvSpPr>
            <p:cNvPr id="44" name="文本框 66"/>
            <p:cNvSpPr txBox="1"/>
            <p:nvPr/>
          </p:nvSpPr>
          <p:spPr>
            <a:xfrm>
              <a:off x="3060555" y="2434566"/>
              <a:ext cx="1110344" cy="344609"/>
            </a:xfrm>
            <a:prstGeom prst="rect">
              <a:avLst/>
            </a:prstGeom>
            <a:noFill/>
          </p:spPr>
          <p:txBody>
            <a:bodyPr bIns="45720" lIns="91440" rIns="91440" rtlCol="0" tIns="45720" wrap="square">
              <a:spAutoFit/>
            </a:bodyPr>
            <a:lstStyle/>
            <a:p>
              <a:pPr algn="ctr"/>
              <a:r>
                <a:rPr altLang="en-US" b="1" lang="zh-CN" sz="2133">
                  <a:solidFill>
                    <a:schemeClr val="tx1">
                      <a:lumMod val="75000"/>
                      <a:lumOff val="25000"/>
                    </a:schemeClr>
                  </a:solidFill>
                  <a:latin charset="-122" pitchFamily="34" typeface="微软雅黑"/>
                  <a:ea charset="-122" pitchFamily="34" typeface="微软雅黑"/>
                </a:rPr>
                <a:t>添加标题</a:t>
              </a:r>
            </a:p>
          </p:txBody>
        </p:sp>
        <p:sp>
          <p:nvSpPr>
            <p:cNvPr id="45" name="文本框 67"/>
            <p:cNvSpPr txBox="1"/>
            <p:nvPr/>
          </p:nvSpPr>
          <p:spPr>
            <a:xfrm>
              <a:off x="2955048" y="2788385"/>
              <a:ext cx="1321356" cy="815563"/>
            </a:xfrm>
            <a:prstGeom prst="rect">
              <a:avLst/>
            </a:prstGeom>
            <a:noFill/>
          </p:spPr>
          <p:txBody>
            <a:bodyPr bIns="45720" lIns="91440" rIns="91440" rtlCol="0" tIns="45720" wrap="square">
              <a:spAutoFit/>
            </a:bodyPr>
            <a:lstStyle/>
            <a:p>
              <a:pPr algn="ctr"/>
              <a:r>
                <a:rPr altLang="en-US" lang="zh-CN" sz="1467">
                  <a:solidFill>
                    <a:schemeClr val="tx1">
                      <a:lumMod val="85000"/>
                      <a:lumOff val="15000"/>
                    </a:schemeClr>
                  </a:solidFill>
                  <a:latin charset="-122" pitchFamily="34" typeface="微软雅黑"/>
                  <a:ea charset="-122" pitchFamily="34" typeface="微软雅黑"/>
                </a:rPr>
                <a:t>辅助软件可以</a:t>
              </a:r>
            </a:p>
            <a:p>
              <a:pPr algn="ctr"/>
              <a:r>
                <a:rPr altLang="en-US" lang="zh-CN" sz="1467">
                  <a:solidFill>
                    <a:schemeClr val="tx1">
                      <a:lumMod val="85000"/>
                      <a:lumOff val="15000"/>
                    </a:schemeClr>
                  </a:solidFill>
                  <a:latin charset="-122" pitchFamily="34" typeface="微软雅黑"/>
                  <a:ea charset="-122" pitchFamily="34" typeface="微软雅黑"/>
                </a:rPr>
                <a:t>为幻灯片提供</a:t>
              </a:r>
            </a:p>
            <a:p>
              <a:pPr algn="ctr"/>
              <a:r>
                <a:rPr altLang="en-US" lang="zh-CN" sz="1467">
                  <a:solidFill>
                    <a:schemeClr val="tx1">
                      <a:lumMod val="85000"/>
                      <a:lumOff val="15000"/>
                    </a:schemeClr>
                  </a:solidFill>
                  <a:latin charset="-122" pitchFamily="34" typeface="微软雅黑"/>
                  <a:ea charset="-122" pitchFamily="34" typeface="微软雅黑"/>
                </a:rPr>
                <a:t>很好的辅助等</a:t>
              </a:r>
            </a:p>
            <a:p>
              <a:pPr algn="ctr"/>
              <a:r>
                <a:rPr altLang="en-US" lang="zh-CN" sz="1467">
                  <a:solidFill>
                    <a:schemeClr val="tx1">
                      <a:lumMod val="85000"/>
                      <a:lumOff val="15000"/>
                    </a:schemeClr>
                  </a:solidFill>
                  <a:latin charset="-122" pitchFamily="34" typeface="微软雅黑"/>
                  <a:ea charset="-122" pitchFamily="34" typeface="微软雅黑"/>
                </a:rPr>
                <a:t>有必要去学习</a:t>
              </a:r>
            </a:p>
          </p:txBody>
        </p:sp>
      </p:grpSp>
      <p:grpSp>
        <p:nvGrpSpPr>
          <p:cNvPr id="46" name="组合 45"/>
          <p:cNvGrpSpPr/>
          <p:nvPr/>
        </p:nvGrpSpPr>
        <p:grpSpPr>
          <a:xfrm>
            <a:off x="6161357" y="2035031"/>
            <a:ext cx="2233928" cy="3506204"/>
            <a:chOff x="4603182" y="1038958"/>
            <a:chExt cx="1850186" cy="2900945"/>
          </a:xfrm>
        </p:grpSpPr>
        <p:sp>
          <p:nvSpPr>
            <p:cNvPr id="47" name="圆角矩形 46"/>
            <p:cNvSpPr/>
            <p:nvPr/>
          </p:nvSpPr>
          <p:spPr>
            <a:xfrm>
              <a:off x="4712149" y="1038958"/>
              <a:ext cx="1632254" cy="1502651"/>
            </a:xfrm>
            <a:prstGeom prst="roundRect">
              <a:avLst>
                <a:gd fmla="val 9350" name="adj"/>
              </a:avLst>
            </a:prstGeom>
            <a:solidFill>
              <a:schemeClr val="accent3"/>
            </a:solidFill>
            <a:ln>
              <a:solidFill>
                <a:schemeClr val="bg1"/>
              </a:solidFill>
            </a:ln>
            <a:effectLst>
              <a:outerShdw algn="tr" blurRad="127000" dir="81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bIns="45720" lIns="91440" rIns="91440" rtlCol="0" tIns="45720"/>
            <a:lstStyle/>
            <a:p>
              <a:pPr algn="ctr"/>
              <a:endParaRPr altLang="en-US" lang="zh-HK" sz="2400"/>
            </a:p>
          </p:txBody>
        </p:sp>
        <p:sp>
          <p:nvSpPr>
            <p:cNvPr id="48" name="任意多边形 47"/>
            <p:cNvSpPr/>
            <p:nvPr/>
          </p:nvSpPr>
          <p:spPr>
            <a:xfrm>
              <a:off x="4603182" y="1947912"/>
              <a:ext cx="1850186" cy="1991991"/>
            </a:xfrm>
            <a:custGeom>
              <a:gdLst>
                <a:gd fmla="*/ 1 w 2466914" name="connsiteX0"/>
                <a:gd fmla="*/ 0 h 3944375" name="connsiteY0"/>
                <a:gd fmla="*/ 2466914 w 2466914" name="connsiteX1"/>
                <a:gd fmla="*/ 0 h 3944375" name="connsiteY1"/>
                <a:gd fmla="*/ 2466914 w 2466914" name="connsiteX2"/>
                <a:gd fmla="*/ 3515745 h 3944375" name="connsiteY2"/>
                <a:gd fmla="*/ 2466913 w 2466914" name="connsiteX3"/>
                <a:gd fmla="*/ 3515745 h 3944375" name="connsiteY3"/>
                <a:gd fmla="*/ 2466913 w 2466914" name="connsiteX4"/>
                <a:gd fmla="*/ 3757044 h 3944375" name="connsiteY4"/>
                <a:gd fmla="*/ 2279582 w 2466914" name="connsiteX5"/>
                <a:gd fmla="*/ 3944375 h 3944375" name="connsiteY5"/>
                <a:gd fmla="*/ 187331 w 2466914" name="connsiteX6"/>
                <a:gd fmla="*/ 3944375 h 3944375" name="connsiteY6"/>
                <a:gd fmla="*/ 0 w 2466914" name="connsiteX7"/>
                <a:gd fmla="*/ 3757044 h 3944375" name="connsiteY7"/>
                <a:gd fmla="*/ 0 w 2466914" name="connsiteX8"/>
                <a:gd fmla="*/ 2128171 h 3944375" name="connsiteY8"/>
                <a:gd fmla="*/ 1 w 2466914" name="connsiteX9"/>
                <a:gd fmla="*/ 2128161 h 3944375"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3944374" w="2466914">
                  <a:moveTo>
                    <a:pt x="1" y="0"/>
                  </a:moveTo>
                  <a:lnTo>
                    <a:pt x="2466914" y="0"/>
                  </a:lnTo>
                  <a:lnTo>
                    <a:pt x="2466914" y="3515745"/>
                  </a:lnTo>
                  <a:lnTo>
                    <a:pt x="2466913" y="3515745"/>
                  </a:lnTo>
                  <a:lnTo>
                    <a:pt x="2466913" y="3757044"/>
                  </a:lnTo>
                  <a:cubicBezTo>
                    <a:pt x="2466913" y="3860504"/>
                    <a:pt x="2383042" y="3944375"/>
                    <a:pt x="2279582" y="3944375"/>
                  </a:cubicBezTo>
                  <a:lnTo>
                    <a:pt x="187331" y="3944375"/>
                  </a:lnTo>
                  <a:cubicBezTo>
                    <a:pt x="83871" y="3944375"/>
                    <a:pt x="0" y="3860504"/>
                    <a:pt x="0" y="3757044"/>
                  </a:cubicBezTo>
                  <a:lnTo>
                    <a:pt x="0" y="2128171"/>
                  </a:lnTo>
                  <a:lnTo>
                    <a:pt x="1" y="2128161"/>
                  </a:lnTo>
                  <a:close/>
                </a:path>
              </a:pathLst>
            </a:custGeom>
            <a:solidFill>
              <a:schemeClr val="bg1">
                <a:lumMod val="95000"/>
              </a:schemeClr>
            </a:solidFill>
            <a:ln w="25400">
              <a:solidFill>
                <a:schemeClr val="accent3"/>
              </a:solidFill>
            </a:ln>
            <a:effectLst>
              <a:outerShdw algn="tr" blurRad="101600" dir="81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bIns="45720" lIns="91440" rIns="91440" rtlCol="0" tIns="45720"/>
            <a:lstStyle/>
            <a:p>
              <a:pPr algn="ctr"/>
              <a:endParaRPr altLang="en-US" lang="zh-HK" sz="2400">
                <a:solidFill>
                  <a:schemeClr val="bg1"/>
                </a:solidFill>
              </a:endParaRPr>
            </a:p>
          </p:txBody>
        </p:sp>
        <p:sp>
          <p:nvSpPr>
            <p:cNvPr id="49" name="椭圆 48"/>
            <p:cNvSpPr/>
            <p:nvPr/>
          </p:nvSpPr>
          <p:spPr>
            <a:xfrm>
              <a:off x="5228238" y="1647875"/>
              <a:ext cx="600075" cy="60007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45720" lIns="91440" rIns="91440" rtlCol="0" tIns="45720"/>
            <a:lstStyle/>
            <a:p>
              <a:pPr algn="ctr"/>
              <a:endParaRPr altLang="en-US" lang="zh-HK" sz="2400">
                <a:latin charset="0" pitchFamily="34" typeface="Impact"/>
              </a:endParaRPr>
            </a:p>
          </p:txBody>
        </p:sp>
        <p:sp>
          <p:nvSpPr>
            <p:cNvPr id="50" name="文本框 54"/>
            <p:cNvSpPr txBox="1"/>
            <p:nvPr/>
          </p:nvSpPr>
          <p:spPr>
            <a:xfrm>
              <a:off x="5044294" y="1222952"/>
              <a:ext cx="978584" cy="630460"/>
            </a:xfrm>
            <a:prstGeom prst="rect">
              <a:avLst/>
            </a:prstGeom>
            <a:noFill/>
          </p:spPr>
          <p:txBody>
            <a:bodyPr bIns="45720" lIns="91440" rIns="91440" rtlCol="0" tIns="45720" wrap="square">
              <a:spAutoFit/>
            </a:bodyPr>
            <a:lstStyle/>
            <a:p>
              <a:pPr algn="ctr"/>
              <a:r>
                <a:rPr altLang="zh-HK" lang="en-US" sz="4400">
                  <a:solidFill>
                    <a:schemeClr val="bg1"/>
                  </a:solidFill>
                  <a:latin charset="0" pitchFamily="34" typeface="Impact"/>
                  <a:ea charset="-122" panose="02000000000000000000" pitchFamily="2" typeface="张海山锐谐体2.0-授权联系：Samtype@QQ.com"/>
                </a:rPr>
                <a:t>03</a:t>
              </a:r>
            </a:p>
          </p:txBody>
        </p:sp>
        <p:sp>
          <p:nvSpPr>
            <p:cNvPr id="51" name="文本框 68"/>
            <p:cNvSpPr txBox="1"/>
            <p:nvPr/>
          </p:nvSpPr>
          <p:spPr>
            <a:xfrm>
              <a:off x="4973105" y="2434566"/>
              <a:ext cx="1110344" cy="344609"/>
            </a:xfrm>
            <a:prstGeom prst="rect">
              <a:avLst/>
            </a:prstGeom>
            <a:noFill/>
          </p:spPr>
          <p:txBody>
            <a:bodyPr bIns="45720" lIns="91440" rIns="91440" rtlCol="0" tIns="45720" wrap="square">
              <a:spAutoFit/>
            </a:bodyPr>
            <a:lstStyle/>
            <a:p>
              <a:pPr algn="ctr"/>
              <a:r>
                <a:rPr altLang="en-US" b="1" lang="zh-CN" sz="2133">
                  <a:solidFill>
                    <a:schemeClr val="tx1">
                      <a:lumMod val="75000"/>
                      <a:lumOff val="25000"/>
                    </a:schemeClr>
                  </a:solidFill>
                  <a:latin charset="-122" pitchFamily="34" typeface="微软雅黑"/>
                  <a:ea charset="-122" pitchFamily="34" typeface="微软雅黑"/>
                </a:rPr>
                <a:t>添加标题</a:t>
              </a:r>
            </a:p>
          </p:txBody>
        </p:sp>
        <p:sp>
          <p:nvSpPr>
            <p:cNvPr id="52" name="文本框 69"/>
            <p:cNvSpPr txBox="1"/>
            <p:nvPr/>
          </p:nvSpPr>
          <p:spPr>
            <a:xfrm>
              <a:off x="4833161" y="2788385"/>
              <a:ext cx="1390229" cy="630586"/>
            </a:xfrm>
            <a:prstGeom prst="rect">
              <a:avLst/>
            </a:prstGeom>
            <a:noFill/>
          </p:spPr>
          <p:txBody>
            <a:bodyPr bIns="45720" lIns="91440" rIns="91440" rtlCol="0" tIns="45720" wrap="square">
              <a:spAutoFit/>
            </a:bodyPr>
            <a:lstStyle/>
            <a:p>
              <a:pPr algn="ctr"/>
              <a:r>
                <a:rPr altLang="en-US" lang="zh-CN" sz="1467">
                  <a:solidFill>
                    <a:schemeClr val="tx1">
                      <a:lumMod val="85000"/>
                      <a:lumOff val="15000"/>
                    </a:schemeClr>
                  </a:solidFill>
                  <a:latin charset="-122" pitchFamily="34" typeface="微软雅黑"/>
                  <a:ea charset="-122" pitchFamily="34" typeface="微软雅黑"/>
                </a:rPr>
                <a:t>形成思路风格</a:t>
              </a:r>
            </a:p>
            <a:p>
              <a:pPr algn="ctr"/>
              <a:r>
                <a:rPr altLang="en-US" lang="zh-CN" sz="1467">
                  <a:solidFill>
                    <a:schemeClr val="tx1">
                      <a:lumMod val="85000"/>
                      <a:lumOff val="15000"/>
                    </a:schemeClr>
                  </a:solidFill>
                  <a:latin charset="-122" pitchFamily="34" typeface="微软雅黑"/>
                  <a:ea charset="-122" pitchFamily="34" typeface="微软雅黑"/>
                </a:rPr>
                <a:t>仔细考量细节 </a:t>
              </a:r>
            </a:p>
            <a:p>
              <a:pPr algn="ctr"/>
              <a:r>
                <a:rPr altLang="en-US" lang="zh-CN" sz="1467">
                  <a:solidFill>
                    <a:schemeClr val="tx1">
                      <a:lumMod val="85000"/>
                      <a:lumOff val="15000"/>
                    </a:schemeClr>
                  </a:solidFill>
                  <a:latin charset="-122" pitchFamily="34" typeface="微软雅黑"/>
                  <a:ea charset="-122" pitchFamily="34" typeface="微软雅黑"/>
                </a:rPr>
                <a:t>把每一步做好</a:t>
              </a:r>
            </a:p>
          </p:txBody>
        </p:sp>
      </p:grpSp>
      <p:grpSp>
        <p:nvGrpSpPr>
          <p:cNvPr id="53" name="组合 52"/>
          <p:cNvGrpSpPr/>
          <p:nvPr/>
        </p:nvGrpSpPr>
        <p:grpSpPr>
          <a:xfrm>
            <a:off x="8566595" y="2035031"/>
            <a:ext cx="2233928" cy="3506204"/>
            <a:chOff x="6515731" y="1038958"/>
            <a:chExt cx="1850186" cy="2900945"/>
          </a:xfrm>
        </p:grpSpPr>
        <p:sp>
          <p:nvSpPr>
            <p:cNvPr id="54" name="圆角矩形 53"/>
            <p:cNvSpPr/>
            <p:nvPr/>
          </p:nvSpPr>
          <p:spPr>
            <a:xfrm>
              <a:off x="6624698" y="1038958"/>
              <a:ext cx="1632254" cy="1502651"/>
            </a:xfrm>
            <a:prstGeom prst="roundRect">
              <a:avLst>
                <a:gd fmla="val 9350" name="adj"/>
              </a:avLst>
            </a:prstGeom>
            <a:solidFill>
              <a:schemeClr val="accent4"/>
            </a:solidFill>
            <a:ln>
              <a:solidFill>
                <a:schemeClr val="bg1"/>
              </a:solidFill>
            </a:ln>
            <a:effectLst>
              <a:outerShdw algn="tr" blurRad="127000" dir="81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bIns="45720" lIns="91440" rIns="91440" rtlCol="0" tIns="45720"/>
            <a:lstStyle/>
            <a:p>
              <a:pPr algn="ctr"/>
              <a:endParaRPr altLang="en-US" lang="zh-HK" sz="2400"/>
            </a:p>
          </p:txBody>
        </p:sp>
        <p:sp>
          <p:nvSpPr>
            <p:cNvPr id="55" name="任意多边形 54"/>
            <p:cNvSpPr/>
            <p:nvPr/>
          </p:nvSpPr>
          <p:spPr>
            <a:xfrm>
              <a:off x="6515731" y="1947912"/>
              <a:ext cx="1850186" cy="1991991"/>
            </a:xfrm>
            <a:custGeom>
              <a:gdLst>
                <a:gd fmla="*/ 1 w 2466914" name="connsiteX0"/>
                <a:gd fmla="*/ 0 h 3944375" name="connsiteY0"/>
                <a:gd fmla="*/ 2466914 w 2466914" name="connsiteX1"/>
                <a:gd fmla="*/ 0 h 3944375" name="connsiteY1"/>
                <a:gd fmla="*/ 2466914 w 2466914" name="connsiteX2"/>
                <a:gd fmla="*/ 3515745 h 3944375" name="connsiteY2"/>
                <a:gd fmla="*/ 2466913 w 2466914" name="connsiteX3"/>
                <a:gd fmla="*/ 3515745 h 3944375" name="connsiteY3"/>
                <a:gd fmla="*/ 2466913 w 2466914" name="connsiteX4"/>
                <a:gd fmla="*/ 3757044 h 3944375" name="connsiteY4"/>
                <a:gd fmla="*/ 2279582 w 2466914" name="connsiteX5"/>
                <a:gd fmla="*/ 3944375 h 3944375" name="connsiteY5"/>
                <a:gd fmla="*/ 187331 w 2466914" name="connsiteX6"/>
                <a:gd fmla="*/ 3944375 h 3944375" name="connsiteY6"/>
                <a:gd fmla="*/ 0 w 2466914" name="connsiteX7"/>
                <a:gd fmla="*/ 3757044 h 3944375" name="connsiteY7"/>
                <a:gd fmla="*/ 0 w 2466914" name="connsiteX8"/>
                <a:gd fmla="*/ 2128171 h 3944375" name="connsiteY8"/>
                <a:gd fmla="*/ 1 w 2466914" name="connsiteX9"/>
                <a:gd fmla="*/ 2128161 h 3944375"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3944374" w="2466914">
                  <a:moveTo>
                    <a:pt x="1" y="0"/>
                  </a:moveTo>
                  <a:lnTo>
                    <a:pt x="2466914" y="0"/>
                  </a:lnTo>
                  <a:lnTo>
                    <a:pt x="2466914" y="3515745"/>
                  </a:lnTo>
                  <a:lnTo>
                    <a:pt x="2466913" y="3515745"/>
                  </a:lnTo>
                  <a:lnTo>
                    <a:pt x="2466913" y="3757044"/>
                  </a:lnTo>
                  <a:cubicBezTo>
                    <a:pt x="2466913" y="3860504"/>
                    <a:pt x="2383042" y="3944375"/>
                    <a:pt x="2279582" y="3944375"/>
                  </a:cubicBezTo>
                  <a:lnTo>
                    <a:pt x="187331" y="3944375"/>
                  </a:lnTo>
                  <a:cubicBezTo>
                    <a:pt x="83871" y="3944375"/>
                    <a:pt x="0" y="3860504"/>
                    <a:pt x="0" y="3757044"/>
                  </a:cubicBezTo>
                  <a:lnTo>
                    <a:pt x="0" y="2128171"/>
                  </a:lnTo>
                  <a:lnTo>
                    <a:pt x="1" y="2128161"/>
                  </a:lnTo>
                  <a:close/>
                </a:path>
              </a:pathLst>
            </a:custGeom>
            <a:solidFill>
              <a:schemeClr val="bg1">
                <a:lumMod val="95000"/>
              </a:schemeClr>
            </a:solidFill>
            <a:ln w="25400">
              <a:solidFill>
                <a:schemeClr val="accent4"/>
              </a:solidFill>
            </a:ln>
            <a:effectLst>
              <a:outerShdw algn="tr" blurRad="101600" dir="81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bIns="45720" lIns="91440" rIns="91440" rtlCol="0" tIns="45720"/>
            <a:lstStyle/>
            <a:p>
              <a:pPr algn="ctr"/>
              <a:endParaRPr altLang="en-US" lang="zh-HK" sz="2400">
                <a:solidFill>
                  <a:schemeClr val="bg1"/>
                </a:solidFill>
              </a:endParaRPr>
            </a:p>
          </p:txBody>
        </p:sp>
        <p:sp>
          <p:nvSpPr>
            <p:cNvPr id="56" name="椭圆 55"/>
            <p:cNvSpPr/>
            <p:nvPr/>
          </p:nvSpPr>
          <p:spPr>
            <a:xfrm>
              <a:off x="7140787" y="1647875"/>
              <a:ext cx="600075" cy="600075"/>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45720" lIns="91440" rIns="91440" rtlCol="0" tIns="45720"/>
            <a:lstStyle/>
            <a:p>
              <a:pPr algn="ctr"/>
              <a:endParaRPr altLang="en-US" lang="zh-HK" sz="2400">
                <a:latin charset="0" pitchFamily="34" typeface="Impact"/>
              </a:endParaRPr>
            </a:p>
          </p:txBody>
        </p:sp>
        <p:sp>
          <p:nvSpPr>
            <p:cNvPr id="57" name="文本框 60"/>
            <p:cNvSpPr txBox="1"/>
            <p:nvPr/>
          </p:nvSpPr>
          <p:spPr>
            <a:xfrm>
              <a:off x="6988991" y="1222952"/>
              <a:ext cx="876274" cy="630460"/>
            </a:xfrm>
            <a:prstGeom prst="rect">
              <a:avLst/>
            </a:prstGeom>
            <a:noFill/>
          </p:spPr>
          <p:txBody>
            <a:bodyPr bIns="45720" lIns="91440" rIns="91440" rtlCol="0" tIns="45720" wrap="square">
              <a:spAutoFit/>
            </a:bodyPr>
            <a:lstStyle/>
            <a:p>
              <a:pPr algn="ctr"/>
              <a:r>
                <a:rPr altLang="zh-HK" lang="en-US" sz="4400">
                  <a:solidFill>
                    <a:schemeClr val="bg1"/>
                  </a:solidFill>
                  <a:latin charset="0" pitchFamily="34" typeface="Impact"/>
                  <a:ea charset="-122" panose="02000000000000000000" pitchFamily="2" typeface="张海山锐谐体2.0-授权联系：Samtype@QQ.com"/>
                </a:rPr>
                <a:t>04</a:t>
              </a:r>
            </a:p>
          </p:txBody>
        </p:sp>
        <p:sp>
          <p:nvSpPr>
            <p:cNvPr id="58" name="文本框 70"/>
            <p:cNvSpPr txBox="1"/>
            <p:nvPr/>
          </p:nvSpPr>
          <p:spPr>
            <a:xfrm>
              <a:off x="6885653" y="2434566"/>
              <a:ext cx="1110344" cy="344609"/>
            </a:xfrm>
            <a:prstGeom prst="rect">
              <a:avLst/>
            </a:prstGeom>
            <a:noFill/>
          </p:spPr>
          <p:txBody>
            <a:bodyPr bIns="45720" lIns="91440" rIns="91440" rtlCol="0" tIns="45720" wrap="square">
              <a:spAutoFit/>
            </a:bodyPr>
            <a:lstStyle/>
            <a:p>
              <a:pPr algn="ctr"/>
              <a:r>
                <a:rPr altLang="en-US" b="1" lang="zh-CN" sz="2133">
                  <a:solidFill>
                    <a:schemeClr val="tx1">
                      <a:lumMod val="75000"/>
                      <a:lumOff val="25000"/>
                    </a:schemeClr>
                  </a:solidFill>
                  <a:latin charset="-122" pitchFamily="34" typeface="微软雅黑"/>
                  <a:ea charset="-122" pitchFamily="34" typeface="微软雅黑"/>
                </a:rPr>
                <a:t>添加标题</a:t>
              </a:r>
            </a:p>
          </p:txBody>
        </p:sp>
        <p:sp>
          <p:nvSpPr>
            <p:cNvPr id="59" name="文本框 71"/>
            <p:cNvSpPr txBox="1"/>
            <p:nvPr/>
          </p:nvSpPr>
          <p:spPr>
            <a:xfrm>
              <a:off x="6770752" y="2788385"/>
              <a:ext cx="1340145" cy="815563"/>
            </a:xfrm>
            <a:prstGeom prst="rect">
              <a:avLst/>
            </a:prstGeom>
            <a:noFill/>
          </p:spPr>
          <p:txBody>
            <a:bodyPr bIns="45720" lIns="91440" rIns="91440" rtlCol="0" tIns="45720" wrap="square">
              <a:spAutoFit/>
            </a:bodyPr>
            <a:lstStyle/>
            <a:p>
              <a:pPr algn="ctr"/>
              <a:r>
                <a:rPr altLang="en-US" lang="zh-CN" sz="1467">
                  <a:solidFill>
                    <a:schemeClr val="tx1">
                      <a:lumMod val="85000"/>
                      <a:lumOff val="15000"/>
                    </a:schemeClr>
                  </a:solidFill>
                  <a:latin charset="-122" pitchFamily="34" typeface="微软雅黑"/>
                  <a:ea charset="-122" pitchFamily="34" typeface="微软雅黑"/>
                </a:rPr>
                <a:t>这是并列关系</a:t>
              </a:r>
            </a:p>
            <a:p>
              <a:pPr algn="ctr"/>
              <a:r>
                <a:rPr altLang="en-US" lang="zh-CN" sz="1467">
                  <a:solidFill>
                    <a:schemeClr val="tx1">
                      <a:lumMod val="85000"/>
                      <a:lumOff val="15000"/>
                    </a:schemeClr>
                  </a:solidFill>
                  <a:latin charset="-122" pitchFamily="34" typeface="微软雅黑"/>
                  <a:ea charset="-122" pitchFamily="34" typeface="微软雅黑"/>
                </a:rPr>
                <a:t>的表达方式之</a:t>
              </a:r>
            </a:p>
            <a:p>
              <a:pPr algn="ctr"/>
              <a:r>
                <a:rPr altLang="en-US" lang="zh-CN" sz="1467">
                  <a:solidFill>
                    <a:schemeClr val="tx1">
                      <a:lumMod val="85000"/>
                      <a:lumOff val="15000"/>
                    </a:schemeClr>
                  </a:solidFill>
                  <a:latin charset="-122" pitchFamily="34" typeface="微软雅黑"/>
                  <a:ea charset="-122" pitchFamily="34" typeface="微软雅黑"/>
                </a:rPr>
                <a:t>你可以输入其</a:t>
              </a:r>
            </a:p>
            <a:p>
              <a:pPr algn="ctr"/>
              <a:r>
                <a:rPr altLang="en-US" lang="zh-CN" sz="1467">
                  <a:solidFill>
                    <a:schemeClr val="tx1">
                      <a:lumMod val="85000"/>
                      <a:lumOff val="15000"/>
                    </a:schemeClr>
                  </a:solidFill>
                  <a:latin charset="-122" pitchFamily="34" typeface="微软雅黑"/>
                  <a:ea charset="-122" pitchFamily="34" typeface="微软雅黑"/>
                </a:rPr>
                <a:t>他的内容代替</a:t>
              </a:r>
            </a:p>
          </p:txBody>
        </p:sp>
      </p:grpSp>
      <p:sp>
        <p:nvSpPr>
          <p:cNvPr id="60" name="TextBox 59"/>
          <p:cNvSpPr txBox="1"/>
          <p:nvPr/>
        </p:nvSpPr>
        <p:spPr>
          <a:xfrm>
            <a:off x="4939218" y="344994"/>
            <a:ext cx="2316480" cy="457200"/>
          </a:xfrm>
          <a:prstGeom prst="rect">
            <a:avLst/>
          </a:prstGeom>
          <a:noFill/>
        </p:spPr>
        <p:txBody>
          <a:bodyPr rtlCol="0" wrap="none">
            <a:spAutoFit/>
          </a:bodyPr>
          <a:lstStyle/>
          <a:p>
            <a:r>
              <a:rPr altLang="en-US" lang="zh-CN" sz="2400">
                <a:solidFill>
                  <a:srgbClr val="304860"/>
                </a:solidFill>
                <a:latin charset="-122" pitchFamily="34" typeface="微软雅黑"/>
                <a:ea charset="-122" pitchFamily="34" typeface="微软雅黑"/>
              </a:rPr>
              <a:t>主要贡献与创作</a:t>
            </a:r>
          </a:p>
        </p:txBody>
      </p:sp>
      <p:sp>
        <p:nvSpPr>
          <p:cNvPr id="64" name="Text Box 2"/>
          <p:cNvSpPr txBox="1">
            <a:spLocks noChangeArrowheads="1"/>
          </p:cNvSpPr>
          <p:nvPr/>
        </p:nvSpPr>
        <p:spPr bwMode="auto">
          <a:xfrm>
            <a:off x="9691565" y="7077405"/>
            <a:ext cx="2527807" cy="375971"/>
          </a:xfrm>
          <a:prstGeom prst="rect">
            <a:avLst/>
          </a:prstGeom>
          <a:noFill/>
          <a:ln w="9525">
            <a:noFill/>
            <a:miter lim="800000"/>
          </a:ln>
        </p:spPr>
        <p:txBody>
          <a:bodyPr wrap="square">
            <a:spAutoFit/>
          </a:bodyPr>
          <a:lstStyle/>
          <a:p>
            <a:pPr algn="ctr"/>
            <a:r>
              <a:rPr altLang="en-US" lang="zh-CN" sz="1867">
                <a:solidFill>
                  <a:srgbClr val="00AEEE"/>
                </a:solidFill>
                <a:latin charset="-122" pitchFamily="34" typeface="微软雅黑"/>
                <a:ea charset="-122" pitchFamily="34" typeface="微软雅黑"/>
              </a:rPr>
              <a:t>延迟符号</a:t>
            </a:r>
          </a:p>
        </p:txBody>
      </p:sp>
    </p:spTree>
    <p:extLst>
      <p:ext uri="{BB962C8B-B14F-4D97-AF65-F5344CB8AC3E}">
        <p14:creationId val="2983284691"/>
      </p:ext>
    </p:extLst>
  </p:cSld>
  <p:clrMapOvr>
    <a:masterClrMapping/>
  </p:clrMapOvr>
  <mc:AlternateContent>
    <mc:Choice Requires="p15">
      <p:transition p14:dur="1250" spd="slow">
        <p15:prstTrans prst="peelOff"/>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2" presetSubtype="4">
                                  <p:stCondLst>
                                    <p:cond delay="0"/>
                                  </p:stCondLst>
                                  <p:childTnLst>
                                    <p:set>
                                      <p:cBhvr>
                                        <p:cTn dur="1" fill="hold" id="6">
                                          <p:stCondLst>
                                            <p:cond delay="0"/>
                                          </p:stCondLst>
                                        </p:cTn>
                                        <p:tgtEl>
                                          <p:spTgt spid="32"/>
                                        </p:tgtEl>
                                        <p:attrNameLst>
                                          <p:attrName>style.visibility</p:attrName>
                                        </p:attrNameLst>
                                      </p:cBhvr>
                                      <p:to>
                                        <p:strVal val="visible"/>
                                      </p:to>
                                    </p:set>
                                    <p:anim calcmode="lin" valueType="num">
                                      <p:cBhvr additive="base">
                                        <p:cTn dur="500" fill="hold" id="7"/>
                                        <p:tgtEl>
                                          <p:spTgt spid="32"/>
                                        </p:tgtEl>
                                        <p:attrNameLst>
                                          <p:attrName>ppt_x</p:attrName>
                                        </p:attrNameLst>
                                      </p:cBhvr>
                                      <p:tavLst>
                                        <p:tav tm="0">
                                          <p:val>
                                            <p:strVal val="#ppt_x"/>
                                          </p:val>
                                        </p:tav>
                                        <p:tav tm="100000">
                                          <p:val>
                                            <p:strVal val="#ppt_x"/>
                                          </p:val>
                                        </p:tav>
                                      </p:tavLst>
                                    </p:anim>
                                    <p:anim calcmode="lin" valueType="num">
                                      <p:cBhvr additive="base">
                                        <p:cTn dur="500" fill="hold" id="8"/>
                                        <p:tgtEl>
                                          <p:spTgt spid="32"/>
                                        </p:tgtEl>
                                        <p:attrNameLst>
                                          <p:attrName>ppt_y</p:attrName>
                                        </p:attrNameLst>
                                      </p:cBhvr>
                                      <p:tavLst>
                                        <p:tav tm="0">
                                          <p:val>
                                            <p:strVal val="1+#ppt_h/2"/>
                                          </p:val>
                                        </p:tav>
                                        <p:tav tm="100000">
                                          <p:val>
                                            <p:strVal val="#ppt_y"/>
                                          </p:val>
                                        </p:tav>
                                      </p:tavLst>
                                    </p:anim>
                                  </p:childTnLst>
                                </p:cTn>
                              </p:par>
                            </p:childTnLst>
                          </p:cTn>
                        </p:par>
                        <p:par>
                          <p:cTn fill="hold" id="9" nodeType="afterGroup">
                            <p:stCondLst>
                              <p:cond delay="500"/>
                            </p:stCondLst>
                            <p:childTnLst>
                              <p:par>
                                <p:cTn fill="hold" id="10" nodeType="afterEffect" presetClass="entr" presetID="2" presetSubtype="4">
                                  <p:stCondLst>
                                    <p:cond delay="0"/>
                                  </p:stCondLst>
                                  <p:childTnLst>
                                    <p:set>
                                      <p:cBhvr>
                                        <p:cTn dur="1" fill="hold" id="11">
                                          <p:stCondLst>
                                            <p:cond delay="0"/>
                                          </p:stCondLst>
                                        </p:cTn>
                                        <p:tgtEl>
                                          <p:spTgt spid="39"/>
                                        </p:tgtEl>
                                        <p:attrNameLst>
                                          <p:attrName>style.visibility</p:attrName>
                                        </p:attrNameLst>
                                      </p:cBhvr>
                                      <p:to>
                                        <p:strVal val="visible"/>
                                      </p:to>
                                    </p:set>
                                    <p:anim calcmode="lin" valueType="num">
                                      <p:cBhvr additive="base">
                                        <p:cTn dur="500" fill="hold" id="12"/>
                                        <p:tgtEl>
                                          <p:spTgt spid="39"/>
                                        </p:tgtEl>
                                        <p:attrNameLst>
                                          <p:attrName>ppt_x</p:attrName>
                                        </p:attrNameLst>
                                      </p:cBhvr>
                                      <p:tavLst>
                                        <p:tav tm="0">
                                          <p:val>
                                            <p:strVal val="#ppt_x"/>
                                          </p:val>
                                        </p:tav>
                                        <p:tav tm="100000">
                                          <p:val>
                                            <p:strVal val="#ppt_x"/>
                                          </p:val>
                                        </p:tav>
                                      </p:tavLst>
                                    </p:anim>
                                    <p:anim calcmode="lin" valueType="num">
                                      <p:cBhvr additive="base">
                                        <p:cTn dur="500" fill="hold" id="13"/>
                                        <p:tgtEl>
                                          <p:spTgt spid="39"/>
                                        </p:tgtEl>
                                        <p:attrNameLst>
                                          <p:attrName>ppt_y</p:attrName>
                                        </p:attrNameLst>
                                      </p:cBhvr>
                                      <p:tavLst>
                                        <p:tav tm="0">
                                          <p:val>
                                            <p:strVal val="1+#ppt_h/2"/>
                                          </p:val>
                                        </p:tav>
                                        <p:tav tm="100000">
                                          <p:val>
                                            <p:strVal val="#ppt_y"/>
                                          </p:val>
                                        </p:tav>
                                      </p:tavLst>
                                    </p:anim>
                                  </p:childTnLst>
                                </p:cTn>
                              </p:par>
                            </p:childTnLst>
                          </p:cTn>
                        </p:par>
                        <p:par>
                          <p:cTn fill="hold" id="14" nodeType="afterGroup">
                            <p:stCondLst>
                              <p:cond delay="1000"/>
                            </p:stCondLst>
                            <p:childTnLst>
                              <p:par>
                                <p:cTn fill="hold" id="15" nodeType="afterEffect" presetClass="entr" presetID="2" presetSubtype="4">
                                  <p:stCondLst>
                                    <p:cond delay="0"/>
                                  </p:stCondLst>
                                  <p:childTnLst>
                                    <p:set>
                                      <p:cBhvr>
                                        <p:cTn dur="1" fill="hold" id="16">
                                          <p:stCondLst>
                                            <p:cond delay="0"/>
                                          </p:stCondLst>
                                        </p:cTn>
                                        <p:tgtEl>
                                          <p:spTgt spid="46"/>
                                        </p:tgtEl>
                                        <p:attrNameLst>
                                          <p:attrName>style.visibility</p:attrName>
                                        </p:attrNameLst>
                                      </p:cBhvr>
                                      <p:to>
                                        <p:strVal val="visible"/>
                                      </p:to>
                                    </p:set>
                                    <p:anim calcmode="lin" valueType="num">
                                      <p:cBhvr additive="base">
                                        <p:cTn dur="500" fill="hold" id="17"/>
                                        <p:tgtEl>
                                          <p:spTgt spid="46"/>
                                        </p:tgtEl>
                                        <p:attrNameLst>
                                          <p:attrName>ppt_x</p:attrName>
                                        </p:attrNameLst>
                                      </p:cBhvr>
                                      <p:tavLst>
                                        <p:tav tm="0">
                                          <p:val>
                                            <p:strVal val="#ppt_x"/>
                                          </p:val>
                                        </p:tav>
                                        <p:tav tm="100000">
                                          <p:val>
                                            <p:strVal val="#ppt_x"/>
                                          </p:val>
                                        </p:tav>
                                      </p:tavLst>
                                    </p:anim>
                                    <p:anim calcmode="lin" valueType="num">
                                      <p:cBhvr additive="base">
                                        <p:cTn dur="500" fill="hold" id="18"/>
                                        <p:tgtEl>
                                          <p:spTgt spid="46"/>
                                        </p:tgtEl>
                                        <p:attrNameLst>
                                          <p:attrName>ppt_y</p:attrName>
                                        </p:attrNameLst>
                                      </p:cBhvr>
                                      <p:tavLst>
                                        <p:tav tm="0">
                                          <p:val>
                                            <p:strVal val="1+#ppt_h/2"/>
                                          </p:val>
                                        </p:tav>
                                        <p:tav tm="100000">
                                          <p:val>
                                            <p:strVal val="#ppt_y"/>
                                          </p:val>
                                        </p:tav>
                                      </p:tavLst>
                                    </p:anim>
                                  </p:childTnLst>
                                </p:cTn>
                              </p:par>
                            </p:childTnLst>
                          </p:cTn>
                        </p:par>
                        <p:par>
                          <p:cTn fill="hold" id="19" nodeType="afterGroup">
                            <p:stCondLst>
                              <p:cond delay="1500"/>
                            </p:stCondLst>
                            <p:childTnLst>
                              <p:par>
                                <p:cTn fill="hold" id="20" nodeType="afterEffect" presetClass="entr" presetID="2" presetSubtype="4">
                                  <p:stCondLst>
                                    <p:cond delay="0"/>
                                  </p:stCondLst>
                                  <p:childTnLst>
                                    <p:set>
                                      <p:cBhvr>
                                        <p:cTn dur="1" fill="hold" id="21">
                                          <p:stCondLst>
                                            <p:cond delay="0"/>
                                          </p:stCondLst>
                                        </p:cTn>
                                        <p:tgtEl>
                                          <p:spTgt spid="53"/>
                                        </p:tgtEl>
                                        <p:attrNameLst>
                                          <p:attrName>style.visibility</p:attrName>
                                        </p:attrNameLst>
                                      </p:cBhvr>
                                      <p:to>
                                        <p:strVal val="visible"/>
                                      </p:to>
                                    </p:set>
                                    <p:anim calcmode="lin" valueType="num">
                                      <p:cBhvr additive="base">
                                        <p:cTn dur="500" fill="hold" id="22"/>
                                        <p:tgtEl>
                                          <p:spTgt spid="53"/>
                                        </p:tgtEl>
                                        <p:attrNameLst>
                                          <p:attrName>ppt_x</p:attrName>
                                        </p:attrNameLst>
                                      </p:cBhvr>
                                      <p:tavLst>
                                        <p:tav tm="0">
                                          <p:val>
                                            <p:strVal val="#ppt_x"/>
                                          </p:val>
                                        </p:tav>
                                        <p:tav tm="100000">
                                          <p:val>
                                            <p:strVal val="#ppt_x"/>
                                          </p:val>
                                        </p:tav>
                                      </p:tavLst>
                                    </p:anim>
                                    <p:anim calcmode="lin" valueType="num">
                                      <p:cBhvr additive="base">
                                        <p:cTn dur="500" fill="hold" id="23"/>
                                        <p:tgtEl>
                                          <p:spTgt spid="53"/>
                                        </p:tgtEl>
                                        <p:attrNameLst>
                                          <p:attrName>ppt_y</p:attrName>
                                        </p:attrNameLst>
                                      </p:cBhvr>
                                      <p:tavLst>
                                        <p:tav tm="0">
                                          <p:val>
                                            <p:strVal val="1+#ppt_h/2"/>
                                          </p:val>
                                        </p:tav>
                                        <p:tav tm="100000">
                                          <p:val>
                                            <p:strVal val="#ppt_y"/>
                                          </p:val>
                                        </p:tav>
                                      </p:tavLst>
                                    </p:anim>
                                  </p:childTnLst>
                                </p:cTn>
                              </p:par>
                            </p:childTnLst>
                          </p:cTn>
                        </p:par>
                        <p:par>
                          <p:cTn fill="hold" id="24" nodeType="afterGroup">
                            <p:stCondLst>
                              <p:cond delay="2000"/>
                            </p:stCondLst>
                            <p:childTnLst>
                              <p:par>
                                <p:cTn fill="hold" grpId="0" id="25" nodeType="afterEffect" presetClass="entr" presetID="53" presetSubtype="0">
                                  <p:stCondLst>
                                    <p:cond delay="0"/>
                                  </p:stCondLst>
                                  <p:iterate type="lt">
                                    <p:tmPct val="10000"/>
                                  </p:iterate>
                                  <p:childTnLst>
                                    <p:set>
                                      <p:cBhvr>
                                        <p:cTn dur="1" fill="hold" id="26">
                                          <p:stCondLst>
                                            <p:cond delay="0"/>
                                          </p:stCondLst>
                                        </p:cTn>
                                        <p:tgtEl>
                                          <p:spTgt spid="64"/>
                                        </p:tgtEl>
                                        <p:attrNameLst>
                                          <p:attrName>style.visibility</p:attrName>
                                        </p:attrNameLst>
                                      </p:cBhvr>
                                      <p:to>
                                        <p:strVal val="visible"/>
                                      </p:to>
                                    </p:set>
                                    <p:anim calcmode="lin" valueType="num">
                                      <p:cBhvr>
                                        <p:cTn dur="650" fill="hold" id="27"/>
                                        <p:tgtEl>
                                          <p:spTgt spid="64"/>
                                        </p:tgtEl>
                                        <p:attrNameLst>
                                          <p:attrName>ppt_w</p:attrName>
                                        </p:attrNameLst>
                                      </p:cBhvr>
                                      <p:tavLst>
                                        <p:tav tm="0">
                                          <p:val>
                                            <p:fltVal val="0"/>
                                          </p:val>
                                        </p:tav>
                                        <p:tav tm="100000">
                                          <p:val>
                                            <p:strVal val="#ppt_w"/>
                                          </p:val>
                                        </p:tav>
                                      </p:tavLst>
                                    </p:anim>
                                    <p:anim calcmode="lin" valueType="num">
                                      <p:cBhvr>
                                        <p:cTn dur="650" fill="hold" id="28"/>
                                        <p:tgtEl>
                                          <p:spTgt spid="64"/>
                                        </p:tgtEl>
                                        <p:attrNameLst>
                                          <p:attrName>ppt_h</p:attrName>
                                        </p:attrNameLst>
                                      </p:cBhvr>
                                      <p:tavLst>
                                        <p:tav tm="0">
                                          <p:val>
                                            <p:fltVal val="0"/>
                                          </p:val>
                                        </p:tav>
                                        <p:tav tm="100000">
                                          <p:val>
                                            <p:strVal val="#ppt_h"/>
                                          </p:val>
                                        </p:tav>
                                      </p:tavLst>
                                    </p:anim>
                                    <p:animEffect filter="fade" transition="in">
                                      <p:cBhvr>
                                        <p:cTn dur="650" id="29"/>
                                        <p:tgtEl>
                                          <p:spTgt spid="6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4"/>
    </p:bldLst>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4" name="组合 13"/>
          <p:cNvGrpSpPr/>
          <p:nvPr/>
        </p:nvGrpSpPr>
        <p:grpSpPr>
          <a:xfrm>
            <a:off x="3281934" y="2387870"/>
            <a:ext cx="8910066" cy="2087737"/>
            <a:chOff x="3281934" y="2387870"/>
            <a:chExt cx="8910066" cy="2087737"/>
          </a:xfrm>
        </p:grpSpPr>
        <p:sp>
          <p:nvSpPr>
            <p:cNvPr id="4" name="椭圆 3"/>
            <p:cNvSpPr/>
            <p:nvPr/>
          </p:nvSpPr>
          <p:spPr>
            <a:xfrm>
              <a:off x="3281934" y="2387870"/>
              <a:ext cx="2001012" cy="2082260"/>
            </a:xfrm>
            <a:prstGeom prst="ellipse">
              <a:avLst/>
            </a:prstGeom>
            <a:solidFill>
              <a:srgbClr val="3048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 name="矩形 4"/>
            <p:cNvSpPr/>
            <p:nvPr/>
          </p:nvSpPr>
          <p:spPr>
            <a:xfrm>
              <a:off x="4251960" y="2397633"/>
              <a:ext cx="7940040" cy="2077974"/>
            </a:xfrm>
            <a:prstGeom prst="rect">
              <a:avLst/>
            </a:prstGeom>
            <a:solidFill>
              <a:srgbClr val="3048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15" name="TextBox 32"/>
          <p:cNvSpPr txBox="1"/>
          <p:nvPr/>
        </p:nvSpPr>
        <p:spPr>
          <a:xfrm>
            <a:off x="6095804" y="2566417"/>
            <a:ext cx="3600644" cy="518160"/>
          </a:xfrm>
          <a:prstGeom prst="rect">
            <a:avLst/>
          </a:prstGeom>
          <a:noFill/>
        </p:spPr>
        <p:txBody>
          <a:bodyPr rtlCol="0" wrap="square">
            <a:spAutoFit/>
          </a:bodyPr>
          <a:lstStyle/>
          <a:p>
            <a:r>
              <a:rPr altLang="en-US" b="1" lang="zh-CN" sz="2800">
                <a:solidFill>
                  <a:schemeClr val="bg1"/>
                </a:solidFill>
                <a:latin charset="-122" pitchFamily="34" typeface="微软雅黑"/>
                <a:ea charset="-122" pitchFamily="34" typeface="微软雅黑"/>
              </a:rPr>
              <a:t>研究思路与方法</a:t>
            </a:r>
          </a:p>
        </p:txBody>
      </p:sp>
      <p:sp>
        <p:nvSpPr>
          <p:cNvPr id="16" name="文本框 9"/>
          <p:cNvSpPr txBox="1"/>
          <p:nvPr/>
        </p:nvSpPr>
        <p:spPr>
          <a:xfrm>
            <a:off x="6263784" y="3198917"/>
            <a:ext cx="1849252" cy="243840"/>
          </a:xfrm>
          <a:prstGeom prst="rect">
            <a:avLst/>
          </a:prstGeom>
          <a:noFill/>
        </p:spPr>
        <p:txBody>
          <a:bodyPr bIns="0" lIns="0" rIns="0" rtlCol="0" tIns="0" wrap="square">
            <a:spAutoFit/>
          </a:bodyPr>
          <a:lstStyle/>
          <a:p>
            <a:pPr lvl="1" marL="0"/>
            <a:r>
              <a:rPr altLang="en-US" lang="zh-CN" sz="1600">
                <a:solidFill>
                  <a:schemeClr val="bg1">
                    <a:lumMod val="85000"/>
                  </a:schemeClr>
                </a:solidFill>
                <a:latin charset="-122" pitchFamily="34" typeface="微软雅黑"/>
                <a:ea charset="-122" pitchFamily="34" typeface="微软雅黑"/>
              </a:rPr>
              <a:t>研究思路</a:t>
            </a:r>
          </a:p>
        </p:txBody>
      </p:sp>
      <p:sp>
        <p:nvSpPr>
          <p:cNvPr id="17" name="文本框 9"/>
          <p:cNvSpPr txBox="1"/>
          <p:nvPr/>
        </p:nvSpPr>
        <p:spPr>
          <a:xfrm>
            <a:off x="6263784" y="3588302"/>
            <a:ext cx="3436920" cy="243840"/>
          </a:xfrm>
          <a:prstGeom prst="rect">
            <a:avLst/>
          </a:prstGeom>
          <a:noFill/>
        </p:spPr>
        <p:txBody>
          <a:bodyPr bIns="0" lIns="0" rIns="0" rtlCol="0" tIns="0" wrap="square">
            <a:spAutoFit/>
          </a:bodyPr>
          <a:lstStyle/>
          <a:p>
            <a:pPr lvl="1" marL="0"/>
            <a:r>
              <a:rPr altLang="en-US" lang="zh-CN" sz="1600">
                <a:solidFill>
                  <a:schemeClr val="bg1">
                    <a:lumMod val="85000"/>
                  </a:schemeClr>
                </a:solidFill>
                <a:latin charset="-122" pitchFamily="34" typeface="微软雅黑"/>
                <a:ea charset="-122" pitchFamily="34" typeface="微软雅黑"/>
              </a:rPr>
              <a:t>研究方法</a:t>
            </a:r>
          </a:p>
        </p:txBody>
      </p:sp>
      <p:sp>
        <p:nvSpPr>
          <p:cNvPr id="18" name="文本框 9"/>
          <p:cNvSpPr txBox="1"/>
          <p:nvPr/>
        </p:nvSpPr>
        <p:spPr>
          <a:xfrm>
            <a:off x="6252971" y="3943804"/>
            <a:ext cx="1402315" cy="487680"/>
          </a:xfrm>
          <a:prstGeom prst="rect">
            <a:avLst/>
          </a:prstGeom>
          <a:noFill/>
        </p:spPr>
        <p:txBody>
          <a:bodyPr bIns="0" lIns="0" rIns="0" rtlCol="0" tIns="0" wrap="square">
            <a:spAutoFit/>
          </a:bodyPr>
          <a:lstStyle/>
          <a:p>
            <a:pPr lvl="1" marL="0"/>
            <a:r>
              <a:rPr altLang="en-US" lang="zh-CN" sz="1600">
                <a:solidFill>
                  <a:schemeClr val="bg1">
                    <a:lumMod val="85000"/>
                  </a:schemeClr>
                </a:solidFill>
                <a:latin charset="-122" pitchFamily="34" typeface="微软雅黑"/>
                <a:ea charset="-122" pitchFamily="34" typeface="微软雅黑"/>
              </a:rPr>
              <a:t>研究方案</a:t>
            </a:r>
          </a:p>
          <a:p>
            <a:pPr lvl="1" marL="0"/>
            <a:r>
              <a:rPr altLang="en-US" lang="zh-CN" sz="1600">
                <a:solidFill>
                  <a:schemeClr val="bg1">
                    <a:lumMod val="85000"/>
                  </a:schemeClr>
                </a:solidFill>
                <a:latin charset="-122" pitchFamily="34" typeface="微软雅黑"/>
                <a:ea charset="-122" pitchFamily="34" typeface="微软雅黑"/>
              </a:rPr>
              <a:t>与可行性说明</a:t>
            </a:r>
          </a:p>
        </p:txBody>
      </p:sp>
      <p:grpSp>
        <p:nvGrpSpPr>
          <p:cNvPr id="19" name="组合 18"/>
          <p:cNvGrpSpPr/>
          <p:nvPr/>
        </p:nvGrpSpPr>
        <p:grpSpPr>
          <a:xfrm>
            <a:off x="3655907" y="2631619"/>
            <a:ext cx="1627039" cy="1627039"/>
            <a:chOff x="5735752" y="2095665"/>
            <a:chExt cx="720495" cy="720495"/>
          </a:xfrm>
        </p:grpSpPr>
        <p:sp>
          <p:nvSpPr>
            <p:cNvPr id="20" name="椭圆 19"/>
            <p:cNvSpPr/>
            <p:nvPr/>
          </p:nvSpPr>
          <p:spPr>
            <a:xfrm>
              <a:off x="5735752" y="2095665"/>
              <a:ext cx="720495" cy="720495"/>
            </a:xfrm>
            <a:prstGeom prst="ellipse">
              <a:avLst/>
            </a:prstGeom>
            <a:solidFill>
              <a:srgbClr val="4B6075"/>
            </a:solidFill>
            <a:ln w="28575">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1" name="Freeform 26"/>
            <p:cNvSpPr>
              <a:spLocks noEditPoints="1"/>
            </p:cNvSpPr>
            <p:nvPr/>
          </p:nvSpPr>
          <p:spPr bwMode="auto">
            <a:xfrm>
              <a:off x="5866793" y="2243942"/>
              <a:ext cx="458415" cy="425837"/>
            </a:xfrm>
            <a:custGeom>
              <a:gdLst>
                <a:gd fmla="*/ 373 w 678" name="T0"/>
                <a:gd fmla="*/ 551 h 630" name="T1"/>
                <a:gd fmla="*/ 280 w 678" name="T2"/>
                <a:gd fmla="*/ 593 h 630" name="T3"/>
                <a:gd fmla="*/ 190 w 678" name="T4"/>
                <a:gd fmla="*/ 21 h 630" name="T5"/>
                <a:gd fmla="*/ 210 w 678" name="T6"/>
                <a:gd fmla="*/ 34 h 630" name="T7"/>
                <a:gd fmla="*/ 342 w 678" name="T8"/>
                <a:gd fmla="*/ 1 h 630" name="T9"/>
                <a:gd fmla="*/ 169 w 678" name="T10"/>
                <a:gd fmla="*/ 25 h 630" name="T11"/>
                <a:gd fmla="*/ 207 w 678" name="T12"/>
                <a:gd fmla="*/ 62 h 630" name="T13"/>
                <a:gd fmla="*/ 199 w 678" name="T14"/>
                <a:gd fmla="*/ 340 h 630" name="T15"/>
                <a:gd fmla="*/ 161 w 678" name="T16"/>
                <a:gd fmla="*/ 304 h 630" name="T17"/>
                <a:gd fmla="*/ 169 w 678" name="T18"/>
                <a:gd fmla="*/ 25 h 630" name="T19"/>
                <a:gd fmla="*/ 309 w 678" name="T20"/>
                <a:gd fmla="*/ 120 h 630" name="T21"/>
                <a:gd fmla="*/ 467 w 678" name="T22"/>
                <a:gd fmla="*/ 102 h 630" name="T23"/>
                <a:gd fmla="*/ 291 w 678" name="T24"/>
                <a:gd fmla="*/ 109 h 630" name="T25"/>
                <a:gd fmla="*/ 300 w 678" name="T26"/>
                <a:gd fmla="*/ 133 h 630" name="T27"/>
                <a:gd fmla="*/ 308 w 678" name="T28"/>
                <a:gd fmla="*/ 422 h 630" name="T29"/>
                <a:gd fmla="*/ 270 w 678" name="T30"/>
                <a:gd fmla="*/ 410 h 630" name="T31"/>
                <a:gd fmla="*/ 263 w 678" name="T32"/>
                <a:gd fmla="*/ 122 h 630" name="T33"/>
                <a:gd fmla="*/ 322 w 678" name="T34"/>
                <a:gd fmla="*/ 145 h 630" name="T35"/>
                <a:gd fmla="*/ 511 w 678" name="T36"/>
                <a:gd fmla="*/ 145 h 630" name="T37"/>
                <a:gd fmla="*/ 486 w 678" name="T38"/>
                <a:gd fmla="*/ 406 h 630" name="T39"/>
                <a:gd fmla="*/ 322 w 678" name="T40"/>
                <a:gd fmla="*/ 145 h 630" name="T41"/>
                <a:gd fmla="*/ 481 w 678" name="T42"/>
                <a:gd fmla="*/ 166 h 630" name="T43"/>
                <a:gd fmla="*/ 354 w 678" name="T44"/>
                <a:gd fmla="*/ 240 h 630" name="T45"/>
                <a:gd fmla="*/ 221 w 678" name="T46"/>
                <a:gd fmla="*/ 56 h 630" name="T47"/>
                <a:gd fmla="*/ 410 w 678" name="T48"/>
                <a:gd fmla="*/ 56 h 630" name="T49"/>
                <a:gd fmla="*/ 255 w 678" name="T50"/>
                <a:gd fmla="*/ 83 h 630" name="T51"/>
                <a:gd fmla="*/ 240 w 678" name="T52"/>
                <a:gd fmla="*/ 335 h 630" name="T53"/>
                <a:gd fmla="*/ 221 w 678" name="T54"/>
                <a:gd fmla="*/ 56 h 630" name="T55"/>
                <a:gd fmla="*/ 134 w 678" name="T56"/>
                <a:gd fmla="*/ 188 h 630" name="T57"/>
                <a:gd fmla="*/ 104 w 678" name="T58"/>
                <a:gd fmla="*/ 135 h 630" name="T59"/>
                <a:gd fmla="*/ 54 w 678" name="T60"/>
                <a:gd fmla="*/ 467 h 630" name="T61"/>
                <a:gd fmla="*/ 90 w 678" name="T62"/>
                <a:gd fmla="*/ 515 h 630" name="T63"/>
                <a:gd fmla="*/ 0 w 678" name="T64"/>
                <a:gd fmla="*/ 630 h 630" name="T65"/>
                <a:gd fmla="*/ 678 w 678" name="T66"/>
                <a:gd fmla="*/ 586 h 630" name="T67"/>
                <a:gd fmla="*/ 621 w 678" name="T68"/>
                <a:gd fmla="*/ 467 h 630" name="T69"/>
                <a:gd fmla="*/ 571 w 678" name="T70"/>
                <a:gd fmla="*/ 135 h 630" name="T71"/>
                <a:gd fmla="*/ 541 w 678" name="T72"/>
                <a:gd fmla="*/ 188 h 630" name="T73"/>
                <a:gd fmla="*/ 573 w 678" name="T74"/>
                <a:gd fmla="*/ 474 h 630" name="T75"/>
                <a:gd fmla="*/ 101 w 678" name="T76"/>
                <a:gd fmla="*/ 188 h 630" name="T7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b="b" l="0" r="r" t="0"/>
              <a:pathLst>
                <a:path h="630" w="678">
                  <a:moveTo>
                    <a:pt x="301" y="551"/>
                  </a:moveTo>
                  <a:lnTo>
                    <a:pt x="373" y="551"/>
                  </a:lnTo>
                  <a:lnTo>
                    <a:pt x="398" y="593"/>
                  </a:lnTo>
                  <a:lnTo>
                    <a:pt x="280" y="593"/>
                  </a:lnTo>
                  <a:lnTo>
                    <a:pt x="301" y="551"/>
                  </a:lnTo>
                  <a:close/>
                  <a:moveTo>
                    <a:pt x="190" y="21"/>
                  </a:moveTo>
                  <a:lnTo>
                    <a:pt x="207" y="32"/>
                  </a:lnTo>
                  <a:cubicBezTo>
                    <a:pt x="208" y="32"/>
                    <a:pt x="209" y="33"/>
                    <a:pt x="210" y="34"/>
                  </a:cubicBezTo>
                  <a:lnTo>
                    <a:pt x="366" y="14"/>
                  </a:lnTo>
                  <a:cubicBezTo>
                    <a:pt x="362" y="5"/>
                    <a:pt x="353" y="0"/>
                    <a:pt x="342" y="1"/>
                  </a:cubicBezTo>
                  <a:lnTo>
                    <a:pt x="190" y="21"/>
                  </a:lnTo>
                  <a:close/>
                  <a:moveTo>
                    <a:pt x="169" y="25"/>
                  </a:moveTo>
                  <a:lnTo>
                    <a:pt x="199" y="44"/>
                  </a:lnTo>
                  <a:cubicBezTo>
                    <a:pt x="203" y="47"/>
                    <a:pt x="207" y="55"/>
                    <a:pt x="207" y="62"/>
                  </a:cubicBezTo>
                  <a:lnTo>
                    <a:pt x="207" y="333"/>
                  </a:lnTo>
                  <a:cubicBezTo>
                    <a:pt x="207" y="340"/>
                    <a:pt x="203" y="343"/>
                    <a:pt x="199" y="340"/>
                  </a:cubicBezTo>
                  <a:lnTo>
                    <a:pt x="169" y="322"/>
                  </a:lnTo>
                  <a:cubicBezTo>
                    <a:pt x="165" y="319"/>
                    <a:pt x="161" y="311"/>
                    <a:pt x="161" y="304"/>
                  </a:cubicBezTo>
                  <a:lnTo>
                    <a:pt x="161" y="33"/>
                  </a:lnTo>
                  <a:cubicBezTo>
                    <a:pt x="161" y="26"/>
                    <a:pt x="165" y="23"/>
                    <a:pt x="169" y="25"/>
                  </a:cubicBezTo>
                  <a:close/>
                  <a:moveTo>
                    <a:pt x="291" y="109"/>
                  </a:moveTo>
                  <a:lnTo>
                    <a:pt x="309" y="120"/>
                  </a:lnTo>
                  <a:cubicBezTo>
                    <a:pt x="310" y="121"/>
                    <a:pt x="310" y="122"/>
                    <a:pt x="311" y="122"/>
                  </a:cubicBezTo>
                  <a:lnTo>
                    <a:pt x="467" y="102"/>
                  </a:lnTo>
                  <a:cubicBezTo>
                    <a:pt x="464" y="94"/>
                    <a:pt x="454" y="88"/>
                    <a:pt x="443" y="90"/>
                  </a:cubicBezTo>
                  <a:lnTo>
                    <a:pt x="291" y="109"/>
                  </a:lnTo>
                  <a:close/>
                  <a:moveTo>
                    <a:pt x="270" y="114"/>
                  </a:moveTo>
                  <a:lnTo>
                    <a:pt x="300" y="133"/>
                  </a:lnTo>
                  <a:cubicBezTo>
                    <a:pt x="304" y="136"/>
                    <a:pt x="308" y="144"/>
                    <a:pt x="308" y="151"/>
                  </a:cubicBezTo>
                  <a:lnTo>
                    <a:pt x="308" y="422"/>
                  </a:lnTo>
                  <a:cubicBezTo>
                    <a:pt x="308" y="428"/>
                    <a:pt x="304" y="432"/>
                    <a:pt x="300" y="429"/>
                  </a:cubicBezTo>
                  <a:lnTo>
                    <a:pt x="270" y="410"/>
                  </a:lnTo>
                  <a:cubicBezTo>
                    <a:pt x="266" y="407"/>
                    <a:pt x="263" y="400"/>
                    <a:pt x="263" y="393"/>
                  </a:cubicBezTo>
                  <a:lnTo>
                    <a:pt x="263" y="122"/>
                  </a:lnTo>
                  <a:cubicBezTo>
                    <a:pt x="263" y="115"/>
                    <a:pt x="266" y="111"/>
                    <a:pt x="270" y="114"/>
                  </a:cubicBezTo>
                  <a:close/>
                  <a:moveTo>
                    <a:pt x="322" y="145"/>
                  </a:moveTo>
                  <a:lnTo>
                    <a:pt x="486" y="124"/>
                  </a:lnTo>
                  <a:cubicBezTo>
                    <a:pt x="500" y="122"/>
                    <a:pt x="511" y="131"/>
                    <a:pt x="511" y="145"/>
                  </a:cubicBezTo>
                  <a:lnTo>
                    <a:pt x="511" y="378"/>
                  </a:lnTo>
                  <a:cubicBezTo>
                    <a:pt x="511" y="391"/>
                    <a:pt x="500" y="404"/>
                    <a:pt x="486" y="406"/>
                  </a:cubicBezTo>
                  <a:lnTo>
                    <a:pt x="322" y="426"/>
                  </a:lnTo>
                  <a:lnTo>
                    <a:pt x="322" y="145"/>
                  </a:lnTo>
                  <a:close/>
                  <a:moveTo>
                    <a:pt x="354" y="183"/>
                  </a:moveTo>
                  <a:lnTo>
                    <a:pt x="481" y="166"/>
                  </a:lnTo>
                  <a:lnTo>
                    <a:pt x="481" y="224"/>
                  </a:lnTo>
                  <a:lnTo>
                    <a:pt x="354" y="240"/>
                  </a:lnTo>
                  <a:lnTo>
                    <a:pt x="354" y="183"/>
                  </a:lnTo>
                  <a:close/>
                  <a:moveTo>
                    <a:pt x="221" y="56"/>
                  </a:moveTo>
                  <a:lnTo>
                    <a:pt x="384" y="35"/>
                  </a:lnTo>
                  <a:cubicBezTo>
                    <a:pt x="398" y="33"/>
                    <a:pt x="410" y="43"/>
                    <a:pt x="410" y="56"/>
                  </a:cubicBezTo>
                  <a:lnTo>
                    <a:pt x="410" y="63"/>
                  </a:lnTo>
                  <a:lnTo>
                    <a:pt x="255" y="83"/>
                  </a:lnTo>
                  <a:cubicBezTo>
                    <a:pt x="244" y="86"/>
                    <a:pt x="240" y="93"/>
                    <a:pt x="240" y="107"/>
                  </a:cubicBezTo>
                  <a:lnTo>
                    <a:pt x="240" y="335"/>
                  </a:lnTo>
                  <a:lnTo>
                    <a:pt x="221" y="338"/>
                  </a:lnTo>
                  <a:lnTo>
                    <a:pt x="221" y="56"/>
                  </a:lnTo>
                  <a:close/>
                  <a:moveTo>
                    <a:pt x="101" y="188"/>
                  </a:moveTo>
                  <a:lnTo>
                    <a:pt x="134" y="188"/>
                  </a:lnTo>
                  <a:lnTo>
                    <a:pt x="134" y="135"/>
                  </a:lnTo>
                  <a:lnTo>
                    <a:pt x="104" y="135"/>
                  </a:lnTo>
                  <a:cubicBezTo>
                    <a:pt x="76" y="135"/>
                    <a:pt x="54" y="158"/>
                    <a:pt x="54" y="186"/>
                  </a:cubicBezTo>
                  <a:lnTo>
                    <a:pt x="54" y="467"/>
                  </a:lnTo>
                  <a:cubicBezTo>
                    <a:pt x="54" y="490"/>
                    <a:pt x="69" y="509"/>
                    <a:pt x="90" y="515"/>
                  </a:cubicBezTo>
                  <a:lnTo>
                    <a:pt x="90" y="515"/>
                  </a:lnTo>
                  <a:lnTo>
                    <a:pt x="0" y="586"/>
                  </a:lnTo>
                  <a:lnTo>
                    <a:pt x="0" y="630"/>
                  </a:lnTo>
                  <a:lnTo>
                    <a:pt x="678" y="630"/>
                  </a:lnTo>
                  <a:lnTo>
                    <a:pt x="678" y="586"/>
                  </a:lnTo>
                  <a:lnTo>
                    <a:pt x="582" y="516"/>
                  </a:lnTo>
                  <a:cubicBezTo>
                    <a:pt x="604" y="511"/>
                    <a:pt x="621" y="491"/>
                    <a:pt x="621" y="467"/>
                  </a:cubicBezTo>
                  <a:lnTo>
                    <a:pt x="621" y="186"/>
                  </a:lnTo>
                  <a:cubicBezTo>
                    <a:pt x="621" y="158"/>
                    <a:pt x="598" y="135"/>
                    <a:pt x="571" y="135"/>
                  </a:cubicBezTo>
                  <a:lnTo>
                    <a:pt x="541" y="135"/>
                  </a:lnTo>
                  <a:lnTo>
                    <a:pt x="541" y="188"/>
                  </a:lnTo>
                  <a:lnTo>
                    <a:pt x="573" y="188"/>
                  </a:lnTo>
                  <a:lnTo>
                    <a:pt x="573" y="474"/>
                  </a:lnTo>
                  <a:lnTo>
                    <a:pt x="101" y="474"/>
                  </a:lnTo>
                  <a:lnTo>
                    <a:pt x="101" y="188"/>
                  </a:lnTo>
                  <a:close/>
                </a:path>
              </a:pathLst>
            </a:custGeom>
            <a:solidFill>
              <a:schemeClr val="bg1"/>
            </a:solidFill>
            <a:ln>
              <a:noFill/>
            </a:ln>
            <a:extLst/>
          </p:spPr>
          <p:txBody>
            <a:bodyPr anchor="t" anchorCtr="0" bIns="45700" compatLnSpc="1" lIns="91400" numCol="1" rIns="91400" tIns="45700" vert="horz" wrap="square">
              <a:prstTxWarp prst="textNoShape">
                <a:avLst/>
              </a:prstTxWarp>
            </a:bodyPr>
            <a:lstStyle/>
            <a:p>
              <a:endParaRPr altLang="en-US" lang="zh-CN" sz="2400"/>
            </a:p>
          </p:txBody>
        </p:sp>
      </p:grpSp>
      <p:sp>
        <p:nvSpPr>
          <p:cNvPr id="22" name="Text Box 2"/>
          <p:cNvSpPr txBox="1">
            <a:spLocks noChangeArrowheads="1"/>
          </p:cNvSpPr>
          <p:nvPr/>
        </p:nvSpPr>
        <p:spPr bwMode="auto">
          <a:xfrm>
            <a:off x="9691565" y="7077405"/>
            <a:ext cx="2527807" cy="375971"/>
          </a:xfrm>
          <a:prstGeom prst="rect">
            <a:avLst/>
          </a:prstGeom>
          <a:noFill/>
          <a:ln w="9525">
            <a:noFill/>
            <a:miter lim="800000"/>
          </a:ln>
        </p:spPr>
        <p:txBody>
          <a:bodyPr wrap="square">
            <a:spAutoFit/>
          </a:bodyPr>
          <a:lstStyle/>
          <a:p>
            <a:pPr algn="ctr"/>
            <a:r>
              <a:rPr altLang="en-US" lang="zh-CN" sz="1867">
                <a:solidFill>
                  <a:srgbClr val="00AEEE"/>
                </a:solidFill>
                <a:latin charset="-122" pitchFamily="34" typeface="微软雅黑"/>
                <a:ea charset="-122" pitchFamily="34" typeface="微软雅黑"/>
              </a:rPr>
              <a:t>延迟符号</a:t>
            </a:r>
          </a:p>
        </p:txBody>
      </p:sp>
    </p:spTree>
    <p:extLst>
      <p:ext uri="{BB962C8B-B14F-4D97-AF65-F5344CB8AC3E}">
        <p14:creationId val="3647940028"/>
      </p:ext>
    </p:extLst>
  </p:cSld>
  <p:clrMapOvr>
    <a:masterClrMapping/>
  </p:clrMapOvr>
  <mc:AlternateContent>
    <mc:Choice Requires="p15">
      <p:transition p14:dur="1250" spd="slow">
        <p15:prstTrans prst="airplane"/>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21" presetSubtype="1">
                                  <p:stCondLst>
                                    <p:cond delay="0"/>
                                  </p:stCondLst>
                                  <p:childTnLst>
                                    <p:set>
                                      <p:cBhvr>
                                        <p:cTn dur="1" fill="hold" id="6">
                                          <p:stCondLst>
                                            <p:cond delay="0"/>
                                          </p:stCondLst>
                                        </p:cTn>
                                        <p:tgtEl>
                                          <p:spTgt spid="19"/>
                                        </p:tgtEl>
                                        <p:attrNameLst>
                                          <p:attrName>style.visibility</p:attrName>
                                        </p:attrNameLst>
                                      </p:cBhvr>
                                      <p:to>
                                        <p:strVal val="visible"/>
                                      </p:to>
                                    </p:set>
                                    <p:animEffect filter="wheel(1)" transition="in">
                                      <p:cBhvr>
                                        <p:cTn dur="1000" id="7"/>
                                        <p:tgtEl>
                                          <p:spTgt spid="19"/>
                                        </p:tgtEl>
                                      </p:cBhvr>
                                    </p:animEffect>
                                  </p:childTnLst>
                                </p:cTn>
                              </p:par>
                            </p:childTnLst>
                          </p:cTn>
                        </p:par>
                        <p:par>
                          <p:cTn fill="hold" id="8" nodeType="afterGroup">
                            <p:stCondLst>
                              <p:cond delay="1000"/>
                            </p:stCondLst>
                            <p:childTnLst>
                              <p:par>
                                <p:cTn fill="hold" id="9" nodeType="afterEffect" presetClass="entr" presetID="22" presetSubtype="8">
                                  <p:stCondLst>
                                    <p:cond delay="0"/>
                                  </p:stCondLst>
                                  <p:childTnLst>
                                    <p:set>
                                      <p:cBhvr>
                                        <p:cTn dur="1" fill="hold" id="10">
                                          <p:stCondLst>
                                            <p:cond delay="0"/>
                                          </p:stCondLst>
                                        </p:cTn>
                                        <p:tgtEl>
                                          <p:spTgt spid="14"/>
                                        </p:tgtEl>
                                        <p:attrNameLst>
                                          <p:attrName>style.visibility</p:attrName>
                                        </p:attrNameLst>
                                      </p:cBhvr>
                                      <p:to>
                                        <p:strVal val="visible"/>
                                      </p:to>
                                    </p:set>
                                    <p:animEffect filter="wipe(left)" transition="in">
                                      <p:cBhvr>
                                        <p:cTn dur="1100" id="11"/>
                                        <p:tgtEl>
                                          <p:spTgt spid="14"/>
                                        </p:tgtEl>
                                      </p:cBhvr>
                                    </p:animEffect>
                                  </p:childTnLst>
                                </p:cTn>
                              </p:par>
                              <p:par>
                                <p:cTn fill="hold" grpId="0" id="12" nodeType="withEffect" presetClass="entr" presetID="22" presetSubtype="8">
                                  <p:stCondLst>
                                    <p:cond delay="300"/>
                                  </p:stCondLst>
                                  <p:childTnLst>
                                    <p:set>
                                      <p:cBhvr>
                                        <p:cTn dur="1" fill="hold" id="13">
                                          <p:stCondLst>
                                            <p:cond delay="0"/>
                                          </p:stCondLst>
                                        </p:cTn>
                                        <p:tgtEl>
                                          <p:spTgt spid="15"/>
                                        </p:tgtEl>
                                        <p:attrNameLst>
                                          <p:attrName>style.visibility</p:attrName>
                                        </p:attrNameLst>
                                      </p:cBhvr>
                                      <p:to>
                                        <p:strVal val="visible"/>
                                      </p:to>
                                    </p:set>
                                    <p:animEffect filter="wipe(left)" transition="in">
                                      <p:cBhvr>
                                        <p:cTn dur="500" id="14"/>
                                        <p:tgtEl>
                                          <p:spTgt spid="15"/>
                                        </p:tgtEl>
                                      </p:cBhvr>
                                    </p:animEffect>
                                  </p:childTnLst>
                                </p:cTn>
                              </p:par>
                            </p:childTnLst>
                          </p:cTn>
                        </p:par>
                        <p:par>
                          <p:cTn fill="hold" id="15" nodeType="afterGroup">
                            <p:stCondLst>
                              <p:cond delay="2100"/>
                            </p:stCondLst>
                            <p:childTnLst>
                              <p:par>
                                <p:cTn fill="hold" grpId="0" id="16" nodeType="afterEffect" presetClass="entr" presetID="2" presetSubtype="4">
                                  <p:stCondLst>
                                    <p:cond delay="0"/>
                                  </p:stCondLst>
                                  <p:childTnLst>
                                    <p:set>
                                      <p:cBhvr>
                                        <p:cTn dur="1" fill="hold" id="17">
                                          <p:stCondLst>
                                            <p:cond delay="0"/>
                                          </p:stCondLst>
                                        </p:cTn>
                                        <p:tgtEl>
                                          <p:spTgt spid="16"/>
                                        </p:tgtEl>
                                        <p:attrNameLst>
                                          <p:attrName>style.visibility</p:attrName>
                                        </p:attrNameLst>
                                      </p:cBhvr>
                                      <p:to>
                                        <p:strVal val="visible"/>
                                      </p:to>
                                    </p:set>
                                    <p:anim calcmode="lin" valueType="num">
                                      <p:cBhvr additive="base">
                                        <p:cTn dur="500" fill="hold" id="18"/>
                                        <p:tgtEl>
                                          <p:spTgt spid="16"/>
                                        </p:tgtEl>
                                        <p:attrNameLst>
                                          <p:attrName>ppt_x</p:attrName>
                                        </p:attrNameLst>
                                      </p:cBhvr>
                                      <p:tavLst>
                                        <p:tav tm="0">
                                          <p:val>
                                            <p:strVal val="#ppt_x"/>
                                          </p:val>
                                        </p:tav>
                                        <p:tav tm="100000">
                                          <p:val>
                                            <p:strVal val="#ppt_x"/>
                                          </p:val>
                                        </p:tav>
                                      </p:tavLst>
                                    </p:anim>
                                    <p:anim calcmode="lin" valueType="num">
                                      <p:cBhvr additive="base">
                                        <p:cTn dur="500" fill="hold" id="19"/>
                                        <p:tgtEl>
                                          <p:spTgt spid="16"/>
                                        </p:tgtEl>
                                        <p:attrNameLst>
                                          <p:attrName>ppt_y</p:attrName>
                                        </p:attrNameLst>
                                      </p:cBhvr>
                                      <p:tavLst>
                                        <p:tav tm="0">
                                          <p:val>
                                            <p:strVal val="1+#ppt_h/2"/>
                                          </p:val>
                                        </p:tav>
                                        <p:tav tm="100000">
                                          <p:val>
                                            <p:strVal val="#ppt_y"/>
                                          </p:val>
                                        </p:tav>
                                      </p:tavLst>
                                    </p:anim>
                                  </p:childTnLst>
                                </p:cTn>
                              </p:par>
                              <p:par>
                                <p:cTn fill="hold" grpId="0" id="20" nodeType="withEffect" presetClass="entr" presetID="2" presetSubtype="4">
                                  <p:stCondLst>
                                    <p:cond delay="500"/>
                                  </p:stCondLst>
                                  <p:childTnLst>
                                    <p:set>
                                      <p:cBhvr>
                                        <p:cTn dur="1" fill="hold" id="21">
                                          <p:stCondLst>
                                            <p:cond delay="0"/>
                                          </p:stCondLst>
                                        </p:cTn>
                                        <p:tgtEl>
                                          <p:spTgt spid="17"/>
                                        </p:tgtEl>
                                        <p:attrNameLst>
                                          <p:attrName>style.visibility</p:attrName>
                                        </p:attrNameLst>
                                      </p:cBhvr>
                                      <p:to>
                                        <p:strVal val="visible"/>
                                      </p:to>
                                    </p:set>
                                    <p:anim calcmode="lin" valueType="num">
                                      <p:cBhvr additive="base">
                                        <p:cTn dur="500" fill="hold" id="22"/>
                                        <p:tgtEl>
                                          <p:spTgt spid="17"/>
                                        </p:tgtEl>
                                        <p:attrNameLst>
                                          <p:attrName>ppt_x</p:attrName>
                                        </p:attrNameLst>
                                      </p:cBhvr>
                                      <p:tavLst>
                                        <p:tav tm="0">
                                          <p:val>
                                            <p:strVal val="#ppt_x"/>
                                          </p:val>
                                        </p:tav>
                                        <p:tav tm="100000">
                                          <p:val>
                                            <p:strVal val="#ppt_x"/>
                                          </p:val>
                                        </p:tav>
                                      </p:tavLst>
                                    </p:anim>
                                    <p:anim calcmode="lin" valueType="num">
                                      <p:cBhvr additive="base">
                                        <p:cTn dur="500" fill="hold" id="23"/>
                                        <p:tgtEl>
                                          <p:spTgt spid="17"/>
                                        </p:tgtEl>
                                        <p:attrNameLst>
                                          <p:attrName>ppt_y</p:attrName>
                                        </p:attrNameLst>
                                      </p:cBhvr>
                                      <p:tavLst>
                                        <p:tav tm="0">
                                          <p:val>
                                            <p:strVal val="1+#ppt_h/2"/>
                                          </p:val>
                                        </p:tav>
                                        <p:tav tm="100000">
                                          <p:val>
                                            <p:strVal val="#ppt_y"/>
                                          </p:val>
                                        </p:tav>
                                      </p:tavLst>
                                    </p:anim>
                                  </p:childTnLst>
                                </p:cTn>
                              </p:par>
                              <p:par>
                                <p:cTn fill="hold" grpId="0" id="24" nodeType="withEffect" presetClass="entr" presetID="2" presetSubtype="4">
                                  <p:stCondLst>
                                    <p:cond delay="1000"/>
                                  </p:stCondLst>
                                  <p:childTnLst>
                                    <p:set>
                                      <p:cBhvr>
                                        <p:cTn dur="1" fill="hold" id="25">
                                          <p:stCondLst>
                                            <p:cond delay="0"/>
                                          </p:stCondLst>
                                        </p:cTn>
                                        <p:tgtEl>
                                          <p:spTgt spid="18"/>
                                        </p:tgtEl>
                                        <p:attrNameLst>
                                          <p:attrName>style.visibility</p:attrName>
                                        </p:attrNameLst>
                                      </p:cBhvr>
                                      <p:to>
                                        <p:strVal val="visible"/>
                                      </p:to>
                                    </p:set>
                                    <p:anim calcmode="lin" valueType="num">
                                      <p:cBhvr additive="base">
                                        <p:cTn dur="500" fill="hold" id="26"/>
                                        <p:tgtEl>
                                          <p:spTgt spid="18"/>
                                        </p:tgtEl>
                                        <p:attrNameLst>
                                          <p:attrName>ppt_x</p:attrName>
                                        </p:attrNameLst>
                                      </p:cBhvr>
                                      <p:tavLst>
                                        <p:tav tm="0">
                                          <p:val>
                                            <p:strVal val="#ppt_x"/>
                                          </p:val>
                                        </p:tav>
                                        <p:tav tm="100000">
                                          <p:val>
                                            <p:strVal val="#ppt_x"/>
                                          </p:val>
                                        </p:tav>
                                      </p:tavLst>
                                    </p:anim>
                                    <p:anim calcmode="lin" valueType="num">
                                      <p:cBhvr additive="base">
                                        <p:cTn dur="500" fill="hold" id="27"/>
                                        <p:tgtEl>
                                          <p:spTgt spid="18"/>
                                        </p:tgtEl>
                                        <p:attrNameLst>
                                          <p:attrName>ppt_y</p:attrName>
                                        </p:attrNameLst>
                                      </p:cBhvr>
                                      <p:tavLst>
                                        <p:tav tm="0">
                                          <p:val>
                                            <p:strVal val="1+#ppt_h/2"/>
                                          </p:val>
                                        </p:tav>
                                        <p:tav tm="100000">
                                          <p:val>
                                            <p:strVal val="#ppt_y"/>
                                          </p:val>
                                        </p:tav>
                                      </p:tavLst>
                                    </p:anim>
                                  </p:childTnLst>
                                </p:cTn>
                              </p:par>
                            </p:childTnLst>
                          </p:cTn>
                        </p:par>
                        <p:par>
                          <p:cTn fill="hold" id="28" nodeType="afterGroup">
                            <p:stCondLst>
                              <p:cond delay="3600"/>
                            </p:stCondLst>
                            <p:childTnLst>
                              <p:par>
                                <p:cTn fill="hold" grpId="0" id="29" nodeType="afterEffect" presetClass="entr" presetID="53" presetSubtype="0">
                                  <p:stCondLst>
                                    <p:cond delay="0"/>
                                  </p:stCondLst>
                                  <p:iterate type="lt">
                                    <p:tmPct val="10000"/>
                                  </p:iterate>
                                  <p:childTnLst>
                                    <p:set>
                                      <p:cBhvr>
                                        <p:cTn dur="1" fill="hold" id="30">
                                          <p:stCondLst>
                                            <p:cond delay="0"/>
                                          </p:stCondLst>
                                        </p:cTn>
                                        <p:tgtEl>
                                          <p:spTgt spid="22"/>
                                        </p:tgtEl>
                                        <p:attrNameLst>
                                          <p:attrName>style.visibility</p:attrName>
                                        </p:attrNameLst>
                                      </p:cBhvr>
                                      <p:to>
                                        <p:strVal val="visible"/>
                                      </p:to>
                                    </p:set>
                                    <p:anim calcmode="lin" valueType="num">
                                      <p:cBhvr>
                                        <p:cTn dur="650" fill="hold" id="31"/>
                                        <p:tgtEl>
                                          <p:spTgt spid="22"/>
                                        </p:tgtEl>
                                        <p:attrNameLst>
                                          <p:attrName>ppt_w</p:attrName>
                                        </p:attrNameLst>
                                      </p:cBhvr>
                                      <p:tavLst>
                                        <p:tav tm="0">
                                          <p:val>
                                            <p:fltVal val="0"/>
                                          </p:val>
                                        </p:tav>
                                        <p:tav tm="100000">
                                          <p:val>
                                            <p:strVal val="#ppt_w"/>
                                          </p:val>
                                        </p:tav>
                                      </p:tavLst>
                                    </p:anim>
                                    <p:anim calcmode="lin" valueType="num">
                                      <p:cBhvr>
                                        <p:cTn dur="650" fill="hold" id="32"/>
                                        <p:tgtEl>
                                          <p:spTgt spid="22"/>
                                        </p:tgtEl>
                                        <p:attrNameLst>
                                          <p:attrName>ppt_h</p:attrName>
                                        </p:attrNameLst>
                                      </p:cBhvr>
                                      <p:tavLst>
                                        <p:tav tm="0">
                                          <p:val>
                                            <p:fltVal val="0"/>
                                          </p:val>
                                        </p:tav>
                                        <p:tav tm="100000">
                                          <p:val>
                                            <p:strVal val="#ppt_h"/>
                                          </p:val>
                                        </p:tav>
                                      </p:tavLst>
                                    </p:anim>
                                    <p:animEffect filter="fade" transition="in">
                                      <p:cBhvr>
                                        <p:cTn dur="650" id="33"/>
                                        <p:tgtEl>
                                          <p:spTgt spid="2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5"/>
      <p:bldP grpId="0" spid="16"/>
      <p:bldP grpId="0" spid="17"/>
      <p:bldP grpId="0" spid="18"/>
      <p:bldP grpId="0" spid="22"/>
    </p:bldLst>
  </p:timing>
</p:sld>
</file>

<file path=ppt/tags/tag1.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 name="ISPRING_PRESENTATION_TITLE" val="86"/>
</p:tagLst>
</file>

<file path=ppt/theme/theme1.xml><?xml version="1.0" encoding="utf-8"?>
<a:theme xmlns:r="http://schemas.openxmlformats.org/officeDocument/2006/relationships" xmlns:a="http://schemas.openxmlformats.org/drawingml/2006/main" name="">
  <a:themeElements>
    <a:clrScheme name="我的主题色">
      <a:dk1>
        <a:sysClr val="windowText" lastClr="000000"/>
      </a:dk1>
      <a:lt1>
        <a:sysClr val="window" lastClr="FFFFFF"/>
      </a:lt1>
      <a:dk2>
        <a:srgbClr val="0C0C0C"/>
      </a:dk2>
      <a:lt2>
        <a:srgbClr val="FFFFFF"/>
      </a:lt2>
      <a:accent1>
        <a:srgbClr val="4A5F74"/>
      </a:accent1>
      <a:accent2>
        <a:srgbClr val="304860"/>
      </a:accent2>
      <a:accent3>
        <a:srgbClr val="4A5F74"/>
      </a:accent3>
      <a:accent4>
        <a:srgbClr val="304860"/>
      </a:accent4>
      <a:accent5>
        <a:srgbClr val="4A5F74"/>
      </a:accent5>
      <a:accent6>
        <a:srgbClr val="304860"/>
      </a:accent6>
      <a:hlink>
        <a:srgbClr val="4A5F74"/>
      </a:hlink>
      <a:folHlink>
        <a:srgbClr val="304860"/>
      </a:folHlink>
    </a:clrScheme>
    <a:fontScheme name="Office">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宽屏</PresentationFormat>
  <Paragraphs>364</Paragraphs>
  <Slides>31</Slides>
  <Notes>31</Notes>
  <TotalTime>418</TotalTime>
  <HiddenSlides>0</HiddenSlides>
  <MMClips>0</MMClips>
  <ScaleCrop>0</ScaleCrop>
  <HeadingPairs>
    <vt:vector baseType="variant" size="6">
      <vt:variant>
        <vt:lpstr>Fonts used</vt:lpstr>
      </vt:variant>
      <vt:variant>
        <vt:i4>17</vt:i4>
      </vt:variant>
      <vt:variant>
        <vt:lpstr>Theme</vt:lpstr>
      </vt:variant>
      <vt:variant>
        <vt:i4>1</vt:i4>
      </vt:variant>
      <vt:variant>
        <vt:lpstr>Slide Titles</vt:lpstr>
      </vt:variant>
      <vt:variant>
        <vt:i4>31</vt:i4>
      </vt:variant>
    </vt:vector>
  </HeadingPairs>
  <TitlesOfParts>
    <vt:vector baseType="lpstr" size="49">
      <vt:lpstr>Arial</vt:lpstr>
      <vt:lpstr>Calibri Light</vt:lpstr>
      <vt:lpstr>Calibri</vt:lpstr>
      <vt:lpstr>微软雅黑</vt:lpstr>
      <vt:lpstr>华文黑体</vt:lpstr>
      <vt:lpstr>Impact</vt:lpstr>
      <vt:lpstr>张海山锐谐体2.0-授权联系：Samtype@QQ.com</vt:lpstr>
      <vt:lpstr>宋体</vt:lpstr>
      <vt:lpstr>Gill Sans</vt:lpstr>
      <vt:lpstr>Lato Light</vt:lpstr>
      <vt:lpstr>Helvetica Neue</vt:lpstr>
      <vt:lpstr>Aller Light</vt:lpstr>
      <vt:lpstr>方正大黑简体</vt:lpstr>
      <vt:lpstr>Source Sans Pro Light</vt:lpstr>
      <vt:lpstr>Helvetica</vt:lpstr>
      <vt:lpstr>仿宋_GB2312</vt:lpstr>
      <vt:lpstr>Open Sans Semibold</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2016-03-31T10:58:08Z</dcterms:created>
  <cp:lastModifiedBy>kan</cp:lastModifiedBy>
  <dcterms:modified xsi:type="dcterms:W3CDTF">2021-08-22T05:50:07Z</dcterms:modified>
  <cp:revision>4</cp:revision>
  <dc:title>PowerPoint 演示文稿</dc:title>
</cp:coreProperties>
</file>