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3" r:id="rId7"/>
    <p:sldId id="260" r:id="rId8"/>
    <p:sldId id="261" r:id="rId9"/>
    <p:sldId id="262" r:id="rId10"/>
    <p:sldId id="259" r:id="rId11"/>
    <p:sldId id="264" r:id="rId12"/>
    <p:sldId id="265" r:id="rId13"/>
    <p:sldId id="268" r:id="rId14"/>
    <p:sldId id="267" r:id="rId15"/>
    <p:sldId id="266"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showGuides="1">
      <p:cViewPr varScale="1">
        <p:scale>
          <a:sx n="84" d="100"/>
          <a:sy n="84" d="100"/>
        </p:scale>
        <p:origin x="37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7" d="100"/>
          <a:sy n="67" d="100"/>
        </p:scale>
        <p:origin x="2832" y="84"/>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6786C-73D7-428D-B288-E5CBA6B2FAE0}" type="datetimeFigureOut">
              <a:rPr lang="zh-CN" altLang="en-US" smtClean="0"/>
              <a:t>2017/7/6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50C20-C12E-4642-9AFB-1037B5A53332}" type="slidenum">
              <a:rPr lang="zh-CN" altLang="en-US" smtClean="0"/>
              <a:t>‹#›</a:t>
            </a:fld>
            <a:endParaRPr lang="zh-CN" altLang="en-US"/>
          </a:p>
        </p:txBody>
      </p:sp>
    </p:spTree>
    <p:extLst>
      <p:ext uri="{BB962C8B-B14F-4D97-AF65-F5344CB8AC3E}">
        <p14:creationId val="406170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984510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847233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690393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36499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383102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668089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808361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018981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77199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86270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315258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617477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015560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43169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110673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896007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84570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6156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239741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156290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468013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614679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074151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859964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869973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999634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168390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A0559BEB-D023-4FF3-99DD-B5FC93E09EA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E66039A-BE02-4893-A1D7-1D241E9A2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5B862C18-2E31-4664-A91E-7EE221C8E8BE}"/>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5" name="页脚占位符 4">
            <a:extLst>
              <a:ext uri="{FF2B5EF4-FFF2-40B4-BE49-F238E27FC236}">
                <a16:creationId xmlns:a16="http://schemas.microsoft.com/office/drawing/2014/main" id="{54CD3419-5FFF-429F-B775-F9FA76E738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F752135-4730-4C38-98A9-AD8160A93B42}"/>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251497580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70CF1D18-C8E3-4FB8-AC7E-6FD36E935C3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ECDE798-B713-4EE9-B506-6409A41018B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DED67E2-53E5-47D6-9E33-D19D90833452}"/>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5" name="页脚占位符 4">
            <a:extLst>
              <a:ext uri="{FF2B5EF4-FFF2-40B4-BE49-F238E27FC236}">
                <a16:creationId xmlns:a16="http://schemas.microsoft.com/office/drawing/2014/main" id="{2F25B535-DEF0-4BBF-97A6-F609628BF7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00FFF8-0969-428F-AC7F-37E45AD1D526}"/>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276274223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0C5CF43F-6498-44D5-98D0-8A27B3C85BE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71184D9-7B19-4637-B4A4-AE2B4D393A50}"/>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169AF1F-15A3-4A2F-BB8F-42FA8088504C}"/>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5" name="页脚占位符 4">
            <a:extLst>
              <a:ext uri="{FF2B5EF4-FFF2-40B4-BE49-F238E27FC236}">
                <a16:creationId xmlns:a16="http://schemas.microsoft.com/office/drawing/2014/main" id="{7B89F8EC-64EC-4CA4-AEBA-3CEE1D5BDF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59295A-5676-4DEE-9681-9FD40ACAFAAD}"/>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320807536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94300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278342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527315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10550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914213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349879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976314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471156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6E413A29-0735-45E9-A606-C442A042E35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912A7F-F513-4578-B0E3-5A8C2E2E571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7999CA-7B03-4424-BE4B-E1CD2DBB466E}"/>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5" name="页脚占位符 4">
            <a:extLst>
              <a:ext uri="{FF2B5EF4-FFF2-40B4-BE49-F238E27FC236}">
                <a16:creationId xmlns:a16="http://schemas.microsoft.com/office/drawing/2014/main" id="{93994EB2-531A-4EE2-8E74-F4823119CF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7B6F0B-9AA4-47F8-A22F-B3B566F8F3D9}"/>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390655563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745508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383583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29884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B933D56-D22A-4131-BDD2-4C2BBD41406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E39FF72-40B9-4F8B-A071-1BAA00ECBF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80CCE4B-D5A9-4A0B-B0E4-8EFA84D9F03B}"/>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5" name="页脚占位符 4">
            <a:extLst>
              <a:ext uri="{FF2B5EF4-FFF2-40B4-BE49-F238E27FC236}">
                <a16:creationId xmlns:a16="http://schemas.microsoft.com/office/drawing/2014/main" id="{9A5EBDF1-966C-4FF9-8CC4-B90581C786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E3FED4-814A-4C63-9236-D2C494C28746}"/>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380110960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66DE6DC0-6509-4903-8862-743A2BA7A41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51449F2-FF99-4CDB-BE37-0747763166A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CCC2799-21B3-43E9-9AD9-1093D86047E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6B8D82-7EB2-4526-AC64-2AA86CCD4A0D}"/>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6" name="页脚占位符 5">
            <a:extLst>
              <a:ext uri="{FF2B5EF4-FFF2-40B4-BE49-F238E27FC236}">
                <a16:creationId xmlns:a16="http://schemas.microsoft.com/office/drawing/2014/main" id="{7999A6A0-F399-42FB-A5B0-603703D426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EE5A4A-C6D9-4BB0-AC49-0C39599B38DB}"/>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111315039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FE1EDB62-939E-4A5C-B788-30B5DD62D3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05AC9C8-D09A-4126-9902-407FB3DD7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783B500-2948-4AA8-8BE1-B3CD3294C14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D69E1A0-80D3-41C0-8B84-146D8A92A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1A706B5-4532-42CD-A331-1ED1507D5CE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1E03FBF-A4B8-489E-8C32-3AF658E9B06C}"/>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8" name="页脚占位符 7">
            <a:extLst>
              <a:ext uri="{FF2B5EF4-FFF2-40B4-BE49-F238E27FC236}">
                <a16:creationId xmlns:a16="http://schemas.microsoft.com/office/drawing/2014/main" id="{39729A0C-A13C-43C4-8A4D-F1AE9FFEBE5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06EF2FF-4AA1-494D-9EC4-EA7295CCF2AB}"/>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98946693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52B8D9A-71EA-4623-AA25-3B7A9E92D94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0FC8BB-F846-4076-A097-FD1531E54E44}"/>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4" name="页脚占位符 3">
            <a:extLst>
              <a:ext uri="{FF2B5EF4-FFF2-40B4-BE49-F238E27FC236}">
                <a16:creationId xmlns:a16="http://schemas.microsoft.com/office/drawing/2014/main" id="{7200F76F-BF0F-4432-9307-35F0BE83A3D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47BF3C9-3EC4-4705-A9F6-DDC923766AF6}"/>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305103568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68D0D1BB-8C9A-47CC-9627-2F1150A14DD9}"/>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3" name="页脚占位符 2">
            <a:extLst>
              <a:ext uri="{FF2B5EF4-FFF2-40B4-BE49-F238E27FC236}">
                <a16:creationId xmlns:a16="http://schemas.microsoft.com/office/drawing/2014/main" id="{144E8CBE-1E4C-47A6-8D8B-B06E2465AB2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9E2A7BC-D69B-468E-9E34-6E31B400F52B}"/>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312868140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5C44561-7DCD-4F33-A678-F923F9263E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FB6E59-C740-40CE-A1D4-A4C6D4A95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F081449-B0B7-4A2A-AEF8-9D97FE1A9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60D9E96-ECEA-48D3-9699-5FCA14666C2C}"/>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6" name="页脚占位符 5">
            <a:extLst>
              <a:ext uri="{FF2B5EF4-FFF2-40B4-BE49-F238E27FC236}">
                <a16:creationId xmlns:a16="http://schemas.microsoft.com/office/drawing/2014/main" id="{63A2ED9D-5B9B-4428-A5CF-A559973580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F0C4ABF-4CE8-4FE8-8573-BCFB82D9CAB8}"/>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265986875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817CC17-2B6A-479B-9C7D-D34302205E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8BCD012-79FF-4275-BB39-441A32C09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DA4E9B5-E13E-4C3E-8E0E-94748EA96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91593D-14DD-43A0-9067-E1C39A0AC17E}"/>
              </a:ext>
            </a:extLst>
          </p:cNvPr>
          <p:cNvSpPr>
            <a:spLocks noGrp="1"/>
          </p:cNvSpPr>
          <p:nvPr>
            <p:ph type="dt" sz="half" idx="10"/>
          </p:nvPr>
        </p:nvSpPr>
        <p:spPr/>
        <p:txBody>
          <a:bodyPr/>
          <a:lstStyle/>
          <a:p>
            <a:fld id="{1DF4F4C7-916B-450F-AE3E-E303C759877E}" type="datetimeFigureOut">
              <a:rPr lang="zh-CN" altLang="en-US" smtClean="0"/>
              <a:t>2017/7/6</a:t>
            </a:fld>
            <a:endParaRPr lang="zh-CN" altLang="en-US"/>
          </a:p>
        </p:txBody>
      </p:sp>
      <p:sp>
        <p:nvSpPr>
          <p:cNvPr id="6" name="页脚占位符 5">
            <a:extLst>
              <a:ext uri="{FF2B5EF4-FFF2-40B4-BE49-F238E27FC236}">
                <a16:creationId xmlns:a16="http://schemas.microsoft.com/office/drawing/2014/main" id="{77C754C5-F6D9-4C2D-835A-FC7A9531DF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D96F232-8F74-4415-ADD9-215308B63C3C}"/>
              </a:ext>
            </a:extLst>
          </p:cNvPr>
          <p:cNvSpPr>
            <a:spLocks noGrp="1"/>
          </p:cNvSpPr>
          <p:nvPr>
            <p:ph type="sldNum" sz="quarter" idx="12"/>
          </p:nvPr>
        </p:nvSpPr>
        <p:spPr/>
        <p:txBody>
          <a:bodyPr/>
          <a:lstStyle/>
          <a:p>
            <a:fld id="{75FEF61C-7FB8-4DA3-8AAB-6D10B59CEEBC}" type="slidenum">
              <a:rPr lang="zh-CN" altLang="en-US" smtClean="0"/>
              <a:t>‹#›</a:t>
            </a:fld>
            <a:endParaRPr lang="zh-CN" altLang="en-US"/>
          </a:p>
        </p:txBody>
      </p:sp>
    </p:spTree>
    <p:extLst>
      <p:ext uri="{BB962C8B-B14F-4D97-AF65-F5344CB8AC3E}">
        <p14:creationId val="265804808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chemeClr val="bg1"/>
            </a:gs>
            <a:gs pos="100000">
              <a:schemeClr val="bg1">
                <a:lumMod val="85000"/>
                <a:alpha val="30000"/>
              </a:schemeClr>
            </a:gs>
          </a:gsLst>
          <a:path path="shape">
            <a:fillToRect l="50000" t="50000" r="50000" b="50000"/>
          </a:path>
        </a:gra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EB13491C-7096-4C5C-AD55-BE279F60BA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429702F-8E49-48CE-BEBD-D57627A1C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1BC38B-026B-4BD2-92E9-2ED9E70F2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4F4C7-916B-450F-AE3E-E303C759877E}" type="datetimeFigureOut">
              <a:rPr lang="zh-CN" altLang="en-US" smtClean="0"/>
              <a:t>2017/7/6</a:t>
            </a:fld>
            <a:endParaRPr lang="zh-CN" altLang="en-US"/>
          </a:p>
        </p:txBody>
      </p:sp>
      <p:sp>
        <p:nvSpPr>
          <p:cNvPr id="5" name="页脚占位符 4">
            <a:extLst>
              <a:ext uri="{FF2B5EF4-FFF2-40B4-BE49-F238E27FC236}">
                <a16:creationId xmlns:a16="http://schemas.microsoft.com/office/drawing/2014/main" id="{D9D3466A-1655-4433-A10E-804BF3C55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91EDDDE-0D41-4881-8073-4B34A2EB5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EF61C-7FB8-4DA3-8AAB-6D10B59CEEBC}" type="slidenum">
              <a:rPr lang="zh-CN" altLang="en-US" smtClean="0"/>
              <a:t>‹#›</a:t>
            </a:fld>
            <a:endParaRPr lang="zh-CN" altLang="en-US"/>
          </a:p>
        </p:txBody>
      </p:sp>
    </p:spTree>
    <p:extLst>
      <p:ext uri="{BB962C8B-B14F-4D97-AF65-F5344CB8AC3E}">
        <p14:creationId val="3878537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2017/7/6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971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 Id="rId4"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3.png" Type="http://schemas.openxmlformats.org/officeDocument/2006/relationships/image"/><Relationship Id="rId5" Target="../media/image1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 Id="rId4" Target="../media/image6.png" Type="http://schemas.openxmlformats.org/officeDocument/2006/relationships/image"/><Relationship Id="rId5" Target="../media/image2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3.png" Type="http://schemas.openxmlformats.org/officeDocument/2006/relationships/image"/><Relationship Id="rId4" Target="../media/image21.png" Type="http://schemas.openxmlformats.org/officeDocument/2006/relationships/image"/><Relationship Id="rId5"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2.jpeg" Type="http://schemas.openxmlformats.org/officeDocument/2006/relationships/image"/><Relationship Id="rId4" Target="../media/image3.png" Type="http://schemas.openxmlformats.org/officeDocument/2006/relationships/image"/><Relationship Id="rId5" Target="../media/image2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 Id="rId4" Target="../media/image2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3.png" Type="http://schemas.openxmlformats.org/officeDocument/2006/relationships/image"/><Relationship Id="rId4" Target="../media/image25.png" Type="http://schemas.openxmlformats.org/officeDocument/2006/relationships/image"/><Relationship Id="rId5"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3.png" Type="http://schemas.openxmlformats.org/officeDocument/2006/relationships/image"/><Relationship Id="rId5" Target="../media/image2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5.pn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3.png" Type="http://schemas.openxmlformats.org/officeDocument/2006/relationships/image"/><Relationship Id="rId4" Target="../media/image27.png" Type="http://schemas.openxmlformats.org/officeDocument/2006/relationships/image"/><Relationship Id="rId5" Target="../media/image1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3.png" Type="http://schemas.openxmlformats.org/officeDocument/2006/relationships/image"/><Relationship Id="rId4" Target="../media/image28.png" Type="http://schemas.openxmlformats.org/officeDocument/2006/relationships/image"/><Relationship Id="rId5" Target="../media/image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3.png" Type="http://schemas.openxmlformats.org/officeDocument/2006/relationships/image"/><Relationship Id="rId4" Target="../media/image29.png" Type="http://schemas.openxmlformats.org/officeDocument/2006/relationships/image"/><Relationship Id="rId5" Target="../media/image1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1.png" Type="http://schemas.openxmlformats.org/officeDocument/2006/relationships/image"/><Relationship Id="rId5"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7.png" Type="http://schemas.openxmlformats.org/officeDocument/2006/relationships/image"/><Relationship Id="rId5" Target="../media/image6.png" Type="http://schemas.openxmlformats.org/officeDocument/2006/relationships/image"/><Relationship Id="rId6"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 Id="rId5"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0.jpeg" Type="http://schemas.openxmlformats.org/officeDocument/2006/relationships/image"/><Relationship Id="rId4" Target="../media/image3.png" Type="http://schemas.openxmlformats.org/officeDocument/2006/relationships/image"/><Relationship Id="rId5"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media/image12.jpeg" Type="http://schemas.openxmlformats.org/officeDocument/2006/relationships/image"/><Relationship Id="rId5" Target="../media/image6.png" Type="http://schemas.openxmlformats.org/officeDocument/2006/relationships/image"/><Relationship Id="rId6"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 Id="rId4" Target="../media/image4.png" Type="http://schemas.openxmlformats.org/officeDocument/2006/relationships/image"/><Relationship Id="rId5"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5929C516-6809-4FD4-975A-721F72242FC9}"/>
              </a:ext>
            </a:extLst>
          </p:cNvPr>
          <p:cNvPicPr>
            <a:picLocks noChangeAspect="1"/>
          </p:cNvPicPr>
          <p:nvPr/>
        </p:nvPicPr>
        <p:blipFill>
          <a:blip r:embed="rId3"/>
          <a:stretch>
            <a:fillRect/>
          </a:stretch>
        </p:blipFill>
        <p:spPr>
          <a:xfrm flipH="1">
            <a:off x="0" y="585216"/>
            <a:ext cx="12192000" cy="5687568"/>
          </a:xfrm>
          <a:prstGeom prst="rect">
            <a:avLst/>
          </a:prstGeom>
        </p:spPr>
      </p:pic>
      <p:pic>
        <p:nvPicPr>
          <p:cNvPr id="9" name="图片 8">
            <a:extLst>
              <a:ext uri="{FF2B5EF4-FFF2-40B4-BE49-F238E27FC236}">
                <a16:creationId xmlns:a16="http://schemas.microsoft.com/office/drawing/2014/main" id="{F2D3C65C-678A-4DF1-BC38-DFED797E31BC}"/>
              </a:ext>
            </a:extLst>
          </p:cNvPr>
          <p:cNvPicPr>
            <a:picLocks noChangeAspect="1"/>
          </p:cNvPicPr>
          <p:nvPr/>
        </p:nvPicPr>
        <p:blipFill>
          <a:blip r:embed="rId4"/>
          <a:stretch>
            <a:fillRect/>
          </a:stretch>
        </p:blipFill>
        <p:spPr>
          <a:xfrm>
            <a:off x="3681775" y="1011726"/>
            <a:ext cx="4828450" cy="4834547"/>
          </a:xfrm>
          <a:prstGeom prst="rect">
            <a:avLst/>
          </a:prstGeom>
        </p:spPr>
      </p:pic>
      <p:grpSp>
        <p:nvGrpSpPr>
          <p:cNvPr id="2" name="组合 1">
            <a:extLst>
              <a:ext uri="{FF2B5EF4-FFF2-40B4-BE49-F238E27FC236}">
                <a16:creationId xmlns:a16="http://schemas.microsoft.com/office/drawing/2014/main" id="{E9F0EB31-3B80-4D67-933A-502318976408}"/>
              </a:ext>
            </a:extLst>
          </p:cNvPr>
          <p:cNvGrpSpPr/>
          <p:nvPr/>
        </p:nvGrpSpPr>
        <p:grpSpPr>
          <a:xfrm>
            <a:off x="4328161" y="2215914"/>
            <a:ext cx="3535680" cy="2426620"/>
            <a:chOff x="4328161" y="2215914"/>
            <a:chExt cx="3535680" cy="2426620"/>
          </a:xfrm>
        </p:grpSpPr>
        <p:sp>
          <p:nvSpPr>
            <p:cNvPr id="13" name="文本框 12">
              <a:extLst>
                <a:ext uri="{FF2B5EF4-FFF2-40B4-BE49-F238E27FC236}">
                  <a16:creationId xmlns:a16="http://schemas.microsoft.com/office/drawing/2014/main" id="{042AA5C1-C46A-4D20-9A86-FE3AE01B86C0}"/>
                </a:ext>
              </a:extLst>
            </p:cNvPr>
            <p:cNvSpPr txBox="1"/>
            <p:nvPr/>
          </p:nvSpPr>
          <p:spPr>
            <a:xfrm>
              <a:off x="4661535" y="2215914"/>
              <a:ext cx="2868930" cy="1188720"/>
            </a:xfrm>
            <a:prstGeom prst="rect">
              <a:avLst/>
            </a:prstGeom>
            <a:noFill/>
          </p:spPr>
          <p:txBody>
            <a:bodyPr anchor="ctr" rtlCol="0" wrap="none">
              <a:spAutoFit/>
            </a:bodyPr>
            <a:lstStyle/>
            <a:p>
              <a:pPr algn="ctr"/>
              <a:r>
                <a:rPr altLang="en-US" lang="zh-CN" spc="-150" sz="7200">
                  <a:solidFill>
                    <a:srgbClr val="FD002D"/>
                  </a:solidFill>
                  <a:latin charset="-122" panose="00020600040101010101" pitchFamily="18" typeface="汉仪旗黑X4-75W"/>
                  <a:ea charset="-122" panose="00020600040101010101" pitchFamily="18" typeface="汉仪旗黑X4-75W"/>
                </a:rPr>
                <a:t>音乐节</a:t>
              </a:r>
            </a:p>
          </p:txBody>
        </p:sp>
        <p:sp>
          <p:nvSpPr>
            <p:cNvPr id="14" name="文本框 13">
              <a:extLst>
                <a:ext uri="{FF2B5EF4-FFF2-40B4-BE49-F238E27FC236}">
                  <a16:creationId xmlns:a16="http://schemas.microsoft.com/office/drawing/2014/main" id="{DE275357-7A74-4058-AEAE-2441A9B8CD6D}"/>
                </a:ext>
              </a:extLst>
            </p:cNvPr>
            <p:cNvSpPr txBox="1"/>
            <p:nvPr/>
          </p:nvSpPr>
          <p:spPr>
            <a:xfrm>
              <a:off x="4328161" y="3545254"/>
              <a:ext cx="3535680" cy="1097280"/>
            </a:xfrm>
            <a:prstGeom prst="rect">
              <a:avLst/>
            </a:prstGeom>
            <a:noFill/>
          </p:spPr>
          <p:txBody>
            <a:bodyPr anchor="ctr" rtlCol="0" wrap="none">
              <a:spAutoFit/>
            </a:bodyPr>
            <a:lstStyle/>
            <a:p>
              <a:pPr algn="ctr"/>
              <a:r>
                <a:rPr altLang="en-US" lang="zh-CN" sz="6600">
                  <a:solidFill>
                    <a:schemeClr val="bg1"/>
                  </a:solidFill>
                  <a:latin charset="-122" panose="00020600040101010101" pitchFamily="18" typeface="汉仪旗黑X4-75W"/>
                  <a:ea charset="-122" panose="00020600040101010101" pitchFamily="18" typeface="汉仪旗黑X4-75W"/>
                </a:rPr>
                <a:t>主题模板</a:t>
              </a:r>
            </a:p>
          </p:txBody>
        </p:sp>
      </p:grpSp>
      <p:sp>
        <p:nvSpPr>
          <p:cNvPr id="15" name="文本框 14">
            <a:extLst>
              <a:ext uri="{FF2B5EF4-FFF2-40B4-BE49-F238E27FC236}">
                <a16:creationId xmlns:a16="http://schemas.microsoft.com/office/drawing/2014/main" id="{33532BB5-87A0-4C8B-AB78-1E869627A745}"/>
              </a:ext>
            </a:extLst>
          </p:cNvPr>
          <p:cNvSpPr txBox="1"/>
          <p:nvPr/>
        </p:nvSpPr>
        <p:spPr>
          <a:xfrm>
            <a:off x="4718685" y="3263205"/>
            <a:ext cx="2754630" cy="365760"/>
          </a:xfrm>
          <a:prstGeom prst="rect">
            <a:avLst/>
          </a:prstGeom>
          <a:noFill/>
        </p:spPr>
        <p:txBody>
          <a:bodyPr rtlCol="0" wrap="none">
            <a:spAutoFit/>
          </a:bodyPr>
          <a:lstStyle/>
          <a:p>
            <a:pPr algn="ctr"/>
            <a:r>
              <a:rPr altLang="zh-CN" lang="en-US" spc="100">
                <a:solidFill>
                  <a:schemeClr val="bg1"/>
                </a:solidFill>
                <a:latin charset="-122" panose="020b0502040204020203" pitchFamily="34" typeface="Microsoft YaHei UI Light"/>
                <a:ea charset="-122" panose="020b0502040204020203" pitchFamily="34" typeface="Microsoft YaHei UI Light"/>
              </a:rPr>
              <a:t>DESIGNED BY ALONIC</a:t>
            </a:r>
          </a:p>
        </p:txBody>
      </p:sp>
      <p:pic>
        <p:nvPicPr>
          <p:cNvPr id="18" name="图片 17">
            <a:extLst>
              <a:ext uri="{FF2B5EF4-FFF2-40B4-BE49-F238E27FC236}">
                <a16:creationId xmlns:a16="http://schemas.microsoft.com/office/drawing/2014/main" id="{CB92B129-BDEE-47D4-ADEE-B4B5E1343119}"/>
              </a:ext>
            </a:extLst>
          </p:cNvPr>
          <p:cNvPicPr>
            <a:picLocks noChangeAspect="1"/>
          </p:cNvPicPr>
          <p:nvPr/>
        </p:nvPicPr>
        <p:blipFill>
          <a:blip r:embed="rId5"/>
          <a:stretch>
            <a:fillRect/>
          </a:stretch>
        </p:blipFill>
        <p:spPr>
          <a:xfrm>
            <a:off x="11048189" y="216287"/>
            <a:ext cx="795439" cy="795439"/>
          </a:xfrm>
          <a:prstGeom prst="rect">
            <a:avLst/>
          </a:prstGeom>
        </p:spPr>
      </p:pic>
    </p:spTree>
    <p:extLst>
      <p:ext uri="{BB962C8B-B14F-4D97-AF65-F5344CB8AC3E}">
        <p14:creationId val="1178003588"/>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childTnLst>
                                </p:cTn>
                              </p:par>
                              <p:par>
                                <p:cTn fill="hold" grpId="0" id="8" nodeType="withEffect" presetClass="entr" presetID="10" presetSubtype="0">
                                  <p:stCondLst>
                                    <p:cond delay="500"/>
                                  </p:stCondLst>
                                  <p:childTnLst>
                                    <p:set>
                                      <p:cBhvr>
                                        <p:cTn dur="1" fill="hold" id="9">
                                          <p:stCondLst>
                                            <p:cond delay="0"/>
                                          </p:stCondLst>
                                        </p:cTn>
                                        <p:tgtEl>
                                          <p:spTgt spid="15"/>
                                        </p:tgtEl>
                                        <p:attrNameLst>
                                          <p:attrName>style.visibility</p:attrName>
                                        </p:attrNameLst>
                                      </p:cBhvr>
                                      <p:to>
                                        <p:strVal val="visible"/>
                                      </p:to>
                                    </p:set>
                                    <p:animEffect filter="fade" transition="in">
                                      <p:cBhvr>
                                        <p:cTn dur="1000" id="1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pic>
        <p:nvPicPr>
          <p:cNvPr id="2" name="图片 1">
            <a:extLst>
              <a:ext uri="{FF2B5EF4-FFF2-40B4-BE49-F238E27FC236}">
                <a16:creationId xmlns:a16="http://schemas.microsoft.com/office/drawing/2014/main" id="{325AD788-ED07-4B86-AC12-132B7D26A5A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21296" y="1335884"/>
            <a:ext cx="3749408" cy="4186232"/>
          </a:xfrm>
          <a:prstGeom prst="rect">
            <a:avLst/>
          </a:prstGeom>
        </p:spPr>
      </p:pic>
      <p:grpSp>
        <p:nvGrpSpPr>
          <p:cNvPr id="28" name="组合 27">
            <a:extLst>
              <a:ext uri="{FF2B5EF4-FFF2-40B4-BE49-F238E27FC236}">
                <a16:creationId xmlns:a16="http://schemas.microsoft.com/office/drawing/2014/main" id="{52B07B44-6E8C-4184-875A-BE0E153E93B0}"/>
              </a:ext>
            </a:extLst>
          </p:cNvPr>
          <p:cNvGrpSpPr/>
          <p:nvPr/>
        </p:nvGrpSpPr>
        <p:grpSpPr>
          <a:xfrm>
            <a:off x="720535" y="2441554"/>
            <a:ext cx="4109001" cy="3080562"/>
            <a:chOff x="752868" y="3260363"/>
            <a:chExt cx="4109001" cy="3080562"/>
          </a:xfrm>
        </p:grpSpPr>
        <p:pic>
          <p:nvPicPr>
            <p:cNvPr id="26" name="图片 25">
              <a:extLst>
                <a:ext uri="{FF2B5EF4-FFF2-40B4-BE49-F238E27FC236}">
                  <a16:creationId xmlns:a16="http://schemas.microsoft.com/office/drawing/2014/main" id="{1B6B97E1-A429-480A-A1F2-08207A1E0E61}"/>
                </a:ext>
              </a:extLst>
            </p:cNvPr>
            <p:cNvPicPr>
              <a:picLocks noChangeAspect="1"/>
            </p:cNvPicPr>
            <p:nvPr/>
          </p:nvPicPr>
          <p:blipFill>
            <a:blip r:embed="rId5"/>
            <a:stretch>
              <a:fillRect/>
            </a:stretch>
          </p:blipFill>
          <p:spPr>
            <a:xfrm>
              <a:off x="2417191" y="3260363"/>
              <a:ext cx="780356" cy="786452"/>
            </a:xfrm>
            <a:prstGeom prst="rect">
              <a:avLst/>
            </a:prstGeom>
          </p:spPr>
        </p:pic>
        <p:sp>
          <p:nvSpPr>
            <p:cNvPr id="27" name="文本框 26">
              <a:extLst>
                <a:ext uri="{FF2B5EF4-FFF2-40B4-BE49-F238E27FC236}">
                  <a16:creationId xmlns:a16="http://schemas.microsoft.com/office/drawing/2014/main" id="{A09A8130-A8D1-4DC2-B90F-1843A7531A53}"/>
                </a:ext>
              </a:extLst>
            </p:cNvPr>
            <p:cNvSpPr txBox="1"/>
            <p:nvPr/>
          </p:nvSpPr>
          <p:spPr>
            <a:xfrm>
              <a:off x="752868" y="4466886"/>
              <a:ext cx="4109001" cy="2936240"/>
            </a:xfrm>
            <a:prstGeom prst="rect">
              <a:avLst/>
            </a:prstGeom>
            <a:noFill/>
          </p:spPr>
          <p:txBody>
            <a:bodyPr rtlCol="0" wrap="squar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grpSp>
      <p:grpSp>
        <p:nvGrpSpPr>
          <p:cNvPr id="29" name="组合 28">
            <a:extLst>
              <a:ext uri="{FF2B5EF4-FFF2-40B4-BE49-F238E27FC236}">
                <a16:creationId xmlns:a16="http://schemas.microsoft.com/office/drawing/2014/main" id="{525056FC-8787-468E-A474-70FD1B9B5FA4}"/>
              </a:ext>
            </a:extLst>
          </p:cNvPr>
          <p:cNvGrpSpPr/>
          <p:nvPr/>
        </p:nvGrpSpPr>
        <p:grpSpPr>
          <a:xfrm>
            <a:off x="7362464" y="2441554"/>
            <a:ext cx="4109001" cy="3080562"/>
            <a:chOff x="752868" y="3260363"/>
            <a:chExt cx="4109001" cy="3080562"/>
          </a:xfrm>
        </p:grpSpPr>
        <p:pic>
          <p:nvPicPr>
            <p:cNvPr id="30" name="图片 29">
              <a:extLst>
                <a:ext uri="{FF2B5EF4-FFF2-40B4-BE49-F238E27FC236}">
                  <a16:creationId xmlns:a16="http://schemas.microsoft.com/office/drawing/2014/main" id="{8DE8748A-0D72-42DC-A01D-A7B3A11BCE38}"/>
                </a:ext>
              </a:extLst>
            </p:cNvPr>
            <p:cNvPicPr>
              <a:picLocks noChangeAspect="1"/>
            </p:cNvPicPr>
            <p:nvPr/>
          </p:nvPicPr>
          <p:blipFill>
            <a:blip r:embed="rId5"/>
            <a:stretch>
              <a:fillRect/>
            </a:stretch>
          </p:blipFill>
          <p:spPr>
            <a:xfrm>
              <a:off x="2417191" y="3260363"/>
              <a:ext cx="780356" cy="786452"/>
            </a:xfrm>
            <a:prstGeom prst="rect">
              <a:avLst/>
            </a:prstGeom>
          </p:spPr>
        </p:pic>
        <p:sp>
          <p:nvSpPr>
            <p:cNvPr id="31" name="文本框 30">
              <a:extLst>
                <a:ext uri="{FF2B5EF4-FFF2-40B4-BE49-F238E27FC236}">
                  <a16:creationId xmlns:a16="http://schemas.microsoft.com/office/drawing/2014/main" id="{7161FAB5-BB7F-4F0D-9910-877B48D6E89F}"/>
                </a:ext>
              </a:extLst>
            </p:cNvPr>
            <p:cNvSpPr txBox="1"/>
            <p:nvPr/>
          </p:nvSpPr>
          <p:spPr>
            <a:xfrm>
              <a:off x="752868" y="4466886"/>
              <a:ext cx="4109001" cy="2936240"/>
            </a:xfrm>
            <a:prstGeom prst="rect">
              <a:avLst/>
            </a:prstGeom>
            <a:noFill/>
          </p:spPr>
          <p:txBody>
            <a:bodyPr rtlCol="0" wrap="squar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grpSp>
    </p:spTree>
    <p:extLst>
      <p:ext uri="{BB962C8B-B14F-4D97-AF65-F5344CB8AC3E}">
        <p14:creationId val="413296931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1000" id="7"/>
                                        <p:tgtEl>
                                          <p:spTgt spid="28"/>
                                        </p:tgtEl>
                                      </p:cBhvr>
                                    </p:animEffect>
                                    <p:anim calcmode="lin" valueType="num">
                                      <p:cBhvr>
                                        <p:cTn dur="1000" fill="hold" id="8"/>
                                        <p:tgtEl>
                                          <p:spTgt spid="28"/>
                                        </p:tgtEl>
                                        <p:attrNameLst>
                                          <p:attrName>ppt_x</p:attrName>
                                        </p:attrNameLst>
                                      </p:cBhvr>
                                      <p:tavLst>
                                        <p:tav tm="0">
                                          <p:val>
                                            <p:strVal val="#ppt_x"/>
                                          </p:val>
                                        </p:tav>
                                        <p:tav tm="100000">
                                          <p:val>
                                            <p:strVal val="#ppt_x"/>
                                          </p:val>
                                        </p:tav>
                                      </p:tavLst>
                                    </p:anim>
                                    <p:anim calcmode="lin" valueType="num">
                                      <p:cBhvr>
                                        <p:cTn dur="1000" fill="hold" id="9"/>
                                        <p:tgtEl>
                                          <p:spTgt spid="28"/>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709E58D3-5145-4EB8-83FA-5DB90A16256F}"/>
              </a:ext>
            </a:extLst>
          </p:cNvPr>
          <p:cNvPicPr>
            <a:picLocks noChangeAspect="1"/>
          </p:cNvPicPr>
          <p:nvPr/>
        </p:nvPicPr>
        <p:blipFill>
          <a:blip r:embed="rId3"/>
          <a:stretch>
            <a:fillRect/>
          </a:stretch>
        </p:blipFill>
        <p:spPr>
          <a:xfrm>
            <a:off x="11090930" y="286952"/>
            <a:ext cx="795439" cy="795439"/>
          </a:xfrm>
          <a:prstGeom prst="rect">
            <a:avLst/>
          </a:prstGeom>
        </p:spPr>
      </p:pic>
      <p:pic>
        <p:nvPicPr>
          <p:cNvPr id="2" name="图片 1">
            <a:extLst>
              <a:ext uri="{FF2B5EF4-FFF2-40B4-BE49-F238E27FC236}">
                <a16:creationId xmlns:a16="http://schemas.microsoft.com/office/drawing/2014/main" id="{A64B13F2-20FE-4E29-9D0D-90F883B0A346}"/>
              </a:ext>
            </a:extLst>
          </p:cNvPr>
          <p:cNvPicPr>
            <a:picLocks noChangeAspect="1"/>
          </p:cNvPicPr>
          <p:nvPr/>
        </p:nvPicPr>
        <p:blipFill>
          <a:blip r:embed="rId4">
            <a:clrChange>
              <a:clrFrom>
                <a:srgbClr val="FFFFFF"/>
              </a:clrFrom>
              <a:clrTo>
                <a:srgbClr val="FFFFFF">
                  <a:alpha val="0"/>
                </a:srgbClr>
              </a:clrTo>
            </a:clrChange>
          </a:blip>
          <a:srcRect b="27987"/>
          <a:stretch>
            <a:fillRect/>
          </a:stretch>
        </p:blipFill>
        <p:spPr>
          <a:xfrm flipV="1">
            <a:off x="4259303" y="-1"/>
            <a:ext cx="3673395" cy="3673648"/>
          </a:xfrm>
          <a:prstGeom prst="rect">
            <a:avLst/>
          </a:prstGeom>
        </p:spPr>
      </p:pic>
      <p:grpSp>
        <p:nvGrpSpPr>
          <p:cNvPr id="7" name="组合 6">
            <a:extLst>
              <a:ext uri="{FF2B5EF4-FFF2-40B4-BE49-F238E27FC236}">
                <a16:creationId xmlns:a16="http://schemas.microsoft.com/office/drawing/2014/main" id="{87A99F01-9A79-41E8-A17C-E1C26B90795F}"/>
              </a:ext>
            </a:extLst>
          </p:cNvPr>
          <p:cNvGrpSpPr/>
          <p:nvPr/>
        </p:nvGrpSpPr>
        <p:grpSpPr>
          <a:xfrm>
            <a:off x="841531" y="2050307"/>
            <a:ext cx="3739170" cy="2532836"/>
            <a:chOff x="841531" y="2050307"/>
            <a:chExt cx="3739170" cy="2532836"/>
          </a:xfrm>
        </p:grpSpPr>
        <p:pic>
          <p:nvPicPr>
            <p:cNvPr id="6" name="图片 5">
              <a:extLst>
                <a:ext uri="{FF2B5EF4-FFF2-40B4-BE49-F238E27FC236}">
                  <a16:creationId xmlns:a16="http://schemas.microsoft.com/office/drawing/2014/main" id="{861917F0-5797-4A67-8097-67267481DC19}"/>
                </a:ext>
              </a:extLst>
            </p:cNvPr>
            <p:cNvPicPr>
              <a:picLocks noChangeAspect="1"/>
            </p:cNvPicPr>
            <p:nvPr/>
          </p:nvPicPr>
          <p:blipFill>
            <a:blip r:embed="rId5"/>
            <a:stretch>
              <a:fillRect/>
            </a:stretch>
          </p:blipFill>
          <p:spPr>
            <a:xfrm>
              <a:off x="2330083" y="2050307"/>
              <a:ext cx="762066" cy="768163"/>
            </a:xfrm>
            <a:prstGeom prst="rect">
              <a:avLst/>
            </a:prstGeom>
          </p:spPr>
        </p:pic>
        <p:sp>
          <p:nvSpPr>
            <p:cNvPr id="11" name="文本框 10">
              <a:extLst>
                <a:ext uri="{FF2B5EF4-FFF2-40B4-BE49-F238E27FC236}">
                  <a16:creationId xmlns:a16="http://schemas.microsoft.com/office/drawing/2014/main" id="{8AC1ADE6-8270-467B-BD79-1DFA049F4399}"/>
                </a:ext>
              </a:extLst>
            </p:cNvPr>
            <p:cNvSpPr txBox="1"/>
            <p:nvPr/>
          </p:nvSpPr>
          <p:spPr>
            <a:xfrm>
              <a:off x="841531" y="3054519"/>
              <a:ext cx="3739170" cy="2580640"/>
            </a:xfrm>
            <a:prstGeom prst="rect">
              <a:avLst/>
            </a:prstGeom>
            <a:noFill/>
          </p:spPr>
          <p:txBody>
            <a:bodyPr rtlCol="0" wrap="squar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grpSp>
      <p:grpSp>
        <p:nvGrpSpPr>
          <p:cNvPr id="13" name="组合 12">
            <a:extLst>
              <a:ext uri="{FF2B5EF4-FFF2-40B4-BE49-F238E27FC236}">
                <a16:creationId xmlns:a16="http://schemas.microsoft.com/office/drawing/2014/main" id="{41328D12-B510-44F0-B0FA-B0EE131F0A70}"/>
              </a:ext>
            </a:extLst>
          </p:cNvPr>
          <p:cNvGrpSpPr/>
          <p:nvPr/>
        </p:nvGrpSpPr>
        <p:grpSpPr>
          <a:xfrm>
            <a:off x="4226415" y="4155718"/>
            <a:ext cx="3739170" cy="1814690"/>
            <a:chOff x="841531" y="2050307"/>
            <a:chExt cx="3739170" cy="1814690"/>
          </a:xfrm>
        </p:grpSpPr>
        <p:pic>
          <p:nvPicPr>
            <p:cNvPr id="14" name="图片 13">
              <a:extLst>
                <a:ext uri="{FF2B5EF4-FFF2-40B4-BE49-F238E27FC236}">
                  <a16:creationId xmlns:a16="http://schemas.microsoft.com/office/drawing/2014/main" id="{9CEB113C-7214-49E0-A49E-3E3003DC0A70}"/>
                </a:ext>
              </a:extLst>
            </p:cNvPr>
            <p:cNvPicPr>
              <a:picLocks noChangeAspect="1"/>
            </p:cNvPicPr>
            <p:nvPr/>
          </p:nvPicPr>
          <p:blipFill>
            <a:blip r:embed="rId5"/>
            <a:stretch>
              <a:fillRect/>
            </a:stretch>
          </p:blipFill>
          <p:spPr>
            <a:xfrm>
              <a:off x="2330083" y="2050307"/>
              <a:ext cx="762066" cy="768163"/>
            </a:xfrm>
            <a:prstGeom prst="rect">
              <a:avLst/>
            </a:prstGeom>
          </p:spPr>
        </p:pic>
        <p:sp>
          <p:nvSpPr>
            <p:cNvPr id="15" name="文本框 14">
              <a:extLst>
                <a:ext uri="{FF2B5EF4-FFF2-40B4-BE49-F238E27FC236}">
                  <a16:creationId xmlns:a16="http://schemas.microsoft.com/office/drawing/2014/main" id="{3A88136E-0567-45C5-AA7F-E4FA71A54D90}"/>
                </a:ext>
              </a:extLst>
            </p:cNvPr>
            <p:cNvSpPr txBox="1"/>
            <p:nvPr/>
          </p:nvSpPr>
          <p:spPr>
            <a:xfrm>
              <a:off x="841531" y="3054519"/>
              <a:ext cx="3739170" cy="1158240"/>
            </a:xfrm>
            <a:prstGeom prst="rect">
              <a:avLst/>
            </a:prstGeom>
            <a:noFill/>
          </p:spPr>
          <p:txBody>
            <a:bodyPr rtlCol="0" wrap="squar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grpSp>
      <p:grpSp>
        <p:nvGrpSpPr>
          <p:cNvPr id="16" name="组合 15">
            <a:extLst>
              <a:ext uri="{FF2B5EF4-FFF2-40B4-BE49-F238E27FC236}">
                <a16:creationId xmlns:a16="http://schemas.microsoft.com/office/drawing/2014/main" id="{78FAA9DB-8BF5-40AC-B975-2B8D221FBEB4}"/>
              </a:ext>
            </a:extLst>
          </p:cNvPr>
          <p:cNvGrpSpPr/>
          <p:nvPr/>
        </p:nvGrpSpPr>
        <p:grpSpPr>
          <a:xfrm>
            <a:off x="7642229" y="2053390"/>
            <a:ext cx="3739170" cy="2532836"/>
            <a:chOff x="841531" y="2050307"/>
            <a:chExt cx="3739170" cy="2532836"/>
          </a:xfrm>
        </p:grpSpPr>
        <p:pic>
          <p:nvPicPr>
            <p:cNvPr id="17" name="图片 16">
              <a:extLst>
                <a:ext uri="{FF2B5EF4-FFF2-40B4-BE49-F238E27FC236}">
                  <a16:creationId xmlns:a16="http://schemas.microsoft.com/office/drawing/2014/main" id="{BB6543E2-2FC5-4D37-8211-74CCAC2D39F8}"/>
                </a:ext>
              </a:extLst>
            </p:cNvPr>
            <p:cNvPicPr>
              <a:picLocks noChangeAspect="1"/>
            </p:cNvPicPr>
            <p:nvPr/>
          </p:nvPicPr>
          <p:blipFill>
            <a:blip r:embed="rId5"/>
            <a:stretch>
              <a:fillRect/>
            </a:stretch>
          </p:blipFill>
          <p:spPr>
            <a:xfrm>
              <a:off x="2330083" y="2050307"/>
              <a:ext cx="762066" cy="768163"/>
            </a:xfrm>
            <a:prstGeom prst="rect">
              <a:avLst/>
            </a:prstGeom>
          </p:spPr>
        </p:pic>
        <p:sp>
          <p:nvSpPr>
            <p:cNvPr id="18" name="文本框 17">
              <a:extLst>
                <a:ext uri="{FF2B5EF4-FFF2-40B4-BE49-F238E27FC236}">
                  <a16:creationId xmlns:a16="http://schemas.microsoft.com/office/drawing/2014/main" id="{AD71D861-D318-4B9D-B987-533AE771309F}"/>
                </a:ext>
              </a:extLst>
            </p:cNvPr>
            <p:cNvSpPr txBox="1"/>
            <p:nvPr/>
          </p:nvSpPr>
          <p:spPr>
            <a:xfrm>
              <a:off x="841532" y="3054518"/>
              <a:ext cx="3739170" cy="2580640"/>
            </a:xfrm>
            <a:prstGeom prst="rect">
              <a:avLst/>
            </a:prstGeom>
            <a:noFill/>
          </p:spPr>
          <p:txBody>
            <a:bodyPr rtlCol="0" wrap="squar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grpSp>
    </p:spTree>
    <p:extLst>
      <p:ext uri="{BB962C8B-B14F-4D97-AF65-F5344CB8AC3E}">
        <p14:creationId val="319952899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childTnLst>
                                </p:cTn>
                              </p:par>
                              <p:par>
                                <p:cTn fill="hold" id="8" nodeType="withEffect" presetClass="entr" presetID="10" presetSubtype="0">
                                  <p:stCondLst>
                                    <p:cond delay="750"/>
                                  </p:stCondLst>
                                  <p:childTnLst>
                                    <p:set>
                                      <p:cBhvr>
                                        <p:cTn dur="1" fill="hold" id="9">
                                          <p:stCondLst>
                                            <p:cond delay="0"/>
                                          </p:stCondLst>
                                        </p:cTn>
                                        <p:tgtEl>
                                          <p:spTgt spid="13"/>
                                        </p:tgtEl>
                                        <p:attrNameLst>
                                          <p:attrName>style.visibility</p:attrName>
                                        </p:attrNameLst>
                                      </p:cBhvr>
                                      <p:to>
                                        <p:strVal val="visible"/>
                                      </p:to>
                                    </p:set>
                                    <p:animEffect filter="fade" transition="in">
                                      <p:cBhvr>
                                        <p:cTn dur="1000" id="10"/>
                                        <p:tgtEl>
                                          <p:spTgt spid="13"/>
                                        </p:tgtEl>
                                      </p:cBhvr>
                                    </p:animEffect>
                                  </p:childTnLst>
                                </p:cTn>
                              </p:par>
                              <p:par>
                                <p:cTn fill="hold" id="11" nodeType="withEffect" presetClass="entr" presetID="10" presetSubtype="0">
                                  <p:stCondLst>
                                    <p:cond delay="150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任意多边形: 形状 34">
            <a:extLst>
              <a:ext uri="{FF2B5EF4-FFF2-40B4-BE49-F238E27FC236}">
                <a16:creationId xmlns:a16="http://schemas.microsoft.com/office/drawing/2014/main" id="{B64F31D9-3786-463D-AF88-AB2F86FF847F}"/>
              </a:ext>
            </a:extLst>
          </p:cNvPr>
          <p:cNvSpPr/>
          <p:nvPr/>
        </p:nvSpPr>
        <p:spPr>
          <a:xfrm flipH="1">
            <a:off x="0" y="2662510"/>
            <a:ext cx="12192000" cy="1905999"/>
          </a:xfrm>
          <a:custGeom>
            <a:gdLst>
              <a:gd fmla="*/ 0 w 12111790" name="connsiteX0"/>
              <a:gd fmla="*/ 1749069 h 1893459" name="connsiteY0"/>
              <a:gd fmla="*/ 3144253 w 12111790" name="connsiteX1"/>
              <a:gd fmla="*/ 479 h 1893459" name="connsiteY1"/>
              <a:gd fmla="*/ 6769769 w 12111790" name="connsiteX2"/>
              <a:gd fmla="*/ 1893448 h 1893459" name="connsiteY2"/>
              <a:gd fmla="*/ 9769643 w 12111790" name="connsiteX3"/>
              <a:gd fmla="*/ 32564 h 1893459" name="connsiteY3"/>
              <a:gd fmla="*/ 12111790 w 12111790" name="connsiteX4"/>
              <a:gd fmla="*/ 1781153 h 18934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93459" w="12111790">
                <a:moveTo>
                  <a:pt x="0" y="1749069"/>
                </a:moveTo>
                <a:cubicBezTo>
                  <a:pt x="1007979" y="862742"/>
                  <a:pt x="2015958" y="-23584"/>
                  <a:pt x="3144253" y="479"/>
                </a:cubicBezTo>
                <a:cubicBezTo>
                  <a:pt x="4272548" y="24542"/>
                  <a:pt x="5665537" y="1888101"/>
                  <a:pt x="6769769" y="1893448"/>
                </a:cubicBezTo>
                <a:cubicBezTo>
                  <a:pt x="7874001" y="1898795"/>
                  <a:pt x="8879306" y="51280"/>
                  <a:pt x="9769643" y="32564"/>
                </a:cubicBezTo>
                <a:cubicBezTo>
                  <a:pt x="10659980" y="13848"/>
                  <a:pt x="11726780" y="1449616"/>
                  <a:pt x="12111790" y="1781153"/>
                </a:cubicBezTo>
              </a:path>
            </a:pathLst>
          </a:custGeom>
          <a:noFill/>
          <a:ln w="76200">
            <a:solidFill>
              <a:srgbClr val="FD00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形状 40">
            <a:extLst>
              <a:ext uri="{FF2B5EF4-FFF2-40B4-BE49-F238E27FC236}">
                <a16:creationId xmlns:a16="http://schemas.microsoft.com/office/drawing/2014/main" id="{6D724F4C-C544-4CE5-8482-DA4889015B07}"/>
              </a:ext>
            </a:extLst>
          </p:cNvPr>
          <p:cNvSpPr/>
          <p:nvPr/>
        </p:nvSpPr>
        <p:spPr>
          <a:xfrm flipH="1" flipV="1">
            <a:off x="-24062" y="2814910"/>
            <a:ext cx="12192000" cy="1905999"/>
          </a:xfrm>
          <a:custGeom>
            <a:gdLst>
              <a:gd fmla="*/ 0 w 12111790" name="connsiteX0"/>
              <a:gd fmla="*/ 1749069 h 1893459" name="connsiteY0"/>
              <a:gd fmla="*/ 3144253 w 12111790" name="connsiteX1"/>
              <a:gd fmla="*/ 479 h 1893459" name="connsiteY1"/>
              <a:gd fmla="*/ 6769769 w 12111790" name="connsiteX2"/>
              <a:gd fmla="*/ 1893448 h 1893459" name="connsiteY2"/>
              <a:gd fmla="*/ 9769643 w 12111790" name="connsiteX3"/>
              <a:gd fmla="*/ 32564 h 1893459" name="connsiteY3"/>
              <a:gd fmla="*/ 12111790 w 12111790" name="connsiteX4"/>
              <a:gd fmla="*/ 1781153 h 18934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93459" w="12111790">
                <a:moveTo>
                  <a:pt x="0" y="1749069"/>
                </a:moveTo>
                <a:cubicBezTo>
                  <a:pt x="1007979" y="862742"/>
                  <a:pt x="2015958" y="-23584"/>
                  <a:pt x="3144253" y="479"/>
                </a:cubicBezTo>
                <a:cubicBezTo>
                  <a:pt x="4272548" y="24542"/>
                  <a:pt x="5665537" y="1888101"/>
                  <a:pt x="6769769" y="1893448"/>
                </a:cubicBezTo>
                <a:cubicBezTo>
                  <a:pt x="7874001" y="1898795"/>
                  <a:pt x="8879306" y="51280"/>
                  <a:pt x="9769643" y="32564"/>
                </a:cubicBezTo>
                <a:cubicBezTo>
                  <a:pt x="10659980" y="13848"/>
                  <a:pt x="11726780" y="1449616"/>
                  <a:pt x="12111790" y="1781153"/>
                </a:cubicBezTo>
              </a:path>
            </a:pathLst>
          </a:custGeom>
          <a:noFill/>
          <a:ln w="76200">
            <a:solidFill>
              <a:srgbClr val="1C131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pic>
        <p:nvPicPr>
          <p:cNvPr id="19" name="图片 18">
            <a:extLst>
              <a:ext uri="{FF2B5EF4-FFF2-40B4-BE49-F238E27FC236}">
                <a16:creationId xmlns:a16="http://schemas.microsoft.com/office/drawing/2014/main" id="{BD154DDE-9EAB-4EB1-81B0-01EEACFAAB24}"/>
              </a:ext>
            </a:extLst>
          </p:cNvPr>
          <p:cNvPicPr>
            <a:picLocks noChangeAspect="1"/>
          </p:cNvPicPr>
          <p:nvPr/>
        </p:nvPicPr>
        <p:blipFill>
          <a:blip r:embed="rId4"/>
          <a:srcRect r="67774"/>
          <a:stretch>
            <a:fillRect/>
          </a:stretch>
        </p:blipFill>
        <p:spPr>
          <a:xfrm>
            <a:off x="1857536" y="1024232"/>
            <a:ext cx="2385074" cy="4809537"/>
          </a:xfrm>
          <a:prstGeom prst="rect">
            <a:avLst/>
          </a:prstGeom>
          <a:ln cap="sq" w="38100">
            <a:solidFill>
              <a:srgbClr val="FD002D"/>
            </a:solidFill>
            <a:prstDash val="solid"/>
            <a:miter lim="800000"/>
          </a:ln>
          <a:effectLst>
            <a:outerShdw algn="t" blurRad="50800" dir="5400000" dist="38100" rotWithShape="0">
              <a:prstClr val="black">
                <a:alpha val="40000"/>
              </a:prstClr>
            </a:outerShdw>
          </a:effectLst>
        </p:spPr>
      </p:pic>
      <p:pic>
        <p:nvPicPr>
          <p:cNvPr id="22" name="图片 21">
            <a:extLst>
              <a:ext uri="{FF2B5EF4-FFF2-40B4-BE49-F238E27FC236}">
                <a16:creationId xmlns:a16="http://schemas.microsoft.com/office/drawing/2014/main" id="{AA7EB8A4-F8CA-4311-B52A-A1F4008C642F}"/>
              </a:ext>
            </a:extLst>
          </p:cNvPr>
          <p:cNvPicPr>
            <a:picLocks noChangeAspect="1"/>
          </p:cNvPicPr>
          <p:nvPr/>
        </p:nvPicPr>
        <p:blipFill>
          <a:blip r:embed="rId4"/>
          <a:srcRect l="33656" r="34065"/>
          <a:stretch>
            <a:fillRect/>
          </a:stretch>
        </p:blipFill>
        <p:spPr>
          <a:xfrm>
            <a:off x="4901508" y="1024232"/>
            <a:ext cx="2388986" cy="4809537"/>
          </a:xfrm>
          <a:prstGeom prst="rect">
            <a:avLst/>
          </a:prstGeom>
          <a:ln cap="sq" w="38100">
            <a:solidFill>
              <a:srgbClr val="FD002D"/>
            </a:solidFill>
            <a:prstDash val="solid"/>
            <a:miter lim="800000"/>
          </a:ln>
          <a:effectLst>
            <a:outerShdw algn="t" blurRad="50800" dir="5400000" dist="38100" rotWithShape="0">
              <a:prstClr val="black">
                <a:alpha val="40000"/>
              </a:prstClr>
            </a:outerShdw>
          </a:effectLst>
        </p:spPr>
      </p:pic>
      <p:pic>
        <p:nvPicPr>
          <p:cNvPr id="23" name="图片 22">
            <a:extLst>
              <a:ext uri="{FF2B5EF4-FFF2-40B4-BE49-F238E27FC236}">
                <a16:creationId xmlns:a16="http://schemas.microsoft.com/office/drawing/2014/main" id="{900A26D3-54F2-47F5-92FE-5CCF0149379C}"/>
              </a:ext>
            </a:extLst>
          </p:cNvPr>
          <p:cNvPicPr>
            <a:picLocks noChangeAspect="1"/>
          </p:cNvPicPr>
          <p:nvPr/>
        </p:nvPicPr>
        <p:blipFill>
          <a:blip r:embed="rId4"/>
          <a:srcRect l="67774"/>
          <a:stretch>
            <a:fillRect/>
          </a:stretch>
        </p:blipFill>
        <p:spPr>
          <a:xfrm>
            <a:off x="7949392" y="1024232"/>
            <a:ext cx="2385073" cy="4809537"/>
          </a:xfrm>
          <a:prstGeom prst="rect">
            <a:avLst/>
          </a:prstGeom>
          <a:ln cap="sq" w="38100">
            <a:solidFill>
              <a:srgbClr val="FD002D"/>
            </a:solidFill>
            <a:prstDash val="solid"/>
            <a:miter lim="800000"/>
          </a:ln>
          <a:effectLst>
            <a:outerShdw algn="t" blurRad="50800" dir="5400000" dist="38100" rotWithShape="0">
              <a:prstClr val="black">
                <a:alpha val="40000"/>
              </a:prstClr>
            </a:outerShdw>
          </a:effectLst>
        </p:spPr>
      </p:pic>
      <p:sp>
        <p:nvSpPr>
          <p:cNvPr id="38" name="文本框 37">
            <a:extLst>
              <a:ext uri="{FF2B5EF4-FFF2-40B4-BE49-F238E27FC236}">
                <a16:creationId xmlns:a16="http://schemas.microsoft.com/office/drawing/2014/main" id="{694A8FA2-7D77-4DE5-ABD9-CE40AEC7F144}"/>
              </a:ext>
            </a:extLst>
          </p:cNvPr>
          <p:cNvSpPr txBox="1"/>
          <p:nvPr/>
        </p:nvSpPr>
        <p:spPr>
          <a:xfrm>
            <a:off x="1797114" y="3024463"/>
            <a:ext cx="2505917" cy="2225040"/>
          </a:xfrm>
          <a:prstGeom prst="rect">
            <a:avLst/>
          </a:prstGeom>
          <a:solidFill>
            <a:srgbClr val="E4E4E4">
              <a:alpha val="90000"/>
            </a:srgbClr>
          </a:solid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39" name="文本框 38">
            <a:extLst>
              <a:ext uri="{FF2B5EF4-FFF2-40B4-BE49-F238E27FC236}">
                <a16:creationId xmlns:a16="http://schemas.microsoft.com/office/drawing/2014/main" id="{157EBD35-41EC-4A61-AB05-1EFDEBECA128}"/>
              </a:ext>
            </a:extLst>
          </p:cNvPr>
          <p:cNvSpPr txBox="1"/>
          <p:nvPr/>
        </p:nvSpPr>
        <p:spPr>
          <a:xfrm>
            <a:off x="4851062" y="3024462"/>
            <a:ext cx="2505917" cy="2225040"/>
          </a:xfrm>
          <a:prstGeom prst="rect">
            <a:avLst/>
          </a:prstGeom>
          <a:solidFill>
            <a:srgbClr val="E4E4E4">
              <a:alpha val="90000"/>
            </a:srgbClr>
          </a:solid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40" name="文本框 39">
            <a:extLst>
              <a:ext uri="{FF2B5EF4-FFF2-40B4-BE49-F238E27FC236}">
                <a16:creationId xmlns:a16="http://schemas.microsoft.com/office/drawing/2014/main" id="{BED42019-9722-4DA9-8264-443FFB2083F7}"/>
              </a:ext>
            </a:extLst>
          </p:cNvPr>
          <p:cNvSpPr txBox="1"/>
          <p:nvPr/>
        </p:nvSpPr>
        <p:spPr>
          <a:xfrm>
            <a:off x="7888969" y="3024462"/>
            <a:ext cx="2505917" cy="2225040"/>
          </a:xfrm>
          <a:prstGeom prst="rect">
            <a:avLst/>
          </a:prstGeom>
          <a:solidFill>
            <a:srgbClr val="E4E4E4">
              <a:alpha val="90000"/>
            </a:srgbClr>
          </a:solid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Tree>
    <p:extLst>
      <p:ext uri="{BB962C8B-B14F-4D97-AF65-F5344CB8AC3E}">
        <p14:creationId val="1535372893"/>
      </p:ext>
    </p:extLst>
  </p:cSld>
  <p:clrMapOvr>
    <a:masterClrMapping/>
  </p:clrMapOvr>
  <p:transition spd="med">
    <p:pull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childTnLst>
                                </p:cTn>
                              </p:par>
                              <p:par>
                                <p:cTn fill="hold" id="8" nodeType="withEffect" presetClass="entr" presetID="10" presetSubtype="0">
                                  <p:stCondLst>
                                    <p:cond delay="750"/>
                                  </p:stCondLst>
                                  <p:childTnLst>
                                    <p:set>
                                      <p:cBhvr>
                                        <p:cTn dur="1" fill="hold" id="9">
                                          <p:stCondLst>
                                            <p:cond delay="0"/>
                                          </p:stCondLst>
                                        </p:cTn>
                                        <p:tgtEl>
                                          <p:spTgt spid="22"/>
                                        </p:tgtEl>
                                        <p:attrNameLst>
                                          <p:attrName>style.visibility</p:attrName>
                                        </p:attrNameLst>
                                      </p:cBhvr>
                                      <p:to>
                                        <p:strVal val="visible"/>
                                      </p:to>
                                    </p:set>
                                    <p:animEffect filter="fade" transition="in">
                                      <p:cBhvr>
                                        <p:cTn dur="1000" id="10"/>
                                        <p:tgtEl>
                                          <p:spTgt spid="22"/>
                                        </p:tgtEl>
                                      </p:cBhvr>
                                    </p:animEffect>
                                  </p:childTnLst>
                                </p:cTn>
                              </p:par>
                              <p:par>
                                <p:cTn fill="hold" id="11" nodeType="withEffect" presetClass="entr" presetID="10" presetSubtype="0">
                                  <p:stCondLst>
                                    <p:cond delay="1500"/>
                                  </p:stCondLst>
                                  <p:childTnLst>
                                    <p:set>
                                      <p:cBhvr>
                                        <p:cTn dur="1" fill="hold" id="12">
                                          <p:stCondLst>
                                            <p:cond delay="0"/>
                                          </p:stCondLst>
                                        </p:cTn>
                                        <p:tgtEl>
                                          <p:spTgt spid="23"/>
                                        </p:tgtEl>
                                        <p:attrNameLst>
                                          <p:attrName>style.visibility</p:attrName>
                                        </p:attrNameLst>
                                      </p:cBhvr>
                                      <p:to>
                                        <p:strVal val="visible"/>
                                      </p:to>
                                    </p:set>
                                    <p:animEffect filter="fade" transition="in">
                                      <p:cBhvr>
                                        <p:cTn dur="1000" id="13"/>
                                        <p:tgtEl>
                                          <p:spTgt spid="23"/>
                                        </p:tgtEl>
                                      </p:cBhvr>
                                    </p:animEffect>
                                  </p:childTnLst>
                                </p:cTn>
                              </p:par>
                            </p:childTnLst>
                          </p:cTn>
                        </p:par>
                        <p:par>
                          <p:cTn fill="hold" id="14" nodeType="afterGroup">
                            <p:stCondLst>
                              <p:cond delay="2500"/>
                            </p:stCondLst>
                            <p:childTnLst>
                              <p:par>
                                <p:cTn fill="hold" grpId="0" id="15" nodeType="afterEffect" presetClass="entr" presetID="42" presetSubtype="0">
                                  <p:stCondLst>
                                    <p:cond delay="0"/>
                                  </p:stCondLst>
                                  <p:childTnLst>
                                    <p:set>
                                      <p:cBhvr>
                                        <p:cTn dur="1" fill="hold" id="16">
                                          <p:stCondLst>
                                            <p:cond delay="0"/>
                                          </p:stCondLst>
                                        </p:cTn>
                                        <p:tgtEl>
                                          <p:spTgt spid="38"/>
                                        </p:tgtEl>
                                        <p:attrNameLst>
                                          <p:attrName>style.visibility</p:attrName>
                                        </p:attrNameLst>
                                      </p:cBhvr>
                                      <p:to>
                                        <p:strVal val="visible"/>
                                      </p:to>
                                    </p:set>
                                    <p:animEffect filter="fade" transition="in">
                                      <p:cBhvr>
                                        <p:cTn dur="1000" id="17"/>
                                        <p:tgtEl>
                                          <p:spTgt spid="38"/>
                                        </p:tgtEl>
                                      </p:cBhvr>
                                    </p:animEffect>
                                    <p:anim calcmode="lin" valueType="num">
                                      <p:cBhvr>
                                        <p:cTn dur="1000" fill="hold" id="18"/>
                                        <p:tgtEl>
                                          <p:spTgt spid="38"/>
                                        </p:tgtEl>
                                        <p:attrNameLst>
                                          <p:attrName>ppt_x</p:attrName>
                                        </p:attrNameLst>
                                      </p:cBhvr>
                                      <p:tavLst>
                                        <p:tav tm="0">
                                          <p:val>
                                            <p:strVal val="#ppt_x"/>
                                          </p:val>
                                        </p:tav>
                                        <p:tav tm="100000">
                                          <p:val>
                                            <p:strVal val="#ppt_x"/>
                                          </p:val>
                                        </p:tav>
                                      </p:tavLst>
                                    </p:anim>
                                    <p:anim calcmode="lin" valueType="num">
                                      <p:cBhvr>
                                        <p:cTn dur="1000" fill="hold" id="19"/>
                                        <p:tgtEl>
                                          <p:spTgt spid="38"/>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750"/>
                                  </p:stCondLst>
                                  <p:childTnLst>
                                    <p:set>
                                      <p:cBhvr>
                                        <p:cTn dur="1" fill="hold" id="21">
                                          <p:stCondLst>
                                            <p:cond delay="0"/>
                                          </p:stCondLst>
                                        </p:cTn>
                                        <p:tgtEl>
                                          <p:spTgt spid="39"/>
                                        </p:tgtEl>
                                        <p:attrNameLst>
                                          <p:attrName>style.visibility</p:attrName>
                                        </p:attrNameLst>
                                      </p:cBhvr>
                                      <p:to>
                                        <p:strVal val="visible"/>
                                      </p:to>
                                    </p:set>
                                    <p:animEffect filter="fade" transition="in">
                                      <p:cBhvr>
                                        <p:cTn dur="1000" id="22"/>
                                        <p:tgtEl>
                                          <p:spTgt spid="39"/>
                                        </p:tgtEl>
                                      </p:cBhvr>
                                    </p:animEffect>
                                    <p:anim calcmode="lin" valueType="num">
                                      <p:cBhvr>
                                        <p:cTn dur="1000" fill="hold" id="23"/>
                                        <p:tgtEl>
                                          <p:spTgt spid="39"/>
                                        </p:tgtEl>
                                        <p:attrNameLst>
                                          <p:attrName>ppt_x</p:attrName>
                                        </p:attrNameLst>
                                      </p:cBhvr>
                                      <p:tavLst>
                                        <p:tav tm="0">
                                          <p:val>
                                            <p:strVal val="#ppt_x"/>
                                          </p:val>
                                        </p:tav>
                                        <p:tav tm="100000">
                                          <p:val>
                                            <p:strVal val="#ppt_x"/>
                                          </p:val>
                                        </p:tav>
                                      </p:tavLst>
                                    </p:anim>
                                    <p:anim calcmode="lin" valueType="num">
                                      <p:cBhvr>
                                        <p:cTn dur="1000" fill="hold" id="24"/>
                                        <p:tgtEl>
                                          <p:spTgt spid="39"/>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1500"/>
                                  </p:stCondLst>
                                  <p:childTnLst>
                                    <p:set>
                                      <p:cBhvr>
                                        <p:cTn dur="1" fill="hold" id="26">
                                          <p:stCondLst>
                                            <p:cond delay="0"/>
                                          </p:stCondLst>
                                        </p:cTn>
                                        <p:tgtEl>
                                          <p:spTgt spid="40"/>
                                        </p:tgtEl>
                                        <p:attrNameLst>
                                          <p:attrName>style.visibility</p:attrName>
                                        </p:attrNameLst>
                                      </p:cBhvr>
                                      <p:to>
                                        <p:strVal val="visible"/>
                                      </p:to>
                                    </p:set>
                                    <p:animEffect filter="fade" transition="in">
                                      <p:cBhvr>
                                        <p:cTn dur="1000" id="27"/>
                                        <p:tgtEl>
                                          <p:spTgt spid="40"/>
                                        </p:tgtEl>
                                      </p:cBhvr>
                                    </p:animEffect>
                                    <p:anim calcmode="lin" valueType="num">
                                      <p:cBhvr>
                                        <p:cTn dur="1000" fill="hold" id="28"/>
                                        <p:tgtEl>
                                          <p:spTgt spid="40"/>
                                        </p:tgtEl>
                                        <p:attrNameLst>
                                          <p:attrName>ppt_x</p:attrName>
                                        </p:attrNameLst>
                                      </p:cBhvr>
                                      <p:tavLst>
                                        <p:tav tm="0">
                                          <p:val>
                                            <p:strVal val="#ppt_x"/>
                                          </p:val>
                                        </p:tav>
                                        <p:tav tm="100000">
                                          <p:val>
                                            <p:strVal val="#ppt_x"/>
                                          </p:val>
                                        </p:tav>
                                      </p:tavLst>
                                    </p:anim>
                                    <p:anim calcmode="lin" valueType="num">
                                      <p:cBhvr>
                                        <p:cTn dur="1000" fill="hold" id="29"/>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a:extLst>
              <a:ext uri="{FF2B5EF4-FFF2-40B4-BE49-F238E27FC236}">
                <a16:creationId xmlns:a16="http://schemas.microsoft.com/office/drawing/2014/main" id="{6887AE0E-1130-43B5-8339-0D5FC4E3C409}"/>
              </a:ext>
            </a:extLst>
          </p:cNvPr>
          <p:cNvPicPr>
            <a:picLocks noChangeAspect="1"/>
          </p:cNvPicPr>
          <p:nvPr/>
        </p:nvPicPr>
        <p:blipFill>
          <a:blip r:embed="rId3"/>
          <a:srcRect b="35968"/>
          <a:stretch>
            <a:fillRect/>
          </a:stretch>
        </p:blipFill>
        <p:spPr>
          <a:xfrm>
            <a:off x="0" y="3216121"/>
            <a:ext cx="12192000" cy="3641879"/>
          </a:xfrm>
          <a:prstGeom prst="rect">
            <a:avLst/>
          </a:prstGeom>
        </p:spPr>
      </p:pic>
      <p:sp>
        <p:nvSpPr>
          <p:cNvPr id="27" name="矩形 26">
            <a:extLst>
              <a:ext uri="{FF2B5EF4-FFF2-40B4-BE49-F238E27FC236}">
                <a16:creationId xmlns:a16="http://schemas.microsoft.com/office/drawing/2014/main" id="{13E9F49F-1A02-45B0-A59E-1FAD82B14422}"/>
              </a:ext>
            </a:extLst>
          </p:cNvPr>
          <p:cNvSpPr/>
          <p:nvPr/>
        </p:nvSpPr>
        <p:spPr>
          <a:xfrm>
            <a:off x="0" y="0"/>
            <a:ext cx="12191999" cy="68580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a:extLst>
              <a:ext uri="{FF2B5EF4-FFF2-40B4-BE49-F238E27FC236}">
                <a16:creationId xmlns:a16="http://schemas.microsoft.com/office/drawing/2014/main" id="{709E58D3-5145-4EB8-83FA-5DB90A16256F}"/>
              </a:ext>
            </a:extLst>
          </p:cNvPr>
          <p:cNvPicPr>
            <a:picLocks noChangeAspect="1"/>
          </p:cNvPicPr>
          <p:nvPr/>
        </p:nvPicPr>
        <p:blipFill>
          <a:blip r:embed="rId4"/>
          <a:stretch>
            <a:fillRect/>
          </a:stretch>
        </p:blipFill>
        <p:spPr>
          <a:xfrm>
            <a:off x="11090930" y="286952"/>
            <a:ext cx="795439" cy="795439"/>
          </a:xfrm>
          <a:prstGeom prst="rect">
            <a:avLst/>
          </a:prstGeom>
        </p:spPr>
      </p:pic>
      <p:pic>
        <p:nvPicPr>
          <p:cNvPr id="24" name="图片 23">
            <a:extLst>
              <a:ext uri="{FF2B5EF4-FFF2-40B4-BE49-F238E27FC236}">
                <a16:creationId xmlns:a16="http://schemas.microsoft.com/office/drawing/2014/main" id="{0D93DC58-C0FC-4067-AEC2-8E4581AE8EC8}"/>
              </a:ext>
            </a:extLst>
          </p:cNvPr>
          <p:cNvPicPr>
            <a:picLocks noChangeAspect="1"/>
          </p:cNvPicPr>
          <p:nvPr/>
        </p:nvPicPr>
        <p:blipFill>
          <a:blip r:embed="rId5"/>
          <a:stretch>
            <a:fillRect/>
          </a:stretch>
        </p:blipFill>
        <p:spPr>
          <a:xfrm>
            <a:off x="1936830" y="453549"/>
            <a:ext cx="8318340" cy="5950903"/>
          </a:xfrm>
          <a:prstGeom prst="rect">
            <a:avLst/>
          </a:prstGeom>
          <a:effectLst>
            <a:outerShdw algn="t" blurRad="50800" dir="5400000" dist="38100" rotWithShape="0">
              <a:prstClr val="black">
                <a:alpha val="40000"/>
              </a:prstClr>
            </a:outerShdw>
            <a:softEdge rad="63500"/>
          </a:effectLst>
        </p:spPr>
      </p:pic>
    </p:spTree>
    <p:extLst>
      <p:ext uri="{BB962C8B-B14F-4D97-AF65-F5344CB8AC3E}">
        <p14:creationId val="2871630748"/>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5">
                                  <p:stCondLst>
                                    <p:cond delay="0"/>
                                  </p:stCondLst>
                                  <p:childTnLst>
                                    <p:set>
                                      <p:cBhvr>
                                        <p:cTn dur="1" fill="hold" id="6">
                                          <p:stCondLst>
                                            <p:cond delay="0"/>
                                          </p:stCondLst>
                                        </p:cTn>
                                        <p:tgtEl>
                                          <p:spTgt spid="24"/>
                                        </p:tgtEl>
                                        <p:attrNameLst>
                                          <p:attrName>style.visibility</p:attrName>
                                        </p:attrNameLst>
                                      </p:cBhvr>
                                      <p:to>
                                        <p:strVal val="visible"/>
                                      </p:to>
                                    </p:set>
                                    <p:animEffect filter="randombar(vertical)" transition="in">
                                      <p:cBhvr>
                                        <p:cTn dur="2000" id="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grpSp>
        <p:nvGrpSpPr>
          <p:cNvPr id="21" name="组合 20">
            <a:extLst>
              <a:ext uri="{FF2B5EF4-FFF2-40B4-BE49-F238E27FC236}">
                <a16:creationId xmlns:a16="http://schemas.microsoft.com/office/drawing/2014/main" id="{A0E9EC35-C6A7-4FB2-ABC4-C75E08D1704F}"/>
              </a:ext>
            </a:extLst>
          </p:cNvPr>
          <p:cNvGrpSpPr/>
          <p:nvPr/>
        </p:nvGrpSpPr>
        <p:grpSpPr>
          <a:xfrm>
            <a:off x="1449927" y="1841602"/>
            <a:ext cx="9289007" cy="3433642"/>
            <a:chOff x="1449927" y="1841602"/>
            <a:chExt cx="9289007" cy="3433642"/>
          </a:xfrm>
        </p:grpSpPr>
        <p:grpSp>
          <p:nvGrpSpPr>
            <p:cNvPr id="10" name="组合 9">
              <a:extLst>
                <a:ext uri="{FF2B5EF4-FFF2-40B4-BE49-F238E27FC236}">
                  <a16:creationId xmlns:a16="http://schemas.microsoft.com/office/drawing/2014/main" id="{B2ADDF45-3F2B-4039-8077-A7FE66D3F44F}"/>
                </a:ext>
              </a:extLst>
            </p:cNvPr>
            <p:cNvGrpSpPr/>
            <p:nvPr/>
          </p:nvGrpSpPr>
          <p:grpSpPr>
            <a:xfrm>
              <a:off x="2396411" y="2788400"/>
              <a:ext cx="7395723" cy="1540359"/>
              <a:chOff x="2398297" y="2658661"/>
              <a:chExt cx="7395723" cy="1540359"/>
            </a:xfrm>
          </p:grpSpPr>
          <p:cxnSp>
            <p:nvCxnSpPr>
              <p:cNvPr id="9" name="直接连接符 8">
                <a:extLst>
                  <a:ext uri="{FF2B5EF4-FFF2-40B4-BE49-F238E27FC236}">
                    <a16:creationId xmlns:a16="http://schemas.microsoft.com/office/drawing/2014/main" id="{717F80B0-AEAE-49C0-BB1B-E927E85F5E4F}"/>
                  </a:ext>
                </a:extLst>
              </p:cNvPr>
              <p:cNvCxnSpPr/>
              <p:nvPr/>
            </p:nvCxnSpPr>
            <p:spPr>
              <a:xfrm flipV="1">
                <a:off x="2398297" y="2658663"/>
                <a:ext cx="2285998" cy="1540357"/>
              </a:xfrm>
              <a:prstGeom prst="line">
                <a:avLst/>
              </a:prstGeom>
              <a:ln w="76200">
                <a:solidFill>
                  <a:srgbClr val="FD002D"/>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A37169C-A870-415B-B25D-08083C0E881B}"/>
                  </a:ext>
                </a:extLst>
              </p:cNvPr>
              <p:cNvCxnSpPr/>
              <p:nvPr/>
            </p:nvCxnSpPr>
            <p:spPr>
              <a:xfrm flipV="1">
                <a:off x="7508022" y="2658662"/>
                <a:ext cx="2285998" cy="1540357"/>
              </a:xfrm>
              <a:prstGeom prst="line">
                <a:avLst/>
              </a:prstGeom>
              <a:ln w="76200">
                <a:solidFill>
                  <a:srgbClr val="FD002D"/>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945EBC43-22C8-48AE-AA41-D11C97E876AA}"/>
                  </a:ext>
                </a:extLst>
              </p:cNvPr>
              <p:cNvCxnSpPr/>
              <p:nvPr/>
            </p:nvCxnSpPr>
            <p:spPr>
              <a:xfrm flipH="1" flipV="1">
                <a:off x="5211250" y="2658661"/>
                <a:ext cx="2285998" cy="1540357"/>
              </a:xfrm>
              <a:prstGeom prst="line">
                <a:avLst/>
              </a:prstGeom>
              <a:ln w="76200">
                <a:solidFill>
                  <a:srgbClr val="FD002D"/>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9E0E9720-E0B6-4968-993E-49F80EFE626C}"/>
                </a:ext>
              </a:extLst>
            </p:cNvPr>
            <p:cNvGrpSpPr/>
            <p:nvPr/>
          </p:nvGrpSpPr>
          <p:grpSpPr>
            <a:xfrm>
              <a:off x="1449927" y="3382276"/>
              <a:ext cx="1892968" cy="1892968"/>
              <a:chOff x="1449927" y="3382276"/>
              <a:chExt cx="1892968" cy="1892968"/>
            </a:xfrm>
          </p:grpSpPr>
          <p:sp>
            <p:nvSpPr>
              <p:cNvPr id="3" name="椭圆 2">
                <a:extLst>
                  <a:ext uri="{FF2B5EF4-FFF2-40B4-BE49-F238E27FC236}">
                    <a16:creationId xmlns:a16="http://schemas.microsoft.com/office/drawing/2014/main" id="{B27BF866-D857-436E-BB48-C364EAE4562E}"/>
                  </a:ext>
                </a:extLst>
              </p:cNvPr>
              <p:cNvSpPr/>
              <p:nvPr/>
            </p:nvSpPr>
            <p:spPr>
              <a:xfrm>
                <a:off x="1449927" y="3382276"/>
                <a:ext cx="1892968" cy="1892968"/>
              </a:xfrm>
              <a:prstGeom prst="ellipse">
                <a:avLst/>
              </a:prstGeom>
              <a:solidFill>
                <a:srgbClr val="1C1317"/>
              </a:solidFill>
              <a:ln w="38100">
                <a:solidFill>
                  <a:srgbClr val="FD00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a:extLst>
                  <a:ext uri="{FF2B5EF4-FFF2-40B4-BE49-F238E27FC236}">
                    <a16:creationId xmlns:a16="http://schemas.microsoft.com/office/drawing/2014/main" id="{3A02A89C-DC52-48F3-9D12-E43FCA14F817}"/>
                  </a:ext>
                </a:extLst>
              </p:cNvPr>
              <p:cNvPicPr>
                <a:picLocks noChangeAspect="1"/>
              </p:cNvPicPr>
              <p:nvPr/>
            </p:nvPicPr>
            <p:blipFill>
              <a:blip r:embed="rId4"/>
              <a:stretch>
                <a:fillRect/>
              </a:stretch>
            </p:blipFill>
            <p:spPr>
              <a:xfrm>
                <a:off x="2048909" y="4048319"/>
                <a:ext cx="695004" cy="560881"/>
              </a:xfrm>
              <a:prstGeom prst="rect">
                <a:avLst/>
              </a:prstGeom>
            </p:spPr>
          </p:pic>
        </p:grpSp>
        <p:grpSp>
          <p:nvGrpSpPr>
            <p:cNvPr id="19" name="组合 18">
              <a:extLst>
                <a:ext uri="{FF2B5EF4-FFF2-40B4-BE49-F238E27FC236}">
                  <a16:creationId xmlns:a16="http://schemas.microsoft.com/office/drawing/2014/main" id="{0A9D8C9C-8B4B-4EF3-9BB8-4F56E9BA3952}"/>
                </a:ext>
              </a:extLst>
            </p:cNvPr>
            <p:cNvGrpSpPr/>
            <p:nvPr/>
          </p:nvGrpSpPr>
          <p:grpSpPr>
            <a:xfrm>
              <a:off x="6380199" y="3382276"/>
              <a:ext cx="1892968" cy="1892968"/>
              <a:chOff x="6380199" y="3382276"/>
              <a:chExt cx="1892968" cy="1892968"/>
            </a:xfrm>
          </p:grpSpPr>
          <p:sp>
            <p:nvSpPr>
              <p:cNvPr id="13" name="椭圆 12">
                <a:extLst>
                  <a:ext uri="{FF2B5EF4-FFF2-40B4-BE49-F238E27FC236}">
                    <a16:creationId xmlns:a16="http://schemas.microsoft.com/office/drawing/2014/main" id="{9299C122-44A1-441C-A623-8196FDBF32C4}"/>
                  </a:ext>
                </a:extLst>
              </p:cNvPr>
              <p:cNvSpPr/>
              <p:nvPr/>
            </p:nvSpPr>
            <p:spPr>
              <a:xfrm>
                <a:off x="6380199" y="3382276"/>
                <a:ext cx="1892968" cy="1892968"/>
              </a:xfrm>
              <a:prstGeom prst="ellipse">
                <a:avLst/>
              </a:prstGeom>
              <a:solidFill>
                <a:srgbClr val="1C1317"/>
              </a:solidFill>
              <a:ln w="38100">
                <a:solidFill>
                  <a:srgbClr val="FD00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 name="图片 16">
                <a:extLst>
                  <a:ext uri="{FF2B5EF4-FFF2-40B4-BE49-F238E27FC236}">
                    <a16:creationId xmlns:a16="http://schemas.microsoft.com/office/drawing/2014/main" id="{36B09C39-DA67-4BCD-9B30-C077E0A8E27A}"/>
                  </a:ext>
                </a:extLst>
              </p:cNvPr>
              <p:cNvPicPr>
                <a:picLocks noChangeAspect="1"/>
              </p:cNvPicPr>
              <p:nvPr/>
            </p:nvPicPr>
            <p:blipFill>
              <a:blip r:embed="rId4"/>
              <a:stretch>
                <a:fillRect/>
              </a:stretch>
            </p:blipFill>
            <p:spPr>
              <a:xfrm>
                <a:off x="6979181" y="4048319"/>
                <a:ext cx="695004" cy="560881"/>
              </a:xfrm>
              <a:prstGeom prst="rect">
                <a:avLst/>
              </a:prstGeom>
            </p:spPr>
          </p:pic>
        </p:grpSp>
        <p:pic>
          <p:nvPicPr>
            <p:cNvPr id="7" name="图片 6">
              <a:extLst>
                <a:ext uri="{FF2B5EF4-FFF2-40B4-BE49-F238E27FC236}">
                  <a16:creationId xmlns:a16="http://schemas.microsoft.com/office/drawing/2014/main" id="{D08FE43D-D027-4560-A772-D7A92A68BB00}"/>
                </a:ext>
              </a:extLst>
            </p:cNvPr>
            <p:cNvPicPr>
              <a:picLocks noChangeAspect="1"/>
            </p:cNvPicPr>
            <p:nvPr/>
          </p:nvPicPr>
          <p:blipFill>
            <a:blip r:embed="rId5">
              <a:extLst>
                <a:ext uri="{28A0092B-C50C-407E-A947-70E740481C1C}">
                  <a14:useLocalDpi val="0"/>
                </a:ext>
              </a:extLst>
            </a:blip>
            <a:srcRect b="25117" l="30352" r="34640" t="22368"/>
            <a:stretch>
              <a:fillRect/>
            </a:stretch>
          </p:blipFill>
          <p:spPr>
            <a:xfrm>
              <a:off x="3914432" y="1841602"/>
              <a:ext cx="1893600" cy="1893600"/>
            </a:xfrm>
            <a:prstGeom prst="ellipse">
              <a:avLst/>
            </a:prstGeom>
            <a:ln w="38100">
              <a:solidFill>
                <a:srgbClr val="FD002D"/>
              </a:solidFill>
            </a:ln>
          </p:spPr>
        </p:pic>
        <p:pic>
          <p:nvPicPr>
            <p:cNvPr id="20" name="图片 19">
              <a:extLst>
                <a:ext uri="{FF2B5EF4-FFF2-40B4-BE49-F238E27FC236}">
                  <a16:creationId xmlns:a16="http://schemas.microsoft.com/office/drawing/2014/main" id="{D03ED6C8-D692-469A-BD58-9AE9C443C051}"/>
                </a:ext>
              </a:extLst>
            </p:cNvPr>
            <p:cNvPicPr>
              <a:picLocks noChangeAspect="1"/>
            </p:cNvPicPr>
            <p:nvPr/>
          </p:nvPicPr>
          <p:blipFill>
            <a:blip r:embed="rId5">
              <a:extLst>
                <a:ext uri="{28A0092B-C50C-407E-A947-70E740481C1C}">
                  <a14:useLocalDpi val="0"/>
                </a:ext>
              </a:extLst>
            </a:blip>
            <a:srcRect b="25117" l="30352" r="34640" t="22368"/>
            <a:stretch>
              <a:fillRect/>
            </a:stretch>
          </p:blipFill>
          <p:spPr>
            <a:xfrm>
              <a:off x="8845334" y="1841602"/>
              <a:ext cx="1893600" cy="1893600"/>
            </a:xfrm>
            <a:prstGeom prst="ellipse">
              <a:avLst/>
            </a:prstGeom>
            <a:ln w="38100">
              <a:solidFill>
                <a:srgbClr val="FD002D"/>
              </a:solidFill>
            </a:ln>
          </p:spPr>
        </p:pic>
      </p:grpSp>
      <p:sp>
        <p:nvSpPr>
          <p:cNvPr id="32" name="文本框 31">
            <a:extLst>
              <a:ext uri="{FF2B5EF4-FFF2-40B4-BE49-F238E27FC236}">
                <a16:creationId xmlns:a16="http://schemas.microsoft.com/office/drawing/2014/main" id="{419ABC63-7CB1-4037-99A4-5DC0BE1D5E28}"/>
              </a:ext>
            </a:extLst>
          </p:cNvPr>
          <p:cNvSpPr txBox="1"/>
          <p:nvPr/>
        </p:nvSpPr>
        <p:spPr>
          <a:xfrm>
            <a:off x="1146908" y="1800551"/>
            <a:ext cx="2505917" cy="2225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33" name="文本框 32">
            <a:extLst>
              <a:ext uri="{FF2B5EF4-FFF2-40B4-BE49-F238E27FC236}">
                <a16:creationId xmlns:a16="http://schemas.microsoft.com/office/drawing/2014/main" id="{66AC7E35-A193-4D70-8A0C-C8C50B78E9C9}"/>
              </a:ext>
            </a:extLst>
          </p:cNvPr>
          <p:cNvSpPr txBox="1"/>
          <p:nvPr/>
        </p:nvSpPr>
        <p:spPr>
          <a:xfrm>
            <a:off x="3608587" y="4208739"/>
            <a:ext cx="2505917" cy="2225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34" name="文本框 33">
            <a:extLst>
              <a:ext uri="{FF2B5EF4-FFF2-40B4-BE49-F238E27FC236}">
                <a16:creationId xmlns:a16="http://schemas.microsoft.com/office/drawing/2014/main" id="{9B8C0EB7-D582-46AC-B59F-C488A2710DEA}"/>
              </a:ext>
            </a:extLst>
          </p:cNvPr>
          <p:cNvSpPr txBox="1"/>
          <p:nvPr/>
        </p:nvSpPr>
        <p:spPr>
          <a:xfrm>
            <a:off x="8539175" y="4208738"/>
            <a:ext cx="2505917" cy="2225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35" name="文本框 34">
            <a:extLst>
              <a:ext uri="{FF2B5EF4-FFF2-40B4-BE49-F238E27FC236}">
                <a16:creationId xmlns:a16="http://schemas.microsoft.com/office/drawing/2014/main" id="{2147D2FE-603F-4C1A-BD57-633AF15464F6}"/>
              </a:ext>
            </a:extLst>
          </p:cNvPr>
          <p:cNvSpPr txBox="1"/>
          <p:nvPr/>
        </p:nvSpPr>
        <p:spPr>
          <a:xfrm>
            <a:off x="6073094" y="1803490"/>
            <a:ext cx="2505917" cy="2225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Tree>
    <p:extLst>
      <p:ext uri="{BB962C8B-B14F-4D97-AF65-F5344CB8AC3E}">
        <p14:creationId val="18184728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childTnLst>
                                </p:cTn>
                              </p:par>
                              <p:par>
                                <p:cTn fill="hold" grpId="0" id="8" nodeType="withEffect" presetClass="entr" presetID="10" presetSubtype="0">
                                  <p:stCondLst>
                                    <p:cond delay="750"/>
                                  </p:stCondLst>
                                  <p:childTnLst>
                                    <p:set>
                                      <p:cBhvr>
                                        <p:cTn dur="1" fill="hold" id="9">
                                          <p:stCondLst>
                                            <p:cond delay="0"/>
                                          </p:stCondLst>
                                        </p:cTn>
                                        <p:tgtEl>
                                          <p:spTgt spid="32"/>
                                        </p:tgtEl>
                                        <p:attrNameLst>
                                          <p:attrName>style.visibility</p:attrName>
                                        </p:attrNameLst>
                                      </p:cBhvr>
                                      <p:to>
                                        <p:strVal val="visible"/>
                                      </p:to>
                                    </p:set>
                                    <p:animEffect filter="fade" transition="in">
                                      <p:cBhvr>
                                        <p:cTn dur="1000" id="10"/>
                                        <p:tgtEl>
                                          <p:spTgt spid="32"/>
                                        </p:tgtEl>
                                      </p:cBhvr>
                                    </p:animEffect>
                                  </p:childTnLst>
                                </p:cTn>
                              </p:par>
                              <p:par>
                                <p:cTn fill="hold" grpId="0" id="11" nodeType="withEffect" presetClass="entr" presetID="10" presetSubtype="0">
                                  <p:stCondLst>
                                    <p:cond delay="1500"/>
                                  </p:stCondLst>
                                  <p:childTnLst>
                                    <p:set>
                                      <p:cBhvr>
                                        <p:cTn dur="1" fill="hold" id="12">
                                          <p:stCondLst>
                                            <p:cond delay="0"/>
                                          </p:stCondLst>
                                        </p:cTn>
                                        <p:tgtEl>
                                          <p:spTgt spid="33"/>
                                        </p:tgtEl>
                                        <p:attrNameLst>
                                          <p:attrName>style.visibility</p:attrName>
                                        </p:attrNameLst>
                                      </p:cBhvr>
                                      <p:to>
                                        <p:strVal val="visible"/>
                                      </p:to>
                                    </p:set>
                                    <p:animEffect filter="fade" transition="in">
                                      <p:cBhvr>
                                        <p:cTn dur="1000" id="13"/>
                                        <p:tgtEl>
                                          <p:spTgt spid="33"/>
                                        </p:tgtEl>
                                      </p:cBhvr>
                                    </p:animEffect>
                                  </p:childTnLst>
                                </p:cTn>
                              </p:par>
                              <p:par>
                                <p:cTn fill="hold" grpId="0" id="14" nodeType="withEffect" presetClass="entr" presetID="10" presetSubtype="0">
                                  <p:stCondLst>
                                    <p:cond delay="2250"/>
                                  </p:stCondLst>
                                  <p:childTnLst>
                                    <p:set>
                                      <p:cBhvr>
                                        <p:cTn dur="1" fill="hold" id="15">
                                          <p:stCondLst>
                                            <p:cond delay="0"/>
                                          </p:stCondLst>
                                        </p:cTn>
                                        <p:tgtEl>
                                          <p:spTgt spid="35"/>
                                        </p:tgtEl>
                                        <p:attrNameLst>
                                          <p:attrName>style.visibility</p:attrName>
                                        </p:attrNameLst>
                                      </p:cBhvr>
                                      <p:to>
                                        <p:strVal val="visible"/>
                                      </p:to>
                                    </p:set>
                                    <p:animEffect filter="fade" transition="in">
                                      <p:cBhvr>
                                        <p:cTn dur="1000" id="16"/>
                                        <p:tgtEl>
                                          <p:spTgt spid="35"/>
                                        </p:tgtEl>
                                      </p:cBhvr>
                                    </p:animEffect>
                                  </p:childTnLst>
                                </p:cTn>
                              </p:par>
                              <p:par>
                                <p:cTn fill="hold" grpId="0" id="17" nodeType="withEffect" presetClass="entr" presetID="10" presetSubtype="0">
                                  <p:stCondLst>
                                    <p:cond delay="3000"/>
                                  </p:stCondLst>
                                  <p:childTnLst>
                                    <p:set>
                                      <p:cBhvr>
                                        <p:cTn dur="1" fill="hold" id="18">
                                          <p:stCondLst>
                                            <p:cond delay="0"/>
                                          </p:stCondLst>
                                        </p:cTn>
                                        <p:tgtEl>
                                          <p:spTgt spid="34"/>
                                        </p:tgtEl>
                                        <p:attrNameLst>
                                          <p:attrName>style.visibility</p:attrName>
                                        </p:attrNameLst>
                                      </p:cBhvr>
                                      <p:to>
                                        <p:strVal val="visible"/>
                                      </p:to>
                                    </p:set>
                                    <p:animEffect filter="fade" transition="in">
                                      <p:cBhvr>
                                        <p:cTn dur="1000" id="1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62870472-1A0F-43B2-A3A7-971C7E7E6697}"/>
              </a:ext>
            </a:extLst>
          </p:cNvPr>
          <p:cNvPicPr>
            <a:picLocks noChangeAspect="1"/>
          </p:cNvPicPr>
          <p:nvPr/>
        </p:nvPicPr>
        <p:blipFill>
          <a:blip r:embed="rId3"/>
          <a:stretch>
            <a:fillRect/>
          </a:stretch>
        </p:blipFill>
        <p:spPr>
          <a:xfrm>
            <a:off x="3102604" y="414266"/>
            <a:ext cx="5986791" cy="6029467"/>
          </a:xfrm>
          <a:prstGeom prst="rect">
            <a:avLst/>
          </a:prstGeom>
        </p:spPr>
      </p:pic>
      <p:grpSp>
        <p:nvGrpSpPr>
          <p:cNvPr id="10" name="组合 9">
            <a:extLst>
              <a:ext uri="{FF2B5EF4-FFF2-40B4-BE49-F238E27FC236}">
                <a16:creationId xmlns:a16="http://schemas.microsoft.com/office/drawing/2014/main" id="{E92A4418-FCDB-415A-9467-932D340D677F}"/>
              </a:ext>
            </a:extLst>
          </p:cNvPr>
          <p:cNvGrpSpPr/>
          <p:nvPr/>
        </p:nvGrpSpPr>
        <p:grpSpPr>
          <a:xfrm>
            <a:off x="4919829" y="2356394"/>
            <a:ext cx="2462277" cy="1517407"/>
            <a:chOff x="4932898" y="2303914"/>
            <a:chExt cx="2462277" cy="1517407"/>
          </a:xfrm>
        </p:grpSpPr>
        <p:grpSp>
          <p:nvGrpSpPr>
            <p:cNvPr id="8" name="组合 7">
              <a:extLst>
                <a:ext uri="{FF2B5EF4-FFF2-40B4-BE49-F238E27FC236}">
                  <a16:creationId xmlns:a16="http://schemas.microsoft.com/office/drawing/2014/main" id="{659F96D1-5EB3-48D1-92B8-50D09999A425}"/>
                </a:ext>
              </a:extLst>
            </p:cNvPr>
            <p:cNvGrpSpPr/>
            <p:nvPr/>
          </p:nvGrpSpPr>
          <p:grpSpPr>
            <a:xfrm>
              <a:off x="4932898" y="2850084"/>
              <a:ext cx="2462277" cy="971237"/>
              <a:chOff x="4932898" y="2850084"/>
              <a:chExt cx="2462277" cy="971237"/>
            </a:xfrm>
          </p:grpSpPr>
          <p:sp>
            <p:nvSpPr>
              <p:cNvPr id="6" name="文本框 5">
                <a:extLst>
                  <a:ext uri="{FF2B5EF4-FFF2-40B4-BE49-F238E27FC236}">
                    <a16:creationId xmlns:a16="http://schemas.microsoft.com/office/drawing/2014/main" id="{22ED69BC-04DB-41EF-8C06-215A1E876C76}"/>
                  </a:ext>
                </a:extLst>
              </p:cNvPr>
              <p:cNvSpPr txBox="1"/>
              <p:nvPr/>
            </p:nvSpPr>
            <p:spPr>
              <a:xfrm>
                <a:off x="4785359" y="2854103"/>
                <a:ext cx="2621280" cy="822960"/>
              </a:xfrm>
              <a:prstGeom prst="rect">
                <a:avLst/>
              </a:prstGeom>
              <a:noFill/>
            </p:spPr>
            <p:txBody>
              <a:bodyPr anchor="ctr" rtlCol="0" wrap="none">
                <a:spAutoFit/>
              </a:bodyPr>
              <a:lstStyle/>
              <a:p>
                <a:pPr algn="ctr"/>
                <a:r>
                  <a:rPr altLang="en-US" lang="zh-CN" sz="4800">
                    <a:solidFill>
                      <a:srgbClr val="FD002D"/>
                    </a:solidFill>
                    <a:latin charset="-122" panose="00020600040101010101" pitchFamily="18" typeface="汉仪旗黑X4-75W"/>
                    <a:ea charset="-122" panose="00020600040101010101" pitchFamily="18" typeface="汉仪旗黑X4-75W"/>
                  </a:rPr>
                  <a:t>第三乐章</a:t>
                </a:r>
              </a:p>
            </p:txBody>
          </p:sp>
          <p:sp>
            <p:nvSpPr>
              <p:cNvPr id="7" name="文本框 6">
                <a:extLst>
                  <a:ext uri="{FF2B5EF4-FFF2-40B4-BE49-F238E27FC236}">
                    <a16:creationId xmlns:a16="http://schemas.microsoft.com/office/drawing/2014/main" id="{A77CB472-0EF8-4867-BE3A-0EF08AD00B20}"/>
                  </a:ext>
                </a:extLst>
              </p:cNvPr>
              <p:cNvSpPr txBox="1"/>
              <p:nvPr/>
            </p:nvSpPr>
            <p:spPr>
              <a:xfrm>
                <a:off x="4933565" y="3513544"/>
                <a:ext cx="2460942" cy="304800"/>
              </a:xfrm>
              <a:prstGeom prst="rect">
                <a:avLst/>
              </a:prstGeom>
              <a:noFill/>
            </p:spPr>
            <p:txBody>
              <a:bodyPr rtlCol="0" wrap="none">
                <a:spAutoFit/>
              </a:bodyPr>
              <a:lstStyle/>
              <a:p>
                <a:pPr algn="ctr"/>
                <a:r>
                  <a:rPr altLang="zh-CN" lang="en-US" spc="1000" sz="1400">
                    <a:solidFill>
                      <a:schemeClr val="bg1"/>
                    </a:solidFill>
                    <a:latin charset="-122" panose="020b0502040204020203" pitchFamily="34" typeface="Microsoft YaHei UI Light"/>
                    <a:ea charset="-122" panose="020b0502040204020203" pitchFamily="34" typeface="Microsoft YaHei UI Light"/>
                  </a:rPr>
                  <a:t>PART THREE</a:t>
                </a:r>
              </a:p>
            </p:txBody>
          </p:sp>
        </p:grpSp>
        <p:pic>
          <p:nvPicPr>
            <p:cNvPr id="9" name="图片 8">
              <a:extLst>
                <a:ext uri="{FF2B5EF4-FFF2-40B4-BE49-F238E27FC236}">
                  <a16:creationId xmlns:a16="http://schemas.microsoft.com/office/drawing/2014/main" id="{617A40A2-09D6-4FB6-98C3-77E47F17F338}"/>
                </a:ext>
              </a:extLst>
            </p:cNvPr>
            <p:cNvPicPr>
              <a:picLocks noChangeAspect="1"/>
            </p:cNvPicPr>
            <p:nvPr/>
          </p:nvPicPr>
          <p:blipFill>
            <a:blip r:embed="rId4">
              <a:biLevel thresh="50000"/>
            </a:blip>
            <a:stretch>
              <a:fillRect/>
            </a:stretch>
          </p:blipFill>
          <p:spPr>
            <a:xfrm>
              <a:off x="5821654" y="2303914"/>
              <a:ext cx="548688" cy="585267"/>
            </a:xfrm>
            <a:prstGeom prst="rect">
              <a:avLst/>
            </a:prstGeom>
          </p:spPr>
        </p:pic>
      </p:grpSp>
      <p:pic>
        <p:nvPicPr>
          <p:cNvPr id="12" name="图片 11">
            <a:extLst>
              <a:ext uri="{FF2B5EF4-FFF2-40B4-BE49-F238E27FC236}">
                <a16:creationId xmlns:a16="http://schemas.microsoft.com/office/drawing/2014/main" id="{709E58D3-5145-4EB8-83FA-5DB90A16256F}"/>
              </a:ext>
            </a:extLst>
          </p:cNvPr>
          <p:cNvPicPr>
            <a:picLocks noChangeAspect="1"/>
          </p:cNvPicPr>
          <p:nvPr/>
        </p:nvPicPr>
        <p:blipFill>
          <a:blip r:embed="rId5"/>
          <a:stretch>
            <a:fillRect/>
          </a:stretch>
        </p:blipFill>
        <p:spPr>
          <a:xfrm>
            <a:off x="11090930" y="286952"/>
            <a:ext cx="795439" cy="795439"/>
          </a:xfrm>
          <a:prstGeom prst="rect">
            <a:avLst/>
          </a:prstGeom>
        </p:spPr>
      </p:pic>
    </p:spTree>
    <p:extLst>
      <p:ext uri="{BB962C8B-B14F-4D97-AF65-F5344CB8AC3E}">
        <p14:creationId val="3028409622"/>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pic>
        <p:nvPicPr>
          <p:cNvPr id="2" name="图片 1">
            <a:extLst>
              <a:ext uri="{FF2B5EF4-FFF2-40B4-BE49-F238E27FC236}">
                <a16:creationId xmlns:a16="http://schemas.microsoft.com/office/drawing/2014/main" id="{07532F5D-538E-4FAB-9BEA-A9045357F518}"/>
              </a:ext>
            </a:extLst>
          </p:cNvPr>
          <p:cNvPicPr>
            <a:picLocks noChangeAspect="1"/>
          </p:cNvPicPr>
          <p:nvPr/>
        </p:nvPicPr>
        <p:blipFill>
          <a:blip r:embed="rId4">
            <a:clrChange>
              <a:clrFrom>
                <a:srgbClr val="FFFFFF"/>
              </a:clrFrom>
              <a:clrTo>
                <a:srgbClr val="FFFFFF">
                  <a:alpha val="0"/>
                </a:srgbClr>
              </a:clrTo>
            </a:clrChange>
          </a:blip>
          <a:srcRect r="3846"/>
          <a:stretch>
            <a:fillRect/>
          </a:stretch>
        </p:blipFill>
        <p:spPr>
          <a:xfrm>
            <a:off x="6176209" y="363492"/>
            <a:ext cx="6015791" cy="6131016"/>
          </a:xfrm>
          <a:prstGeom prst="rect">
            <a:avLst/>
          </a:prstGeom>
        </p:spPr>
      </p:pic>
      <p:grpSp>
        <p:nvGrpSpPr>
          <p:cNvPr id="21" name="组合 20">
            <a:extLst>
              <a:ext uri="{FF2B5EF4-FFF2-40B4-BE49-F238E27FC236}">
                <a16:creationId xmlns:a16="http://schemas.microsoft.com/office/drawing/2014/main" id="{393B3760-CAF7-48B9-9BD6-72D79BE08049}"/>
              </a:ext>
            </a:extLst>
          </p:cNvPr>
          <p:cNvGrpSpPr/>
          <p:nvPr/>
        </p:nvGrpSpPr>
        <p:grpSpPr>
          <a:xfrm>
            <a:off x="1244221" y="1082391"/>
            <a:ext cx="2571423" cy="1919433"/>
            <a:chOff x="3600939" y="922846"/>
            <a:chExt cx="2571423" cy="1919433"/>
          </a:xfrm>
        </p:grpSpPr>
        <p:pic>
          <p:nvPicPr>
            <p:cNvPr id="22" name="图片 21">
              <a:extLst>
                <a:ext uri="{FF2B5EF4-FFF2-40B4-BE49-F238E27FC236}">
                  <a16:creationId xmlns:a16="http://schemas.microsoft.com/office/drawing/2014/main" id="{BD6725D8-11FF-4BE7-BD20-95E532D8C021}"/>
                </a:ext>
              </a:extLst>
            </p:cNvPr>
            <p:cNvPicPr>
              <a:picLocks noChangeAspect="1"/>
            </p:cNvPicPr>
            <p:nvPr/>
          </p:nvPicPr>
          <p:blipFill>
            <a:blip r:embed="rId5"/>
            <a:stretch>
              <a:fillRect/>
            </a:stretch>
          </p:blipFill>
          <p:spPr>
            <a:xfrm>
              <a:off x="4499932" y="922846"/>
              <a:ext cx="695004" cy="560881"/>
            </a:xfrm>
            <a:prstGeom prst="rect">
              <a:avLst/>
            </a:prstGeom>
          </p:spPr>
        </p:pic>
        <p:grpSp>
          <p:nvGrpSpPr>
            <p:cNvPr id="25" name="组合 24">
              <a:extLst>
                <a:ext uri="{FF2B5EF4-FFF2-40B4-BE49-F238E27FC236}">
                  <a16:creationId xmlns:a16="http://schemas.microsoft.com/office/drawing/2014/main" id="{86EA4D6D-F4A2-4D7A-A52D-424CD66D08B7}"/>
                </a:ext>
              </a:extLst>
            </p:cNvPr>
            <p:cNvGrpSpPr/>
            <p:nvPr/>
          </p:nvGrpSpPr>
          <p:grpSpPr>
            <a:xfrm>
              <a:off x="3600939" y="1601006"/>
              <a:ext cx="2571423" cy="1241273"/>
              <a:chOff x="3732885" y="1146958"/>
              <a:chExt cx="2571423" cy="1241273"/>
            </a:xfrm>
          </p:grpSpPr>
          <p:sp>
            <p:nvSpPr>
              <p:cNvPr id="26" name="文本框 25">
                <a:extLst>
                  <a:ext uri="{FF2B5EF4-FFF2-40B4-BE49-F238E27FC236}">
                    <a16:creationId xmlns:a16="http://schemas.microsoft.com/office/drawing/2014/main" id="{EF1A2738-313C-47AA-B5BA-63F0C25EACD2}"/>
                  </a:ext>
                </a:extLst>
              </p:cNvPr>
              <p:cNvSpPr txBox="1"/>
              <p:nvPr/>
            </p:nvSpPr>
            <p:spPr>
              <a:xfrm>
                <a:off x="3363940" y="1151870"/>
                <a:ext cx="3230880" cy="1005840"/>
              </a:xfrm>
              <a:prstGeom prst="rect">
                <a:avLst/>
              </a:prstGeom>
              <a:noFill/>
            </p:spPr>
            <p:txBody>
              <a:bodyPr anchor="ctr" rtlCol="0" wrap="none">
                <a:spAutoFit/>
              </a:bodyPr>
              <a:lstStyle/>
              <a:p>
                <a:pPr algn="ctr"/>
                <a:r>
                  <a:rPr altLang="en-US" lang="zh-CN" sz="6000">
                    <a:solidFill>
                      <a:srgbClr val="1C1317"/>
                    </a:solidFill>
                    <a:latin charset="-122" panose="00020600040101010101" pitchFamily="18" typeface="汉仪旗黑X4-75W"/>
                    <a:ea charset="-122" panose="00020600040101010101" pitchFamily="18" typeface="汉仪旗黑X4-75W"/>
                  </a:rPr>
                  <a:t>输入标题</a:t>
                </a:r>
              </a:p>
            </p:txBody>
          </p:sp>
          <p:sp>
            <p:nvSpPr>
              <p:cNvPr id="27" name="文本框 26">
                <a:extLst>
                  <a:ext uri="{FF2B5EF4-FFF2-40B4-BE49-F238E27FC236}">
                    <a16:creationId xmlns:a16="http://schemas.microsoft.com/office/drawing/2014/main" id="{2099DB70-2320-4B80-8C3C-F8019917B08C}"/>
                  </a:ext>
                </a:extLst>
              </p:cNvPr>
              <p:cNvSpPr txBox="1"/>
              <p:nvPr/>
            </p:nvSpPr>
            <p:spPr>
              <a:xfrm>
                <a:off x="3801039" y="2018899"/>
                <a:ext cx="2491105" cy="365760"/>
              </a:xfrm>
              <a:prstGeom prst="rect">
                <a:avLst/>
              </a:prstGeom>
              <a:noFill/>
            </p:spPr>
            <p:txBody>
              <a:bodyPr rtlCol="0" wrap="none">
                <a:spAutoFit/>
              </a:bodyPr>
              <a:lstStyle/>
              <a:p>
                <a:pPr algn="ctr"/>
                <a:r>
                  <a:rPr altLang="zh-CN" lang="en-US" spc="900">
                    <a:solidFill>
                      <a:srgbClr val="FD002D"/>
                    </a:solidFill>
                    <a:latin charset="-122" panose="020b0502040204020203" pitchFamily="34" typeface="Microsoft YaHei UI Light"/>
                    <a:ea charset="-122" panose="020b0502040204020203" pitchFamily="34" typeface="Microsoft YaHei UI Light"/>
                  </a:rPr>
                  <a:t>TITLE HERE</a:t>
                </a:r>
              </a:p>
            </p:txBody>
          </p:sp>
        </p:grpSp>
      </p:grpSp>
      <p:sp>
        <p:nvSpPr>
          <p:cNvPr id="28" name="文本框 27">
            <a:extLst>
              <a:ext uri="{FF2B5EF4-FFF2-40B4-BE49-F238E27FC236}">
                <a16:creationId xmlns:a16="http://schemas.microsoft.com/office/drawing/2014/main" id="{D04DD9C4-5868-4660-B0EC-C5661D38DD21}"/>
              </a:ext>
            </a:extLst>
          </p:cNvPr>
          <p:cNvSpPr txBox="1"/>
          <p:nvPr/>
        </p:nvSpPr>
        <p:spPr>
          <a:xfrm>
            <a:off x="1244221" y="3288989"/>
            <a:ext cx="5215043" cy="1869440"/>
          </a:xfrm>
          <a:prstGeom prst="rect">
            <a:avLst/>
          </a:prstGeom>
          <a:noFill/>
        </p:spPr>
        <p:txBody>
          <a:bodyPr rtlCol="0" wrap="square">
            <a:spAutoFit/>
          </a:bodyPr>
          <a:lstStyle/>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a:t>
            </a:r>
          </a:p>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a:t>
            </a:r>
          </a:p>
        </p:txBody>
      </p:sp>
      <p:sp>
        <p:nvSpPr>
          <p:cNvPr id="29" name="文本框 28">
            <a:extLst>
              <a:ext uri="{FF2B5EF4-FFF2-40B4-BE49-F238E27FC236}">
                <a16:creationId xmlns:a16="http://schemas.microsoft.com/office/drawing/2014/main" id="{09B17D3A-F4AD-4E8C-9122-457FD574503F}"/>
              </a:ext>
            </a:extLst>
          </p:cNvPr>
          <p:cNvSpPr txBox="1"/>
          <p:nvPr/>
        </p:nvSpPr>
        <p:spPr>
          <a:xfrm>
            <a:off x="1300211" y="4568769"/>
            <a:ext cx="5215043" cy="1869440"/>
          </a:xfrm>
          <a:prstGeom prst="rect">
            <a:avLst/>
          </a:prstGeom>
          <a:noFill/>
        </p:spPr>
        <p:txBody>
          <a:bodyPr rtlCol="0" wrap="square">
            <a:spAutoFit/>
          </a:bodyPr>
          <a:lstStyle/>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a:t>
            </a:r>
          </a:p>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a:t>
            </a:r>
          </a:p>
        </p:txBody>
      </p:sp>
    </p:spTree>
    <p:extLst>
      <p:ext uri="{BB962C8B-B14F-4D97-AF65-F5344CB8AC3E}">
        <p14:creationId val="3563054471"/>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par>
                                <p:cTn fill="hold" grpId="0" id="10" nodeType="withEffect" presetClass="entr" presetID="2" presetSubtype="2">
                                  <p:stCondLst>
                                    <p:cond delay="750"/>
                                  </p:stCondLst>
                                  <p:childTnLst>
                                    <p:set>
                                      <p:cBhvr>
                                        <p:cTn dur="1" fill="hold" id="11">
                                          <p:stCondLst>
                                            <p:cond delay="0"/>
                                          </p:stCondLst>
                                        </p:cTn>
                                        <p:tgtEl>
                                          <p:spTgt spid="28"/>
                                        </p:tgtEl>
                                        <p:attrNameLst>
                                          <p:attrName>style.visibility</p:attrName>
                                        </p:attrNameLst>
                                      </p:cBhvr>
                                      <p:to>
                                        <p:strVal val="visible"/>
                                      </p:to>
                                    </p:set>
                                    <p:anim calcmode="lin" valueType="num">
                                      <p:cBhvr additive="base">
                                        <p:cTn dur="1000" fill="hold" id="12"/>
                                        <p:tgtEl>
                                          <p:spTgt spid="28"/>
                                        </p:tgtEl>
                                        <p:attrNameLst>
                                          <p:attrName>ppt_x</p:attrName>
                                        </p:attrNameLst>
                                      </p:cBhvr>
                                      <p:tavLst>
                                        <p:tav tm="0">
                                          <p:val>
                                            <p:strVal val="1+#ppt_w/2"/>
                                          </p:val>
                                        </p:tav>
                                        <p:tav tm="100000">
                                          <p:val>
                                            <p:strVal val="#ppt_x"/>
                                          </p:val>
                                        </p:tav>
                                      </p:tavLst>
                                    </p:anim>
                                    <p:anim calcmode="lin" valueType="num">
                                      <p:cBhvr additive="base">
                                        <p:cTn dur="1000" fill="hold" id="13"/>
                                        <p:tgtEl>
                                          <p:spTgt spid="28"/>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2">
                                  <p:stCondLst>
                                    <p:cond delay="1500"/>
                                  </p:stCondLst>
                                  <p:childTnLst>
                                    <p:set>
                                      <p:cBhvr>
                                        <p:cTn dur="1" fill="hold" id="15">
                                          <p:stCondLst>
                                            <p:cond delay="0"/>
                                          </p:stCondLst>
                                        </p:cTn>
                                        <p:tgtEl>
                                          <p:spTgt spid="29"/>
                                        </p:tgtEl>
                                        <p:attrNameLst>
                                          <p:attrName>style.visibility</p:attrName>
                                        </p:attrNameLst>
                                      </p:cBhvr>
                                      <p:to>
                                        <p:strVal val="visible"/>
                                      </p:to>
                                    </p:set>
                                    <p:anim calcmode="lin" valueType="num">
                                      <p:cBhvr additive="base">
                                        <p:cTn dur="1000" fill="hold" id="16"/>
                                        <p:tgtEl>
                                          <p:spTgt spid="29"/>
                                        </p:tgtEl>
                                        <p:attrNameLst>
                                          <p:attrName>ppt_x</p:attrName>
                                        </p:attrNameLst>
                                      </p:cBhvr>
                                      <p:tavLst>
                                        <p:tav tm="0">
                                          <p:val>
                                            <p:strVal val="1+#ppt_w/2"/>
                                          </p:val>
                                        </p:tav>
                                        <p:tav tm="100000">
                                          <p:val>
                                            <p:strVal val="#ppt_x"/>
                                          </p:val>
                                        </p:tav>
                                      </p:tavLst>
                                    </p:anim>
                                    <p:anim calcmode="lin" valueType="num">
                                      <p:cBhvr additive="base">
                                        <p:cTn dur="1000" fill="hold" id="17"/>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4EA71FA-999C-48F5-86E3-C6D6F3DA7335}"/>
              </a:ext>
            </a:extLst>
          </p:cNvPr>
          <p:cNvPicPr>
            <a:picLocks noChangeAspect="1"/>
          </p:cNvPicPr>
          <p:nvPr/>
        </p:nvPicPr>
        <p:blipFill>
          <a:blip r:embed="rId3">
            <a:extLst>
              <a:ext uri="{28A0092B-C50C-407E-A947-70E740481C1C}">
                <a14:useLocalDpi val="0"/>
              </a:ext>
            </a:extLst>
          </a:blip>
          <a:srcRect b="7123" t="7103"/>
          <a:stretch>
            <a:fillRect/>
          </a:stretch>
        </p:blipFill>
        <p:spPr>
          <a:xfrm>
            <a:off x="0" y="0"/>
            <a:ext cx="12194365" cy="6858000"/>
          </a:xfrm>
          <a:prstGeom prst="rect">
            <a:avLst/>
          </a:prstGeom>
        </p:spPr>
      </p:pic>
      <p:sp>
        <p:nvSpPr>
          <p:cNvPr id="11" name="矩形 10">
            <a:extLst>
              <a:ext uri="{FF2B5EF4-FFF2-40B4-BE49-F238E27FC236}">
                <a16:creationId xmlns:a16="http://schemas.microsoft.com/office/drawing/2014/main" id="{C33F6B87-E011-485B-BC3B-3D46E3C03E88}"/>
              </a:ext>
            </a:extLst>
          </p:cNvPr>
          <p:cNvSpPr/>
          <p:nvPr/>
        </p:nvSpPr>
        <p:spPr>
          <a:xfrm>
            <a:off x="0" y="0"/>
            <a:ext cx="12191999" cy="68580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a:extLst>
              <a:ext uri="{FF2B5EF4-FFF2-40B4-BE49-F238E27FC236}">
                <a16:creationId xmlns:a16="http://schemas.microsoft.com/office/drawing/2014/main" id="{709E58D3-5145-4EB8-83FA-5DB90A16256F}"/>
              </a:ext>
            </a:extLst>
          </p:cNvPr>
          <p:cNvPicPr>
            <a:picLocks noChangeAspect="1"/>
          </p:cNvPicPr>
          <p:nvPr/>
        </p:nvPicPr>
        <p:blipFill>
          <a:blip r:embed="rId4"/>
          <a:stretch>
            <a:fillRect/>
          </a:stretch>
        </p:blipFill>
        <p:spPr>
          <a:xfrm>
            <a:off x="11090930" y="286952"/>
            <a:ext cx="795439" cy="795439"/>
          </a:xfrm>
          <a:prstGeom prst="rect">
            <a:avLst/>
          </a:prstGeom>
        </p:spPr>
      </p:pic>
      <p:pic>
        <p:nvPicPr>
          <p:cNvPr id="17" name="图片 16">
            <a:extLst>
              <a:ext uri="{FF2B5EF4-FFF2-40B4-BE49-F238E27FC236}">
                <a16:creationId xmlns:a16="http://schemas.microsoft.com/office/drawing/2014/main" id="{44F4A627-93CB-46C4-92EE-D0256444201B}"/>
              </a:ext>
            </a:extLst>
          </p:cNvPr>
          <p:cNvPicPr>
            <a:picLocks noChangeAspect="1"/>
          </p:cNvPicPr>
          <p:nvPr/>
        </p:nvPicPr>
        <p:blipFill>
          <a:blip r:embed="rId5"/>
          <a:srcRect r="54403"/>
          <a:stretch>
            <a:fillRect/>
          </a:stretch>
        </p:blipFill>
        <p:spPr>
          <a:xfrm>
            <a:off x="2060330" y="883700"/>
            <a:ext cx="3541487" cy="5090601"/>
          </a:xfrm>
          <a:prstGeom prst="rect">
            <a:avLst/>
          </a:prstGeom>
          <a:ln>
            <a:noFill/>
          </a:ln>
          <a:effectLst>
            <a:softEdge rad="112500"/>
          </a:effectLst>
        </p:spPr>
      </p:pic>
      <p:pic>
        <p:nvPicPr>
          <p:cNvPr id="18" name="图片 17">
            <a:extLst>
              <a:ext uri="{FF2B5EF4-FFF2-40B4-BE49-F238E27FC236}">
                <a16:creationId xmlns:a16="http://schemas.microsoft.com/office/drawing/2014/main" id="{FAF0C2EA-2242-4527-A86D-BB937F456218}"/>
              </a:ext>
            </a:extLst>
          </p:cNvPr>
          <p:cNvPicPr>
            <a:picLocks noChangeAspect="1"/>
          </p:cNvPicPr>
          <p:nvPr/>
        </p:nvPicPr>
        <p:blipFill>
          <a:blip r:embed="rId5"/>
          <a:srcRect l="54543" r="1"/>
          <a:stretch>
            <a:fillRect/>
          </a:stretch>
        </p:blipFill>
        <p:spPr>
          <a:xfrm>
            <a:off x="6601109" y="883700"/>
            <a:ext cx="3530562" cy="5090601"/>
          </a:xfrm>
          <a:prstGeom prst="rect">
            <a:avLst/>
          </a:prstGeom>
          <a:ln>
            <a:noFill/>
          </a:ln>
          <a:effectLst>
            <a:softEdge rad="112500"/>
          </a:effectLst>
        </p:spPr>
      </p:pic>
      <p:sp>
        <p:nvSpPr>
          <p:cNvPr id="21" name="矩形 20">
            <a:extLst>
              <a:ext uri="{FF2B5EF4-FFF2-40B4-BE49-F238E27FC236}">
                <a16:creationId xmlns:a16="http://schemas.microsoft.com/office/drawing/2014/main" id="{4D63DF74-9AAA-4154-B153-3D60A8FA4738}"/>
              </a:ext>
            </a:extLst>
          </p:cNvPr>
          <p:cNvSpPr/>
          <p:nvPr/>
        </p:nvSpPr>
        <p:spPr>
          <a:xfrm>
            <a:off x="3288632" y="2097506"/>
            <a:ext cx="5614737" cy="2662989"/>
          </a:xfrm>
          <a:prstGeom prst="rect">
            <a:avLst/>
          </a:prstGeom>
          <a:solidFill>
            <a:schemeClr val="bg1">
              <a:lumMod val="85000"/>
              <a:alpha val="9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a:extLst>
              <a:ext uri="{FF2B5EF4-FFF2-40B4-BE49-F238E27FC236}">
                <a16:creationId xmlns:a16="http://schemas.microsoft.com/office/drawing/2014/main" id="{501B41BE-4C5C-496B-8711-8FF133435CC1}"/>
              </a:ext>
            </a:extLst>
          </p:cNvPr>
          <p:cNvSpPr txBox="1"/>
          <p:nvPr/>
        </p:nvSpPr>
        <p:spPr>
          <a:xfrm>
            <a:off x="4041498" y="2491980"/>
            <a:ext cx="4109001" cy="2936240"/>
          </a:xfrm>
          <a:prstGeom prst="rect">
            <a:avLst/>
          </a:prstGeom>
          <a:noFill/>
        </p:spPr>
        <p:txBody>
          <a:bodyPr rtlCol="0" wrap="squar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spTree>
    <p:extLst>
      <p:ext uri="{BB962C8B-B14F-4D97-AF65-F5344CB8AC3E}">
        <p14:creationId val="311817477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childTnLst>
                                </p:cTn>
                              </p:par>
                              <p:par>
                                <p:cTn fill="hold" id="8" nodeType="withEffect" presetClass="entr" presetID="10" presetSubtype="0">
                                  <p:stCondLst>
                                    <p:cond delay="0"/>
                                  </p:stCondLst>
                                  <p:childTnLst>
                                    <p:set>
                                      <p:cBhvr>
                                        <p:cTn dur="1" fill="hold" id="9">
                                          <p:stCondLst>
                                            <p:cond delay="0"/>
                                          </p:stCondLst>
                                        </p:cTn>
                                        <p:tgtEl>
                                          <p:spTgt spid="18"/>
                                        </p:tgtEl>
                                        <p:attrNameLst>
                                          <p:attrName>style.visibility</p:attrName>
                                        </p:attrNameLst>
                                      </p:cBhvr>
                                      <p:to>
                                        <p:strVal val="visible"/>
                                      </p:to>
                                    </p:set>
                                    <p:animEffect filter="fade" transition="in">
                                      <p:cBhvr>
                                        <p:cTn dur="1000" id="10"/>
                                        <p:tgtEl>
                                          <p:spTgt spid="18"/>
                                        </p:tgtEl>
                                      </p:cBhvr>
                                    </p:animEffect>
                                  </p:childTnLst>
                                </p:cTn>
                              </p:par>
                              <p:par>
                                <p:cTn fill="hold" grpId="0" id="11" nodeType="withEffect" presetClass="entr" presetID="10" presetSubtype="0">
                                  <p:stCondLst>
                                    <p:cond delay="750"/>
                                  </p:stCondLst>
                                  <p:childTnLst>
                                    <p:set>
                                      <p:cBhvr>
                                        <p:cTn dur="1" fill="hold" id="12">
                                          <p:stCondLst>
                                            <p:cond delay="0"/>
                                          </p:stCondLst>
                                        </p:cTn>
                                        <p:tgtEl>
                                          <p:spTgt spid="21"/>
                                        </p:tgtEl>
                                        <p:attrNameLst>
                                          <p:attrName>style.visibility</p:attrName>
                                        </p:attrNameLst>
                                      </p:cBhvr>
                                      <p:to>
                                        <p:strVal val="visible"/>
                                      </p:to>
                                    </p:set>
                                    <p:animEffect filter="fade" transition="in">
                                      <p:cBhvr>
                                        <p:cTn dur="1000" id="13"/>
                                        <p:tgtEl>
                                          <p:spTgt spid="21"/>
                                        </p:tgtEl>
                                      </p:cBhvr>
                                    </p:animEffect>
                                  </p:childTnLst>
                                </p:cTn>
                              </p:par>
                              <p:par>
                                <p:cTn fill="hold" grpId="0" id="14" nodeType="withEffect" presetClass="entr" presetID="10" presetSubtype="0">
                                  <p:stCondLst>
                                    <p:cond delay="1500"/>
                                  </p:stCondLst>
                                  <p:childTnLst>
                                    <p:set>
                                      <p:cBhvr>
                                        <p:cTn dur="1" fill="hold" id="15">
                                          <p:stCondLst>
                                            <p:cond delay="0"/>
                                          </p:stCondLst>
                                        </p:cTn>
                                        <p:tgtEl>
                                          <p:spTgt spid="20"/>
                                        </p:tgtEl>
                                        <p:attrNameLst>
                                          <p:attrName>style.visibility</p:attrName>
                                        </p:attrNameLst>
                                      </p:cBhvr>
                                      <p:to>
                                        <p:strVal val="visible"/>
                                      </p:to>
                                    </p:set>
                                    <p:animEffect filter="fade" transition="in">
                                      <p:cBhvr>
                                        <p:cTn dur="1000" id="16"/>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grpSp>
        <p:nvGrpSpPr>
          <p:cNvPr id="16" name="组合 15">
            <a:extLst>
              <a:ext uri="{FF2B5EF4-FFF2-40B4-BE49-F238E27FC236}">
                <a16:creationId xmlns:a16="http://schemas.microsoft.com/office/drawing/2014/main" id="{B91ABC55-8C8B-451D-AA12-390929AEBD4A}"/>
              </a:ext>
            </a:extLst>
          </p:cNvPr>
          <p:cNvGrpSpPr/>
          <p:nvPr/>
        </p:nvGrpSpPr>
        <p:grpSpPr>
          <a:xfrm>
            <a:off x="1506526" y="-5139"/>
            <a:ext cx="3563053" cy="4741060"/>
            <a:chOff x="1506526" y="-5139"/>
            <a:chExt cx="3563053" cy="4741060"/>
          </a:xfrm>
        </p:grpSpPr>
        <p:grpSp>
          <p:nvGrpSpPr>
            <p:cNvPr id="10" name="组合 9">
              <a:extLst>
                <a:ext uri="{FF2B5EF4-FFF2-40B4-BE49-F238E27FC236}">
                  <a16:creationId xmlns:a16="http://schemas.microsoft.com/office/drawing/2014/main" id="{67FEACE2-6A1F-4D06-9268-F1B3D401E79A}"/>
                </a:ext>
              </a:extLst>
            </p:cNvPr>
            <p:cNvGrpSpPr/>
            <p:nvPr/>
          </p:nvGrpSpPr>
          <p:grpSpPr>
            <a:xfrm>
              <a:off x="2572875" y="-5139"/>
              <a:ext cx="1430356" cy="2908760"/>
              <a:chOff x="2941843" y="-5139"/>
              <a:chExt cx="1430356" cy="2908760"/>
            </a:xfrm>
          </p:grpSpPr>
          <p:grpSp>
            <p:nvGrpSpPr>
              <p:cNvPr id="7" name="组合 6">
                <a:extLst>
                  <a:ext uri="{FF2B5EF4-FFF2-40B4-BE49-F238E27FC236}">
                    <a16:creationId xmlns:a16="http://schemas.microsoft.com/office/drawing/2014/main" id="{E68833C8-52C2-4C42-98B9-DE57E66A8B15}"/>
                  </a:ext>
                </a:extLst>
              </p:cNvPr>
              <p:cNvGrpSpPr/>
              <p:nvPr/>
            </p:nvGrpSpPr>
            <p:grpSpPr>
              <a:xfrm>
                <a:off x="2941843" y="1473265"/>
                <a:ext cx="1430356" cy="1430356"/>
                <a:chOff x="3262685" y="2548086"/>
                <a:chExt cx="1430356" cy="1430356"/>
              </a:xfrm>
            </p:grpSpPr>
            <p:sp>
              <p:nvSpPr>
                <p:cNvPr id="12" name="椭圆 11">
                  <a:extLst>
                    <a:ext uri="{FF2B5EF4-FFF2-40B4-BE49-F238E27FC236}">
                      <a16:creationId xmlns:a16="http://schemas.microsoft.com/office/drawing/2014/main" id="{3412DAEA-FE6A-4882-ACED-A9682A8ACD83}"/>
                    </a:ext>
                  </a:extLst>
                </p:cNvPr>
                <p:cNvSpPr/>
                <p:nvPr/>
              </p:nvSpPr>
              <p:spPr>
                <a:xfrm>
                  <a:off x="3262685" y="2548086"/>
                  <a:ext cx="1430356" cy="1430356"/>
                </a:xfrm>
                <a:prstGeom prst="ellipse">
                  <a:avLst/>
                </a:prstGeom>
                <a:solidFill>
                  <a:schemeClr val="bg1">
                    <a:lumMod val="95000"/>
                  </a:schemeClr>
                </a:solidFill>
                <a:ln w="38100">
                  <a:solidFill>
                    <a:srgbClr val="1C131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a:extLst>
                    <a:ext uri="{FF2B5EF4-FFF2-40B4-BE49-F238E27FC236}">
                      <a16:creationId xmlns:a16="http://schemas.microsoft.com/office/drawing/2014/main" id="{A4B87A31-0A52-4CB0-A28C-A043904102C7}"/>
                    </a:ext>
                  </a:extLst>
                </p:cNvPr>
                <p:cNvPicPr>
                  <a:picLocks noChangeAspect="1"/>
                </p:cNvPicPr>
                <p:nvPr/>
              </p:nvPicPr>
              <p:blipFill>
                <a:blip r:embed="rId4"/>
                <a:stretch>
                  <a:fillRect/>
                </a:stretch>
              </p:blipFill>
              <p:spPr>
                <a:xfrm>
                  <a:off x="3597829" y="2851762"/>
                  <a:ext cx="760068" cy="823004"/>
                </a:xfrm>
                <a:prstGeom prst="rect">
                  <a:avLst/>
                </a:prstGeom>
              </p:spPr>
            </p:pic>
          </p:grpSp>
          <p:cxnSp>
            <p:nvCxnSpPr>
              <p:cNvPr id="9" name="直接连接符 8">
                <a:extLst>
                  <a:ext uri="{FF2B5EF4-FFF2-40B4-BE49-F238E27FC236}">
                    <a16:creationId xmlns:a16="http://schemas.microsoft.com/office/drawing/2014/main" id="{ABBB1B57-F67A-432E-9E65-0E0735FC6A98}"/>
                  </a:ext>
                </a:extLst>
              </p:cNvPr>
              <p:cNvCxnSpPr/>
              <p:nvPr/>
            </p:nvCxnSpPr>
            <p:spPr>
              <a:xfrm flipH="1">
                <a:off x="3657021" y="-5139"/>
                <a:ext cx="0" cy="1473265"/>
              </a:xfrm>
              <a:prstGeom prst="line">
                <a:avLst/>
              </a:prstGeom>
              <a:ln w="38100">
                <a:solidFill>
                  <a:srgbClr val="1C1317"/>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0C1FE276-F700-4D48-B938-8EE3921C8A90}"/>
                </a:ext>
              </a:extLst>
            </p:cNvPr>
            <p:cNvSpPr txBox="1"/>
            <p:nvPr/>
          </p:nvSpPr>
          <p:spPr>
            <a:xfrm>
              <a:off x="1506526" y="3207297"/>
              <a:ext cx="3563053" cy="18694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grpSp>
      <p:grpSp>
        <p:nvGrpSpPr>
          <p:cNvPr id="17" name="组合 16">
            <a:extLst>
              <a:ext uri="{FF2B5EF4-FFF2-40B4-BE49-F238E27FC236}">
                <a16:creationId xmlns:a16="http://schemas.microsoft.com/office/drawing/2014/main" id="{64822C26-018E-4B1D-83C1-06663FF6A222}"/>
              </a:ext>
            </a:extLst>
          </p:cNvPr>
          <p:cNvGrpSpPr/>
          <p:nvPr/>
        </p:nvGrpSpPr>
        <p:grpSpPr>
          <a:xfrm>
            <a:off x="4378617" y="0"/>
            <a:ext cx="3563053" cy="6264545"/>
            <a:chOff x="4378617" y="0"/>
            <a:chExt cx="3563053" cy="6264545"/>
          </a:xfrm>
        </p:grpSpPr>
        <p:grpSp>
          <p:nvGrpSpPr>
            <p:cNvPr id="15" name="组合 14">
              <a:extLst>
                <a:ext uri="{FF2B5EF4-FFF2-40B4-BE49-F238E27FC236}">
                  <a16:creationId xmlns:a16="http://schemas.microsoft.com/office/drawing/2014/main" id="{85BB43AA-51A1-4A9E-89FF-671736F769A9}"/>
                </a:ext>
              </a:extLst>
            </p:cNvPr>
            <p:cNvGrpSpPr/>
            <p:nvPr/>
          </p:nvGrpSpPr>
          <p:grpSpPr>
            <a:xfrm>
              <a:off x="5444966" y="0"/>
              <a:ext cx="1430356" cy="4358001"/>
              <a:chOff x="5087377" y="0"/>
              <a:chExt cx="1430356" cy="4358001"/>
            </a:xfrm>
          </p:grpSpPr>
          <p:grpSp>
            <p:nvGrpSpPr>
              <p:cNvPr id="24" name="组合 23">
                <a:extLst>
                  <a:ext uri="{FF2B5EF4-FFF2-40B4-BE49-F238E27FC236}">
                    <a16:creationId xmlns:a16="http://schemas.microsoft.com/office/drawing/2014/main" id="{EE47A28F-7224-447F-82D9-749494F4874C}"/>
                  </a:ext>
                </a:extLst>
              </p:cNvPr>
              <p:cNvGrpSpPr/>
              <p:nvPr/>
            </p:nvGrpSpPr>
            <p:grpSpPr>
              <a:xfrm>
                <a:off x="5087377" y="2927645"/>
                <a:ext cx="1430356" cy="1430356"/>
                <a:chOff x="3262685" y="2548086"/>
                <a:chExt cx="1430356" cy="1430356"/>
              </a:xfrm>
            </p:grpSpPr>
            <p:sp>
              <p:nvSpPr>
                <p:cNvPr id="31" name="椭圆 30">
                  <a:extLst>
                    <a:ext uri="{FF2B5EF4-FFF2-40B4-BE49-F238E27FC236}">
                      <a16:creationId xmlns:a16="http://schemas.microsoft.com/office/drawing/2014/main" id="{C70A85ED-92BF-45E8-B679-AD3CB72A528E}"/>
                    </a:ext>
                  </a:extLst>
                </p:cNvPr>
                <p:cNvSpPr/>
                <p:nvPr/>
              </p:nvSpPr>
              <p:spPr>
                <a:xfrm>
                  <a:off x="3262685" y="2548086"/>
                  <a:ext cx="1430356" cy="1430356"/>
                </a:xfrm>
                <a:prstGeom prst="ellipse">
                  <a:avLst/>
                </a:prstGeom>
                <a:solidFill>
                  <a:schemeClr val="bg1">
                    <a:lumMod val="95000"/>
                  </a:schemeClr>
                </a:solidFill>
                <a:ln w="38100">
                  <a:solidFill>
                    <a:srgbClr val="1C131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2" name="图片 31">
                  <a:extLst>
                    <a:ext uri="{FF2B5EF4-FFF2-40B4-BE49-F238E27FC236}">
                      <a16:creationId xmlns:a16="http://schemas.microsoft.com/office/drawing/2014/main" id="{EFD24300-F1F9-4A80-9195-D57E91A5E953}"/>
                    </a:ext>
                  </a:extLst>
                </p:cNvPr>
                <p:cNvPicPr>
                  <a:picLocks noChangeAspect="1"/>
                </p:cNvPicPr>
                <p:nvPr/>
              </p:nvPicPr>
              <p:blipFill>
                <a:blip r:embed="rId4"/>
                <a:stretch>
                  <a:fillRect/>
                </a:stretch>
              </p:blipFill>
              <p:spPr>
                <a:xfrm>
                  <a:off x="3597829" y="2851762"/>
                  <a:ext cx="760068" cy="823004"/>
                </a:xfrm>
                <a:prstGeom prst="rect">
                  <a:avLst/>
                </a:prstGeom>
              </p:spPr>
            </p:pic>
          </p:grpSp>
          <p:cxnSp>
            <p:nvCxnSpPr>
              <p:cNvPr id="30" name="直接连接符 29">
                <a:extLst>
                  <a:ext uri="{FF2B5EF4-FFF2-40B4-BE49-F238E27FC236}">
                    <a16:creationId xmlns:a16="http://schemas.microsoft.com/office/drawing/2014/main" id="{6181D579-A403-4435-8664-A2BF714C4547}"/>
                  </a:ext>
                </a:extLst>
              </p:cNvPr>
              <p:cNvCxnSpPr/>
              <p:nvPr/>
            </p:nvCxnSpPr>
            <p:spPr>
              <a:xfrm flipH="1">
                <a:off x="5802555" y="0"/>
                <a:ext cx="0" cy="2922506"/>
              </a:xfrm>
              <a:prstGeom prst="line">
                <a:avLst/>
              </a:prstGeom>
              <a:ln w="38100">
                <a:solidFill>
                  <a:srgbClr val="1C1317"/>
                </a:solidFill>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DE975BD9-06A0-4EFE-B259-F50047031257}"/>
                </a:ext>
              </a:extLst>
            </p:cNvPr>
            <p:cNvSpPr txBox="1"/>
            <p:nvPr/>
          </p:nvSpPr>
          <p:spPr>
            <a:xfrm>
              <a:off x="4378617" y="4735921"/>
              <a:ext cx="3563053" cy="18694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grpSp>
      <p:grpSp>
        <p:nvGrpSpPr>
          <p:cNvPr id="18" name="组合 17">
            <a:extLst>
              <a:ext uri="{FF2B5EF4-FFF2-40B4-BE49-F238E27FC236}">
                <a16:creationId xmlns:a16="http://schemas.microsoft.com/office/drawing/2014/main" id="{B172A8F0-E898-4B82-8118-C29673B1B115}"/>
              </a:ext>
            </a:extLst>
          </p:cNvPr>
          <p:cNvGrpSpPr/>
          <p:nvPr/>
        </p:nvGrpSpPr>
        <p:grpSpPr>
          <a:xfrm>
            <a:off x="7250709" y="-5139"/>
            <a:ext cx="3563053" cy="4741060"/>
            <a:chOff x="7250709" y="-5139"/>
            <a:chExt cx="3563053" cy="4741060"/>
          </a:xfrm>
        </p:grpSpPr>
        <p:grpSp>
          <p:nvGrpSpPr>
            <p:cNvPr id="33" name="组合 32">
              <a:extLst>
                <a:ext uri="{FF2B5EF4-FFF2-40B4-BE49-F238E27FC236}">
                  <a16:creationId xmlns:a16="http://schemas.microsoft.com/office/drawing/2014/main" id="{C3133C52-6B00-4DEE-98A9-A72E09F56A23}"/>
                </a:ext>
              </a:extLst>
            </p:cNvPr>
            <p:cNvGrpSpPr/>
            <p:nvPr/>
          </p:nvGrpSpPr>
          <p:grpSpPr>
            <a:xfrm>
              <a:off x="8317057" y="-5139"/>
              <a:ext cx="1430356" cy="2908760"/>
              <a:chOff x="2941843" y="-5139"/>
              <a:chExt cx="1430356" cy="2908760"/>
            </a:xfrm>
          </p:grpSpPr>
          <p:grpSp>
            <p:nvGrpSpPr>
              <p:cNvPr id="34" name="组合 33">
                <a:extLst>
                  <a:ext uri="{FF2B5EF4-FFF2-40B4-BE49-F238E27FC236}">
                    <a16:creationId xmlns:a16="http://schemas.microsoft.com/office/drawing/2014/main" id="{CFA207B9-D6A3-4753-ADBC-05BEA86EFACC}"/>
                  </a:ext>
                </a:extLst>
              </p:cNvPr>
              <p:cNvGrpSpPr/>
              <p:nvPr/>
            </p:nvGrpSpPr>
            <p:grpSpPr>
              <a:xfrm>
                <a:off x="2941843" y="1473265"/>
                <a:ext cx="1430356" cy="1430356"/>
                <a:chOff x="3262685" y="2548086"/>
                <a:chExt cx="1430356" cy="1430356"/>
              </a:xfrm>
            </p:grpSpPr>
            <p:sp>
              <p:nvSpPr>
                <p:cNvPr id="36" name="椭圆 35">
                  <a:extLst>
                    <a:ext uri="{FF2B5EF4-FFF2-40B4-BE49-F238E27FC236}">
                      <a16:creationId xmlns:a16="http://schemas.microsoft.com/office/drawing/2014/main" id="{4999EE64-53BB-47F9-A506-888BE3CB3ACA}"/>
                    </a:ext>
                  </a:extLst>
                </p:cNvPr>
                <p:cNvSpPr/>
                <p:nvPr/>
              </p:nvSpPr>
              <p:spPr>
                <a:xfrm>
                  <a:off x="3262685" y="2548086"/>
                  <a:ext cx="1430356" cy="1430356"/>
                </a:xfrm>
                <a:prstGeom prst="ellipse">
                  <a:avLst/>
                </a:prstGeom>
                <a:solidFill>
                  <a:schemeClr val="bg1">
                    <a:lumMod val="95000"/>
                  </a:schemeClr>
                </a:solidFill>
                <a:ln w="38100">
                  <a:solidFill>
                    <a:srgbClr val="1C131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7" name="图片 36">
                  <a:extLst>
                    <a:ext uri="{FF2B5EF4-FFF2-40B4-BE49-F238E27FC236}">
                      <a16:creationId xmlns:a16="http://schemas.microsoft.com/office/drawing/2014/main" id="{A85B5AA8-141C-4A86-B765-88C94085E490}"/>
                    </a:ext>
                  </a:extLst>
                </p:cNvPr>
                <p:cNvPicPr>
                  <a:picLocks noChangeAspect="1"/>
                </p:cNvPicPr>
                <p:nvPr/>
              </p:nvPicPr>
              <p:blipFill>
                <a:blip r:embed="rId4"/>
                <a:stretch>
                  <a:fillRect/>
                </a:stretch>
              </p:blipFill>
              <p:spPr>
                <a:xfrm>
                  <a:off x="3597829" y="2851762"/>
                  <a:ext cx="760068" cy="823004"/>
                </a:xfrm>
                <a:prstGeom prst="rect">
                  <a:avLst/>
                </a:prstGeom>
              </p:spPr>
            </p:pic>
          </p:grpSp>
          <p:cxnSp>
            <p:nvCxnSpPr>
              <p:cNvPr id="35" name="直接连接符 34">
                <a:extLst>
                  <a:ext uri="{FF2B5EF4-FFF2-40B4-BE49-F238E27FC236}">
                    <a16:creationId xmlns:a16="http://schemas.microsoft.com/office/drawing/2014/main" id="{087E18EA-31F3-443E-AE27-4F9F2F1C190F}"/>
                  </a:ext>
                </a:extLst>
              </p:cNvPr>
              <p:cNvCxnSpPr/>
              <p:nvPr/>
            </p:nvCxnSpPr>
            <p:spPr>
              <a:xfrm flipH="1">
                <a:off x="3657021" y="-5139"/>
                <a:ext cx="0" cy="1473265"/>
              </a:xfrm>
              <a:prstGeom prst="line">
                <a:avLst/>
              </a:prstGeom>
              <a:ln w="38100">
                <a:solidFill>
                  <a:srgbClr val="1C1317"/>
                </a:solidFill>
              </a:ln>
            </p:spPr>
            <p:style>
              <a:lnRef idx="1">
                <a:schemeClr val="accent1"/>
              </a:lnRef>
              <a:fillRef idx="0">
                <a:schemeClr val="accent1"/>
              </a:fillRef>
              <a:effectRef idx="0">
                <a:schemeClr val="accent1"/>
              </a:effectRef>
              <a:fontRef idx="minor">
                <a:schemeClr val="tx1"/>
              </a:fontRef>
            </p:style>
          </p:cxnSp>
        </p:grpSp>
        <p:sp>
          <p:nvSpPr>
            <p:cNvPr id="40" name="文本框 39">
              <a:extLst>
                <a:ext uri="{FF2B5EF4-FFF2-40B4-BE49-F238E27FC236}">
                  <a16:creationId xmlns:a16="http://schemas.microsoft.com/office/drawing/2014/main" id="{B4B7F4BD-1E67-4C7E-B12E-C4F23C94D25B}"/>
                </a:ext>
              </a:extLst>
            </p:cNvPr>
            <p:cNvSpPr txBox="1"/>
            <p:nvPr/>
          </p:nvSpPr>
          <p:spPr>
            <a:xfrm>
              <a:off x="7250709" y="3207297"/>
              <a:ext cx="3563053" cy="18694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grpSp>
    </p:spTree>
    <p:extLst>
      <p:ext uri="{BB962C8B-B14F-4D97-AF65-F5344CB8AC3E}">
        <p14:creationId val="646366707"/>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75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1500"/>
                                  </p:stCondLst>
                                  <p:childTnLst>
                                    <p:set>
                                      <p:cBhvr>
                                        <p:cTn dur="1" fill="hold" id="16">
                                          <p:stCondLst>
                                            <p:cond delay="0"/>
                                          </p:stCondLst>
                                        </p:cTn>
                                        <p:tgtEl>
                                          <p:spTgt spid="18"/>
                                        </p:tgtEl>
                                        <p:attrNameLst>
                                          <p:attrName>style.visibility</p:attrName>
                                        </p:attrNameLst>
                                      </p:cBhvr>
                                      <p:to>
                                        <p:strVal val="visible"/>
                                      </p:to>
                                    </p:set>
                                    <p:animEffect filter="fade" transition="in">
                                      <p:cBhvr>
                                        <p:cTn dur="1000" id="17"/>
                                        <p:tgtEl>
                                          <p:spTgt spid="18"/>
                                        </p:tgtEl>
                                      </p:cBhvr>
                                    </p:animEffect>
                                    <p:anim calcmode="lin" valueType="num">
                                      <p:cBhvr>
                                        <p:cTn dur="1000" fill="hold" id="18"/>
                                        <p:tgtEl>
                                          <p:spTgt spid="18"/>
                                        </p:tgtEl>
                                        <p:attrNameLst>
                                          <p:attrName>ppt_x</p:attrName>
                                        </p:attrNameLst>
                                      </p:cBhvr>
                                      <p:tavLst>
                                        <p:tav tm="0">
                                          <p:val>
                                            <p:strVal val="#ppt_x"/>
                                          </p:val>
                                        </p:tav>
                                        <p:tav tm="100000">
                                          <p:val>
                                            <p:strVal val="#ppt_x"/>
                                          </p:val>
                                        </p:tav>
                                      </p:tavLst>
                                    </p:anim>
                                    <p:anim calcmode="lin" valueType="num">
                                      <p:cBhvr>
                                        <p:cTn dur="1000" fill="hold" id="19"/>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709E58D3-5145-4EB8-83FA-5DB90A16256F}"/>
              </a:ext>
            </a:extLst>
          </p:cNvPr>
          <p:cNvPicPr>
            <a:picLocks noChangeAspect="1"/>
          </p:cNvPicPr>
          <p:nvPr/>
        </p:nvPicPr>
        <p:blipFill>
          <a:blip r:embed="rId3"/>
          <a:stretch>
            <a:fillRect/>
          </a:stretch>
        </p:blipFill>
        <p:spPr>
          <a:xfrm>
            <a:off x="11090930" y="286952"/>
            <a:ext cx="795439" cy="795439"/>
          </a:xfrm>
          <a:prstGeom prst="rect">
            <a:avLst/>
          </a:prstGeom>
        </p:spPr>
      </p:pic>
      <p:pic>
        <p:nvPicPr>
          <p:cNvPr id="2" name="图片 1">
            <a:extLst>
              <a:ext uri="{FF2B5EF4-FFF2-40B4-BE49-F238E27FC236}">
                <a16:creationId xmlns:a16="http://schemas.microsoft.com/office/drawing/2014/main" id="{760EFD18-CDA4-45FF-A1F2-5679E6A393F5}"/>
              </a:ext>
            </a:extLst>
          </p:cNvPr>
          <p:cNvPicPr>
            <a:picLocks noChangeAspect="1"/>
          </p:cNvPicPr>
          <p:nvPr/>
        </p:nvPicPr>
        <p:blipFill>
          <a:blip r:embed="rId4">
            <a:clrChange>
              <a:clrFrom>
                <a:srgbClr val="FEFEFE"/>
              </a:clrFrom>
              <a:clrTo>
                <a:srgbClr val="FEFEFE">
                  <a:alpha val="0"/>
                </a:srgbClr>
              </a:clrTo>
            </a:clrChange>
          </a:blip>
          <a:srcRect b="21237" l="18835" t="1800"/>
          <a:stretch>
            <a:fillRect/>
          </a:stretch>
        </p:blipFill>
        <p:spPr>
          <a:xfrm>
            <a:off x="0" y="-1"/>
            <a:ext cx="3801979" cy="6858001"/>
          </a:xfrm>
          <a:prstGeom prst="rect">
            <a:avLst/>
          </a:prstGeom>
        </p:spPr>
      </p:pic>
      <p:grpSp>
        <p:nvGrpSpPr>
          <p:cNvPr id="10" name="组合 9">
            <a:extLst>
              <a:ext uri="{FF2B5EF4-FFF2-40B4-BE49-F238E27FC236}">
                <a16:creationId xmlns:a16="http://schemas.microsoft.com/office/drawing/2014/main" id="{CCC0A63A-4368-4A69-BCA6-8D64D0F85CB6}"/>
              </a:ext>
            </a:extLst>
          </p:cNvPr>
          <p:cNvGrpSpPr/>
          <p:nvPr/>
        </p:nvGrpSpPr>
        <p:grpSpPr>
          <a:xfrm>
            <a:off x="7732868" y="1082391"/>
            <a:ext cx="2571423" cy="1919433"/>
            <a:chOff x="3600939" y="922846"/>
            <a:chExt cx="2571423" cy="1919433"/>
          </a:xfrm>
        </p:grpSpPr>
        <p:pic>
          <p:nvPicPr>
            <p:cNvPr id="13" name="图片 12">
              <a:extLst>
                <a:ext uri="{FF2B5EF4-FFF2-40B4-BE49-F238E27FC236}">
                  <a16:creationId xmlns:a16="http://schemas.microsoft.com/office/drawing/2014/main" id="{DA5DED78-0881-4006-8B3D-E39D7441142C}"/>
                </a:ext>
              </a:extLst>
            </p:cNvPr>
            <p:cNvPicPr>
              <a:picLocks noChangeAspect="1"/>
            </p:cNvPicPr>
            <p:nvPr/>
          </p:nvPicPr>
          <p:blipFill>
            <a:blip r:embed="rId5"/>
            <a:stretch>
              <a:fillRect/>
            </a:stretch>
          </p:blipFill>
          <p:spPr>
            <a:xfrm>
              <a:off x="4499932" y="922846"/>
              <a:ext cx="695004" cy="560881"/>
            </a:xfrm>
            <a:prstGeom prst="rect">
              <a:avLst/>
            </a:prstGeom>
          </p:spPr>
        </p:pic>
        <p:grpSp>
          <p:nvGrpSpPr>
            <p:cNvPr id="14" name="组合 13">
              <a:extLst>
                <a:ext uri="{FF2B5EF4-FFF2-40B4-BE49-F238E27FC236}">
                  <a16:creationId xmlns:a16="http://schemas.microsoft.com/office/drawing/2014/main" id="{F196713E-34BA-4FEE-A403-B442A16C1A44}"/>
                </a:ext>
              </a:extLst>
            </p:cNvPr>
            <p:cNvGrpSpPr/>
            <p:nvPr/>
          </p:nvGrpSpPr>
          <p:grpSpPr>
            <a:xfrm>
              <a:off x="3600939" y="1601006"/>
              <a:ext cx="2571423" cy="1241273"/>
              <a:chOff x="3732885" y="1146958"/>
              <a:chExt cx="2571423" cy="1241273"/>
            </a:xfrm>
          </p:grpSpPr>
          <p:sp>
            <p:nvSpPr>
              <p:cNvPr id="15" name="文本框 14">
                <a:extLst>
                  <a:ext uri="{FF2B5EF4-FFF2-40B4-BE49-F238E27FC236}">
                    <a16:creationId xmlns:a16="http://schemas.microsoft.com/office/drawing/2014/main" id="{8F43862C-6BD8-4202-AAC1-2AB182C9C357}"/>
                  </a:ext>
                </a:extLst>
              </p:cNvPr>
              <p:cNvSpPr txBox="1"/>
              <p:nvPr/>
            </p:nvSpPr>
            <p:spPr>
              <a:xfrm>
                <a:off x="3363938" y="1151870"/>
                <a:ext cx="3230880" cy="1005840"/>
              </a:xfrm>
              <a:prstGeom prst="rect">
                <a:avLst/>
              </a:prstGeom>
              <a:noFill/>
            </p:spPr>
            <p:txBody>
              <a:bodyPr anchor="ctr" rtlCol="0" wrap="none">
                <a:spAutoFit/>
              </a:bodyPr>
              <a:lstStyle/>
              <a:p>
                <a:pPr algn="ctr"/>
                <a:r>
                  <a:rPr altLang="en-US" lang="zh-CN" sz="6000">
                    <a:solidFill>
                      <a:srgbClr val="1C1317"/>
                    </a:solidFill>
                    <a:latin charset="-122" panose="00020600040101010101" pitchFamily="18" typeface="汉仪旗黑X4-75W"/>
                    <a:ea charset="-122" panose="00020600040101010101" pitchFamily="18" typeface="汉仪旗黑X4-75W"/>
                  </a:rPr>
                  <a:t>输入标题</a:t>
                </a:r>
              </a:p>
            </p:txBody>
          </p:sp>
          <p:sp>
            <p:nvSpPr>
              <p:cNvPr id="16" name="文本框 15">
                <a:extLst>
                  <a:ext uri="{FF2B5EF4-FFF2-40B4-BE49-F238E27FC236}">
                    <a16:creationId xmlns:a16="http://schemas.microsoft.com/office/drawing/2014/main" id="{2F7B9D21-175A-44F3-92C3-17E775351154}"/>
                  </a:ext>
                </a:extLst>
              </p:cNvPr>
              <p:cNvSpPr txBox="1"/>
              <p:nvPr/>
            </p:nvSpPr>
            <p:spPr>
              <a:xfrm>
                <a:off x="3801040" y="2018899"/>
                <a:ext cx="2491105" cy="365760"/>
              </a:xfrm>
              <a:prstGeom prst="rect">
                <a:avLst/>
              </a:prstGeom>
              <a:noFill/>
            </p:spPr>
            <p:txBody>
              <a:bodyPr rtlCol="0" wrap="none">
                <a:spAutoFit/>
              </a:bodyPr>
              <a:lstStyle/>
              <a:p>
                <a:pPr algn="ctr"/>
                <a:r>
                  <a:rPr altLang="zh-CN" lang="en-US" spc="900">
                    <a:solidFill>
                      <a:srgbClr val="FD002D"/>
                    </a:solidFill>
                    <a:latin charset="-122" panose="020b0502040204020203" pitchFamily="34" typeface="Microsoft YaHei UI Light"/>
                    <a:ea charset="-122" panose="020b0502040204020203" pitchFamily="34" typeface="Microsoft YaHei UI Light"/>
                  </a:rPr>
                  <a:t>TITLE HERE</a:t>
                </a:r>
              </a:p>
            </p:txBody>
          </p:sp>
        </p:grpSp>
      </p:grpSp>
      <p:sp>
        <p:nvSpPr>
          <p:cNvPr id="23" name="文本框 22">
            <a:extLst>
              <a:ext uri="{FF2B5EF4-FFF2-40B4-BE49-F238E27FC236}">
                <a16:creationId xmlns:a16="http://schemas.microsoft.com/office/drawing/2014/main" id="{9C950A3F-2F31-4F09-B28E-A44DF1205EC3}"/>
              </a:ext>
            </a:extLst>
          </p:cNvPr>
          <p:cNvSpPr txBox="1"/>
          <p:nvPr/>
        </p:nvSpPr>
        <p:spPr>
          <a:xfrm>
            <a:off x="4138864" y="3288989"/>
            <a:ext cx="6086996" cy="1869440"/>
          </a:xfrm>
          <a:prstGeom prst="rect">
            <a:avLst/>
          </a:prstGeom>
          <a:noFill/>
        </p:spPr>
        <p:txBody>
          <a:bodyPr rtlCol="0" wrap="square">
            <a:spAutoFit/>
          </a:bodyPr>
          <a:lstStyle/>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a:t>
            </a:r>
          </a:p>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a:t>
            </a:r>
          </a:p>
        </p:txBody>
      </p:sp>
      <p:sp>
        <p:nvSpPr>
          <p:cNvPr id="24" name="文本框 23">
            <a:extLst>
              <a:ext uri="{FF2B5EF4-FFF2-40B4-BE49-F238E27FC236}">
                <a16:creationId xmlns:a16="http://schemas.microsoft.com/office/drawing/2014/main" id="{3891ED8C-DC60-4B27-A0B1-9A2A2998E4AE}"/>
              </a:ext>
            </a:extLst>
          </p:cNvPr>
          <p:cNvSpPr txBox="1"/>
          <p:nvPr/>
        </p:nvSpPr>
        <p:spPr>
          <a:xfrm>
            <a:off x="4217294" y="4745705"/>
            <a:ext cx="6086996" cy="1869440"/>
          </a:xfrm>
          <a:prstGeom prst="rect">
            <a:avLst/>
          </a:prstGeom>
          <a:noFill/>
        </p:spPr>
        <p:txBody>
          <a:bodyPr rtlCol="0" wrap="square">
            <a:spAutoFit/>
          </a:bodyPr>
          <a:lstStyle/>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a:t>
            </a:r>
          </a:p>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a:t>
            </a:r>
          </a:p>
        </p:txBody>
      </p:sp>
    </p:spTree>
    <p:extLst>
      <p:ext uri="{BB962C8B-B14F-4D97-AF65-F5344CB8AC3E}">
        <p14:creationId val="95926084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2" presetSubtype="8">
                                  <p:stCondLst>
                                    <p:cond delay="75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1000" fill="hold" id="12"/>
                                        <p:tgtEl>
                                          <p:spTgt spid="23"/>
                                        </p:tgtEl>
                                        <p:attrNameLst>
                                          <p:attrName>ppt_x</p:attrName>
                                        </p:attrNameLst>
                                      </p:cBhvr>
                                      <p:tavLst>
                                        <p:tav tm="0">
                                          <p:val>
                                            <p:strVal val="0-#ppt_w/2"/>
                                          </p:val>
                                        </p:tav>
                                        <p:tav tm="100000">
                                          <p:val>
                                            <p:strVal val="#ppt_x"/>
                                          </p:val>
                                        </p:tav>
                                      </p:tavLst>
                                    </p:anim>
                                    <p:anim calcmode="lin" valueType="num">
                                      <p:cBhvr additive="base">
                                        <p:cTn dur="1000" fill="hold" id="13"/>
                                        <p:tgtEl>
                                          <p:spTgt spid="23"/>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8">
                                  <p:stCondLst>
                                    <p:cond delay="150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1000" fill="hold" id="16"/>
                                        <p:tgtEl>
                                          <p:spTgt spid="24"/>
                                        </p:tgtEl>
                                        <p:attrNameLst>
                                          <p:attrName>ppt_x</p:attrName>
                                        </p:attrNameLst>
                                      </p:cBhvr>
                                      <p:tavLst>
                                        <p:tav tm="0">
                                          <p:val>
                                            <p:strVal val="0-#ppt_w/2"/>
                                          </p:val>
                                        </p:tav>
                                        <p:tav tm="100000">
                                          <p:val>
                                            <p:strVal val="#ppt_x"/>
                                          </p:val>
                                        </p:tav>
                                      </p:tavLst>
                                    </p:anim>
                                    <p:anim calcmode="lin" valueType="num">
                                      <p:cBhvr additive="base">
                                        <p:cTn dur="1000" fill="hold" id="17"/>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53E88253-1D28-4949-AE5B-FAD539C3C18B}"/>
              </a:ext>
            </a:extLst>
          </p:cNvPr>
          <p:cNvPicPr>
            <a:picLocks noChangeAspect="1"/>
          </p:cNvPicPr>
          <p:nvPr/>
        </p:nvPicPr>
        <p:blipFill>
          <a:blip r:embed="rId3"/>
          <a:srcRect l="2416" r="14260"/>
          <a:stretch>
            <a:fillRect/>
          </a:stretch>
        </p:blipFill>
        <p:spPr>
          <a:xfrm flipH="1" rot="16200000">
            <a:off x="6843217" y="1509217"/>
            <a:ext cx="6857998" cy="3839568"/>
          </a:xfrm>
          <a:prstGeom prst="rect">
            <a:avLst/>
          </a:prstGeom>
        </p:spPr>
      </p:pic>
      <p:pic>
        <p:nvPicPr>
          <p:cNvPr id="5" name="图片 4">
            <a:extLst>
              <a:ext uri="{FF2B5EF4-FFF2-40B4-BE49-F238E27FC236}">
                <a16:creationId xmlns:a16="http://schemas.microsoft.com/office/drawing/2014/main" id="{C26E6B8B-ECF7-4577-862A-6BAA5E52DEDE}"/>
              </a:ext>
            </a:extLst>
          </p:cNvPr>
          <p:cNvPicPr>
            <a:picLocks noChangeAspect="1"/>
          </p:cNvPicPr>
          <p:nvPr/>
        </p:nvPicPr>
        <p:blipFill>
          <a:blip r:embed="rId3"/>
          <a:srcRect l="2416" r="51883" t="60102"/>
          <a:stretch>
            <a:fillRect/>
          </a:stretch>
        </p:blipFill>
        <p:spPr>
          <a:xfrm flipH="1" rot="16200000">
            <a:off x="-1006135" y="4469254"/>
            <a:ext cx="3394881" cy="1382613"/>
          </a:xfrm>
          <a:prstGeom prst="rect">
            <a:avLst/>
          </a:prstGeom>
        </p:spPr>
      </p:pic>
      <p:grpSp>
        <p:nvGrpSpPr>
          <p:cNvPr id="29" name="组合 28">
            <a:extLst>
              <a:ext uri="{FF2B5EF4-FFF2-40B4-BE49-F238E27FC236}">
                <a16:creationId xmlns:a16="http://schemas.microsoft.com/office/drawing/2014/main" id="{D71BB186-E715-40E3-B96A-E03BB0524982}"/>
              </a:ext>
            </a:extLst>
          </p:cNvPr>
          <p:cNvGrpSpPr/>
          <p:nvPr/>
        </p:nvGrpSpPr>
        <p:grpSpPr>
          <a:xfrm>
            <a:off x="3932301" y="684672"/>
            <a:ext cx="2011183" cy="1319958"/>
            <a:chOff x="3986350" y="1054004"/>
            <a:chExt cx="2011183" cy="1319958"/>
          </a:xfrm>
        </p:grpSpPr>
        <p:sp>
          <p:nvSpPr>
            <p:cNvPr id="9" name="文本框 8">
              <a:extLst>
                <a:ext uri="{FF2B5EF4-FFF2-40B4-BE49-F238E27FC236}">
                  <a16:creationId xmlns:a16="http://schemas.microsoft.com/office/drawing/2014/main" id="{01E67DB7-3266-4F16-9421-B3B7ED1F9F97}"/>
                </a:ext>
              </a:extLst>
            </p:cNvPr>
            <p:cNvSpPr txBox="1"/>
            <p:nvPr/>
          </p:nvSpPr>
          <p:spPr>
            <a:xfrm>
              <a:off x="3505016" y="1059362"/>
              <a:ext cx="2865755" cy="1097280"/>
            </a:xfrm>
            <a:prstGeom prst="rect">
              <a:avLst/>
            </a:prstGeom>
            <a:noFill/>
          </p:spPr>
          <p:txBody>
            <a:bodyPr anchor="ctr" rtlCol="0" wrap="none">
              <a:spAutoFit/>
            </a:bodyPr>
            <a:lstStyle/>
            <a:p>
              <a:pPr algn="ctr"/>
              <a:r>
                <a:rPr altLang="en-US" lang="zh-CN" sz="6600">
                  <a:solidFill>
                    <a:srgbClr val="1C1317"/>
                  </a:solidFill>
                  <a:latin charset="-122" panose="00020600040101010101" pitchFamily="18" typeface="汉仪旗黑X4-75W"/>
                  <a:ea charset="-122" panose="00020600040101010101" pitchFamily="18" typeface="汉仪旗黑X4-75W"/>
                </a:rPr>
                <a:t>目  录</a:t>
              </a:r>
            </a:p>
          </p:txBody>
        </p:sp>
        <p:sp>
          <p:nvSpPr>
            <p:cNvPr id="10" name="文本框 9">
              <a:extLst>
                <a:ext uri="{FF2B5EF4-FFF2-40B4-BE49-F238E27FC236}">
                  <a16:creationId xmlns:a16="http://schemas.microsoft.com/office/drawing/2014/main" id="{5B322966-6220-4856-B85C-379AB466F39C}"/>
                </a:ext>
              </a:extLst>
            </p:cNvPr>
            <p:cNvSpPr txBox="1"/>
            <p:nvPr/>
          </p:nvSpPr>
          <p:spPr>
            <a:xfrm>
              <a:off x="4007214" y="2004630"/>
              <a:ext cx="1983105" cy="365760"/>
            </a:xfrm>
            <a:prstGeom prst="rect">
              <a:avLst/>
            </a:prstGeom>
            <a:noFill/>
          </p:spPr>
          <p:txBody>
            <a:bodyPr rtlCol="0" wrap="none">
              <a:spAutoFit/>
            </a:bodyPr>
            <a:lstStyle/>
            <a:p>
              <a:pPr algn="ctr"/>
              <a:r>
                <a:rPr altLang="zh-CN" lang="en-US" spc="600">
                  <a:solidFill>
                    <a:srgbClr val="FD002D"/>
                  </a:solidFill>
                  <a:latin charset="-122" panose="020b0502040204020203" pitchFamily="34" typeface="Microsoft YaHei UI Light"/>
                  <a:ea charset="-122" panose="020b0502040204020203" pitchFamily="34" typeface="Microsoft YaHei UI Light"/>
                </a:rPr>
                <a:t>CONTENTS</a:t>
              </a:r>
            </a:p>
          </p:txBody>
        </p:sp>
      </p:grpSp>
      <p:grpSp>
        <p:nvGrpSpPr>
          <p:cNvPr id="15" name="组合 14">
            <a:extLst>
              <a:ext uri="{FF2B5EF4-FFF2-40B4-BE49-F238E27FC236}">
                <a16:creationId xmlns:a16="http://schemas.microsoft.com/office/drawing/2014/main" id="{F4A83087-42CE-47BC-AB16-BBA1610158C2}"/>
              </a:ext>
            </a:extLst>
          </p:cNvPr>
          <p:cNvGrpSpPr/>
          <p:nvPr/>
        </p:nvGrpSpPr>
        <p:grpSpPr>
          <a:xfrm>
            <a:off x="3579223" y="2471429"/>
            <a:ext cx="2512476" cy="882262"/>
            <a:chOff x="3064808" y="2751645"/>
            <a:chExt cx="2512476" cy="882262"/>
          </a:xfrm>
        </p:grpSpPr>
        <p:pic>
          <p:nvPicPr>
            <p:cNvPr id="12" name="图片 11">
              <a:extLst>
                <a:ext uri="{FF2B5EF4-FFF2-40B4-BE49-F238E27FC236}">
                  <a16:creationId xmlns:a16="http://schemas.microsoft.com/office/drawing/2014/main" id="{FC0DF995-C5C5-4A98-847C-2ECE6E1CCB28}"/>
                </a:ext>
              </a:extLst>
            </p:cNvPr>
            <p:cNvPicPr>
              <a:picLocks noChangeAspect="1"/>
            </p:cNvPicPr>
            <p:nvPr/>
          </p:nvPicPr>
          <p:blipFill>
            <a:blip r:embed="rId4"/>
            <a:stretch>
              <a:fillRect/>
            </a:stretch>
          </p:blipFill>
          <p:spPr>
            <a:xfrm>
              <a:off x="3064808" y="2843733"/>
              <a:ext cx="548688" cy="585267"/>
            </a:xfrm>
            <a:prstGeom prst="rect">
              <a:avLst/>
            </a:prstGeom>
          </p:spPr>
        </p:pic>
        <p:sp>
          <p:nvSpPr>
            <p:cNvPr id="13" name="文本框 12">
              <a:extLst>
                <a:ext uri="{FF2B5EF4-FFF2-40B4-BE49-F238E27FC236}">
                  <a16:creationId xmlns:a16="http://schemas.microsoft.com/office/drawing/2014/main" id="{3FC1BA24-958E-4248-9F9A-534A91C7E016}"/>
                </a:ext>
              </a:extLst>
            </p:cNvPr>
            <p:cNvSpPr txBox="1"/>
            <p:nvPr/>
          </p:nvSpPr>
          <p:spPr>
            <a:xfrm>
              <a:off x="3343174" y="2755366"/>
              <a:ext cx="2418080" cy="762000"/>
            </a:xfrm>
            <a:prstGeom prst="rect">
              <a:avLst/>
            </a:prstGeom>
            <a:noFill/>
          </p:spPr>
          <p:txBody>
            <a:bodyPr anchor="ctr" rtlCol="0" wrap="none">
              <a:spAutoFit/>
            </a:bodyPr>
            <a:lstStyle/>
            <a:p>
              <a:pPr algn="ctr"/>
              <a:r>
                <a:rPr altLang="en-US" lang="zh-CN" sz="4400">
                  <a:solidFill>
                    <a:srgbClr val="1C1317"/>
                  </a:solidFill>
                  <a:latin charset="-122" panose="00020600040101010101" pitchFamily="18" typeface="汉仪旗黑X4-75W"/>
                  <a:ea charset="-122" panose="00020600040101010101" pitchFamily="18" typeface="汉仪旗黑X4-75W"/>
                </a:rPr>
                <a:t>第一乐章</a:t>
              </a:r>
            </a:p>
          </p:txBody>
        </p:sp>
        <p:sp>
          <p:nvSpPr>
            <p:cNvPr id="14" name="文本框 13">
              <a:extLst>
                <a:ext uri="{FF2B5EF4-FFF2-40B4-BE49-F238E27FC236}">
                  <a16:creationId xmlns:a16="http://schemas.microsoft.com/office/drawing/2014/main" id="{92B2E56D-5BA8-4C68-9FAA-19F74E154278}"/>
                </a:ext>
              </a:extLst>
            </p:cNvPr>
            <p:cNvSpPr txBox="1"/>
            <p:nvPr/>
          </p:nvSpPr>
          <p:spPr>
            <a:xfrm>
              <a:off x="3640503" y="3356908"/>
              <a:ext cx="1937067" cy="274320"/>
            </a:xfrm>
            <a:prstGeom prst="rect">
              <a:avLst/>
            </a:prstGeom>
            <a:noFill/>
          </p:spPr>
          <p:txBody>
            <a:bodyPr rtlCol="0" wrap="none">
              <a:spAutoFit/>
            </a:bodyPr>
            <a:lstStyle/>
            <a:p>
              <a:pPr algn="ctr"/>
              <a:r>
                <a:rPr altLang="zh-CN" lang="en-US" spc="1000" sz="1200">
                  <a:solidFill>
                    <a:srgbClr val="FD002D"/>
                  </a:solidFill>
                  <a:latin charset="-122" panose="020b0502040204020203" pitchFamily="34" typeface="Microsoft YaHei UI Light"/>
                  <a:ea charset="-122" panose="020b0502040204020203" pitchFamily="34" typeface="Microsoft YaHei UI Light"/>
                </a:rPr>
                <a:t>PART ONE</a:t>
              </a:r>
            </a:p>
          </p:txBody>
        </p:sp>
      </p:grpSp>
      <p:grpSp>
        <p:nvGrpSpPr>
          <p:cNvPr id="16" name="组合 15">
            <a:extLst>
              <a:ext uri="{FF2B5EF4-FFF2-40B4-BE49-F238E27FC236}">
                <a16:creationId xmlns:a16="http://schemas.microsoft.com/office/drawing/2014/main" id="{8634691E-A325-4E32-8178-D2715C720B01}"/>
              </a:ext>
            </a:extLst>
          </p:cNvPr>
          <p:cNvGrpSpPr/>
          <p:nvPr/>
        </p:nvGrpSpPr>
        <p:grpSpPr>
          <a:xfrm>
            <a:off x="3579223" y="3387751"/>
            <a:ext cx="2530911" cy="882262"/>
            <a:chOff x="3064808" y="2751645"/>
            <a:chExt cx="2530911" cy="882262"/>
          </a:xfrm>
        </p:grpSpPr>
        <p:pic>
          <p:nvPicPr>
            <p:cNvPr id="17" name="图片 16">
              <a:extLst>
                <a:ext uri="{FF2B5EF4-FFF2-40B4-BE49-F238E27FC236}">
                  <a16:creationId xmlns:a16="http://schemas.microsoft.com/office/drawing/2014/main" id="{F0059CCA-FD79-4051-84F6-8E26BAEEEF59}"/>
                </a:ext>
              </a:extLst>
            </p:cNvPr>
            <p:cNvPicPr>
              <a:picLocks noChangeAspect="1"/>
            </p:cNvPicPr>
            <p:nvPr/>
          </p:nvPicPr>
          <p:blipFill>
            <a:blip r:embed="rId4"/>
            <a:stretch>
              <a:fillRect/>
            </a:stretch>
          </p:blipFill>
          <p:spPr>
            <a:xfrm>
              <a:off x="3064808" y="2843733"/>
              <a:ext cx="548688" cy="585267"/>
            </a:xfrm>
            <a:prstGeom prst="rect">
              <a:avLst/>
            </a:prstGeom>
          </p:spPr>
        </p:pic>
        <p:sp>
          <p:nvSpPr>
            <p:cNvPr id="18" name="文本框 17">
              <a:extLst>
                <a:ext uri="{FF2B5EF4-FFF2-40B4-BE49-F238E27FC236}">
                  <a16:creationId xmlns:a16="http://schemas.microsoft.com/office/drawing/2014/main" id="{1828C76B-70EC-4574-B551-FF8C3291EC7C}"/>
                </a:ext>
              </a:extLst>
            </p:cNvPr>
            <p:cNvSpPr txBox="1"/>
            <p:nvPr/>
          </p:nvSpPr>
          <p:spPr>
            <a:xfrm>
              <a:off x="3343175" y="2755366"/>
              <a:ext cx="2418080" cy="762000"/>
            </a:xfrm>
            <a:prstGeom prst="rect">
              <a:avLst/>
            </a:prstGeom>
            <a:noFill/>
          </p:spPr>
          <p:txBody>
            <a:bodyPr anchor="ctr" rtlCol="0" wrap="none">
              <a:spAutoFit/>
            </a:bodyPr>
            <a:lstStyle/>
            <a:p>
              <a:pPr algn="ctr"/>
              <a:r>
                <a:rPr altLang="en-US" lang="zh-CN" sz="4400">
                  <a:solidFill>
                    <a:srgbClr val="1C1317"/>
                  </a:solidFill>
                  <a:latin charset="-122" panose="00020600040101010101" pitchFamily="18" typeface="汉仪旗黑X4-75W"/>
                  <a:ea charset="-122" panose="00020600040101010101" pitchFamily="18" typeface="汉仪旗黑X4-75W"/>
                </a:rPr>
                <a:t>第二乐章</a:t>
              </a:r>
            </a:p>
          </p:txBody>
        </p:sp>
        <p:sp>
          <p:nvSpPr>
            <p:cNvPr id="19" name="文本框 18">
              <a:extLst>
                <a:ext uri="{FF2B5EF4-FFF2-40B4-BE49-F238E27FC236}">
                  <a16:creationId xmlns:a16="http://schemas.microsoft.com/office/drawing/2014/main" id="{7065669D-8673-4AD7-9383-256B6925A233}"/>
                </a:ext>
              </a:extLst>
            </p:cNvPr>
            <p:cNvSpPr txBox="1"/>
            <p:nvPr/>
          </p:nvSpPr>
          <p:spPr>
            <a:xfrm>
              <a:off x="3624629" y="3356908"/>
              <a:ext cx="1968817" cy="274320"/>
            </a:xfrm>
            <a:prstGeom prst="rect">
              <a:avLst/>
            </a:prstGeom>
            <a:noFill/>
          </p:spPr>
          <p:txBody>
            <a:bodyPr rtlCol="0" wrap="none">
              <a:spAutoFit/>
            </a:bodyPr>
            <a:lstStyle/>
            <a:p>
              <a:pPr algn="ctr"/>
              <a:r>
                <a:rPr altLang="zh-CN" lang="en-US" spc="1000" sz="1200">
                  <a:solidFill>
                    <a:srgbClr val="FD002D"/>
                  </a:solidFill>
                  <a:latin charset="-122" panose="020b0502040204020203" pitchFamily="34" typeface="Microsoft YaHei UI Light"/>
                  <a:ea charset="-122" panose="020b0502040204020203" pitchFamily="34" typeface="Microsoft YaHei UI Light"/>
                </a:rPr>
                <a:t>PART TWO</a:t>
              </a:r>
            </a:p>
          </p:txBody>
        </p:sp>
      </p:grpSp>
      <p:grpSp>
        <p:nvGrpSpPr>
          <p:cNvPr id="20" name="组合 19">
            <a:extLst>
              <a:ext uri="{FF2B5EF4-FFF2-40B4-BE49-F238E27FC236}">
                <a16:creationId xmlns:a16="http://schemas.microsoft.com/office/drawing/2014/main" id="{DF4C8935-5FD2-4F8C-8972-9530F45F0392}"/>
              </a:ext>
            </a:extLst>
          </p:cNvPr>
          <p:cNvGrpSpPr/>
          <p:nvPr/>
        </p:nvGrpSpPr>
        <p:grpSpPr>
          <a:xfrm>
            <a:off x="3579223" y="4304073"/>
            <a:ext cx="2576596" cy="882262"/>
            <a:chOff x="3064808" y="2751645"/>
            <a:chExt cx="2576596" cy="882262"/>
          </a:xfrm>
        </p:grpSpPr>
        <p:pic>
          <p:nvPicPr>
            <p:cNvPr id="21" name="图片 20">
              <a:extLst>
                <a:ext uri="{FF2B5EF4-FFF2-40B4-BE49-F238E27FC236}">
                  <a16:creationId xmlns:a16="http://schemas.microsoft.com/office/drawing/2014/main" id="{83D161D4-F472-44FE-ADE2-63AB2C8FD730}"/>
                </a:ext>
              </a:extLst>
            </p:cNvPr>
            <p:cNvPicPr>
              <a:picLocks noChangeAspect="1"/>
            </p:cNvPicPr>
            <p:nvPr/>
          </p:nvPicPr>
          <p:blipFill>
            <a:blip r:embed="rId4"/>
            <a:stretch>
              <a:fillRect/>
            </a:stretch>
          </p:blipFill>
          <p:spPr>
            <a:xfrm>
              <a:off x="3064808" y="2843733"/>
              <a:ext cx="548688" cy="585267"/>
            </a:xfrm>
            <a:prstGeom prst="rect">
              <a:avLst/>
            </a:prstGeom>
          </p:spPr>
        </p:pic>
        <p:sp>
          <p:nvSpPr>
            <p:cNvPr id="22" name="文本框 21">
              <a:extLst>
                <a:ext uri="{FF2B5EF4-FFF2-40B4-BE49-F238E27FC236}">
                  <a16:creationId xmlns:a16="http://schemas.microsoft.com/office/drawing/2014/main" id="{B5642049-29E0-47D0-8464-85A27CE237DD}"/>
                </a:ext>
              </a:extLst>
            </p:cNvPr>
            <p:cNvSpPr txBox="1"/>
            <p:nvPr/>
          </p:nvSpPr>
          <p:spPr>
            <a:xfrm>
              <a:off x="3343175" y="2755365"/>
              <a:ext cx="2418080" cy="762000"/>
            </a:xfrm>
            <a:prstGeom prst="rect">
              <a:avLst/>
            </a:prstGeom>
            <a:noFill/>
          </p:spPr>
          <p:txBody>
            <a:bodyPr anchor="ctr" rtlCol="0" wrap="none">
              <a:spAutoFit/>
            </a:bodyPr>
            <a:lstStyle/>
            <a:p>
              <a:pPr algn="ctr"/>
              <a:r>
                <a:rPr altLang="en-US" lang="zh-CN" sz="4400">
                  <a:solidFill>
                    <a:srgbClr val="1C1317"/>
                  </a:solidFill>
                  <a:latin charset="-122" panose="00020600040101010101" pitchFamily="18" typeface="汉仪旗黑X4-75W"/>
                  <a:ea charset="-122" panose="00020600040101010101" pitchFamily="18" typeface="汉仪旗黑X4-75W"/>
                </a:rPr>
                <a:t>第三乐章</a:t>
              </a:r>
            </a:p>
          </p:txBody>
        </p:sp>
        <p:sp>
          <p:nvSpPr>
            <p:cNvPr id="23" name="文本框 22">
              <a:extLst>
                <a:ext uri="{FF2B5EF4-FFF2-40B4-BE49-F238E27FC236}">
                  <a16:creationId xmlns:a16="http://schemas.microsoft.com/office/drawing/2014/main" id="{8FFAC312-D231-4604-9369-E539A307A2F0}"/>
                </a:ext>
              </a:extLst>
            </p:cNvPr>
            <p:cNvSpPr txBox="1"/>
            <p:nvPr/>
          </p:nvSpPr>
          <p:spPr>
            <a:xfrm>
              <a:off x="3577004" y="3356907"/>
              <a:ext cx="2064067" cy="274320"/>
            </a:xfrm>
            <a:prstGeom prst="rect">
              <a:avLst/>
            </a:prstGeom>
            <a:noFill/>
          </p:spPr>
          <p:txBody>
            <a:bodyPr rtlCol="0" wrap="none">
              <a:spAutoFit/>
            </a:bodyPr>
            <a:lstStyle/>
            <a:p>
              <a:pPr algn="ctr"/>
              <a:r>
                <a:rPr altLang="zh-CN" lang="en-US" spc="800" sz="1200">
                  <a:solidFill>
                    <a:srgbClr val="FD002D"/>
                  </a:solidFill>
                  <a:latin charset="-122" panose="020b0502040204020203" pitchFamily="34" typeface="Microsoft YaHei UI Light"/>
                  <a:ea charset="-122" panose="020b0502040204020203" pitchFamily="34" typeface="Microsoft YaHei UI Light"/>
                </a:rPr>
                <a:t>PART THREE</a:t>
              </a:r>
            </a:p>
          </p:txBody>
        </p:sp>
      </p:grpSp>
      <p:grpSp>
        <p:nvGrpSpPr>
          <p:cNvPr id="24" name="组合 23">
            <a:extLst>
              <a:ext uri="{FF2B5EF4-FFF2-40B4-BE49-F238E27FC236}">
                <a16:creationId xmlns:a16="http://schemas.microsoft.com/office/drawing/2014/main" id="{082CE42C-CFDA-4942-85C6-14DC1D6117C4}"/>
              </a:ext>
            </a:extLst>
          </p:cNvPr>
          <p:cNvGrpSpPr/>
          <p:nvPr/>
        </p:nvGrpSpPr>
        <p:grpSpPr>
          <a:xfrm>
            <a:off x="3579223" y="5220394"/>
            <a:ext cx="2556558" cy="882262"/>
            <a:chOff x="3064808" y="2751645"/>
            <a:chExt cx="2556558" cy="882262"/>
          </a:xfrm>
        </p:grpSpPr>
        <p:pic>
          <p:nvPicPr>
            <p:cNvPr id="25" name="图片 24">
              <a:extLst>
                <a:ext uri="{FF2B5EF4-FFF2-40B4-BE49-F238E27FC236}">
                  <a16:creationId xmlns:a16="http://schemas.microsoft.com/office/drawing/2014/main" id="{3F365145-CB91-4FC3-A4C0-9551CD8BB87B}"/>
                </a:ext>
              </a:extLst>
            </p:cNvPr>
            <p:cNvPicPr>
              <a:picLocks noChangeAspect="1"/>
            </p:cNvPicPr>
            <p:nvPr/>
          </p:nvPicPr>
          <p:blipFill>
            <a:blip r:embed="rId4"/>
            <a:stretch>
              <a:fillRect/>
            </a:stretch>
          </p:blipFill>
          <p:spPr>
            <a:xfrm>
              <a:off x="3064808" y="2843733"/>
              <a:ext cx="548688" cy="585267"/>
            </a:xfrm>
            <a:prstGeom prst="rect">
              <a:avLst/>
            </a:prstGeom>
          </p:spPr>
        </p:pic>
        <p:sp>
          <p:nvSpPr>
            <p:cNvPr id="26" name="文本框 25">
              <a:extLst>
                <a:ext uri="{FF2B5EF4-FFF2-40B4-BE49-F238E27FC236}">
                  <a16:creationId xmlns:a16="http://schemas.microsoft.com/office/drawing/2014/main" id="{4E088214-8719-439D-8612-D6092667DBA1}"/>
                </a:ext>
              </a:extLst>
            </p:cNvPr>
            <p:cNvSpPr txBox="1"/>
            <p:nvPr/>
          </p:nvSpPr>
          <p:spPr>
            <a:xfrm>
              <a:off x="3343173" y="2755365"/>
              <a:ext cx="2418080" cy="762000"/>
            </a:xfrm>
            <a:prstGeom prst="rect">
              <a:avLst/>
            </a:prstGeom>
            <a:noFill/>
          </p:spPr>
          <p:txBody>
            <a:bodyPr anchor="ctr" rtlCol="0" wrap="none">
              <a:spAutoFit/>
            </a:bodyPr>
            <a:lstStyle/>
            <a:p>
              <a:pPr algn="ctr"/>
              <a:r>
                <a:rPr altLang="en-US" lang="zh-CN" sz="4400">
                  <a:solidFill>
                    <a:srgbClr val="1C1317"/>
                  </a:solidFill>
                  <a:latin charset="-122" panose="00020600040101010101" pitchFamily="18" typeface="汉仪旗黑X4-75W"/>
                  <a:ea charset="-122" panose="00020600040101010101" pitchFamily="18" typeface="汉仪旗黑X4-75W"/>
                </a:rPr>
                <a:t>第四乐章</a:t>
              </a:r>
            </a:p>
          </p:txBody>
        </p:sp>
        <p:sp>
          <p:nvSpPr>
            <p:cNvPr id="27" name="文本框 26">
              <a:extLst>
                <a:ext uri="{FF2B5EF4-FFF2-40B4-BE49-F238E27FC236}">
                  <a16:creationId xmlns:a16="http://schemas.microsoft.com/office/drawing/2014/main" id="{FD6D7469-2122-4629-9398-67CAEDB4DC6C}"/>
                </a:ext>
              </a:extLst>
            </p:cNvPr>
            <p:cNvSpPr txBox="1"/>
            <p:nvPr/>
          </p:nvSpPr>
          <p:spPr>
            <a:xfrm>
              <a:off x="3596847" y="3356907"/>
              <a:ext cx="2024380" cy="274320"/>
            </a:xfrm>
            <a:prstGeom prst="rect">
              <a:avLst/>
            </a:prstGeom>
            <a:noFill/>
          </p:spPr>
          <p:txBody>
            <a:bodyPr rtlCol="0" wrap="none">
              <a:spAutoFit/>
            </a:bodyPr>
            <a:lstStyle/>
            <a:p>
              <a:pPr algn="ctr"/>
              <a:r>
                <a:rPr altLang="zh-CN" lang="en-US" spc="900" sz="1200">
                  <a:solidFill>
                    <a:srgbClr val="FD002D"/>
                  </a:solidFill>
                  <a:latin charset="-122" panose="020b0502040204020203" pitchFamily="34" typeface="Microsoft YaHei UI Light"/>
                  <a:ea charset="-122" panose="020b0502040204020203" pitchFamily="34" typeface="Microsoft YaHei UI Light"/>
                </a:rPr>
                <a:t>PART FOUR</a:t>
              </a:r>
            </a:p>
          </p:txBody>
        </p:sp>
      </p:grpSp>
      <p:pic>
        <p:nvPicPr>
          <p:cNvPr id="30" name="图片 29">
            <a:extLst>
              <a:ext uri="{FF2B5EF4-FFF2-40B4-BE49-F238E27FC236}">
                <a16:creationId xmlns:a16="http://schemas.microsoft.com/office/drawing/2014/main" id="{F85B7748-2426-4AB4-83D8-A553138FF3A9}"/>
              </a:ext>
            </a:extLst>
          </p:cNvPr>
          <p:cNvPicPr>
            <a:picLocks noChangeAspect="1"/>
          </p:cNvPicPr>
          <p:nvPr/>
        </p:nvPicPr>
        <p:blipFill>
          <a:blip r:embed="rId5"/>
          <a:stretch>
            <a:fillRect/>
          </a:stretch>
        </p:blipFill>
        <p:spPr>
          <a:xfrm>
            <a:off x="322816" y="286952"/>
            <a:ext cx="795439" cy="795439"/>
          </a:xfrm>
          <a:prstGeom prst="rect">
            <a:avLst/>
          </a:prstGeom>
        </p:spPr>
      </p:pic>
    </p:spTree>
    <p:extLst>
      <p:ext uri="{BB962C8B-B14F-4D97-AF65-F5344CB8AC3E}">
        <p14:creationId val="2098046845"/>
      </p:ext>
    </p:extLst>
  </p:cSld>
  <p:clrMapOvr>
    <a:masterClrMapping/>
  </p:clrMapOvr>
  <p:transition spd="med">
    <p:pull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9"/>
                                        </p:tgtEl>
                                        <p:attrNameLst>
                                          <p:attrName>style.visibility</p:attrName>
                                        </p:attrNameLst>
                                      </p:cBhvr>
                                      <p:to>
                                        <p:strVal val="visible"/>
                                      </p:to>
                                    </p:set>
                                    <p:animEffect filter="fade" transition="in">
                                      <p:cBhvr>
                                        <p:cTn dur="1000" id="7"/>
                                        <p:tgtEl>
                                          <p:spTgt spid="29"/>
                                        </p:tgtEl>
                                      </p:cBhvr>
                                    </p:animEffect>
                                    <p:anim calcmode="lin" valueType="num">
                                      <p:cBhvr>
                                        <p:cTn dur="1000" fill="hold" id="8"/>
                                        <p:tgtEl>
                                          <p:spTgt spid="29"/>
                                        </p:tgtEl>
                                        <p:attrNameLst>
                                          <p:attrName>ppt_x</p:attrName>
                                        </p:attrNameLst>
                                      </p:cBhvr>
                                      <p:tavLst>
                                        <p:tav tm="0">
                                          <p:val>
                                            <p:strVal val="#ppt_x"/>
                                          </p:val>
                                        </p:tav>
                                        <p:tav tm="100000">
                                          <p:val>
                                            <p:strVal val="#ppt_x"/>
                                          </p:val>
                                        </p:tav>
                                      </p:tavLst>
                                    </p:anim>
                                    <p:anim calcmode="lin" valueType="num">
                                      <p:cBhvr>
                                        <p:cTn dur="1000" fill="hold" id="9"/>
                                        <p:tgtEl>
                                          <p:spTgt spid="29"/>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75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150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2250"/>
                                  </p:stCondLst>
                                  <p:childTnLst>
                                    <p:set>
                                      <p:cBhvr>
                                        <p:cTn dur="1" fill="hold" id="21">
                                          <p:stCondLst>
                                            <p:cond delay="0"/>
                                          </p:stCondLst>
                                        </p:cTn>
                                        <p:tgtEl>
                                          <p:spTgt spid="20"/>
                                        </p:tgtEl>
                                        <p:attrNameLst>
                                          <p:attrName>style.visibility</p:attrName>
                                        </p:attrNameLst>
                                      </p:cBhvr>
                                      <p:to>
                                        <p:strVal val="visible"/>
                                      </p:to>
                                    </p:set>
                                    <p:animEffect filter="fade" transition="in">
                                      <p:cBhvr>
                                        <p:cTn dur="1000" id="22"/>
                                        <p:tgtEl>
                                          <p:spTgt spid="20"/>
                                        </p:tgtEl>
                                      </p:cBhvr>
                                    </p:animEffect>
                                    <p:anim calcmode="lin" valueType="num">
                                      <p:cBhvr>
                                        <p:cTn dur="1000" fill="hold" id="23"/>
                                        <p:tgtEl>
                                          <p:spTgt spid="20"/>
                                        </p:tgtEl>
                                        <p:attrNameLst>
                                          <p:attrName>ppt_x</p:attrName>
                                        </p:attrNameLst>
                                      </p:cBhvr>
                                      <p:tavLst>
                                        <p:tav tm="0">
                                          <p:val>
                                            <p:strVal val="#ppt_x"/>
                                          </p:val>
                                        </p:tav>
                                        <p:tav tm="100000">
                                          <p:val>
                                            <p:strVal val="#ppt_x"/>
                                          </p:val>
                                        </p:tav>
                                      </p:tavLst>
                                    </p:anim>
                                    <p:anim calcmode="lin" valueType="num">
                                      <p:cBhvr>
                                        <p:cTn dur="1000" fill="hold" id="24"/>
                                        <p:tgtEl>
                                          <p:spTgt spid="20"/>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3000"/>
                                  </p:stCondLst>
                                  <p:childTnLst>
                                    <p:set>
                                      <p:cBhvr>
                                        <p:cTn dur="1" fill="hold" id="26">
                                          <p:stCondLst>
                                            <p:cond delay="0"/>
                                          </p:stCondLst>
                                        </p:cTn>
                                        <p:tgtEl>
                                          <p:spTgt spid="24"/>
                                        </p:tgtEl>
                                        <p:attrNameLst>
                                          <p:attrName>style.visibility</p:attrName>
                                        </p:attrNameLst>
                                      </p:cBhvr>
                                      <p:to>
                                        <p:strVal val="visible"/>
                                      </p:to>
                                    </p:set>
                                    <p:animEffect filter="fade" transition="in">
                                      <p:cBhvr>
                                        <p:cTn dur="1000" id="27"/>
                                        <p:tgtEl>
                                          <p:spTgt spid="24"/>
                                        </p:tgtEl>
                                      </p:cBhvr>
                                    </p:animEffect>
                                    <p:anim calcmode="lin" valueType="num">
                                      <p:cBhvr>
                                        <p:cTn dur="1000" fill="hold" id="28"/>
                                        <p:tgtEl>
                                          <p:spTgt spid="24"/>
                                        </p:tgtEl>
                                        <p:attrNameLst>
                                          <p:attrName>ppt_x</p:attrName>
                                        </p:attrNameLst>
                                      </p:cBhvr>
                                      <p:tavLst>
                                        <p:tav tm="0">
                                          <p:val>
                                            <p:strVal val="#ppt_x"/>
                                          </p:val>
                                        </p:tav>
                                        <p:tav tm="100000">
                                          <p:val>
                                            <p:strVal val="#ppt_x"/>
                                          </p:val>
                                        </p:tav>
                                      </p:tavLst>
                                    </p:anim>
                                    <p:anim calcmode="lin" valueType="num">
                                      <p:cBhvr>
                                        <p:cTn dur="1000" fill="hold" id="29"/>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0" name="图片 49">
            <a:extLst>
              <a:ext uri="{FF2B5EF4-FFF2-40B4-BE49-F238E27FC236}">
                <a16:creationId xmlns:a16="http://schemas.microsoft.com/office/drawing/2014/main" id="{A07694F6-D195-406E-9353-C06BFA7811A1}"/>
              </a:ext>
            </a:extLst>
          </p:cNvPr>
          <p:cNvPicPr>
            <a:picLocks noChangeAspect="1"/>
          </p:cNvPicPr>
          <p:nvPr/>
        </p:nvPicPr>
        <p:blipFill>
          <a:blip r:embed="rId3"/>
          <a:srcRect b="36706"/>
          <a:stretch>
            <a:fillRect/>
          </a:stretch>
        </p:blipFill>
        <p:spPr>
          <a:xfrm>
            <a:off x="0" y="3258101"/>
            <a:ext cx="12192000" cy="3599899"/>
          </a:xfrm>
          <a:prstGeom prst="rect">
            <a:avLst/>
          </a:prstGeom>
        </p:spPr>
      </p:pic>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4"/>
          <a:stretch>
            <a:fillRect/>
          </a:stretch>
        </p:blipFill>
        <p:spPr>
          <a:xfrm>
            <a:off x="322816" y="286952"/>
            <a:ext cx="795439" cy="795439"/>
          </a:xfrm>
          <a:prstGeom prst="rect">
            <a:avLst/>
          </a:prstGeom>
        </p:spPr>
      </p:pic>
      <p:pic>
        <p:nvPicPr>
          <p:cNvPr id="18" name="图片 17">
            <a:extLst>
              <a:ext uri="{FF2B5EF4-FFF2-40B4-BE49-F238E27FC236}">
                <a16:creationId xmlns:a16="http://schemas.microsoft.com/office/drawing/2014/main" id="{0AB8DD9A-2326-41B9-BD78-9783B1B31688}"/>
              </a:ext>
            </a:extLst>
          </p:cNvPr>
          <p:cNvPicPr>
            <a:picLocks noChangeAspect="1"/>
          </p:cNvPicPr>
          <p:nvPr/>
        </p:nvPicPr>
        <p:blipFill>
          <a:blip r:embed="rId5"/>
          <a:srcRect b="8607"/>
          <a:stretch>
            <a:fillRect/>
          </a:stretch>
        </p:blipFill>
        <p:spPr>
          <a:xfrm>
            <a:off x="1060268" y="2088550"/>
            <a:ext cx="10071465" cy="4769450"/>
          </a:xfrm>
          <a:prstGeom prst="rect">
            <a:avLst/>
          </a:prstGeom>
        </p:spPr>
      </p:pic>
      <p:sp>
        <p:nvSpPr>
          <p:cNvPr id="47" name="文本框 46">
            <a:extLst>
              <a:ext uri="{FF2B5EF4-FFF2-40B4-BE49-F238E27FC236}">
                <a16:creationId xmlns:a16="http://schemas.microsoft.com/office/drawing/2014/main" id="{8CF530DD-CF1C-4B39-9865-13F2F551651A}"/>
              </a:ext>
            </a:extLst>
          </p:cNvPr>
          <p:cNvSpPr txBox="1"/>
          <p:nvPr/>
        </p:nvSpPr>
        <p:spPr>
          <a:xfrm>
            <a:off x="4811916" y="918999"/>
            <a:ext cx="2568168" cy="2225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48" name="文本框 47">
            <a:extLst>
              <a:ext uri="{FF2B5EF4-FFF2-40B4-BE49-F238E27FC236}">
                <a16:creationId xmlns:a16="http://schemas.microsoft.com/office/drawing/2014/main" id="{1E50581D-D012-4BFD-A588-F6B1C075C761}"/>
              </a:ext>
            </a:extLst>
          </p:cNvPr>
          <p:cNvSpPr txBox="1"/>
          <p:nvPr/>
        </p:nvSpPr>
        <p:spPr>
          <a:xfrm>
            <a:off x="1938948" y="1503774"/>
            <a:ext cx="2568168" cy="2225040"/>
          </a:xfrm>
          <a:prstGeom prst="rect">
            <a:avLst/>
          </a:prstGeom>
          <a:noFill/>
        </p:spPr>
        <p:txBody>
          <a:bodyPr rtlCol="0" wrap="square">
            <a:spAutoFit/>
          </a:bodyPr>
          <a:lstStyle/>
          <a:p>
            <a:pPr algn="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49" name="文本框 48">
            <a:extLst>
              <a:ext uri="{FF2B5EF4-FFF2-40B4-BE49-F238E27FC236}">
                <a16:creationId xmlns:a16="http://schemas.microsoft.com/office/drawing/2014/main" id="{7C4CC92D-F97F-4EE4-81B4-EF0DBD5CA054}"/>
              </a:ext>
            </a:extLst>
          </p:cNvPr>
          <p:cNvSpPr txBox="1"/>
          <p:nvPr/>
        </p:nvSpPr>
        <p:spPr>
          <a:xfrm>
            <a:off x="7684881" y="1503774"/>
            <a:ext cx="2568168" cy="2225040"/>
          </a:xfrm>
          <a:prstGeom prst="rect">
            <a:avLst/>
          </a:prstGeom>
          <a:noFill/>
        </p:spPr>
        <p:txBody>
          <a:bodyPr rtlCol="0" wrap="square">
            <a:spAutoFit/>
          </a:bodyPr>
          <a:lstStyle/>
          <a:p>
            <a:pP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Tree>
    <p:extLst>
      <p:ext uri="{BB962C8B-B14F-4D97-AF65-F5344CB8AC3E}">
        <p14:creationId val="21057263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750"/>
                                  </p:stCondLst>
                                  <p:childTnLst>
                                    <p:set>
                                      <p:cBhvr>
                                        <p:cTn dur="1" fill="hold" id="11">
                                          <p:stCondLst>
                                            <p:cond delay="0"/>
                                          </p:stCondLst>
                                        </p:cTn>
                                        <p:tgtEl>
                                          <p:spTgt spid="48"/>
                                        </p:tgtEl>
                                        <p:attrNameLst>
                                          <p:attrName>style.visibility</p:attrName>
                                        </p:attrNameLst>
                                      </p:cBhvr>
                                      <p:to>
                                        <p:strVal val="visible"/>
                                      </p:to>
                                    </p:set>
                                    <p:animEffect filter="fade" transition="in">
                                      <p:cBhvr>
                                        <p:cTn dur="1000" id="12"/>
                                        <p:tgtEl>
                                          <p:spTgt spid="48"/>
                                        </p:tgtEl>
                                      </p:cBhvr>
                                    </p:animEffect>
                                    <p:anim calcmode="lin" valueType="num">
                                      <p:cBhvr>
                                        <p:cTn dur="1000" fill="hold" id="13"/>
                                        <p:tgtEl>
                                          <p:spTgt spid="48"/>
                                        </p:tgtEl>
                                        <p:attrNameLst>
                                          <p:attrName>ppt_x</p:attrName>
                                        </p:attrNameLst>
                                      </p:cBhvr>
                                      <p:tavLst>
                                        <p:tav tm="0">
                                          <p:val>
                                            <p:strVal val="#ppt_x"/>
                                          </p:val>
                                        </p:tav>
                                        <p:tav tm="100000">
                                          <p:val>
                                            <p:strVal val="#ppt_x"/>
                                          </p:val>
                                        </p:tav>
                                      </p:tavLst>
                                    </p:anim>
                                    <p:anim calcmode="lin" valueType="num">
                                      <p:cBhvr>
                                        <p:cTn dur="1000" fill="hold" id="14"/>
                                        <p:tgtEl>
                                          <p:spTgt spid="48"/>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1500"/>
                                  </p:stCondLst>
                                  <p:childTnLst>
                                    <p:set>
                                      <p:cBhvr>
                                        <p:cTn dur="1" fill="hold" id="16">
                                          <p:stCondLst>
                                            <p:cond delay="0"/>
                                          </p:stCondLst>
                                        </p:cTn>
                                        <p:tgtEl>
                                          <p:spTgt spid="47"/>
                                        </p:tgtEl>
                                        <p:attrNameLst>
                                          <p:attrName>style.visibility</p:attrName>
                                        </p:attrNameLst>
                                      </p:cBhvr>
                                      <p:to>
                                        <p:strVal val="visible"/>
                                      </p:to>
                                    </p:set>
                                    <p:animEffect filter="fade" transition="in">
                                      <p:cBhvr>
                                        <p:cTn dur="1000" id="17"/>
                                        <p:tgtEl>
                                          <p:spTgt spid="47"/>
                                        </p:tgtEl>
                                      </p:cBhvr>
                                    </p:animEffect>
                                    <p:anim calcmode="lin" valueType="num">
                                      <p:cBhvr>
                                        <p:cTn dur="1000" fill="hold" id="18"/>
                                        <p:tgtEl>
                                          <p:spTgt spid="47"/>
                                        </p:tgtEl>
                                        <p:attrNameLst>
                                          <p:attrName>ppt_x</p:attrName>
                                        </p:attrNameLst>
                                      </p:cBhvr>
                                      <p:tavLst>
                                        <p:tav tm="0">
                                          <p:val>
                                            <p:strVal val="#ppt_x"/>
                                          </p:val>
                                        </p:tav>
                                        <p:tav tm="100000">
                                          <p:val>
                                            <p:strVal val="#ppt_x"/>
                                          </p:val>
                                        </p:tav>
                                      </p:tavLst>
                                    </p:anim>
                                    <p:anim calcmode="lin" valueType="num">
                                      <p:cBhvr>
                                        <p:cTn dur="1000" fill="hold" id="19"/>
                                        <p:tgtEl>
                                          <p:spTgt spid="47"/>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2250"/>
                                  </p:stCondLst>
                                  <p:childTnLst>
                                    <p:set>
                                      <p:cBhvr>
                                        <p:cTn dur="1" fill="hold" id="21">
                                          <p:stCondLst>
                                            <p:cond delay="0"/>
                                          </p:stCondLst>
                                        </p:cTn>
                                        <p:tgtEl>
                                          <p:spTgt spid="49"/>
                                        </p:tgtEl>
                                        <p:attrNameLst>
                                          <p:attrName>style.visibility</p:attrName>
                                        </p:attrNameLst>
                                      </p:cBhvr>
                                      <p:to>
                                        <p:strVal val="visible"/>
                                      </p:to>
                                    </p:set>
                                    <p:animEffect filter="fade" transition="in">
                                      <p:cBhvr>
                                        <p:cTn dur="1000" id="22"/>
                                        <p:tgtEl>
                                          <p:spTgt spid="49"/>
                                        </p:tgtEl>
                                      </p:cBhvr>
                                    </p:animEffect>
                                    <p:anim calcmode="lin" valueType="num">
                                      <p:cBhvr>
                                        <p:cTn dur="1000" fill="hold" id="23"/>
                                        <p:tgtEl>
                                          <p:spTgt spid="49"/>
                                        </p:tgtEl>
                                        <p:attrNameLst>
                                          <p:attrName>ppt_x</p:attrName>
                                        </p:attrNameLst>
                                      </p:cBhvr>
                                      <p:tavLst>
                                        <p:tav tm="0">
                                          <p:val>
                                            <p:strVal val="#ppt_x"/>
                                          </p:val>
                                        </p:tav>
                                        <p:tav tm="100000">
                                          <p:val>
                                            <p:strVal val="#ppt_x"/>
                                          </p:val>
                                        </p:tav>
                                      </p:tavLst>
                                    </p:anim>
                                    <p:anim calcmode="lin" valueType="num">
                                      <p:cBhvr>
                                        <p:cTn dur="1000" fill="hold" id="24"/>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62870472-1A0F-43B2-A3A7-971C7E7E6697}"/>
              </a:ext>
            </a:extLst>
          </p:cNvPr>
          <p:cNvPicPr>
            <a:picLocks noChangeAspect="1"/>
          </p:cNvPicPr>
          <p:nvPr/>
        </p:nvPicPr>
        <p:blipFill>
          <a:blip r:embed="rId3"/>
          <a:stretch>
            <a:fillRect/>
          </a:stretch>
        </p:blipFill>
        <p:spPr>
          <a:xfrm>
            <a:off x="3102604" y="414266"/>
            <a:ext cx="5986791" cy="6029467"/>
          </a:xfrm>
          <a:prstGeom prst="rect">
            <a:avLst/>
          </a:prstGeom>
        </p:spPr>
      </p:pic>
      <p:grpSp>
        <p:nvGrpSpPr>
          <p:cNvPr id="10" name="组合 9">
            <a:extLst>
              <a:ext uri="{FF2B5EF4-FFF2-40B4-BE49-F238E27FC236}">
                <a16:creationId xmlns:a16="http://schemas.microsoft.com/office/drawing/2014/main" id="{E92A4418-FCDB-415A-9467-932D340D677F}"/>
              </a:ext>
            </a:extLst>
          </p:cNvPr>
          <p:cNvGrpSpPr/>
          <p:nvPr/>
        </p:nvGrpSpPr>
        <p:grpSpPr>
          <a:xfrm>
            <a:off x="5014406" y="2356394"/>
            <a:ext cx="2273123" cy="1517407"/>
            <a:chOff x="5027475" y="2303914"/>
            <a:chExt cx="2273123" cy="1517407"/>
          </a:xfrm>
        </p:grpSpPr>
        <p:grpSp>
          <p:nvGrpSpPr>
            <p:cNvPr id="8" name="组合 7">
              <a:extLst>
                <a:ext uri="{FF2B5EF4-FFF2-40B4-BE49-F238E27FC236}">
                  <a16:creationId xmlns:a16="http://schemas.microsoft.com/office/drawing/2014/main" id="{659F96D1-5EB3-48D1-92B8-50D09999A425}"/>
                </a:ext>
              </a:extLst>
            </p:cNvPr>
            <p:cNvGrpSpPr/>
            <p:nvPr/>
          </p:nvGrpSpPr>
          <p:grpSpPr>
            <a:xfrm>
              <a:off x="5027475" y="2850084"/>
              <a:ext cx="2273123" cy="971237"/>
              <a:chOff x="5027475" y="2850084"/>
              <a:chExt cx="2273123" cy="971237"/>
            </a:xfrm>
          </p:grpSpPr>
          <p:sp>
            <p:nvSpPr>
              <p:cNvPr id="6" name="文本框 5">
                <a:extLst>
                  <a:ext uri="{FF2B5EF4-FFF2-40B4-BE49-F238E27FC236}">
                    <a16:creationId xmlns:a16="http://schemas.microsoft.com/office/drawing/2014/main" id="{22ED69BC-04DB-41EF-8C06-215A1E876C76}"/>
                  </a:ext>
                </a:extLst>
              </p:cNvPr>
              <p:cNvSpPr txBox="1"/>
              <p:nvPr/>
            </p:nvSpPr>
            <p:spPr>
              <a:xfrm>
                <a:off x="4785358" y="2854103"/>
                <a:ext cx="2621280" cy="822960"/>
              </a:xfrm>
              <a:prstGeom prst="rect">
                <a:avLst/>
              </a:prstGeom>
              <a:noFill/>
            </p:spPr>
            <p:txBody>
              <a:bodyPr anchor="ctr" rtlCol="0" wrap="none">
                <a:spAutoFit/>
              </a:bodyPr>
              <a:lstStyle/>
              <a:p>
                <a:pPr algn="ctr"/>
                <a:r>
                  <a:rPr altLang="en-US" lang="zh-CN" sz="4800">
                    <a:solidFill>
                      <a:srgbClr val="FD002D"/>
                    </a:solidFill>
                    <a:latin charset="-122" panose="00020600040101010101" pitchFamily="18" typeface="汉仪旗黑X4-75W"/>
                    <a:ea charset="-122" panose="00020600040101010101" pitchFamily="18" typeface="汉仪旗黑X4-75W"/>
                  </a:rPr>
                  <a:t>第四乐章</a:t>
                </a:r>
              </a:p>
            </p:txBody>
          </p:sp>
          <p:sp>
            <p:nvSpPr>
              <p:cNvPr id="7" name="文本框 6">
                <a:extLst>
                  <a:ext uri="{FF2B5EF4-FFF2-40B4-BE49-F238E27FC236}">
                    <a16:creationId xmlns:a16="http://schemas.microsoft.com/office/drawing/2014/main" id="{A77CB472-0EF8-4867-BE3A-0EF08AD00B20}"/>
                  </a:ext>
                </a:extLst>
              </p:cNvPr>
              <p:cNvSpPr txBox="1"/>
              <p:nvPr/>
            </p:nvSpPr>
            <p:spPr>
              <a:xfrm>
                <a:off x="5027227" y="3513544"/>
                <a:ext cx="2273617" cy="304800"/>
              </a:xfrm>
              <a:prstGeom prst="rect">
                <a:avLst/>
              </a:prstGeom>
              <a:noFill/>
            </p:spPr>
            <p:txBody>
              <a:bodyPr rtlCol="0" wrap="none">
                <a:spAutoFit/>
              </a:bodyPr>
              <a:lstStyle/>
              <a:p>
                <a:pPr algn="ctr"/>
                <a:r>
                  <a:rPr altLang="zh-CN" lang="en-US" spc="1000" sz="1400">
                    <a:solidFill>
                      <a:schemeClr val="bg1"/>
                    </a:solidFill>
                    <a:latin charset="-122" panose="020b0502040204020203" pitchFamily="34" typeface="Microsoft YaHei UI Light"/>
                    <a:ea charset="-122" panose="020b0502040204020203" pitchFamily="34" typeface="Microsoft YaHei UI Light"/>
                  </a:rPr>
                  <a:t>PART FOUR</a:t>
                </a:r>
              </a:p>
            </p:txBody>
          </p:sp>
        </p:grpSp>
        <p:pic>
          <p:nvPicPr>
            <p:cNvPr id="9" name="图片 8">
              <a:extLst>
                <a:ext uri="{FF2B5EF4-FFF2-40B4-BE49-F238E27FC236}">
                  <a16:creationId xmlns:a16="http://schemas.microsoft.com/office/drawing/2014/main" id="{617A40A2-09D6-4FB6-98C3-77E47F17F338}"/>
                </a:ext>
              </a:extLst>
            </p:cNvPr>
            <p:cNvPicPr>
              <a:picLocks noChangeAspect="1"/>
            </p:cNvPicPr>
            <p:nvPr/>
          </p:nvPicPr>
          <p:blipFill>
            <a:blip r:embed="rId4">
              <a:biLevel thresh="50000"/>
            </a:blip>
            <a:stretch>
              <a:fillRect/>
            </a:stretch>
          </p:blipFill>
          <p:spPr>
            <a:xfrm>
              <a:off x="5821654" y="2303914"/>
              <a:ext cx="548688" cy="585267"/>
            </a:xfrm>
            <a:prstGeom prst="rect">
              <a:avLst/>
            </a:prstGeom>
          </p:spPr>
        </p:pic>
      </p:grpSp>
      <p:pic>
        <p:nvPicPr>
          <p:cNvPr id="12" name="图片 11">
            <a:extLst>
              <a:ext uri="{FF2B5EF4-FFF2-40B4-BE49-F238E27FC236}">
                <a16:creationId xmlns:a16="http://schemas.microsoft.com/office/drawing/2014/main" id="{709E58D3-5145-4EB8-83FA-5DB90A16256F}"/>
              </a:ext>
            </a:extLst>
          </p:cNvPr>
          <p:cNvPicPr>
            <a:picLocks noChangeAspect="1"/>
          </p:cNvPicPr>
          <p:nvPr/>
        </p:nvPicPr>
        <p:blipFill>
          <a:blip r:embed="rId5"/>
          <a:stretch>
            <a:fillRect/>
          </a:stretch>
        </p:blipFill>
        <p:spPr>
          <a:xfrm>
            <a:off x="11090930" y="286952"/>
            <a:ext cx="795439" cy="795439"/>
          </a:xfrm>
          <a:prstGeom prst="rect">
            <a:avLst/>
          </a:prstGeom>
        </p:spPr>
      </p:pic>
    </p:spTree>
    <p:extLst>
      <p:ext uri="{BB962C8B-B14F-4D97-AF65-F5344CB8AC3E}">
        <p14:creationId val="2913239666"/>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pic>
        <p:nvPicPr>
          <p:cNvPr id="28" name="图片 27">
            <a:extLst>
              <a:ext uri="{FF2B5EF4-FFF2-40B4-BE49-F238E27FC236}">
                <a16:creationId xmlns:a16="http://schemas.microsoft.com/office/drawing/2014/main" id="{C46F46A7-5A6F-4E28-9362-44ADFFCA334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42639" y="2384541"/>
            <a:ext cx="9706723" cy="2088918"/>
          </a:xfrm>
          <a:prstGeom prst="rect">
            <a:avLst/>
          </a:prstGeom>
        </p:spPr>
      </p:pic>
      <p:pic>
        <p:nvPicPr>
          <p:cNvPr id="33" name="图片 32">
            <a:extLst>
              <a:ext uri="{FF2B5EF4-FFF2-40B4-BE49-F238E27FC236}">
                <a16:creationId xmlns:a16="http://schemas.microsoft.com/office/drawing/2014/main" id="{E904F6D1-6DB7-4218-B3C5-AEBC2C485A52}"/>
              </a:ext>
            </a:extLst>
          </p:cNvPr>
          <p:cNvPicPr>
            <a:picLocks noChangeAspect="1"/>
          </p:cNvPicPr>
          <p:nvPr/>
        </p:nvPicPr>
        <p:blipFill>
          <a:blip r:embed="rId5"/>
          <a:stretch>
            <a:fillRect/>
          </a:stretch>
        </p:blipFill>
        <p:spPr>
          <a:xfrm>
            <a:off x="1961115" y="3131851"/>
            <a:ext cx="589580" cy="594297"/>
          </a:xfrm>
          <a:prstGeom prst="rect">
            <a:avLst/>
          </a:prstGeom>
        </p:spPr>
      </p:pic>
      <p:pic>
        <p:nvPicPr>
          <p:cNvPr id="34" name="图片 33">
            <a:extLst>
              <a:ext uri="{FF2B5EF4-FFF2-40B4-BE49-F238E27FC236}">
                <a16:creationId xmlns:a16="http://schemas.microsoft.com/office/drawing/2014/main" id="{41B19C94-BDDC-4BC5-9B3E-7D6A7610B884}"/>
              </a:ext>
            </a:extLst>
          </p:cNvPr>
          <p:cNvPicPr>
            <a:picLocks noChangeAspect="1"/>
          </p:cNvPicPr>
          <p:nvPr/>
        </p:nvPicPr>
        <p:blipFill>
          <a:blip r:embed="rId5"/>
          <a:stretch>
            <a:fillRect/>
          </a:stretch>
        </p:blipFill>
        <p:spPr>
          <a:xfrm>
            <a:off x="4519830" y="3131850"/>
            <a:ext cx="589580" cy="594297"/>
          </a:xfrm>
          <a:prstGeom prst="rect">
            <a:avLst/>
          </a:prstGeom>
        </p:spPr>
      </p:pic>
      <p:pic>
        <p:nvPicPr>
          <p:cNvPr id="35" name="图片 34">
            <a:extLst>
              <a:ext uri="{FF2B5EF4-FFF2-40B4-BE49-F238E27FC236}">
                <a16:creationId xmlns:a16="http://schemas.microsoft.com/office/drawing/2014/main" id="{21BC1F0B-EF27-4E3F-81F0-173CA60FF949}"/>
              </a:ext>
            </a:extLst>
          </p:cNvPr>
          <p:cNvPicPr>
            <a:picLocks noChangeAspect="1"/>
          </p:cNvPicPr>
          <p:nvPr/>
        </p:nvPicPr>
        <p:blipFill>
          <a:blip r:embed="rId5"/>
          <a:stretch>
            <a:fillRect/>
          </a:stretch>
        </p:blipFill>
        <p:spPr>
          <a:xfrm>
            <a:off x="7078545" y="3131849"/>
            <a:ext cx="589580" cy="594297"/>
          </a:xfrm>
          <a:prstGeom prst="rect">
            <a:avLst/>
          </a:prstGeom>
        </p:spPr>
      </p:pic>
      <p:pic>
        <p:nvPicPr>
          <p:cNvPr id="36" name="图片 35">
            <a:extLst>
              <a:ext uri="{FF2B5EF4-FFF2-40B4-BE49-F238E27FC236}">
                <a16:creationId xmlns:a16="http://schemas.microsoft.com/office/drawing/2014/main" id="{0B402FDC-3114-4194-93B4-5A5157FF3587}"/>
              </a:ext>
            </a:extLst>
          </p:cNvPr>
          <p:cNvPicPr>
            <a:picLocks noChangeAspect="1"/>
          </p:cNvPicPr>
          <p:nvPr/>
        </p:nvPicPr>
        <p:blipFill>
          <a:blip r:embed="rId5"/>
          <a:stretch>
            <a:fillRect/>
          </a:stretch>
        </p:blipFill>
        <p:spPr>
          <a:xfrm>
            <a:off x="9637260" y="3131849"/>
            <a:ext cx="589580" cy="594297"/>
          </a:xfrm>
          <a:prstGeom prst="rect">
            <a:avLst/>
          </a:prstGeom>
        </p:spPr>
      </p:pic>
      <p:sp>
        <p:nvSpPr>
          <p:cNvPr id="37" name="文本框 36">
            <a:extLst>
              <a:ext uri="{FF2B5EF4-FFF2-40B4-BE49-F238E27FC236}">
                <a16:creationId xmlns:a16="http://schemas.microsoft.com/office/drawing/2014/main" id="{FFC62908-19B2-4ADE-9325-8808F1C43C6A}"/>
              </a:ext>
            </a:extLst>
          </p:cNvPr>
          <p:cNvSpPr txBox="1"/>
          <p:nvPr/>
        </p:nvSpPr>
        <p:spPr>
          <a:xfrm>
            <a:off x="971821" y="4473458"/>
            <a:ext cx="2568168" cy="2225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38" name="文本框 37">
            <a:extLst>
              <a:ext uri="{FF2B5EF4-FFF2-40B4-BE49-F238E27FC236}">
                <a16:creationId xmlns:a16="http://schemas.microsoft.com/office/drawing/2014/main" id="{9DD09AC6-CF64-4829-A716-2AC568BED164}"/>
              </a:ext>
            </a:extLst>
          </p:cNvPr>
          <p:cNvSpPr txBox="1"/>
          <p:nvPr/>
        </p:nvSpPr>
        <p:spPr>
          <a:xfrm>
            <a:off x="3527832" y="4473456"/>
            <a:ext cx="2568168" cy="2225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39" name="文本框 38">
            <a:extLst>
              <a:ext uri="{FF2B5EF4-FFF2-40B4-BE49-F238E27FC236}">
                <a16:creationId xmlns:a16="http://schemas.microsoft.com/office/drawing/2014/main" id="{D3807F9F-DA5B-4880-96D1-F4778DF9700F}"/>
              </a:ext>
            </a:extLst>
          </p:cNvPr>
          <p:cNvSpPr txBox="1"/>
          <p:nvPr/>
        </p:nvSpPr>
        <p:spPr>
          <a:xfrm>
            <a:off x="6083843" y="4473454"/>
            <a:ext cx="2568168" cy="2225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40" name="文本框 39">
            <a:extLst>
              <a:ext uri="{FF2B5EF4-FFF2-40B4-BE49-F238E27FC236}">
                <a16:creationId xmlns:a16="http://schemas.microsoft.com/office/drawing/2014/main" id="{DC3422AD-B374-4FD3-AA01-8B23E3D46D24}"/>
              </a:ext>
            </a:extLst>
          </p:cNvPr>
          <p:cNvSpPr txBox="1"/>
          <p:nvPr/>
        </p:nvSpPr>
        <p:spPr>
          <a:xfrm>
            <a:off x="8652011" y="4473454"/>
            <a:ext cx="2568168" cy="22250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sp>
        <p:nvSpPr>
          <p:cNvPr id="41" name="文本框 40">
            <a:extLst>
              <a:ext uri="{FF2B5EF4-FFF2-40B4-BE49-F238E27FC236}">
                <a16:creationId xmlns:a16="http://schemas.microsoft.com/office/drawing/2014/main" id="{E77A77CB-41B2-4274-95E4-2E24A8332016}"/>
              </a:ext>
            </a:extLst>
          </p:cNvPr>
          <p:cNvSpPr txBox="1"/>
          <p:nvPr/>
        </p:nvSpPr>
        <p:spPr>
          <a:xfrm>
            <a:off x="1434215" y="1612909"/>
            <a:ext cx="1643380" cy="822960"/>
          </a:xfrm>
          <a:prstGeom prst="rect">
            <a:avLst/>
          </a:prstGeom>
          <a:noFill/>
        </p:spPr>
        <p:txBody>
          <a:bodyPr anchor="ctr" rtlCol="0" wrap="none">
            <a:spAutoFit/>
          </a:bodyPr>
          <a:lstStyle/>
          <a:p>
            <a:pPr algn="ctr"/>
            <a:r>
              <a:rPr altLang="zh-CN" lang="en-US" sz="4800">
                <a:solidFill>
                  <a:srgbClr val="1C1317"/>
                </a:solidFill>
                <a:latin charset="-122" panose="00020600040101010101" pitchFamily="18" typeface="汉仪旗黑X4-75W"/>
                <a:ea charset="-122" panose="00020600040101010101" pitchFamily="18" typeface="汉仪旗黑X4-75W"/>
              </a:rPr>
              <a:t>2015</a:t>
            </a:r>
          </a:p>
        </p:txBody>
      </p:sp>
      <p:sp>
        <p:nvSpPr>
          <p:cNvPr id="42" name="文本框 41">
            <a:extLst>
              <a:ext uri="{FF2B5EF4-FFF2-40B4-BE49-F238E27FC236}">
                <a16:creationId xmlns:a16="http://schemas.microsoft.com/office/drawing/2014/main" id="{C8DC2C7E-6555-4B76-B326-EA2F38202CAC}"/>
              </a:ext>
            </a:extLst>
          </p:cNvPr>
          <p:cNvSpPr txBox="1"/>
          <p:nvPr/>
        </p:nvSpPr>
        <p:spPr>
          <a:xfrm>
            <a:off x="3990226" y="1612909"/>
            <a:ext cx="1643380" cy="822960"/>
          </a:xfrm>
          <a:prstGeom prst="rect">
            <a:avLst/>
          </a:prstGeom>
          <a:noFill/>
        </p:spPr>
        <p:txBody>
          <a:bodyPr anchor="ctr" rtlCol="0" wrap="none">
            <a:spAutoFit/>
          </a:bodyPr>
          <a:lstStyle/>
          <a:p>
            <a:pPr algn="ctr"/>
            <a:r>
              <a:rPr altLang="zh-CN" lang="en-US" sz="4800">
                <a:solidFill>
                  <a:srgbClr val="1C1317"/>
                </a:solidFill>
                <a:latin charset="-122" panose="00020600040101010101" pitchFamily="18" typeface="汉仪旗黑X4-75W"/>
                <a:ea charset="-122" panose="00020600040101010101" pitchFamily="18" typeface="汉仪旗黑X4-75W"/>
              </a:rPr>
              <a:t>2016</a:t>
            </a:r>
          </a:p>
        </p:txBody>
      </p:sp>
      <p:sp>
        <p:nvSpPr>
          <p:cNvPr id="43" name="文本框 42">
            <a:extLst>
              <a:ext uri="{FF2B5EF4-FFF2-40B4-BE49-F238E27FC236}">
                <a16:creationId xmlns:a16="http://schemas.microsoft.com/office/drawing/2014/main" id="{E5814CE1-1752-4805-AE24-EE3143C144E9}"/>
              </a:ext>
            </a:extLst>
          </p:cNvPr>
          <p:cNvSpPr txBox="1"/>
          <p:nvPr/>
        </p:nvSpPr>
        <p:spPr>
          <a:xfrm>
            <a:off x="6546237" y="1612907"/>
            <a:ext cx="1643380" cy="822960"/>
          </a:xfrm>
          <a:prstGeom prst="rect">
            <a:avLst/>
          </a:prstGeom>
          <a:noFill/>
        </p:spPr>
        <p:txBody>
          <a:bodyPr anchor="ctr" rtlCol="0" wrap="none">
            <a:spAutoFit/>
          </a:bodyPr>
          <a:lstStyle/>
          <a:p>
            <a:pPr algn="ctr"/>
            <a:r>
              <a:rPr altLang="zh-CN" lang="en-US" sz="4800">
                <a:solidFill>
                  <a:srgbClr val="1C1317"/>
                </a:solidFill>
                <a:latin charset="-122" panose="00020600040101010101" pitchFamily="18" typeface="汉仪旗黑X4-75W"/>
                <a:ea charset="-122" panose="00020600040101010101" pitchFamily="18" typeface="汉仪旗黑X4-75W"/>
              </a:rPr>
              <a:t>2017</a:t>
            </a:r>
          </a:p>
        </p:txBody>
      </p:sp>
      <p:sp>
        <p:nvSpPr>
          <p:cNvPr id="44" name="文本框 43">
            <a:extLst>
              <a:ext uri="{FF2B5EF4-FFF2-40B4-BE49-F238E27FC236}">
                <a16:creationId xmlns:a16="http://schemas.microsoft.com/office/drawing/2014/main" id="{87226B9F-CC44-4967-ACB4-809FFB2CB363}"/>
              </a:ext>
            </a:extLst>
          </p:cNvPr>
          <p:cNvSpPr txBox="1"/>
          <p:nvPr/>
        </p:nvSpPr>
        <p:spPr>
          <a:xfrm>
            <a:off x="9110360" y="1612907"/>
            <a:ext cx="1643380" cy="822960"/>
          </a:xfrm>
          <a:prstGeom prst="rect">
            <a:avLst/>
          </a:prstGeom>
          <a:noFill/>
        </p:spPr>
        <p:txBody>
          <a:bodyPr anchor="ctr" rtlCol="0" wrap="none">
            <a:spAutoFit/>
          </a:bodyPr>
          <a:lstStyle/>
          <a:p>
            <a:pPr algn="ctr"/>
            <a:r>
              <a:rPr altLang="zh-CN" lang="en-US" sz="4800">
                <a:solidFill>
                  <a:srgbClr val="1C1317"/>
                </a:solidFill>
                <a:latin charset="-122" panose="00020600040101010101" pitchFamily="18" typeface="汉仪旗黑X4-75W"/>
                <a:ea charset="-122" panose="00020600040101010101" pitchFamily="18" typeface="汉仪旗黑X4-75W"/>
              </a:rPr>
              <a:t>2018</a:t>
            </a:r>
          </a:p>
        </p:txBody>
      </p:sp>
    </p:spTree>
    <p:extLst>
      <p:ext uri="{BB962C8B-B14F-4D97-AF65-F5344CB8AC3E}">
        <p14:creationId val="913828877"/>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1000" id="7"/>
                                        <p:tgtEl>
                                          <p:spTgt spid="28"/>
                                        </p:tgtEl>
                                      </p:cBhvr>
                                    </p:animEffect>
                                  </p:childTnLst>
                                </p:cTn>
                              </p:par>
                              <p:par>
                                <p:cTn fill="hold" grpId="0" id="8" nodeType="withEffect" presetClass="entr" presetID="10" presetSubtype="0">
                                  <p:stCondLst>
                                    <p:cond delay="750"/>
                                  </p:stCondLst>
                                  <p:childTnLst>
                                    <p:set>
                                      <p:cBhvr>
                                        <p:cTn dur="1" fill="hold" id="9">
                                          <p:stCondLst>
                                            <p:cond delay="0"/>
                                          </p:stCondLst>
                                        </p:cTn>
                                        <p:tgtEl>
                                          <p:spTgt spid="41"/>
                                        </p:tgtEl>
                                        <p:attrNameLst>
                                          <p:attrName>style.visibility</p:attrName>
                                        </p:attrNameLst>
                                      </p:cBhvr>
                                      <p:to>
                                        <p:strVal val="visible"/>
                                      </p:to>
                                    </p:set>
                                    <p:animEffect filter="fade" transition="in">
                                      <p:cBhvr>
                                        <p:cTn dur="1000" id="10"/>
                                        <p:tgtEl>
                                          <p:spTgt spid="41"/>
                                        </p:tgtEl>
                                      </p:cBhvr>
                                    </p:animEffect>
                                  </p:childTnLst>
                                </p:cTn>
                              </p:par>
                              <p:par>
                                <p:cTn fill="hold" grpId="0" id="11" nodeType="withEffect" presetClass="entr" presetID="10" presetSubtype="0">
                                  <p:stCondLst>
                                    <p:cond delay="750"/>
                                  </p:stCondLst>
                                  <p:childTnLst>
                                    <p:set>
                                      <p:cBhvr>
                                        <p:cTn dur="1" fill="hold" id="12">
                                          <p:stCondLst>
                                            <p:cond delay="0"/>
                                          </p:stCondLst>
                                        </p:cTn>
                                        <p:tgtEl>
                                          <p:spTgt spid="37"/>
                                        </p:tgtEl>
                                        <p:attrNameLst>
                                          <p:attrName>style.visibility</p:attrName>
                                        </p:attrNameLst>
                                      </p:cBhvr>
                                      <p:to>
                                        <p:strVal val="visible"/>
                                      </p:to>
                                    </p:set>
                                    <p:animEffect filter="fade" transition="in">
                                      <p:cBhvr>
                                        <p:cTn dur="1000" id="13"/>
                                        <p:tgtEl>
                                          <p:spTgt spid="37"/>
                                        </p:tgtEl>
                                      </p:cBhvr>
                                    </p:animEffect>
                                  </p:childTnLst>
                                </p:cTn>
                              </p:par>
                              <p:par>
                                <p:cTn fill="hold" grpId="0" id="14" nodeType="withEffect" presetClass="entr" presetID="10" presetSubtype="0">
                                  <p:stCondLst>
                                    <p:cond delay="1500"/>
                                  </p:stCondLst>
                                  <p:childTnLst>
                                    <p:set>
                                      <p:cBhvr>
                                        <p:cTn dur="1" fill="hold" id="15">
                                          <p:stCondLst>
                                            <p:cond delay="0"/>
                                          </p:stCondLst>
                                        </p:cTn>
                                        <p:tgtEl>
                                          <p:spTgt spid="42"/>
                                        </p:tgtEl>
                                        <p:attrNameLst>
                                          <p:attrName>style.visibility</p:attrName>
                                        </p:attrNameLst>
                                      </p:cBhvr>
                                      <p:to>
                                        <p:strVal val="visible"/>
                                      </p:to>
                                    </p:set>
                                    <p:animEffect filter="fade" transition="in">
                                      <p:cBhvr>
                                        <p:cTn dur="1000" id="16"/>
                                        <p:tgtEl>
                                          <p:spTgt spid="42"/>
                                        </p:tgtEl>
                                      </p:cBhvr>
                                    </p:animEffect>
                                  </p:childTnLst>
                                </p:cTn>
                              </p:par>
                              <p:par>
                                <p:cTn fill="hold" grpId="0" id="17" nodeType="withEffect" presetClass="entr" presetID="10" presetSubtype="0">
                                  <p:stCondLst>
                                    <p:cond delay="1500"/>
                                  </p:stCondLst>
                                  <p:childTnLst>
                                    <p:set>
                                      <p:cBhvr>
                                        <p:cTn dur="1" fill="hold" id="18">
                                          <p:stCondLst>
                                            <p:cond delay="0"/>
                                          </p:stCondLst>
                                        </p:cTn>
                                        <p:tgtEl>
                                          <p:spTgt spid="38"/>
                                        </p:tgtEl>
                                        <p:attrNameLst>
                                          <p:attrName>style.visibility</p:attrName>
                                        </p:attrNameLst>
                                      </p:cBhvr>
                                      <p:to>
                                        <p:strVal val="visible"/>
                                      </p:to>
                                    </p:set>
                                    <p:animEffect filter="fade" transition="in">
                                      <p:cBhvr>
                                        <p:cTn dur="1000" id="19"/>
                                        <p:tgtEl>
                                          <p:spTgt spid="38"/>
                                        </p:tgtEl>
                                      </p:cBhvr>
                                    </p:animEffect>
                                  </p:childTnLst>
                                </p:cTn>
                              </p:par>
                              <p:par>
                                <p:cTn fill="hold" grpId="0" id="20" nodeType="withEffect" presetClass="entr" presetID="10" presetSubtype="0">
                                  <p:stCondLst>
                                    <p:cond delay="2250"/>
                                  </p:stCondLst>
                                  <p:childTnLst>
                                    <p:set>
                                      <p:cBhvr>
                                        <p:cTn dur="1" fill="hold" id="21">
                                          <p:stCondLst>
                                            <p:cond delay="0"/>
                                          </p:stCondLst>
                                        </p:cTn>
                                        <p:tgtEl>
                                          <p:spTgt spid="43"/>
                                        </p:tgtEl>
                                        <p:attrNameLst>
                                          <p:attrName>style.visibility</p:attrName>
                                        </p:attrNameLst>
                                      </p:cBhvr>
                                      <p:to>
                                        <p:strVal val="visible"/>
                                      </p:to>
                                    </p:set>
                                    <p:animEffect filter="fade" transition="in">
                                      <p:cBhvr>
                                        <p:cTn dur="1000" id="22"/>
                                        <p:tgtEl>
                                          <p:spTgt spid="43"/>
                                        </p:tgtEl>
                                      </p:cBhvr>
                                    </p:animEffect>
                                  </p:childTnLst>
                                </p:cTn>
                              </p:par>
                              <p:par>
                                <p:cTn fill="hold" grpId="0" id="23" nodeType="withEffect" presetClass="entr" presetID="10" presetSubtype="0">
                                  <p:stCondLst>
                                    <p:cond delay="2250"/>
                                  </p:stCondLst>
                                  <p:childTnLst>
                                    <p:set>
                                      <p:cBhvr>
                                        <p:cTn dur="1" fill="hold" id="24">
                                          <p:stCondLst>
                                            <p:cond delay="0"/>
                                          </p:stCondLst>
                                        </p:cTn>
                                        <p:tgtEl>
                                          <p:spTgt spid="39"/>
                                        </p:tgtEl>
                                        <p:attrNameLst>
                                          <p:attrName>style.visibility</p:attrName>
                                        </p:attrNameLst>
                                      </p:cBhvr>
                                      <p:to>
                                        <p:strVal val="visible"/>
                                      </p:to>
                                    </p:set>
                                    <p:animEffect filter="fade" transition="in">
                                      <p:cBhvr>
                                        <p:cTn dur="1000" id="25"/>
                                        <p:tgtEl>
                                          <p:spTgt spid="39"/>
                                        </p:tgtEl>
                                      </p:cBhvr>
                                    </p:animEffect>
                                  </p:childTnLst>
                                </p:cTn>
                              </p:par>
                              <p:par>
                                <p:cTn fill="hold" grpId="0" id="26" nodeType="withEffect" presetClass="entr" presetID="10" presetSubtype="0">
                                  <p:stCondLst>
                                    <p:cond delay="3000"/>
                                  </p:stCondLst>
                                  <p:childTnLst>
                                    <p:set>
                                      <p:cBhvr>
                                        <p:cTn dur="1" fill="hold" id="27">
                                          <p:stCondLst>
                                            <p:cond delay="0"/>
                                          </p:stCondLst>
                                        </p:cTn>
                                        <p:tgtEl>
                                          <p:spTgt spid="44"/>
                                        </p:tgtEl>
                                        <p:attrNameLst>
                                          <p:attrName>style.visibility</p:attrName>
                                        </p:attrNameLst>
                                      </p:cBhvr>
                                      <p:to>
                                        <p:strVal val="visible"/>
                                      </p:to>
                                    </p:set>
                                    <p:animEffect filter="fade" transition="in">
                                      <p:cBhvr>
                                        <p:cTn dur="1000" id="28"/>
                                        <p:tgtEl>
                                          <p:spTgt spid="44"/>
                                        </p:tgtEl>
                                      </p:cBhvr>
                                    </p:animEffect>
                                  </p:childTnLst>
                                </p:cTn>
                              </p:par>
                              <p:par>
                                <p:cTn fill="hold" grpId="0" id="29" nodeType="withEffect" presetClass="entr" presetID="10" presetSubtype="0">
                                  <p:stCondLst>
                                    <p:cond delay="3000"/>
                                  </p:stCondLst>
                                  <p:childTnLst>
                                    <p:set>
                                      <p:cBhvr>
                                        <p:cTn dur="1" fill="hold" id="30">
                                          <p:stCondLst>
                                            <p:cond delay="0"/>
                                          </p:stCondLst>
                                        </p:cTn>
                                        <p:tgtEl>
                                          <p:spTgt spid="40"/>
                                        </p:tgtEl>
                                        <p:attrNameLst>
                                          <p:attrName>style.visibility</p:attrName>
                                        </p:attrNameLst>
                                      </p:cBhvr>
                                      <p:to>
                                        <p:strVal val="visible"/>
                                      </p:to>
                                    </p:set>
                                    <p:animEffect filter="fade" transition="in">
                                      <p:cBhvr>
                                        <p:cTn dur="1000" id="3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P grpId="0" spid="43"/>
      <p:bldP grpId="0" spid="4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709E58D3-5145-4EB8-83FA-5DB90A16256F}"/>
              </a:ext>
            </a:extLst>
          </p:cNvPr>
          <p:cNvPicPr>
            <a:picLocks noChangeAspect="1"/>
          </p:cNvPicPr>
          <p:nvPr/>
        </p:nvPicPr>
        <p:blipFill>
          <a:blip r:embed="rId3"/>
          <a:stretch>
            <a:fillRect/>
          </a:stretch>
        </p:blipFill>
        <p:spPr>
          <a:xfrm>
            <a:off x="11090930" y="286952"/>
            <a:ext cx="795439" cy="795439"/>
          </a:xfrm>
          <a:prstGeom prst="rect">
            <a:avLst/>
          </a:prstGeom>
        </p:spPr>
      </p:pic>
      <p:pic>
        <p:nvPicPr>
          <p:cNvPr id="22" name="图片 21">
            <a:extLst>
              <a:ext uri="{FF2B5EF4-FFF2-40B4-BE49-F238E27FC236}">
                <a16:creationId xmlns:a16="http://schemas.microsoft.com/office/drawing/2014/main" id="{51DD096D-85DE-422E-9EE9-0AD9654AA488}"/>
              </a:ext>
            </a:extLst>
          </p:cNvPr>
          <p:cNvPicPr>
            <a:picLocks noChangeAspect="1"/>
          </p:cNvPicPr>
          <p:nvPr/>
        </p:nvPicPr>
        <p:blipFill>
          <a:blip r:embed="rId4"/>
          <a:srcRect l="40478"/>
          <a:stretch>
            <a:fillRect/>
          </a:stretch>
        </p:blipFill>
        <p:spPr>
          <a:xfrm>
            <a:off x="0" y="0"/>
            <a:ext cx="6962238" cy="6858000"/>
          </a:xfrm>
          <a:prstGeom prst="rect">
            <a:avLst/>
          </a:prstGeom>
        </p:spPr>
      </p:pic>
      <p:grpSp>
        <p:nvGrpSpPr>
          <p:cNvPr id="23" name="组合 22">
            <a:extLst>
              <a:ext uri="{FF2B5EF4-FFF2-40B4-BE49-F238E27FC236}">
                <a16:creationId xmlns:a16="http://schemas.microsoft.com/office/drawing/2014/main" id="{FF09E79F-8582-42B5-8B49-9BF860607517}"/>
              </a:ext>
            </a:extLst>
          </p:cNvPr>
          <p:cNvGrpSpPr/>
          <p:nvPr/>
        </p:nvGrpSpPr>
        <p:grpSpPr>
          <a:xfrm>
            <a:off x="8166005" y="1339065"/>
            <a:ext cx="2571423" cy="1919433"/>
            <a:chOff x="3600939" y="922846"/>
            <a:chExt cx="2571423" cy="1919433"/>
          </a:xfrm>
        </p:grpSpPr>
        <p:pic>
          <p:nvPicPr>
            <p:cNvPr id="24" name="图片 23">
              <a:extLst>
                <a:ext uri="{FF2B5EF4-FFF2-40B4-BE49-F238E27FC236}">
                  <a16:creationId xmlns:a16="http://schemas.microsoft.com/office/drawing/2014/main" id="{E829140A-1972-404D-84D4-447CD1E84475}"/>
                </a:ext>
              </a:extLst>
            </p:cNvPr>
            <p:cNvPicPr>
              <a:picLocks noChangeAspect="1"/>
            </p:cNvPicPr>
            <p:nvPr/>
          </p:nvPicPr>
          <p:blipFill>
            <a:blip r:embed="rId5"/>
            <a:stretch>
              <a:fillRect/>
            </a:stretch>
          </p:blipFill>
          <p:spPr>
            <a:xfrm>
              <a:off x="4499932" y="922846"/>
              <a:ext cx="695004" cy="560881"/>
            </a:xfrm>
            <a:prstGeom prst="rect">
              <a:avLst/>
            </a:prstGeom>
          </p:spPr>
        </p:pic>
        <p:grpSp>
          <p:nvGrpSpPr>
            <p:cNvPr id="25" name="组合 24">
              <a:extLst>
                <a:ext uri="{FF2B5EF4-FFF2-40B4-BE49-F238E27FC236}">
                  <a16:creationId xmlns:a16="http://schemas.microsoft.com/office/drawing/2014/main" id="{FD7076C5-1C95-4414-90C4-013BB18F01B2}"/>
                </a:ext>
              </a:extLst>
            </p:cNvPr>
            <p:cNvGrpSpPr/>
            <p:nvPr/>
          </p:nvGrpSpPr>
          <p:grpSpPr>
            <a:xfrm>
              <a:off x="3600939" y="1601006"/>
              <a:ext cx="2571423" cy="1241273"/>
              <a:chOff x="3732885" y="1146958"/>
              <a:chExt cx="2571423" cy="1241273"/>
            </a:xfrm>
          </p:grpSpPr>
          <p:sp>
            <p:nvSpPr>
              <p:cNvPr id="26" name="文本框 25">
                <a:extLst>
                  <a:ext uri="{FF2B5EF4-FFF2-40B4-BE49-F238E27FC236}">
                    <a16:creationId xmlns:a16="http://schemas.microsoft.com/office/drawing/2014/main" id="{F9F330EA-17F3-4711-84E7-B6F7D1BBF036}"/>
                  </a:ext>
                </a:extLst>
              </p:cNvPr>
              <p:cNvSpPr txBox="1"/>
              <p:nvPr/>
            </p:nvSpPr>
            <p:spPr>
              <a:xfrm>
                <a:off x="3363940" y="1151869"/>
                <a:ext cx="3230880" cy="1005840"/>
              </a:xfrm>
              <a:prstGeom prst="rect">
                <a:avLst/>
              </a:prstGeom>
              <a:noFill/>
            </p:spPr>
            <p:txBody>
              <a:bodyPr anchor="ctr" rtlCol="0" wrap="none">
                <a:spAutoFit/>
              </a:bodyPr>
              <a:lstStyle/>
              <a:p>
                <a:pPr algn="ctr"/>
                <a:r>
                  <a:rPr altLang="en-US" lang="zh-CN" sz="6000">
                    <a:solidFill>
                      <a:srgbClr val="1C1317"/>
                    </a:solidFill>
                    <a:latin charset="-122" panose="00020600040101010101" pitchFamily="18" typeface="汉仪旗黑X4-75W"/>
                    <a:ea charset="-122" panose="00020600040101010101" pitchFamily="18" typeface="汉仪旗黑X4-75W"/>
                  </a:rPr>
                  <a:t>输入标题</a:t>
                </a:r>
              </a:p>
            </p:txBody>
          </p:sp>
          <p:sp>
            <p:nvSpPr>
              <p:cNvPr id="27" name="文本框 26">
                <a:extLst>
                  <a:ext uri="{FF2B5EF4-FFF2-40B4-BE49-F238E27FC236}">
                    <a16:creationId xmlns:a16="http://schemas.microsoft.com/office/drawing/2014/main" id="{08897D43-ABA7-43A0-BD2C-FB4BF79A5619}"/>
                  </a:ext>
                </a:extLst>
              </p:cNvPr>
              <p:cNvSpPr txBox="1"/>
              <p:nvPr/>
            </p:nvSpPr>
            <p:spPr>
              <a:xfrm>
                <a:off x="3801039" y="2018899"/>
                <a:ext cx="2491105" cy="365760"/>
              </a:xfrm>
              <a:prstGeom prst="rect">
                <a:avLst/>
              </a:prstGeom>
              <a:noFill/>
            </p:spPr>
            <p:txBody>
              <a:bodyPr rtlCol="0" wrap="none">
                <a:spAutoFit/>
              </a:bodyPr>
              <a:lstStyle/>
              <a:p>
                <a:pPr algn="ctr"/>
                <a:r>
                  <a:rPr altLang="zh-CN" lang="en-US" spc="900">
                    <a:solidFill>
                      <a:srgbClr val="FD002D"/>
                    </a:solidFill>
                    <a:latin charset="-122" panose="020b0502040204020203" pitchFamily="34" typeface="Microsoft YaHei UI Light"/>
                    <a:ea charset="-122" panose="020b0502040204020203" pitchFamily="34" typeface="Microsoft YaHei UI Light"/>
                  </a:rPr>
                  <a:t>TITLE HERE</a:t>
                </a:r>
              </a:p>
            </p:txBody>
          </p:sp>
        </p:grpSp>
      </p:grpSp>
      <p:sp>
        <p:nvSpPr>
          <p:cNvPr id="28" name="文本框 27">
            <a:extLst>
              <a:ext uri="{FF2B5EF4-FFF2-40B4-BE49-F238E27FC236}">
                <a16:creationId xmlns:a16="http://schemas.microsoft.com/office/drawing/2014/main" id="{707DE235-3F65-48CE-AE42-9663A31E9965}"/>
              </a:ext>
            </a:extLst>
          </p:cNvPr>
          <p:cNvSpPr txBox="1"/>
          <p:nvPr/>
        </p:nvSpPr>
        <p:spPr>
          <a:xfrm>
            <a:off x="7250274" y="3736685"/>
            <a:ext cx="4458874" cy="2580640"/>
          </a:xfrm>
          <a:prstGeom prst="rect">
            <a:avLst/>
          </a:prstGeom>
          <a:noFill/>
        </p:spPr>
        <p:txBody>
          <a:bodyPr rtlCol="0" wrap="square">
            <a:spAutoFit/>
          </a:bodyPr>
          <a:lstStyle/>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a:t>
            </a:r>
          </a:p>
          <a:p>
            <a:pPr algn="ctr">
              <a:lnSpc>
                <a:spcPts val="2800"/>
              </a:lnSpc>
            </a:pPr>
            <a:r>
              <a:rPr altLang="en-US" lang="zh-CN">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a:t>
            </a:r>
          </a:p>
        </p:txBody>
      </p:sp>
    </p:spTree>
    <p:extLst>
      <p:ext uri="{BB962C8B-B14F-4D97-AF65-F5344CB8AC3E}">
        <p14:creationId val="3860521404"/>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750"/>
                                  </p:stCondLst>
                                  <p:childTnLst>
                                    <p:set>
                                      <p:cBhvr>
                                        <p:cTn dur="1" fill="hold" id="11">
                                          <p:stCondLst>
                                            <p:cond delay="0"/>
                                          </p:stCondLst>
                                        </p:cTn>
                                        <p:tgtEl>
                                          <p:spTgt spid="28"/>
                                        </p:tgtEl>
                                        <p:attrNameLst>
                                          <p:attrName>style.visibility</p:attrName>
                                        </p:attrNameLst>
                                      </p:cBhvr>
                                      <p:to>
                                        <p:strVal val="visible"/>
                                      </p:to>
                                    </p:set>
                                    <p:animEffect filter="fade" transition="in">
                                      <p:cBhvr>
                                        <p:cTn dur="1000" id="12"/>
                                        <p:tgtEl>
                                          <p:spTgt spid="28"/>
                                        </p:tgtEl>
                                      </p:cBhvr>
                                    </p:animEffect>
                                    <p:anim calcmode="lin" valueType="num">
                                      <p:cBhvr>
                                        <p:cTn dur="1000" fill="hold" id="13"/>
                                        <p:tgtEl>
                                          <p:spTgt spid="28"/>
                                        </p:tgtEl>
                                        <p:attrNameLst>
                                          <p:attrName>ppt_x</p:attrName>
                                        </p:attrNameLst>
                                      </p:cBhvr>
                                      <p:tavLst>
                                        <p:tav tm="0">
                                          <p:val>
                                            <p:strVal val="#ppt_x"/>
                                          </p:val>
                                        </p:tav>
                                        <p:tav tm="100000">
                                          <p:val>
                                            <p:strVal val="#ppt_x"/>
                                          </p:val>
                                        </p:tav>
                                      </p:tavLst>
                                    </p:anim>
                                    <p:anim calcmode="lin" valueType="num">
                                      <p:cBhvr>
                                        <p:cTn dur="1000" fill="hold" id="14"/>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pic>
        <p:nvPicPr>
          <p:cNvPr id="3" name="图片 2">
            <a:extLst>
              <a:ext uri="{FF2B5EF4-FFF2-40B4-BE49-F238E27FC236}">
                <a16:creationId xmlns:a16="http://schemas.microsoft.com/office/drawing/2014/main" id="{49E4F071-EABE-4810-9E67-A8DA05CDF994}"/>
              </a:ext>
            </a:extLst>
          </p:cNvPr>
          <p:cNvPicPr>
            <a:picLocks noChangeAspect="1"/>
          </p:cNvPicPr>
          <p:nvPr/>
        </p:nvPicPr>
        <p:blipFill>
          <a:blip r:embed="rId4">
            <a:clrChange>
              <a:clrFrom>
                <a:srgbClr val="FFFFFF"/>
              </a:clrFrom>
              <a:clrTo>
                <a:srgbClr val="FFFFFF">
                  <a:alpha val="0"/>
                </a:srgbClr>
              </a:clrTo>
            </a:clrChange>
          </a:blip>
          <a:srcRect b="22243" r="15140"/>
          <a:stretch>
            <a:fillRect/>
          </a:stretch>
        </p:blipFill>
        <p:spPr>
          <a:xfrm>
            <a:off x="4998625" y="1339064"/>
            <a:ext cx="7193375" cy="5518936"/>
          </a:xfrm>
          <a:prstGeom prst="rect">
            <a:avLst/>
          </a:prstGeom>
        </p:spPr>
      </p:pic>
      <p:grpSp>
        <p:nvGrpSpPr>
          <p:cNvPr id="5" name="组合 4">
            <a:extLst>
              <a:ext uri="{FF2B5EF4-FFF2-40B4-BE49-F238E27FC236}">
                <a16:creationId xmlns:a16="http://schemas.microsoft.com/office/drawing/2014/main" id="{3F29AC99-DEF6-4192-80BE-75CA4935700B}"/>
              </a:ext>
            </a:extLst>
          </p:cNvPr>
          <p:cNvGrpSpPr/>
          <p:nvPr/>
        </p:nvGrpSpPr>
        <p:grpSpPr>
          <a:xfrm>
            <a:off x="854081" y="986140"/>
            <a:ext cx="4016205" cy="1573287"/>
            <a:chOff x="1158879" y="1339064"/>
            <a:chExt cx="4016205" cy="1573287"/>
          </a:xfrm>
        </p:grpSpPr>
        <p:sp>
          <p:nvSpPr>
            <p:cNvPr id="18" name="文本框 17">
              <a:extLst>
                <a:ext uri="{FF2B5EF4-FFF2-40B4-BE49-F238E27FC236}">
                  <a16:creationId xmlns:a16="http://schemas.microsoft.com/office/drawing/2014/main" id="{A2C73E41-3A03-4B2A-9546-6A6FCF1100DA}"/>
                </a:ext>
              </a:extLst>
            </p:cNvPr>
            <p:cNvSpPr txBox="1"/>
            <p:nvPr/>
          </p:nvSpPr>
          <p:spPr>
            <a:xfrm>
              <a:off x="1158879" y="2101873"/>
              <a:ext cx="4016205" cy="1513840"/>
            </a:xfrm>
            <a:prstGeom prst="rect">
              <a:avLst/>
            </a:prstGeom>
            <a:noFill/>
          </p:spPr>
          <p:txBody>
            <a:bodyPr rtlCol="0" wrap="square">
              <a:spAutoFit/>
            </a:bodyPr>
            <a:lstStyle/>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pic>
          <p:nvPicPr>
            <p:cNvPr id="20" name="图片 19">
              <a:extLst>
                <a:ext uri="{FF2B5EF4-FFF2-40B4-BE49-F238E27FC236}">
                  <a16:creationId xmlns:a16="http://schemas.microsoft.com/office/drawing/2014/main" id="{7FDA521D-2E92-4E14-8B3C-0A267EBA2BED}"/>
                </a:ext>
              </a:extLst>
            </p:cNvPr>
            <p:cNvPicPr>
              <a:picLocks noChangeAspect="1"/>
            </p:cNvPicPr>
            <p:nvPr/>
          </p:nvPicPr>
          <p:blipFill>
            <a:blip r:embed="rId5"/>
            <a:stretch>
              <a:fillRect/>
            </a:stretch>
          </p:blipFill>
          <p:spPr>
            <a:xfrm>
              <a:off x="4507827" y="1339064"/>
              <a:ext cx="667256" cy="672468"/>
            </a:xfrm>
            <a:prstGeom prst="rect">
              <a:avLst/>
            </a:prstGeom>
          </p:spPr>
        </p:pic>
      </p:grpSp>
      <p:grpSp>
        <p:nvGrpSpPr>
          <p:cNvPr id="6" name="组合 5">
            <a:extLst>
              <a:ext uri="{FF2B5EF4-FFF2-40B4-BE49-F238E27FC236}">
                <a16:creationId xmlns:a16="http://schemas.microsoft.com/office/drawing/2014/main" id="{2889CB03-F828-460C-A859-2ABE4CDE776E}"/>
              </a:ext>
            </a:extLst>
          </p:cNvPr>
          <p:cNvGrpSpPr/>
          <p:nvPr/>
        </p:nvGrpSpPr>
        <p:grpSpPr>
          <a:xfrm>
            <a:off x="854080" y="2727987"/>
            <a:ext cx="4016205" cy="1573287"/>
            <a:chOff x="1158878" y="3255382"/>
            <a:chExt cx="4016205" cy="1573287"/>
          </a:xfrm>
        </p:grpSpPr>
        <p:sp>
          <p:nvSpPr>
            <p:cNvPr id="27" name="文本框 26">
              <a:extLst>
                <a:ext uri="{FF2B5EF4-FFF2-40B4-BE49-F238E27FC236}">
                  <a16:creationId xmlns:a16="http://schemas.microsoft.com/office/drawing/2014/main" id="{98EDBA49-CD72-4CBE-929C-EFB5E76C766E}"/>
                </a:ext>
              </a:extLst>
            </p:cNvPr>
            <p:cNvSpPr txBox="1"/>
            <p:nvPr/>
          </p:nvSpPr>
          <p:spPr>
            <a:xfrm>
              <a:off x="1158878" y="4018191"/>
              <a:ext cx="4016205" cy="1513840"/>
            </a:xfrm>
            <a:prstGeom prst="rect">
              <a:avLst/>
            </a:prstGeom>
            <a:noFill/>
          </p:spPr>
          <p:txBody>
            <a:bodyPr rtlCol="0" wrap="square">
              <a:spAutoFit/>
            </a:bodyPr>
            <a:lstStyle/>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pic>
          <p:nvPicPr>
            <p:cNvPr id="28" name="图片 27">
              <a:extLst>
                <a:ext uri="{FF2B5EF4-FFF2-40B4-BE49-F238E27FC236}">
                  <a16:creationId xmlns:a16="http://schemas.microsoft.com/office/drawing/2014/main" id="{002B6DD1-1F38-4B0C-898A-1D20974A734E}"/>
                </a:ext>
              </a:extLst>
            </p:cNvPr>
            <p:cNvPicPr>
              <a:picLocks noChangeAspect="1"/>
            </p:cNvPicPr>
            <p:nvPr/>
          </p:nvPicPr>
          <p:blipFill>
            <a:blip r:embed="rId5"/>
            <a:stretch>
              <a:fillRect/>
            </a:stretch>
          </p:blipFill>
          <p:spPr>
            <a:xfrm>
              <a:off x="4507827" y="3255382"/>
              <a:ext cx="667256" cy="672468"/>
            </a:xfrm>
            <a:prstGeom prst="rect">
              <a:avLst/>
            </a:prstGeom>
          </p:spPr>
        </p:pic>
      </p:grpSp>
      <p:grpSp>
        <p:nvGrpSpPr>
          <p:cNvPr id="29" name="组合 28">
            <a:extLst>
              <a:ext uri="{FF2B5EF4-FFF2-40B4-BE49-F238E27FC236}">
                <a16:creationId xmlns:a16="http://schemas.microsoft.com/office/drawing/2014/main" id="{12D1E466-0C63-4376-95E6-B32D990D49E8}"/>
              </a:ext>
            </a:extLst>
          </p:cNvPr>
          <p:cNvGrpSpPr/>
          <p:nvPr/>
        </p:nvGrpSpPr>
        <p:grpSpPr>
          <a:xfrm>
            <a:off x="854080" y="4469834"/>
            <a:ext cx="4016205" cy="1573287"/>
            <a:chOff x="1158878" y="3255382"/>
            <a:chExt cx="4016205" cy="1573287"/>
          </a:xfrm>
        </p:grpSpPr>
        <p:sp>
          <p:nvSpPr>
            <p:cNvPr id="30" name="文本框 29">
              <a:extLst>
                <a:ext uri="{FF2B5EF4-FFF2-40B4-BE49-F238E27FC236}">
                  <a16:creationId xmlns:a16="http://schemas.microsoft.com/office/drawing/2014/main" id="{A56D4234-9502-4AD3-A612-9A877F165BB7}"/>
                </a:ext>
              </a:extLst>
            </p:cNvPr>
            <p:cNvSpPr txBox="1"/>
            <p:nvPr/>
          </p:nvSpPr>
          <p:spPr>
            <a:xfrm>
              <a:off x="1158878" y="4018192"/>
              <a:ext cx="4016205" cy="1513840"/>
            </a:xfrm>
            <a:prstGeom prst="rect">
              <a:avLst/>
            </a:prstGeom>
            <a:noFill/>
          </p:spPr>
          <p:txBody>
            <a:bodyPr rtlCol="0" wrap="square">
              <a:spAutoFit/>
            </a:bodyPr>
            <a:lstStyle/>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pic>
          <p:nvPicPr>
            <p:cNvPr id="31" name="图片 30">
              <a:extLst>
                <a:ext uri="{FF2B5EF4-FFF2-40B4-BE49-F238E27FC236}">
                  <a16:creationId xmlns:a16="http://schemas.microsoft.com/office/drawing/2014/main" id="{8614BDEF-2C6B-4C63-AEB3-1256FD72BAD1}"/>
                </a:ext>
              </a:extLst>
            </p:cNvPr>
            <p:cNvPicPr>
              <a:picLocks noChangeAspect="1"/>
            </p:cNvPicPr>
            <p:nvPr/>
          </p:nvPicPr>
          <p:blipFill>
            <a:blip r:embed="rId5"/>
            <a:stretch>
              <a:fillRect/>
            </a:stretch>
          </p:blipFill>
          <p:spPr>
            <a:xfrm>
              <a:off x="4507827" y="3255382"/>
              <a:ext cx="667256" cy="672468"/>
            </a:xfrm>
            <a:prstGeom prst="rect">
              <a:avLst/>
            </a:prstGeom>
          </p:spPr>
        </p:pic>
      </p:grpSp>
    </p:spTree>
    <p:extLst>
      <p:ext uri="{BB962C8B-B14F-4D97-AF65-F5344CB8AC3E}">
        <p14:creationId val="4048461368"/>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0" fill="hold" id="7"/>
                                        <p:tgtEl>
                                          <p:spTgt spid="5"/>
                                        </p:tgtEl>
                                        <p:attrNameLst>
                                          <p:attrName>ppt_x</p:attrName>
                                        </p:attrNameLst>
                                      </p:cBhvr>
                                      <p:tavLst>
                                        <p:tav tm="0">
                                          <p:val>
                                            <p:strVal val="0-#ppt_w/2"/>
                                          </p:val>
                                        </p:tav>
                                        <p:tav tm="100000">
                                          <p:val>
                                            <p:strVal val="#ppt_x"/>
                                          </p:val>
                                        </p:tav>
                                      </p:tavLst>
                                    </p:anim>
                                    <p:anim calcmode="lin" valueType="num">
                                      <p:cBhvr additive="base">
                                        <p:cTn dur="1000" fill="hold" id="8"/>
                                        <p:tgtEl>
                                          <p:spTgt spid="5"/>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1000" fill="hold" id="11"/>
                                        <p:tgtEl>
                                          <p:spTgt spid="6"/>
                                        </p:tgtEl>
                                        <p:attrNameLst>
                                          <p:attrName>ppt_x</p:attrName>
                                        </p:attrNameLst>
                                      </p:cBhvr>
                                      <p:tavLst>
                                        <p:tav tm="0">
                                          <p:val>
                                            <p:strVal val="0-#ppt_w/2"/>
                                          </p:val>
                                        </p:tav>
                                        <p:tav tm="100000">
                                          <p:val>
                                            <p:strVal val="#ppt_x"/>
                                          </p:val>
                                        </p:tav>
                                      </p:tavLst>
                                    </p:anim>
                                    <p:anim calcmode="lin" valueType="num">
                                      <p:cBhvr additive="base">
                                        <p:cTn dur="1000" fill="hold" id="12"/>
                                        <p:tgtEl>
                                          <p:spTgt spid="6"/>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150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1000" fill="hold" id="15"/>
                                        <p:tgtEl>
                                          <p:spTgt spid="29"/>
                                        </p:tgtEl>
                                        <p:attrNameLst>
                                          <p:attrName>ppt_x</p:attrName>
                                        </p:attrNameLst>
                                      </p:cBhvr>
                                      <p:tavLst>
                                        <p:tav tm="0">
                                          <p:val>
                                            <p:strVal val="0-#ppt_w/2"/>
                                          </p:val>
                                        </p:tav>
                                        <p:tav tm="100000">
                                          <p:val>
                                            <p:strVal val="#ppt_x"/>
                                          </p:val>
                                        </p:tav>
                                      </p:tavLst>
                                    </p:anim>
                                    <p:anim calcmode="lin" valueType="num">
                                      <p:cBhvr additive="base">
                                        <p:cTn dur="1000" fill="hold" id="16"/>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a:extLst>
              <a:ext uri="{FF2B5EF4-FFF2-40B4-BE49-F238E27FC236}">
                <a16:creationId xmlns:a16="http://schemas.microsoft.com/office/drawing/2014/main" id="{709E58D3-5145-4EB8-83FA-5DB90A16256F}"/>
              </a:ext>
            </a:extLst>
          </p:cNvPr>
          <p:cNvPicPr>
            <a:picLocks noChangeAspect="1"/>
          </p:cNvPicPr>
          <p:nvPr/>
        </p:nvPicPr>
        <p:blipFill>
          <a:blip r:embed="rId3"/>
          <a:stretch>
            <a:fillRect/>
          </a:stretch>
        </p:blipFill>
        <p:spPr>
          <a:xfrm>
            <a:off x="11090930" y="286952"/>
            <a:ext cx="795439" cy="795439"/>
          </a:xfrm>
          <a:prstGeom prst="rect">
            <a:avLst/>
          </a:prstGeom>
        </p:spPr>
      </p:pic>
      <p:grpSp>
        <p:nvGrpSpPr>
          <p:cNvPr id="32" name="组合 31">
            <a:extLst>
              <a:ext uri="{FF2B5EF4-FFF2-40B4-BE49-F238E27FC236}">
                <a16:creationId xmlns:a16="http://schemas.microsoft.com/office/drawing/2014/main" id="{6C7CE559-458F-44C7-A66D-089A317FA5E4}"/>
              </a:ext>
            </a:extLst>
          </p:cNvPr>
          <p:cNvGrpSpPr/>
          <p:nvPr/>
        </p:nvGrpSpPr>
        <p:grpSpPr>
          <a:xfrm>
            <a:off x="1796866" y="2010429"/>
            <a:ext cx="8598269" cy="3478822"/>
            <a:chOff x="1861907" y="2489212"/>
            <a:chExt cx="8668255" cy="3507138"/>
          </a:xfrm>
        </p:grpSpPr>
        <p:grpSp>
          <p:nvGrpSpPr>
            <p:cNvPr id="33" name="组合 32">
              <a:extLst>
                <a:ext uri="{FF2B5EF4-FFF2-40B4-BE49-F238E27FC236}">
                  <a16:creationId xmlns:a16="http://schemas.microsoft.com/office/drawing/2014/main" id="{7AD12067-3AD1-4FC5-92F1-08B7F8D904F9}"/>
                </a:ext>
              </a:extLst>
            </p:cNvPr>
            <p:cNvGrpSpPr/>
            <p:nvPr/>
          </p:nvGrpSpPr>
          <p:grpSpPr>
            <a:xfrm>
              <a:off x="3385005" y="2489212"/>
              <a:ext cx="5495016" cy="622327"/>
              <a:chOff x="2349267" y="1292179"/>
              <a:chExt cx="5495016" cy="622327"/>
            </a:xfrm>
            <a:solidFill>
              <a:srgbClr val="CA0428"/>
            </a:solidFill>
          </p:grpSpPr>
          <p:grpSp>
            <p:nvGrpSpPr>
              <p:cNvPr id="285" name="组合 284">
                <a:extLst>
                  <a:ext uri="{FF2B5EF4-FFF2-40B4-BE49-F238E27FC236}">
                    <a16:creationId xmlns:a16="http://schemas.microsoft.com/office/drawing/2014/main" id="{8F3CD257-182B-4334-8694-8B33296ADB30}"/>
                  </a:ext>
                </a:extLst>
              </p:cNvPr>
              <p:cNvGrpSpPr/>
              <p:nvPr/>
            </p:nvGrpSpPr>
            <p:grpSpPr>
              <a:xfrm>
                <a:off x="2349267" y="1292179"/>
                <a:ext cx="245286" cy="622327"/>
                <a:chOff x="4294188" y="3405188"/>
                <a:chExt cx="555625" cy="1409700"/>
              </a:xfrm>
              <a:grpFill/>
            </p:grpSpPr>
            <p:sp>
              <p:nvSpPr>
                <p:cNvPr id="343" name="Freeform 9">
                  <a:extLst>
                    <a:ext uri="{FF2B5EF4-FFF2-40B4-BE49-F238E27FC236}">
                      <a16:creationId xmlns:a16="http://schemas.microsoft.com/office/drawing/2014/main" id="{F0C63E52-2BF1-4869-8207-7FA8823440C9}"/>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10">
                  <a:extLst>
                    <a:ext uri="{FF2B5EF4-FFF2-40B4-BE49-F238E27FC236}">
                      <a16:creationId xmlns:a16="http://schemas.microsoft.com/office/drawing/2014/main" id="{43B57CBB-3028-4211-833B-361FC067E99A}"/>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86" name="组合 285">
                <a:extLst>
                  <a:ext uri="{FF2B5EF4-FFF2-40B4-BE49-F238E27FC236}">
                    <a16:creationId xmlns:a16="http://schemas.microsoft.com/office/drawing/2014/main" id="{2B66B39C-B661-4A1D-A78E-C3A63B7C67C1}"/>
                  </a:ext>
                </a:extLst>
              </p:cNvPr>
              <p:cNvGrpSpPr/>
              <p:nvPr/>
            </p:nvGrpSpPr>
            <p:grpSpPr>
              <a:xfrm>
                <a:off x="2625929" y="1292179"/>
                <a:ext cx="245286" cy="622327"/>
                <a:chOff x="4294188" y="3405188"/>
                <a:chExt cx="555625" cy="1409700"/>
              </a:xfrm>
              <a:grpFill/>
            </p:grpSpPr>
            <p:sp>
              <p:nvSpPr>
                <p:cNvPr id="341" name="Freeform 9">
                  <a:extLst>
                    <a:ext uri="{FF2B5EF4-FFF2-40B4-BE49-F238E27FC236}">
                      <a16:creationId xmlns:a16="http://schemas.microsoft.com/office/drawing/2014/main" id="{DCD4703E-30F7-49C6-943B-0A245AF1AF99}"/>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10">
                  <a:extLst>
                    <a:ext uri="{FF2B5EF4-FFF2-40B4-BE49-F238E27FC236}">
                      <a16:creationId xmlns:a16="http://schemas.microsoft.com/office/drawing/2014/main" id="{8445BEAC-F014-47D3-AC06-CCF1C755805F}"/>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87" name="组合 286">
                <a:extLst>
                  <a:ext uri="{FF2B5EF4-FFF2-40B4-BE49-F238E27FC236}">
                    <a16:creationId xmlns:a16="http://schemas.microsoft.com/office/drawing/2014/main" id="{E306ABD9-64F8-415A-9247-B9A5FE3A45A0}"/>
                  </a:ext>
                </a:extLst>
              </p:cNvPr>
              <p:cNvGrpSpPr/>
              <p:nvPr/>
            </p:nvGrpSpPr>
            <p:grpSpPr>
              <a:xfrm>
                <a:off x="2902591" y="1292179"/>
                <a:ext cx="245286" cy="622327"/>
                <a:chOff x="4294188" y="3405188"/>
                <a:chExt cx="555625" cy="1409700"/>
              </a:xfrm>
              <a:grpFill/>
            </p:grpSpPr>
            <p:sp>
              <p:nvSpPr>
                <p:cNvPr id="339" name="Freeform 9">
                  <a:extLst>
                    <a:ext uri="{FF2B5EF4-FFF2-40B4-BE49-F238E27FC236}">
                      <a16:creationId xmlns:a16="http://schemas.microsoft.com/office/drawing/2014/main" id="{4DB1A175-CEF5-4845-8758-772E52E573DA}"/>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0" name="Freeform 10">
                  <a:extLst>
                    <a:ext uri="{FF2B5EF4-FFF2-40B4-BE49-F238E27FC236}">
                      <a16:creationId xmlns:a16="http://schemas.microsoft.com/office/drawing/2014/main" id="{22739D8B-035A-4116-A9E1-96C60B16BD7F}"/>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88" name="组合 287">
                <a:extLst>
                  <a:ext uri="{FF2B5EF4-FFF2-40B4-BE49-F238E27FC236}">
                    <a16:creationId xmlns:a16="http://schemas.microsoft.com/office/drawing/2014/main" id="{FF951514-1F8C-4ABA-9FC9-811D74BC02F5}"/>
                  </a:ext>
                </a:extLst>
              </p:cNvPr>
              <p:cNvGrpSpPr/>
              <p:nvPr/>
            </p:nvGrpSpPr>
            <p:grpSpPr>
              <a:xfrm>
                <a:off x="3179253" y="1292179"/>
                <a:ext cx="245286" cy="622327"/>
                <a:chOff x="4294188" y="3405188"/>
                <a:chExt cx="555625" cy="1409700"/>
              </a:xfrm>
              <a:grpFill/>
            </p:grpSpPr>
            <p:sp>
              <p:nvSpPr>
                <p:cNvPr id="337" name="Freeform 9">
                  <a:extLst>
                    <a:ext uri="{FF2B5EF4-FFF2-40B4-BE49-F238E27FC236}">
                      <a16:creationId xmlns:a16="http://schemas.microsoft.com/office/drawing/2014/main" id="{CE8A5097-DC24-49E8-84B1-BAC326E1888A}"/>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8" name="Freeform 10">
                  <a:extLst>
                    <a:ext uri="{FF2B5EF4-FFF2-40B4-BE49-F238E27FC236}">
                      <a16:creationId xmlns:a16="http://schemas.microsoft.com/office/drawing/2014/main" id="{7051851F-0671-4F0A-A202-7066701DFE01}"/>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89" name="组合 288">
                <a:extLst>
                  <a:ext uri="{FF2B5EF4-FFF2-40B4-BE49-F238E27FC236}">
                    <a16:creationId xmlns:a16="http://schemas.microsoft.com/office/drawing/2014/main" id="{24D1E7C2-A74D-4F59-B300-92F7450A230B}"/>
                  </a:ext>
                </a:extLst>
              </p:cNvPr>
              <p:cNvGrpSpPr/>
              <p:nvPr/>
            </p:nvGrpSpPr>
            <p:grpSpPr>
              <a:xfrm>
                <a:off x="3455915" y="1292179"/>
                <a:ext cx="245286" cy="622327"/>
                <a:chOff x="4294188" y="3405188"/>
                <a:chExt cx="555625" cy="1409700"/>
              </a:xfrm>
              <a:grpFill/>
            </p:grpSpPr>
            <p:sp>
              <p:nvSpPr>
                <p:cNvPr id="335" name="Freeform 9">
                  <a:extLst>
                    <a:ext uri="{FF2B5EF4-FFF2-40B4-BE49-F238E27FC236}">
                      <a16:creationId xmlns:a16="http://schemas.microsoft.com/office/drawing/2014/main" id="{86DF770F-755A-4332-81C2-9828DA321BA0}"/>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6" name="Freeform 10">
                  <a:extLst>
                    <a:ext uri="{FF2B5EF4-FFF2-40B4-BE49-F238E27FC236}">
                      <a16:creationId xmlns:a16="http://schemas.microsoft.com/office/drawing/2014/main" id="{A1C95628-756A-4102-9EE2-1EE3B43F68FF}"/>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0" name="组合 289">
                <a:extLst>
                  <a:ext uri="{FF2B5EF4-FFF2-40B4-BE49-F238E27FC236}">
                    <a16:creationId xmlns:a16="http://schemas.microsoft.com/office/drawing/2014/main" id="{6978DC52-CBA5-48E8-9F0F-17BFE3361E17}"/>
                  </a:ext>
                </a:extLst>
              </p:cNvPr>
              <p:cNvGrpSpPr/>
              <p:nvPr/>
            </p:nvGrpSpPr>
            <p:grpSpPr>
              <a:xfrm>
                <a:off x="3732577" y="1292179"/>
                <a:ext cx="245286" cy="622327"/>
                <a:chOff x="4294188" y="3405188"/>
                <a:chExt cx="555625" cy="1409700"/>
              </a:xfrm>
              <a:grpFill/>
            </p:grpSpPr>
            <p:sp>
              <p:nvSpPr>
                <p:cNvPr id="333" name="Freeform 9">
                  <a:extLst>
                    <a:ext uri="{FF2B5EF4-FFF2-40B4-BE49-F238E27FC236}">
                      <a16:creationId xmlns:a16="http://schemas.microsoft.com/office/drawing/2014/main" id="{B056A341-BF89-4361-B83A-82A499F56BA2}"/>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4" name="Freeform 10">
                  <a:extLst>
                    <a:ext uri="{FF2B5EF4-FFF2-40B4-BE49-F238E27FC236}">
                      <a16:creationId xmlns:a16="http://schemas.microsoft.com/office/drawing/2014/main" id="{546965BD-9C39-4A00-9589-BB5E8F322508}"/>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1" name="组合 290">
                <a:extLst>
                  <a:ext uri="{FF2B5EF4-FFF2-40B4-BE49-F238E27FC236}">
                    <a16:creationId xmlns:a16="http://schemas.microsoft.com/office/drawing/2014/main" id="{2F83C27D-A5DC-4FA6-B5CE-C61505A2E53D}"/>
                  </a:ext>
                </a:extLst>
              </p:cNvPr>
              <p:cNvGrpSpPr/>
              <p:nvPr/>
            </p:nvGrpSpPr>
            <p:grpSpPr>
              <a:xfrm>
                <a:off x="4285901" y="1292179"/>
                <a:ext cx="245286" cy="622327"/>
                <a:chOff x="4294188" y="3405188"/>
                <a:chExt cx="555625" cy="1409700"/>
              </a:xfrm>
              <a:grpFill/>
            </p:grpSpPr>
            <p:sp>
              <p:nvSpPr>
                <p:cNvPr id="331" name="Freeform 9">
                  <a:extLst>
                    <a:ext uri="{FF2B5EF4-FFF2-40B4-BE49-F238E27FC236}">
                      <a16:creationId xmlns:a16="http://schemas.microsoft.com/office/drawing/2014/main" id="{1D8B25E3-7077-4B4D-832B-3C326F6A074B}"/>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2" name="Freeform 10">
                  <a:extLst>
                    <a:ext uri="{FF2B5EF4-FFF2-40B4-BE49-F238E27FC236}">
                      <a16:creationId xmlns:a16="http://schemas.microsoft.com/office/drawing/2014/main" id="{D3160589-7805-492E-98B6-1143F756E61E}"/>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2" name="组合 291">
                <a:extLst>
                  <a:ext uri="{FF2B5EF4-FFF2-40B4-BE49-F238E27FC236}">
                    <a16:creationId xmlns:a16="http://schemas.microsoft.com/office/drawing/2014/main" id="{B1F00371-51EE-4F2C-B92B-F45A3FD40679}"/>
                  </a:ext>
                </a:extLst>
              </p:cNvPr>
              <p:cNvGrpSpPr/>
              <p:nvPr/>
            </p:nvGrpSpPr>
            <p:grpSpPr>
              <a:xfrm>
                <a:off x="4562563" y="1292179"/>
                <a:ext cx="245286" cy="622327"/>
                <a:chOff x="4294188" y="3405188"/>
                <a:chExt cx="555625" cy="1409700"/>
              </a:xfrm>
              <a:grpFill/>
            </p:grpSpPr>
            <p:sp>
              <p:nvSpPr>
                <p:cNvPr id="329" name="Freeform 9">
                  <a:extLst>
                    <a:ext uri="{FF2B5EF4-FFF2-40B4-BE49-F238E27FC236}">
                      <a16:creationId xmlns:a16="http://schemas.microsoft.com/office/drawing/2014/main" id="{672DF82B-96CB-4721-82F4-0467380A7E88}"/>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0" name="Freeform 10">
                  <a:extLst>
                    <a:ext uri="{FF2B5EF4-FFF2-40B4-BE49-F238E27FC236}">
                      <a16:creationId xmlns:a16="http://schemas.microsoft.com/office/drawing/2014/main" id="{0E4E6027-C266-4AD7-BC28-B32568AD9C2C}"/>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3" name="组合 292">
                <a:extLst>
                  <a:ext uri="{FF2B5EF4-FFF2-40B4-BE49-F238E27FC236}">
                    <a16:creationId xmlns:a16="http://schemas.microsoft.com/office/drawing/2014/main" id="{35EDED29-6591-4434-9297-53C2582049CD}"/>
                  </a:ext>
                </a:extLst>
              </p:cNvPr>
              <p:cNvGrpSpPr/>
              <p:nvPr/>
            </p:nvGrpSpPr>
            <p:grpSpPr>
              <a:xfrm>
                <a:off x="4009239" y="1292179"/>
                <a:ext cx="245286" cy="622327"/>
                <a:chOff x="4294188" y="3405188"/>
                <a:chExt cx="555625" cy="1409700"/>
              </a:xfrm>
              <a:grpFill/>
            </p:grpSpPr>
            <p:sp>
              <p:nvSpPr>
                <p:cNvPr id="327" name="Freeform 9">
                  <a:extLst>
                    <a:ext uri="{FF2B5EF4-FFF2-40B4-BE49-F238E27FC236}">
                      <a16:creationId xmlns:a16="http://schemas.microsoft.com/office/drawing/2014/main" id="{DFE24A1F-2710-4C46-B53B-BDD24F675A8D}"/>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8" name="Freeform 10">
                  <a:extLst>
                    <a:ext uri="{FF2B5EF4-FFF2-40B4-BE49-F238E27FC236}">
                      <a16:creationId xmlns:a16="http://schemas.microsoft.com/office/drawing/2014/main" id="{122CB499-5A5B-4686-8661-D7AB20CA2A62}"/>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4" name="组合 293">
                <a:extLst>
                  <a:ext uri="{FF2B5EF4-FFF2-40B4-BE49-F238E27FC236}">
                    <a16:creationId xmlns:a16="http://schemas.microsoft.com/office/drawing/2014/main" id="{588B0CA4-3465-49D6-A99A-6119A21F4322}"/>
                  </a:ext>
                </a:extLst>
              </p:cNvPr>
              <p:cNvGrpSpPr/>
              <p:nvPr/>
            </p:nvGrpSpPr>
            <p:grpSpPr>
              <a:xfrm>
                <a:off x="4839225" y="1292179"/>
                <a:ext cx="245286" cy="622327"/>
                <a:chOff x="4294188" y="3405188"/>
                <a:chExt cx="555625" cy="1409700"/>
              </a:xfrm>
              <a:grpFill/>
            </p:grpSpPr>
            <p:sp>
              <p:nvSpPr>
                <p:cNvPr id="325" name="Freeform 9">
                  <a:extLst>
                    <a:ext uri="{FF2B5EF4-FFF2-40B4-BE49-F238E27FC236}">
                      <a16:creationId xmlns:a16="http://schemas.microsoft.com/office/drawing/2014/main" id="{695453DF-2CBF-4EF4-B67B-91A38CAFA849}"/>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10">
                  <a:extLst>
                    <a:ext uri="{FF2B5EF4-FFF2-40B4-BE49-F238E27FC236}">
                      <a16:creationId xmlns:a16="http://schemas.microsoft.com/office/drawing/2014/main" id="{48887BA3-8624-4DD4-A0C6-2BDADB41374C}"/>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5" name="组合 294">
                <a:extLst>
                  <a:ext uri="{FF2B5EF4-FFF2-40B4-BE49-F238E27FC236}">
                    <a16:creationId xmlns:a16="http://schemas.microsoft.com/office/drawing/2014/main" id="{9A3FB52E-0A45-499B-9381-551E5039D395}"/>
                  </a:ext>
                </a:extLst>
              </p:cNvPr>
              <p:cNvGrpSpPr/>
              <p:nvPr/>
            </p:nvGrpSpPr>
            <p:grpSpPr>
              <a:xfrm>
                <a:off x="5115887" y="1292179"/>
                <a:ext cx="245286" cy="622327"/>
                <a:chOff x="4294188" y="3405188"/>
                <a:chExt cx="555625" cy="1409700"/>
              </a:xfrm>
              <a:grpFill/>
            </p:grpSpPr>
            <p:sp>
              <p:nvSpPr>
                <p:cNvPr id="323" name="Freeform 9">
                  <a:extLst>
                    <a:ext uri="{FF2B5EF4-FFF2-40B4-BE49-F238E27FC236}">
                      <a16:creationId xmlns:a16="http://schemas.microsoft.com/office/drawing/2014/main" id="{D0461422-8019-408C-B370-167F019EACE1}"/>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10">
                  <a:extLst>
                    <a:ext uri="{FF2B5EF4-FFF2-40B4-BE49-F238E27FC236}">
                      <a16:creationId xmlns:a16="http://schemas.microsoft.com/office/drawing/2014/main" id="{54C5CC67-99AA-4884-ACE4-B6A0DB36E155}"/>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6" name="组合 295">
                <a:extLst>
                  <a:ext uri="{FF2B5EF4-FFF2-40B4-BE49-F238E27FC236}">
                    <a16:creationId xmlns:a16="http://schemas.microsoft.com/office/drawing/2014/main" id="{278765CE-4D8C-49DA-BBE8-8D0A089DC001}"/>
                  </a:ext>
                </a:extLst>
              </p:cNvPr>
              <p:cNvGrpSpPr/>
              <p:nvPr/>
            </p:nvGrpSpPr>
            <p:grpSpPr>
              <a:xfrm>
                <a:off x="5392549" y="1292179"/>
                <a:ext cx="245286" cy="622327"/>
                <a:chOff x="4294188" y="3405188"/>
                <a:chExt cx="555625" cy="1409700"/>
              </a:xfrm>
              <a:grpFill/>
            </p:grpSpPr>
            <p:sp>
              <p:nvSpPr>
                <p:cNvPr id="321" name="Freeform 9">
                  <a:extLst>
                    <a:ext uri="{FF2B5EF4-FFF2-40B4-BE49-F238E27FC236}">
                      <a16:creationId xmlns:a16="http://schemas.microsoft.com/office/drawing/2014/main" id="{951B3804-357E-4B94-91A6-719D6D779CBA}"/>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 name="Freeform 10">
                  <a:extLst>
                    <a:ext uri="{FF2B5EF4-FFF2-40B4-BE49-F238E27FC236}">
                      <a16:creationId xmlns:a16="http://schemas.microsoft.com/office/drawing/2014/main" id="{F6E4A53C-458B-4DE7-8C92-B680A4D3C44A}"/>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7" name="组合 296">
                <a:extLst>
                  <a:ext uri="{FF2B5EF4-FFF2-40B4-BE49-F238E27FC236}">
                    <a16:creationId xmlns:a16="http://schemas.microsoft.com/office/drawing/2014/main" id="{2977F920-901C-4884-81B9-55EB13DC39BC}"/>
                  </a:ext>
                </a:extLst>
              </p:cNvPr>
              <p:cNvGrpSpPr/>
              <p:nvPr/>
            </p:nvGrpSpPr>
            <p:grpSpPr>
              <a:xfrm>
                <a:off x="5669211" y="1292179"/>
                <a:ext cx="245286" cy="622327"/>
                <a:chOff x="4294188" y="3405188"/>
                <a:chExt cx="555625" cy="1409700"/>
              </a:xfrm>
              <a:grpFill/>
            </p:grpSpPr>
            <p:sp>
              <p:nvSpPr>
                <p:cNvPr id="319" name="Freeform 9">
                  <a:extLst>
                    <a:ext uri="{FF2B5EF4-FFF2-40B4-BE49-F238E27FC236}">
                      <a16:creationId xmlns:a16="http://schemas.microsoft.com/office/drawing/2014/main" id="{4E882BC9-A3CF-431F-ACB0-874D42C6780B}"/>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 name="Freeform 10">
                  <a:extLst>
                    <a:ext uri="{FF2B5EF4-FFF2-40B4-BE49-F238E27FC236}">
                      <a16:creationId xmlns:a16="http://schemas.microsoft.com/office/drawing/2014/main" id="{2791179B-1213-4EAA-BE08-10529B696592}"/>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8" name="组合 297">
                <a:extLst>
                  <a:ext uri="{FF2B5EF4-FFF2-40B4-BE49-F238E27FC236}">
                    <a16:creationId xmlns:a16="http://schemas.microsoft.com/office/drawing/2014/main" id="{F1D12C49-FA60-4B7B-AE13-A389175812CB}"/>
                  </a:ext>
                </a:extLst>
              </p:cNvPr>
              <p:cNvGrpSpPr/>
              <p:nvPr/>
            </p:nvGrpSpPr>
            <p:grpSpPr>
              <a:xfrm>
                <a:off x="5945873" y="1292179"/>
                <a:ext cx="245286" cy="622327"/>
                <a:chOff x="4294188" y="3405188"/>
                <a:chExt cx="555625" cy="1409700"/>
              </a:xfrm>
              <a:grpFill/>
            </p:grpSpPr>
            <p:sp>
              <p:nvSpPr>
                <p:cNvPr id="317" name="Freeform 9">
                  <a:extLst>
                    <a:ext uri="{FF2B5EF4-FFF2-40B4-BE49-F238E27FC236}">
                      <a16:creationId xmlns:a16="http://schemas.microsoft.com/office/drawing/2014/main" id="{D2934D71-A0AE-475F-9CE4-B5B100FAE37F}"/>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 name="Freeform 10">
                  <a:extLst>
                    <a:ext uri="{FF2B5EF4-FFF2-40B4-BE49-F238E27FC236}">
                      <a16:creationId xmlns:a16="http://schemas.microsoft.com/office/drawing/2014/main" id="{53BE3777-8B80-4524-8446-BFE541CBDBD7}"/>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9" name="组合 298">
                <a:extLst>
                  <a:ext uri="{FF2B5EF4-FFF2-40B4-BE49-F238E27FC236}">
                    <a16:creationId xmlns:a16="http://schemas.microsoft.com/office/drawing/2014/main" id="{72E031D6-52B3-43B8-9CA9-08892EC32931}"/>
                  </a:ext>
                </a:extLst>
              </p:cNvPr>
              <p:cNvGrpSpPr/>
              <p:nvPr/>
            </p:nvGrpSpPr>
            <p:grpSpPr>
              <a:xfrm>
                <a:off x="6222535" y="1292179"/>
                <a:ext cx="245286" cy="622327"/>
                <a:chOff x="4294188" y="3405188"/>
                <a:chExt cx="555625" cy="1409700"/>
              </a:xfrm>
              <a:grpFill/>
            </p:grpSpPr>
            <p:sp>
              <p:nvSpPr>
                <p:cNvPr id="315" name="Freeform 9">
                  <a:extLst>
                    <a:ext uri="{FF2B5EF4-FFF2-40B4-BE49-F238E27FC236}">
                      <a16:creationId xmlns:a16="http://schemas.microsoft.com/office/drawing/2014/main" id="{27111697-B87B-4671-B0FF-31E5B4A4923C}"/>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6" name="Freeform 10">
                  <a:extLst>
                    <a:ext uri="{FF2B5EF4-FFF2-40B4-BE49-F238E27FC236}">
                      <a16:creationId xmlns:a16="http://schemas.microsoft.com/office/drawing/2014/main" id="{ABA6189A-4A22-4729-9478-F69EFEF4DA03}"/>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00" name="组合 299">
                <a:extLst>
                  <a:ext uri="{FF2B5EF4-FFF2-40B4-BE49-F238E27FC236}">
                    <a16:creationId xmlns:a16="http://schemas.microsoft.com/office/drawing/2014/main" id="{28535C9C-0BDD-4A7D-87A1-B37CB118731D}"/>
                  </a:ext>
                </a:extLst>
              </p:cNvPr>
              <p:cNvGrpSpPr/>
              <p:nvPr/>
            </p:nvGrpSpPr>
            <p:grpSpPr>
              <a:xfrm>
                <a:off x="6499197" y="1292179"/>
                <a:ext cx="245286" cy="622327"/>
                <a:chOff x="4294188" y="3405188"/>
                <a:chExt cx="555625" cy="1409700"/>
              </a:xfrm>
              <a:grpFill/>
            </p:grpSpPr>
            <p:sp>
              <p:nvSpPr>
                <p:cNvPr id="313" name="Freeform 9">
                  <a:extLst>
                    <a:ext uri="{FF2B5EF4-FFF2-40B4-BE49-F238E27FC236}">
                      <a16:creationId xmlns:a16="http://schemas.microsoft.com/office/drawing/2014/main" id="{91CC7F02-A883-40C8-B705-0C938A161DDE}"/>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10">
                  <a:extLst>
                    <a:ext uri="{FF2B5EF4-FFF2-40B4-BE49-F238E27FC236}">
                      <a16:creationId xmlns:a16="http://schemas.microsoft.com/office/drawing/2014/main" id="{64CD43FC-34E8-4DB8-AECD-EC4008FB887D}"/>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01" name="组合 300">
                <a:extLst>
                  <a:ext uri="{FF2B5EF4-FFF2-40B4-BE49-F238E27FC236}">
                    <a16:creationId xmlns:a16="http://schemas.microsoft.com/office/drawing/2014/main" id="{7F58F4F2-6D8E-4D58-91EB-AC0B4C0D3973}"/>
                  </a:ext>
                </a:extLst>
              </p:cNvPr>
              <p:cNvGrpSpPr/>
              <p:nvPr/>
            </p:nvGrpSpPr>
            <p:grpSpPr>
              <a:xfrm>
                <a:off x="7052521" y="1292179"/>
                <a:ext cx="245286" cy="622327"/>
                <a:chOff x="4294188" y="3405188"/>
                <a:chExt cx="555625" cy="1409700"/>
              </a:xfrm>
              <a:grpFill/>
            </p:grpSpPr>
            <p:sp>
              <p:nvSpPr>
                <p:cNvPr id="311" name="Freeform 9">
                  <a:extLst>
                    <a:ext uri="{FF2B5EF4-FFF2-40B4-BE49-F238E27FC236}">
                      <a16:creationId xmlns:a16="http://schemas.microsoft.com/office/drawing/2014/main" id="{6EB7EF83-F33F-471C-9AFD-385D4839B951}"/>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2" name="Freeform 10">
                  <a:extLst>
                    <a:ext uri="{FF2B5EF4-FFF2-40B4-BE49-F238E27FC236}">
                      <a16:creationId xmlns:a16="http://schemas.microsoft.com/office/drawing/2014/main" id="{2126671C-6444-4096-8847-376992D67E0F}"/>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02" name="组合 301">
                <a:extLst>
                  <a:ext uri="{FF2B5EF4-FFF2-40B4-BE49-F238E27FC236}">
                    <a16:creationId xmlns:a16="http://schemas.microsoft.com/office/drawing/2014/main" id="{3A265719-B192-4F58-A5AA-B5BDF118C730}"/>
                  </a:ext>
                </a:extLst>
              </p:cNvPr>
              <p:cNvGrpSpPr/>
              <p:nvPr/>
            </p:nvGrpSpPr>
            <p:grpSpPr>
              <a:xfrm>
                <a:off x="7329183" y="1292179"/>
                <a:ext cx="245286" cy="622327"/>
                <a:chOff x="4294188" y="3405188"/>
                <a:chExt cx="555625" cy="1409700"/>
              </a:xfrm>
              <a:grpFill/>
            </p:grpSpPr>
            <p:sp>
              <p:nvSpPr>
                <p:cNvPr id="309" name="Freeform 9">
                  <a:extLst>
                    <a:ext uri="{FF2B5EF4-FFF2-40B4-BE49-F238E27FC236}">
                      <a16:creationId xmlns:a16="http://schemas.microsoft.com/office/drawing/2014/main" id="{2B392DF8-3A22-407F-A61F-ABD61D7C420F}"/>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0" name="Freeform 10">
                  <a:extLst>
                    <a:ext uri="{FF2B5EF4-FFF2-40B4-BE49-F238E27FC236}">
                      <a16:creationId xmlns:a16="http://schemas.microsoft.com/office/drawing/2014/main" id="{4998A4B5-0236-460E-8780-B86A737B7F2F}"/>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03" name="组合 302">
                <a:extLst>
                  <a:ext uri="{FF2B5EF4-FFF2-40B4-BE49-F238E27FC236}">
                    <a16:creationId xmlns:a16="http://schemas.microsoft.com/office/drawing/2014/main" id="{09773960-A94C-4B20-A093-47E738A2DB4D}"/>
                  </a:ext>
                </a:extLst>
              </p:cNvPr>
              <p:cNvGrpSpPr/>
              <p:nvPr/>
            </p:nvGrpSpPr>
            <p:grpSpPr>
              <a:xfrm>
                <a:off x="6775859" y="1292179"/>
                <a:ext cx="245286" cy="622327"/>
                <a:chOff x="4294188" y="3405188"/>
                <a:chExt cx="555625" cy="1409700"/>
              </a:xfrm>
              <a:grpFill/>
            </p:grpSpPr>
            <p:sp>
              <p:nvSpPr>
                <p:cNvPr id="307" name="Freeform 9">
                  <a:extLst>
                    <a:ext uri="{FF2B5EF4-FFF2-40B4-BE49-F238E27FC236}">
                      <a16:creationId xmlns:a16="http://schemas.microsoft.com/office/drawing/2014/main" id="{59C592EB-50A0-47B7-AF86-7F620EC994E5}"/>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8" name="Freeform 10">
                  <a:extLst>
                    <a:ext uri="{FF2B5EF4-FFF2-40B4-BE49-F238E27FC236}">
                      <a16:creationId xmlns:a16="http://schemas.microsoft.com/office/drawing/2014/main" id="{590AB0C6-15D1-406F-83C4-8678AEE617AC}"/>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04" name="组合 303">
                <a:extLst>
                  <a:ext uri="{FF2B5EF4-FFF2-40B4-BE49-F238E27FC236}">
                    <a16:creationId xmlns:a16="http://schemas.microsoft.com/office/drawing/2014/main" id="{8CB1E0F9-ED60-4F85-8483-AD0ED205D2D9}"/>
                  </a:ext>
                </a:extLst>
              </p:cNvPr>
              <p:cNvGrpSpPr/>
              <p:nvPr/>
            </p:nvGrpSpPr>
            <p:grpSpPr>
              <a:xfrm>
                <a:off x="7598997" y="1292179"/>
                <a:ext cx="245286" cy="622327"/>
                <a:chOff x="4294188" y="3405188"/>
                <a:chExt cx="555625" cy="1409700"/>
              </a:xfrm>
              <a:grpFill/>
            </p:grpSpPr>
            <p:sp>
              <p:nvSpPr>
                <p:cNvPr id="305" name="Freeform 9">
                  <a:extLst>
                    <a:ext uri="{FF2B5EF4-FFF2-40B4-BE49-F238E27FC236}">
                      <a16:creationId xmlns:a16="http://schemas.microsoft.com/office/drawing/2014/main" id="{4B23B50C-FBF6-476E-AC6C-1E9171220570}"/>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6" name="Freeform 10">
                  <a:extLst>
                    <a:ext uri="{FF2B5EF4-FFF2-40B4-BE49-F238E27FC236}">
                      <a16:creationId xmlns:a16="http://schemas.microsoft.com/office/drawing/2014/main" id="{864686AC-13C3-496F-BF5C-AF55431CE924}"/>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4" name="组合 33">
              <a:extLst>
                <a:ext uri="{FF2B5EF4-FFF2-40B4-BE49-F238E27FC236}">
                  <a16:creationId xmlns:a16="http://schemas.microsoft.com/office/drawing/2014/main" id="{31BD65BD-31E2-40F7-A34A-4F47D544C110}"/>
                </a:ext>
              </a:extLst>
            </p:cNvPr>
            <p:cNvGrpSpPr/>
            <p:nvPr/>
          </p:nvGrpSpPr>
          <p:grpSpPr>
            <a:xfrm>
              <a:off x="3385005" y="3199883"/>
              <a:ext cx="5495016" cy="622327"/>
              <a:chOff x="2349267" y="2035391"/>
              <a:chExt cx="5495016" cy="622327"/>
            </a:xfrm>
            <a:solidFill>
              <a:srgbClr val="CA0428"/>
            </a:solidFill>
          </p:grpSpPr>
          <p:grpSp>
            <p:nvGrpSpPr>
              <p:cNvPr id="225" name="组合 224">
                <a:extLst>
                  <a:ext uri="{FF2B5EF4-FFF2-40B4-BE49-F238E27FC236}">
                    <a16:creationId xmlns:a16="http://schemas.microsoft.com/office/drawing/2014/main" id="{DFEA37FA-7268-4C5B-8704-E1FACC61099F}"/>
                  </a:ext>
                </a:extLst>
              </p:cNvPr>
              <p:cNvGrpSpPr/>
              <p:nvPr/>
            </p:nvGrpSpPr>
            <p:grpSpPr>
              <a:xfrm>
                <a:off x="2349267" y="2035391"/>
                <a:ext cx="245286" cy="622327"/>
                <a:chOff x="4294188" y="3405188"/>
                <a:chExt cx="555625" cy="1409700"/>
              </a:xfrm>
              <a:grpFill/>
            </p:grpSpPr>
            <p:sp>
              <p:nvSpPr>
                <p:cNvPr id="283" name="Freeform 9">
                  <a:extLst>
                    <a:ext uri="{FF2B5EF4-FFF2-40B4-BE49-F238E27FC236}">
                      <a16:creationId xmlns:a16="http://schemas.microsoft.com/office/drawing/2014/main" id="{57A9C01F-56B2-412A-964C-10B400AFB158}"/>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10">
                  <a:extLst>
                    <a:ext uri="{FF2B5EF4-FFF2-40B4-BE49-F238E27FC236}">
                      <a16:creationId xmlns:a16="http://schemas.microsoft.com/office/drawing/2014/main" id="{23A26194-5F86-464B-A86F-9FFB1E9FA6BA}"/>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26" name="组合 225">
                <a:extLst>
                  <a:ext uri="{FF2B5EF4-FFF2-40B4-BE49-F238E27FC236}">
                    <a16:creationId xmlns:a16="http://schemas.microsoft.com/office/drawing/2014/main" id="{5469FBE6-468A-47DC-A69F-BFEC70A88CAC}"/>
                  </a:ext>
                </a:extLst>
              </p:cNvPr>
              <p:cNvGrpSpPr/>
              <p:nvPr/>
            </p:nvGrpSpPr>
            <p:grpSpPr>
              <a:xfrm>
                <a:off x="2625929" y="2035391"/>
                <a:ext cx="245286" cy="622327"/>
                <a:chOff x="4294188" y="3405188"/>
                <a:chExt cx="555625" cy="1409700"/>
              </a:xfrm>
              <a:grpFill/>
            </p:grpSpPr>
            <p:sp>
              <p:nvSpPr>
                <p:cNvPr id="281" name="Freeform 9">
                  <a:extLst>
                    <a:ext uri="{FF2B5EF4-FFF2-40B4-BE49-F238E27FC236}">
                      <a16:creationId xmlns:a16="http://schemas.microsoft.com/office/drawing/2014/main" id="{12C65300-795B-4933-81EB-B2E65A136545}"/>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2" name="Freeform 10">
                  <a:extLst>
                    <a:ext uri="{FF2B5EF4-FFF2-40B4-BE49-F238E27FC236}">
                      <a16:creationId xmlns:a16="http://schemas.microsoft.com/office/drawing/2014/main" id="{0EC1B662-2F23-420F-8F70-825F30EC617D}"/>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27" name="组合 226">
                <a:extLst>
                  <a:ext uri="{FF2B5EF4-FFF2-40B4-BE49-F238E27FC236}">
                    <a16:creationId xmlns:a16="http://schemas.microsoft.com/office/drawing/2014/main" id="{78A1244D-0F6B-4920-A8FF-55F442EE6E0A}"/>
                  </a:ext>
                </a:extLst>
              </p:cNvPr>
              <p:cNvGrpSpPr/>
              <p:nvPr/>
            </p:nvGrpSpPr>
            <p:grpSpPr>
              <a:xfrm>
                <a:off x="2902591" y="2035391"/>
                <a:ext cx="245286" cy="622327"/>
                <a:chOff x="4294188" y="3405188"/>
                <a:chExt cx="555625" cy="1409700"/>
              </a:xfrm>
              <a:grpFill/>
            </p:grpSpPr>
            <p:sp>
              <p:nvSpPr>
                <p:cNvPr id="279" name="Freeform 9">
                  <a:extLst>
                    <a:ext uri="{FF2B5EF4-FFF2-40B4-BE49-F238E27FC236}">
                      <a16:creationId xmlns:a16="http://schemas.microsoft.com/office/drawing/2014/main" id="{476F1AC9-4D24-4DED-BDC5-9D1332AF0C90}"/>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0" name="Freeform 10">
                  <a:extLst>
                    <a:ext uri="{FF2B5EF4-FFF2-40B4-BE49-F238E27FC236}">
                      <a16:creationId xmlns:a16="http://schemas.microsoft.com/office/drawing/2014/main" id="{37E43C0B-4FFC-4B73-B79E-98B8A28B5026}"/>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28" name="组合 227">
                <a:extLst>
                  <a:ext uri="{FF2B5EF4-FFF2-40B4-BE49-F238E27FC236}">
                    <a16:creationId xmlns:a16="http://schemas.microsoft.com/office/drawing/2014/main" id="{B7858384-6DAA-4AA6-B68A-C8AF1569DC24}"/>
                  </a:ext>
                </a:extLst>
              </p:cNvPr>
              <p:cNvGrpSpPr/>
              <p:nvPr/>
            </p:nvGrpSpPr>
            <p:grpSpPr>
              <a:xfrm>
                <a:off x="3179253" y="2035391"/>
                <a:ext cx="245286" cy="622327"/>
                <a:chOff x="4294188" y="3405188"/>
                <a:chExt cx="555625" cy="1409700"/>
              </a:xfrm>
              <a:grpFill/>
            </p:grpSpPr>
            <p:sp>
              <p:nvSpPr>
                <p:cNvPr id="277" name="Freeform 9">
                  <a:extLst>
                    <a:ext uri="{FF2B5EF4-FFF2-40B4-BE49-F238E27FC236}">
                      <a16:creationId xmlns:a16="http://schemas.microsoft.com/office/drawing/2014/main" id="{694FF403-0451-4D55-A197-00DC7125B246}"/>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10">
                  <a:extLst>
                    <a:ext uri="{FF2B5EF4-FFF2-40B4-BE49-F238E27FC236}">
                      <a16:creationId xmlns:a16="http://schemas.microsoft.com/office/drawing/2014/main" id="{024749C5-6868-4E79-8C4D-9009F356CFDC}"/>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29" name="组合 228">
                <a:extLst>
                  <a:ext uri="{FF2B5EF4-FFF2-40B4-BE49-F238E27FC236}">
                    <a16:creationId xmlns:a16="http://schemas.microsoft.com/office/drawing/2014/main" id="{3076A0DD-1A69-4D1C-B8FC-58EA807E2B29}"/>
                  </a:ext>
                </a:extLst>
              </p:cNvPr>
              <p:cNvGrpSpPr/>
              <p:nvPr/>
            </p:nvGrpSpPr>
            <p:grpSpPr>
              <a:xfrm>
                <a:off x="3455915" y="2035391"/>
                <a:ext cx="245286" cy="622327"/>
                <a:chOff x="4294188" y="3405188"/>
                <a:chExt cx="555625" cy="1409700"/>
              </a:xfrm>
              <a:grpFill/>
            </p:grpSpPr>
            <p:sp>
              <p:nvSpPr>
                <p:cNvPr id="275" name="Freeform 9">
                  <a:extLst>
                    <a:ext uri="{FF2B5EF4-FFF2-40B4-BE49-F238E27FC236}">
                      <a16:creationId xmlns:a16="http://schemas.microsoft.com/office/drawing/2014/main" id="{D1B9A383-3081-47DB-BB66-7CCB93927DB0}"/>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10">
                  <a:extLst>
                    <a:ext uri="{FF2B5EF4-FFF2-40B4-BE49-F238E27FC236}">
                      <a16:creationId xmlns:a16="http://schemas.microsoft.com/office/drawing/2014/main" id="{67572B45-5D8A-4C90-8F1C-868E6B8A06E1}"/>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0" name="组合 229">
                <a:extLst>
                  <a:ext uri="{FF2B5EF4-FFF2-40B4-BE49-F238E27FC236}">
                    <a16:creationId xmlns:a16="http://schemas.microsoft.com/office/drawing/2014/main" id="{0C79AC1C-62FE-4745-AB23-4D3DF6613BDD}"/>
                  </a:ext>
                </a:extLst>
              </p:cNvPr>
              <p:cNvGrpSpPr/>
              <p:nvPr/>
            </p:nvGrpSpPr>
            <p:grpSpPr>
              <a:xfrm>
                <a:off x="3732577" y="2035391"/>
                <a:ext cx="245286" cy="622327"/>
                <a:chOff x="4294188" y="3405188"/>
                <a:chExt cx="555625" cy="1409700"/>
              </a:xfrm>
              <a:grpFill/>
            </p:grpSpPr>
            <p:sp>
              <p:nvSpPr>
                <p:cNvPr id="273" name="Freeform 9">
                  <a:extLst>
                    <a:ext uri="{FF2B5EF4-FFF2-40B4-BE49-F238E27FC236}">
                      <a16:creationId xmlns:a16="http://schemas.microsoft.com/office/drawing/2014/main" id="{C2FB0B51-D21C-4566-92C7-ADBCC4E3EC69}"/>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10">
                  <a:extLst>
                    <a:ext uri="{FF2B5EF4-FFF2-40B4-BE49-F238E27FC236}">
                      <a16:creationId xmlns:a16="http://schemas.microsoft.com/office/drawing/2014/main" id="{FAC2A59C-0552-4D84-8A11-FF7AC8498683}"/>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1" name="组合 230">
                <a:extLst>
                  <a:ext uri="{FF2B5EF4-FFF2-40B4-BE49-F238E27FC236}">
                    <a16:creationId xmlns:a16="http://schemas.microsoft.com/office/drawing/2014/main" id="{D21135B1-07BF-4297-B5A9-C5388E368AA3}"/>
                  </a:ext>
                </a:extLst>
              </p:cNvPr>
              <p:cNvGrpSpPr/>
              <p:nvPr/>
            </p:nvGrpSpPr>
            <p:grpSpPr>
              <a:xfrm>
                <a:off x="4285901" y="2035391"/>
                <a:ext cx="245286" cy="622327"/>
                <a:chOff x="4294188" y="3405188"/>
                <a:chExt cx="555625" cy="1409700"/>
              </a:xfrm>
              <a:grpFill/>
            </p:grpSpPr>
            <p:sp>
              <p:nvSpPr>
                <p:cNvPr id="271" name="Freeform 9">
                  <a:extLst>
                    <a:ext uri="{FF2B5EF4-FFF2-40B4-BE49-F238E27FC236}">
                      <a16:creationId xmlns:a16="http://schemas.microsoft.com/office/drawing/2014/main" id="{1FAF2562-090B-4BF2-8B50-AA8737F38727}"/>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10">
                  <a:extLst>
                    <a:ext uri="{FF2B5EF4-FFF2-40B4-BE49-F238E27FC236}">
                      <a16:creationId xmlns:a16="http://schemas.microsoft.com/office/drawing/2014/main" id="{672D18A5-67A0-421A-8A09-540A979C957A}"/>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2" name="组合 231">
                <a:extLst>
                  <a:ext uri="{FF2B5EF4-FFF2-40B4-BE49-F238E27FC236}">
                    <a16:creationId xmlns:a16="http://schemas.microsoft.com/office/drawing/2014/main" id="{43451A80-4A98-45EF-866C-A3DD500C57E7}"/>
                  </a:ext>
                </a:extLst>
              </p:cNvPr>
              <p:cNvGrpSpPr/>
              <p:nvPr/>
            </p:nvGrpSpPr>
            <p:grpSpPr>
              <a:xfrm>
                <a:off x="4562563" y="2035391"/>
                <a:ext cx="245286" cy="622327"/>
                <a:chOff x="4294188" y="3405188"/>
                <a:chExt cx="555625" cy="1409700"/>
              </a:xfrm>
              <a:grpFill/>
            </p:grpSpPr>
            <p:sp>
              <p:nvSpPr>
                <p:cNvPr id="269" name="Freeform 9">
                  <a:extLst>
                    <a:ext uri="{FF2B5EF4-FFF2-40B4-BE49-F238E27FC236}">
                      <a16:creationId xmlns:a16="http://schemas.microsoft.com/office/drawing/2014/main" id="{41D92BD3-C3CD-4C69-83E6-38E1DEAD7B24}"/>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10">
                  <a:extLst>
                    <a:ext uri="{FF2B5EF4-FFF2-40B4-BE49-F238E27FC236}">
                      <a16:creationId xmlns:a16="http://schemas.microsoft.com/office/drawing/2014/main" id="{B0D1493E-BCBE-4C13-8610-1B3921A515A0}"/>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3" name="组合 232">
                <a:extLst>
                  <a:ext uri="{FF2B5EF4-FFF2-40B4-BE49-F238E27FC236}">
                    <a16:creationId xmlns:a16="http://schemas.microsoft.com/office/drawing/2014/main" id="{B00065CF-A68B-48FB-A62E-85B2240A196A}"/>
                  </a:ext>
                </a:extLst>
              </p:cNvPr>
              <p:cNvGrpSpPr/>
              <p:nvPr/>
            </p:nvGrpSpPr>
            <p:grpSpPr>
              <a:xfrm>
                <a:off x="4009239" y="2035391"/>
                <a:ext cx="245286" cy="622327"/>
                <a:chOff x="4294188" y="3405188"/>
                <a:chExt cx="555625" cy="1409700"/>
              </a:xfrm>
              <a:grpFill/>
            </p:grpSpPr>
            <p:sp>
              <p:nvSpPr>
                <p:cNvPr id="267" name="Freeform 9">
                  <a:extLst>
                    <a:ext uri="{FF2B5EF4-FFF2-40B4-BE49-F238E27FC236}">
                      <a16:creationId xmlns:a16="http://schemas.microsoft.com/office/drawing/2014/main" id="{94849B06-3BC5-44FD-997D-A20061FBBCCD}"/>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10">
                  <a:extLst>
                    <a:ext uri="{FF2B5EF4-FFF2-40B4-BE49-F238E27FC236}">
                      <a16:creationId xmlns:a16="http://schemas.microsoft.com/office/drawing/2014/main" id="{8211A4E8-4110-4CEB-91A1-9A6097AD809B}"/>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4" name="组合 233">
                <a:extLst>
                  <a:ext uri="{FF2B5EF4-FFF2-40B4-BE49-F238E27FC236}">
                    <a16:creationId xmlns:a16="http://schemas.microsoft.com/office/drawing/2014/main" id="{05DAF1A4-23BA-4414-80DB-B71054EDCD7A}"/>
                  </a:ext>
                </a:extLst>
              </p:cNvPr>
              <p:cNvGrpSpPr/>
              <p:nvPr/>
            </p:nvGrpSpPr>
            <p:grpSpPr>
              <a:xfrm>
                <a:off x="4839225" y="2035391"/>
                <a:ext cx="245286" cy="622327"/>
                <a:chOff x="4294188" y="3405188"/>
                <a:chExt cx="555625" cy="1409700"/>
              </a:xfrm>
              <a:grpFill/>
            </p:grpSpPr>
            <p:sp>
              <p:nvSpPr>
                <p:cNvPr id="265" name="Freeform 9">
                  <a:extLst>
                    <a:ext uri="{FF2B5EF4-FFF2-40B4-BE49-F238E27FC236}">
                      <a16:creationId xmlns:a16="http://schemas.microsoft.com/office/drawing/2014/main" id="{04787A63-F3B5-4B2C-BA35-62D38F07EA06}"/>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10">
                  <a:extLst>
                    <a:ext uri="{FF2B5EF4-FFF2-40B4-BE49-F238E27FC236}">
                      <a16:creationId xmlns:a16="http://schemas.microsoft.com/office/drawing/2014/main" id="{88980420-E38E-400F-8E22-90771215B5E2}"/>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5" name="组合 234">
                <a:extLst>
                  <a:ext uri="{FF2B5EF4-FFF2-40B4-BE49-F238E27FC236}">
                    <a16:creationId xmlns:a16="http://schemas.microsoft.com/office/drawing/2014/main" id="{3A5A0E04-8096-49D7-9BD7-0AD8B13B81B7}"/>
                  </a:ext>
                </a:extLst>
              </p:cNvPr>
              <p:cNvGrpSpPr/>
              <p:nvPr/>
            </p:nvGrpSpPr>
            <p:grpSpPr>
              <a:xfrm>
                <a:off x="5115887" y="2035391"/>
                <a:ext cx="245286" cy="622327"/>
                <a:chOff x="4294188" y="3405188"/>
                <a:chExt cx="555625" cy="1409700"/>
              </a:xfrm>
              <a:grpFill/>
            </p:grpSpPr>
            <p:sp>
              <p:nvSpPr>
                <p:cNvPr id="263" name="Freeform 9">
                  <a:extLst>
                    <a:ext uri="{FF2B5EF4-FFF2-40B4-BE49-F238E27FC236}">
                      <a16:creationId xmlns:a16="http://schemas.microsoft.com/office/drawing/2014/main" id="{E7478E4E-2729-46EF-832B-6F5144EE0707}"/>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10">
                  <a:extLst>
                    <a:ext uri="{FF2B5EF4-FFF2-40B4-BE49-F238E27FC236}">
                      <a16:creationId xmlns:a16="http://schemas.microsoft.com/office/drawing/2014/main" id="{52857E43-C63D-42F1-9377-2C1640129FFF}"/>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6" name="组合 235">
                <a:extLst>
                  <a:ext uri="{FF2B5EF4-FFF2-40B4-BE49-F238E27FC236}">
                    <a16:creationId xmlns:a16="http://schemas.microsoft.com/office/drawing/2014/main" id="{3C5BCB5C-DA34-4C1E-A2D1-8A194BAC6C32}"/>
                  </a:ext>
                </a:extLst>
              </p:cNvPr>
              <p:cNvGrpSpPr/>
              <p:nvPr/>
            </p:nvGrpSpPr>
            <p:grpSpPr>
              <a:xfrm>
                <a:off x="5392549" y="2035391"/>
                <a:ext cx="245286" cy="622327"/>
                <a:chOff x="4294188" y="3405188"/>
                <a:chExt cx="555625" cy="1409700"/>
              </a:xfrm>
              <a:grpFill/>
            </p:grpSpPr>
            <p:sp>
              <p:nvSpPr>
                <p:cNvPr id="261" name="Freeform 9">
                  <a:extLst>
                    <a:ext uri="{FF2B5EF4-FFF2-40B4-BE49-F238E27FC236}">
                      <a16:creationId xmlns:a16="http://schemas.microsoft.com/office/drawing/2014/main" id="{7FCE1148-9CC1-4C76-9B8C-6A3D3A0FCD1A}"/>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10">
                  <a:extLst>
                    <a:ext uri="{FF2B5EF4-FFF2-40B4-BE49-F238E27FC236}">
                      <a16:creationId xmlns:a16="http://schemas.microsoft.com/office/drawing/2014/main" id="{5EA08F09-DE03-4DE2-836B-E3A66E1843B1}"/>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7" name="组合 236">
                <a:extLst>
                  <a:ext uri="{FF2B5EF4-FFF2-40B4-BE49-F238E27FC236}">
                    <a16:creationId xmlns:a16="http://schemas.microsoft.com/office/drawing/2014/main" id="{B93E7FD3-E1BC-4807-8770-292E9BCE6134}"/>
                  </a:ext>
                </a:extLst>
              </p:cNvPr>
              <p:cNvGrpSpPr/>
              <p:nvPr/>
            </p:nvGrpSpPr>
            <p:grpSpPr>
              <a:xfrm>
                <a:off x="5669211" y="2035391"/>
                <a:ext cx="245286" cy="622327"/>
                <a:chOff x="4294188" y="3405188"/>
                <a:chExt cx="555625" cy="1409700"/>
              </a:xfrm>
              <a:grpFill/>
            </p:grpSpPr>
            <p:sp>
              <p:nvSpPr>
                <p:cNvPr id="259" name="Freeform 9">
                  <a:extLst>
                    <a:ext uri="{FF2B5EF4-FFF2-40B4-BE49-F238E27FC236}">
                      <a16:creationId xmlns:a16="http://schemas.microsoft.com/office/drawing/2014/main" id="{00727FD5-E28C-4DEE-9147-409262C29DDB}"/>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10">
                  <a:extLst>
                    <a:ext uri="{FF2B5EF4-FFF2-40B4-BE49-F238E27FC236}">
                      <a16:creationId xmlns:a16="http://schemas.microsoft.com/office/drawing/2014/main" id="{5CD6DA07-5B5C-4354-AA4B-D623071C53E5}"/>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8" name="组合 237">
                <a:extLst>
                  <a:ext uri="{FF2B5EF4-FFF2-40B4-BE49-F238E27FC236}">
                    <a16:creationId xmlns:a16="http://schemas.microsoft.com/office/drawing/2014/main" id="{2AE10710-F7A6-4B5B-A308-043D24D7F7D4}"/>
                  </a:ext>
                </a:extLst>
              </p:cNvPr>
              <p:cNvGrpSpPr/>
              <p:nvPr/>
            </p:nvGrpSpPr>
            <p:grpSpPr>
              <a:xfrm>
                <a:off x="5945873" y="2035391"/>
                <a:ext cx="245286" cy="622327"/>
                <a:chOff x="4294188" y="3405188"/>
                <a:chExt cx="555625" cy="1409700"/>
              </a:xfrm>
              <a:grpFill/>
            </p:grpSpPr>
            <p:sp>
              <p:nvSpPr>
                <p:cNvPr id="257" name="Freeform 9">
                  <a:extLst>
                    <a:ext uri="{FF2B5EF4-FFF2-40B4-BE49-F238E27FC236}">
                      <a16:creationId xmlns:a16="http://schemas.microsoft.com/office/drawing/2014/main" id="{C6849BF1-2176-40FD-AB36-9961A9E019FE}"/>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10">
                  <a:extLst>
                    <a:ext uri="{FF2B5EF4-FFF2-40B4-BE49-F238E27FC236}">
                      <a16:creationId xmlns:a16="http://schemas.microsoft.com/office/drawing/2014/main" id="{B5DB65EC-DB5F-47C1-A0FD-73954CE571CF}"/>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9" name="组合 238">
                <a:extLst>
                  <a:ext uri="{FF2B5EF4-FFF2-40B4-BE49-F238E27FC236}">
                    <a16:creationId xmlns:a16="http://schemas.microsoft.com/office/drawing/2014/main" id="{311279DD-60DF-445D-ACA9-6505546A31C5}"/>
                  </a:ext>
                </a:extLst>
              </p:cNvPr>
              <p:cNvGrpSpPr/>
              <p:nvPr/>
            </p:nvGrpSpPr>
            <p:grpSpPr>
              <a:xfrm>
                <a:off x="6222535" y="2035391"/>
                <a:ext cx="245286" cy="622327"/>
                <a:chOff x="4294188" y="3405188"/>
                <a:chExt cx="555625" cy="1409700"/>
              </a:xfrm>
              <a:grpFill/>
            </p:grpSpPr>
            <p:sp>
              <p:nvSpPr>
                <p:cNvPr id="255" name="Freeform 9">
                  <a:extLst>
                    <a:ext uri="{FF2B5EF4-FFF2-40B4-BE49-F238E27FC236}">
                      <a16:creationId xmlns:a16="http://schemas.microsoft.com/office/drawing/2014/main" id="{66593FDE-316F-4878-B9EC-6FC6E17127C6}"/>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10">
                  <a:extLst>
                    <a:ext uri="{FF2B5EF4-FFF2-40B4-BE49-F238E27FC236}">
                      <a16:creationId xmlns:a16="http://schemas.microsoft.com/office/drawing/2014/main" id="{1EF4E201-0EC6-47E1-B52D-B3519C7AA54F}"/>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0" name="组合 239">
                <a:extLst>
                  <a:ext uri="{FF2B5EF4-FFF2-40B4-BE49-F238E27FC236}">
                    <a16:creationId xmlns:a16="http://schemas.microsoft.com/office/drawing/2014/main" id="{7D1D675F-6DD4-40AB-9ADC-D598732C4954}"/>
                  </a:ext>
                </a:extLst>
              </p:cNvPr>
              <p:cNvGrpSpPr/>
              <p:nvPr/>
            </p:nvGrpSpPr>
            <p:grpSpPr>
              <a:xfrm>
                <a:off x="6499197" y="2035391"/>
                <a:ext cx="245286" cy="622327"/>
                <a:chOff x="4294188" y="3405188"/>
                <a:chExt cx="555625" cy="1409700"/>
              </a:xfrm>
              <a:grpFill/>
            </p:grpSpPr>
            <p:sp>
              <p:nvSpPr>
                <p:cNvPr id="253" name="Freeform 9">
                  <a:extLst>
                    <a:ext uri="{FF2B5EF4-FFF2-40B4-BE49-F238E27FC236}">
                      <a16:creationId xmlns:a16="http://schemas.microsoft.com/office/drawing/2014/main" id="{2B0C59C5-9087-4918-B376-43036B54E562}"/>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10">
                  <a:extLst>
                    <a:ext uri="{FF2B5EF4-FFF2-40B4-BE49-F238E27FC236}">
                      <a16:creationId xmlns:a16="http://schemas.microsoft.com/office/drawing/2014/main" id="{F153D3A7-6DD4-47AA-9169-BE3AEEAAC816}"/>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1" name="组合 240">
                <a:extLst>
                  <a:ext uri="{FF2B5EF4-FFF2-40B4-BE49-F238E27FC236}">
                    <a16:creationId xmlns:a16="http://schemas.microsoft.com/office/drawing/2014/main" id="{633FE3DC-824B-49BB-B112-F3DA52278BF1}"/>
                  </a:ext>
                </a:extLst>
              </p:cNvPr>
              <p:cNvGrpSpPr/>
              <p:nvPr/>
            </p:nvGrpSpPr>
            <p:grpSpPr>
              <a:xfrm>
                <a:off x="7052521" y="2035391"/>
                <a:ext cx="245286" cy="622327"/>
                <a:chOff x="4294188" y="3405188"/>
                <a:chExt cx="555625" cy="1409700"/>
              </a:xfrm>
              <a:grpFill/>
            </p:grpSpPr>
            <p:sp>
              <p:nvSpPr>
                <p:cNvPr id="251" name="Freeform 9">
                  <a:extLst>
                    <a:ext uri="{FF2B5EF4-FFF2-40B4-BE49-F238E27FC236}">
                      <a16:creationId xmlns:a16="http://schemas.microsoft.com/office/drawing/2014/main" id="{6FDFA8B3-7F94-4CE7-9072-C1DE0CE52B2F}"/>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10">
                  <a:extLst>
                    <a:ext uri="{FF2B5EF4-FFF2-40B4-BE49-F238E27FC236}">
                      <a16:creationId xmlns:a16="http://schemas.microsoft.com/office/drawing/2014/main" id="{FBC420E2-DA68-42DC-8686-D8E71B5A8DC0}"/>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2" name="组合 241">
                <a:extLst>
                  <a:ext uri="{FF2B5EF4-FFF2-40B4-BE49-F238E27FC236}">
                    <a16:creationId xmlns:a16="http://schemas.microsoft.com/office/drawing/2014/main" id="{E405F4F7-52DA-4B73-9CE9-1D928E5C23AE}"/>
                  </a:ext>
                </a:extLst>
              </p:cNvPr>
              <p:cNvGrpSpPr/>
              <p:nvPr/>
            </p:nvGrpSpPr>
            <p:grpSpPr>
              <a:xfrm>
                <a:off x="7329183" y="2035391"/>
                <a:ext cx="245286" cy="622327"/>
                <a:chOff x="4294188" y="3405188"/>
                <a:chExt cx="555625" cy="1409700"/>
              </a:xfrm>
              <a:grpFill/>
            </p:grpSpPr>
            <p:sp>
              <p:nvSpPr>
                <p:cNvPr id="249" name="Freeform 9">
                  <a:extLst>
                    <a:ext uri="{FF2B5EF4-FFF2-40B4-BE49-F238E27FC236}">
                      <a16:creationId xmlns:a16="http://schemas.microsoft.com/office/drawing/2014/main" id="{65F8DA45-201E-4774-8363-01B985099F0B}"/>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10">
                  <a:extLst>
                    <a:ext uri="{FF2B5EF4-FFF2-40B4-BE49-F238E27FC236}">
                      <a16:creationId xmlns:a16="http://schemas.microsoft.com/office/drawing/2014/main" id="{D661D8D8-7406-4533-9B7C-AE2E1E109407}"/>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3" name="组合 242">
                <a:extLst>
                  <a:ext uri="{FF2B5EF4-FFF2-40B4-BE49-F238E27FC236}">
                    <a16:creationId xmlns:a16="http://schemas.microsoft.com/office/drawing/2014/main" id="{3458972D-D1ED-497A-A139-4F688584F007}"/>
                  </a:ext>
                </a:extLst>
              </p:cNvPr>
              <p:cNvGrpSpPr/>
              <p:nvPr/>
            </p:nvGrpSpPr>
            <p:grpSpPr>
              <a:xfrm>
                <a:off x="6775859" y="2035391"/>
                <a:ext cx="245286" cy="622327"/>
                <a:chOff x="4294188" y="3405188"/>
                <a:chExt cx="555625" cy="1409700"/>
              </a:xfrm>
              <a:grpFill/>
            </p:grpSpPr>
            <p:sp>
              <p:nvSpPr>
                <p:cNvPr id="247" name="Freeform 9">
                  <a:extLst>
                    <a:ext uri="{FF2B5EF4-FFF2-40B4-BE49-F238E27FC236}">
                      <a16:creationId xmlns:a16="http://schemas.microsoft.com/office/drawing/2014/main" id="{D523D5CB-1AE6-4872-8B4E-3A36D5A4A10A}"/>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10">
                  <a:extLst>
                    <a:ext uri="{FF2B5EF4-FFF2-40B4-BE49-F238E27FC236}">
                      <a16:creationId xmlns:a16="http://schemas.microsoft.com/office/drawing/2014/main" id="{EE12156E-0AE8-4FC4-8F84-9B534CEF8594}"/>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44" name="组合 243">
                <a:extLst>
                  <a:ext uri="{FF2B5EF4-FFF2-40B4-BE49-F238E27FC236}">
                    <a16:creationId xmlns:a16="http://schemas.microsoft.com/office/drawing/2014/main" id="{F29817B9-696B-4381-A52F-104D7455DABE}"/>
                  </a:ext>
                </a:extLst>
              </p:cNvPr>
              <p:cNvGrpSpPr/>
              <p:nvPr/>
            </p:nvGrpSpPr>
            <p:grpSpPr>
              <a:xfrm>
                <a:off x="7598997" y="2035391"/>
                <a:ext cx="245286" cy="622327"/>
                <a:chOff x="4294188" y="3405188"/>
                <a:chExt cx="555625" cy="1409700"/>
              </a:xfrm>
              <a:grpFill/>
            </p:grpSpPr>
            <p:sp>
              <p:nvSpPr>
                <p:cNvPr id="245" name="Freeform 9">
                  <a:extLst>
                    <a:ext uri="{FF2B5EF4-FFF2-40B4-BE49-F238E27FC236}">
                      <a16:creationId xmlns:a16="http://schemas.microsoft.com/office/drawing/2014/main" id="{D42C34E8-7948-4ACB-8F91-D8FC5FC0396B}"/>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10">
                  <a:extLst>
                    <a:ext uri="{FF2B5EF4-FFF2-40B4-BE49-F238E27FC236}">
                      <a16:creationId xmlns:a16="http://schemas.microsoft.com/office/drawing/2014/main" id="{A0526645-E5C6-4508-AEDE-BE591BD29573}"/>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5" name="组合 34">
              <a:extLst>
                <a:ext uri="{FF2B5EF4-FFF2-40B4-BE49-F238E27FC236}">
                  <a16:creationId xmlns:a16="http://schemas.microsoft.com/office/drawing/2014/main" id="{CD301D13-1BCD-4726-9A4B-AD250E1590F9}"/>
                </a:ext>
              </a:extLst>
            </p:cNvPr>
            <p:cNvGrpSpPr/>
            <p:nvPr/>
          </p:nvGrpSpPr>
          <p:grpSpPr>
            <a:xfrm>
              <a:off x="3385005" y="3910554"/>
              <a:ext cx="5495016" cy="622327"/>
              <a:chOff x="2349267" y="2763003"/>
              <a:chExt cx="5495016" cy="622327"/>
            </a:xfrm>
            <a:solidFill>
              <a:srgbClr val="CA0428"/>
            </a:solidFill>
          </p:grpSpPr>
          <p:grpSp>
            <p:nvGrpSpPr>
              <p:cNvPr id="165" name="组合 164">
                <a:extLst>
                  <a:ext uri="{FF2B5EF4-FFF2-40B4-BE49-F238E27FC236}">
                    <a16:creationId xmlns:a16="http://schemas.microsoft.com/office/drawing/2014/main" id="{BA6AA73D-8D50-4527-A155-986EE6FB4253}"/>
                  </a:ext>
                </a:extLst>
              </p:cNvPr>
              <p:cNvGrpSpPr/>
              <p:nvPr/>
            </p:nvGrpSpPr>
            <p:grpSpPr>
              <a:xfrm>
                <a:off x="2349267" y="2763003"/>
                <a:ext cx="245286" cy="622327"/>
                <a:chOff x="4294188" y="3405188"/>
                <a:chExt cx="555625" cy="1409700"/>
              </a:xfrm>
              <a:grpFill/>
            </p:grpSpPr>
            <p:sp>
              <p:nvSpPr>
                <p:cNvPr id="223" name="Freeform 9">
                  <a:extLst>
                    <a:ext uri="{FF2B5EF4-FFF2-40B4-BE49-F238E27FC236}">
                      <a16:creationId xmlns:a16="http://schemas.microsoft.com/office/drawing/2014/main" id="{7505101A-73D8-4865-92C2-06C71A4EF890}"/>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10">
                  <a:extLst>
                    <a:ext uri="{FF2B5EF4-FFF2-40B4-BE49-F238E27FC236}">
                      <a16:creationId xmlns:a16="http://schemas.microsoft.com/office/drawing/2014/main" id="{73B1F182-8F3D-45FF-B749-368BFF8EBB4A}"/>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66" name="组合 165">
                <a:extLst>
                  <a:ext uri="{FF2B5EF4-FFF2-40B4-BE49-F238E27FC236}">
                    <a16:creationId xmlns:a16="http://schemas.microsoft.com/office/drawing/2014/main" id="{0C87F7BE-F89D-41F1-85FF-FCEB40ECA6FD}"/>
                  </a:ext>
                </a:extLst>
              </p:cNvPr>
              <p:cNvGrpSpPr/>
              <p:nvPr/>
            </p:nvGrpSpPr>
            <p:grpSpPr>
              <a:xfrm>
                <a:off x="2625929" y="2763003"/>
                <a:ext cx="245286" cy="622327"/>
                <a:chOff x="4294188" y="3405188"/>
                <a:chExt cx="555625" cy="1409700"/>
              </a:xfrm>
              <a:grpFill/>
            </p:grpSpPr>
            <p:sp>
              <p:nvSpPr>
                <p:cNvPr id="221" name="Freeform 9">
                  <a:extLst>
                    <a:ext uri="{FF2B5EF4-FFF2-40B4-BE49-F238E27FC236}">
                      <a16:creationId xmlns:a16="http://schemas.microsoft.com/office/drawing/2014/main" id="{8D81E04D-66DA-4311-A983-B98E57064BF8}"/>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10">
                  <a:extLst>
                    <a:ext uri="{FF2B5EF4-FFF2-40B4-BE49-F238E27FC236}">
                      <a16:creationId xmlns:a16="http://schemas.microsoft.com/office/drawing/2014/main" id="{B55F09DA-29DA-4825-A26C-A68512C66F2A}"/>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67" name="组合 166">
                <a:extLst>
                  <a:ext uri="{FF2B5EF4-FFF2-40B4-BE49-F238E27FC236}">
                    <a16:creationId xmlns:a16="http://schemas.microsoft.com/office/drawing/2014/main" id="{C153500A-2A8F-4139-A4D6-D697EF9A6A51}"/>
                  </a:ext>
                </a:extLst>
              </p:cNvPr>
              <p:cNvGrpSpPr/>
              <p:nvPr/>
            </p:nvGrpSpPr>
            <p:grpSpPr>
              <a:xfrm>
                <a:off x="2902591" y="2763003"/>
                <a:ext cx="245286" cy="622327"/>
                <a:chOff x="4294188" y="3405188"/>
                <a:chExt cx="555625" cy="1409700"/>
              </a:xfrm>
              <a:grpFill/>
            </p:grpSpPr>
            <p:sp>
              <p:nvSpPr>
                <p:cNvPr id="219" name="Freeform 9">
                  <a:extLst>
                    <a:ext uri="{FF2B5EF4-FFF2-40B4-BE49-F238E27FC236}">
                      <a16:creationId xmlns:a16="http://schemas.microsoft.com/office/drawing/2014/main" id="{466C7A6F-F5AC-4307-ABE9-ABA7057E0B1E}"/>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10">
                  <a:extLst>
                    <a:ext uri="{FF2B5EF4-FFF2-40B4-BE49-F238E27FC236}">
                      <a16:creationId xmlns:a16="http://schemas.microsoft.com/office/drawing/2014/main" id="{DD234726-75E3-4BF2-A99E-A1CCDE6E0496}"/>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68" name="组合 167">
                <a:extLst>
                  <a:ext uri="{FF2B5EF4-FFF2-40B4-BE49-F238E27FC236}">
                    <a16:creationId xmlns:a16="http://schemas.microsoft.com/office/drawing/2014/main" id="{AD457B77-7762-419F-B469-6D97ABFDB5D0}"/>
                  </a:ext>
                </a:extLst>
              </p:cNvPr>
              <p:cNvGrpSpPr/>
              <p:nvPr/>
            </p:nvGrpSpPr>
            <p:grpSpPr>
              <a:xfrm>
                <a:off x="3179253" y="2763003"/>
                <a:ext cx="245286" cy="622327"/>
                <a:chOff x="4294188" y="3405188"/>
                <a:chExt cx="555625" cy="1409700"/>
              </a:xfrm>
              <a:grpFill/>
            </p:grpSpPr>
            <p:sp>
              <p:nvSpPr>
                <p:cNvPr id="217" name="Freeform 9">
                  <a:extLst>
                    <a:ext uri="{FF2B5EF4-FFF2-40B4-BE49-F238E27FC236}">
                      <a16:creationId xmlns:a16="http://schemas.microsoft.com/office/drawing/2014/main" id="{71E7787F-6DF3-4891-B840-42403C9BF5FC}"/>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10">
                  <a:extLst>
                    <a:ext uri="{FF2B5EF4-FFF2-40B4-BE49-F238E27FC236}">
                      <a16:creationId xmlns:a16="http://schemas.microsoft.com/office/drawing/2014/main" id="{24D9F0FE-7E3A-48FC-94AA-7C68E9E916A5}"/>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69" name="组合 168">
                <a:extLst>
                  <a:ext uri="{FF2B5EF4-FFF2-40B4-BE49-F238E27FC236}">
                    <a16:creationId xmlns:a16="http://schemas.microsoft.com/office/drawing/2014/main" id="{36DE5A14-96D3-40F9-A638-5FA6614F8874}"/>
                  </a:ext>
                </a:extLst>
              </p:cNvPr>
              <p:cNvGrpSpPr/>
              <p:nvPr/>
            </p:nvGrpSpPr>
            <p:grpSpPr>
              <a:xfrm>
                <a:off x="3455915" y="2763003"/>
                <a:ext cx="245286" cy="622327"/>
                <a:chOff x="4294188" y="3405188"/>
                <a:chExt cx="555625" cy="1409700"/>
              </a:xfrm>
              <a:grpFill/>
            </p:grpSpPr>
            <p:sp>
              <p:nvSpPr>
                <p:cNvPr id="215" name="Freeform 9">
                  <a:extLst>
                    <a:ext uri="{FF2B5EF4-FFF2-40B4-BE49-F238E27FC236}">
                      <a16:creationId xmlns:a16="http://schemas.microsoft.com/office/drawing/2014/main" id="{0DED1C78-D5BF-4F8F-BA8F-311AE614115B}"/>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10">
                  <a:extLst>
                    <a:ext uri="{FF2B5EF4-FFF2-40B4-BE49-F238E27FC236}">
                      <a16:creationId xmlns:a16="http://schemas.microsoft.com/office/drawing/2014/main" id="{0083E817-429E-4066-93A0-E63CFD372C44}"/>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0" name="组合 169">
                <a:extLst>
                  <a:ext uri="{FF2B5EF4-FFF2-40B4-BE49-F238E27FC236}">
                    <a16:creationId xmlns:a16="http://schemas.microsoft.com/office/drawing/2014/main" id="{1BD249AD-0492-465D-B8F4-82FE5503D40F}"/>
                  </a:ext>
                </a:extLst>
              </p:cNvPr>
              <p:cNvGrpSpPr/>
              <p:nvPr/>
            </p:nvGrpSpPr>
            <p:grpSpPr>
              <a:xfrm>
                <a:off x="3732577" y="2763003"/>
                <a:ext cx="245286" cy="622327"/>
                <a:chOff x="4294188" y="3405188"/>
                <a:chExt cx="555625" cy="1409700"/>
              </a:xfrm>
              <a:grpFill/>
            </p:grpSpPr>
            <p:sp>
              <p:nvSpPr>
                <p:cNvPr id="213" name="Freeform 9">
                  <a:extLst>
                    <a:ext uri="{FF2B5EF4-FFF2-40B4-BE49-F238E27FC236}">
                      <a16:creationId xmlns:a16="http://schemas.microsoft.com/office/drawing/2014/main" id="{8BFD0F33-9F72-4A98-9EFA-515D717585EC}"/>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10">
                  <a:extLst>
                    <a:ext uri="{FF2B5EF4-FFF2-40B4-BE49-F238E27FC236}">
                      <a16:creationId xmlns:a16="http://schemas.microsoft.com/office/drawing/2014/main" id="{A787155A-7AD1-490E-A413-65B0B9E3EAB0}"/>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1" name="组合 170">
                <a:extLst>
                  <a:ext uri="{FF2B5EF4-FFF2-40B4-BE49-F238E27FC236}">
                    <a16:creationId xmlns:a16="http://schemas.microsoft.com/office/drawing/2014/main" id="{8641035A-57C7-4595-8ADB-1072332F5964}"/>
                  </a:ext>
                </a:extLst>
              </p:cNvPr>
              <p:cNvGrpSpPr/>
              <p:nvPr/>
            </p:nvGrpSpPr>
            <p:grpSpPr>
              <a:xfrm>
                <a:off x="4285901" y="2763003"/>
                <a:ext cx="245286" cy="622327"/>
                <a:chOff x="4294188" y="3405188"/>
                <a:chExt cx="555625" cy="1409700"/>
              </a:xfrm>
              <a:grpFill/>
            </p:grpSpPr>
            <p:sp>
              <p:nvSpPr>
                <p:cNvPr id="211" name="Freeform 9">
                  <a:extLst>
                    <a:ext uri="{FF2B5EF4-FFF2-40B4-BE49-F238E27FC236}">
                      <a16:creationId xmlns:a16="http://schemas.microsoft.com/office/drawing/2014/main" id="{16B805AE-6A8F-4AC0-BE16-029BE02E37B9}"/>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10">
                  <a:extLst>
                    <a:ext uri="{FF2B5EF4-FFF2-40B4-BE49-F238E27FC236}">
                      <a16:creationId xmlns:a16="http://schemas.microsoft.com/office/drawing/2014/main" id="{19FE61E0-2861-4188-9A89-B743674A3D9E}"/>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2" name="组合 171">
                <a:extLst>
                  <a:ext uri="{FF2B5EF4-FFF2-40B4-BE49-F238E27FC236}">
                    <a16:creationId xmlns:a16="http://schemas.microsoft.com/office/drawing/2014/main" id="{509EDF5D-165D-4112-9275-E7282EC08582}"/>
                  </a:ext>
                </a:extLst>
              </p:cNvPr>
              <p:cNvGrpSpPr/>
              <p:nvPr/>
            </p:nvGrpSpPr>
            <p:grpSpPr>
              <a:xfrm>
                <a:off x="4562563" y="2763003"/>
                <a:ext cx="245286" cy="622327"/>
                <a:chOff x="4294188" y="3405188"/>
                <a:chExt cx="555625" cy="1409700"/>
              </a:xfrm>
              <a:grpFill/>
            </p:grpSpPr>
            <p:sp>
              <p:nvSpPr>
                <p:cNvPr id="209" name="Freeform 9">
                  <a:extLst>
                    <a:ext uri="{FF2B5EF4-FFF2-40B4-BE49-F238E27FC236}">
                      <a16:creationId xmlns:a16="http://schemas.microsoft.com/office/drawing/2014/main" id="{669A3FAC-A2F8-4680-A3C7-01EB4DBA9498}"/>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10">
                  <a:extLst>
                    <a:ext uri="{FF2B5EF4-FFF2-40B4-BE49-F238E27FC236}">
                      <a16:creationId xmlns:a16="http://schemas.microsoft.com/office/drawing/2014/main" id="{4A0332C8-34B0-4E3D-80EE-03C5112B815D}"/>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3" name="组合 172">
                <a:extLst>
                  <a:ext uri="{FF2B5EF4-FFF2-40B4-BE49-F238E27FC236}">
                    <a16:creationId xmlns:a16="http://schemas.microsoft.com/office/drawing/2014/main" id="{9F8574AA-C009-472C-8BD3-A589290B93FF}"/>
                  </a:ext>
                </a:extLst>
              </p:cNvPr>
              <p:cNvGrpSpPr/>
              <p:nvPr/>
            </p:nvGrpSpPr>
            <p:grpSpPr>
              <a:xfrm>
                <a:off x="4009239" y="2763003"/>
                <a:ext cx="245286" cy="622327"/>
                <a:chOff x="4294188" y="3405188"/>
                <a:chExt cx="555625" cy="1409700"/>
              </a:xfrm>
              <a:grpFill/>
            </p:grpSpPr>
            <p:sp>
              <p:nvSpPr>
                <p:cNvPr id="207" name="Freeform 9">
                  <a:extLst>
                    <a:ext uri="{FF2B5EF4-FFF2-40B4-BE49-F238E27FC236}">
                      <a16:creationId xmlns:a16="http://schemas.microsoft.com/office/drawing/2014/main" id="{179A148C-CCB1-43A3-87F9-57A63D0E2A97}"/>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10">
                  <a:extLst>
                    <a:ext uri="{FF2B5EF4-FFF2-40B4-BE49-F238E27FC236}">
                      <a16:creationId xmlns:a16="http://schemas.microsoft.com/office/drawing/2014/main" id="{AD2C39E8-B267-4701-83F2-898F0D7E7627}"/>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4" name="组合 173">
                <a:extLst>
                  <a:ext uri="{FF2B5EF4-FFF2-40B4-BE49-F238E27FC236}">
                    <a16:creationId xmlns:a16="http://schemas.microsoft.com/office/drawing/2014/main" id="{7C9DFB4C-BD0F-40E5-AF25-D7B4A42CA94C}"/>
                  </a:ext>
                </a:extLst>
              </p:cNvPr>
              <p:cNvGrpSpPr/>
              <p:nvPr/>
            </p:nvGrpSpPr>
            <p:grpSpPr>
              <a:xfrm>
                <a:off x="4839225" y="2763003"/>
                <a:ext cx="245286" cy="622327"/>
                <a:chOff x="4294188" y="3405188"/>
                <a:chExt cx="555625" cy="1409700"/>
              </a:xfrm>
              <a:grpFill/>
            </p:grpSpPr>
            <p:sp>
              <p:nvSpPr>
                <p:cNvPr id="205" name="Freeform 9">
                  <a:extLst>
                    <a:ext uri="{FF2B5EF4-FFF2-40B4-BE49-F238E27FC236}">
                      <a16:creationId xmlns:a16="http://schemas.microsoft.com/office/drawing/2014/main" id="{A8853D36-A94C-4115-ACD2-E44C1E99BDA0}"/>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10">
                  <a:extLst>
                    <a:ext uri="{FF2B5EF4-FFF2-40B4-BE49-F238E27FC236}">
                      <a16:creationId xmlns:a16="http://schemas.microsoft.com/office/drawing/2014/main" id="{A4D985B4-CFBE-4802-960B-14E55409924F}"/>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5" name="组合 174">
                <a:extLst>
                  <a:ext uri="{FF2B5EF4-FFF2-40B4-BE49-F238E27FC236}">
                    <a16:creationId xmlns:a16="http://schemas.microsoft.com/office/drawing/2014/main" id="{90F9407E-03CD-4D05-B59F-F2214D877823}"/>
                  </a:ext>
                </a:extLst>
              </p:cNvPr>
              <p:cNvGrpSpPr/>
              <p:nvPr/>
            </p:nvGrpSpPr>
            <p:grpSpPr>
              <a:xfrm>
                <a:off x="5115887" y="2763003"/>
                <a:ext cx="245286" cy="622327"/>
                <a:chOff x="4294188" y="3405188"/>
                <a:chExt cx="555625" cy="1409700"/>
              </a:xfrm>
              <a:grpFill/>
            </p:grpSpPr>
            <p:sp>
              <p:nvSpPr>
                <p:cNvPr id="203" name="Freeform 9">
                  <a:extLst>
                    <a:ext uri="{FF2B5EF4-FFF2-40B4-BE49-F238E27FC236}">
                      <a16:creationId xmlns:a16="http://schemas.microsoft.com/office/drawing/2014/main" id="{61891D99-E7C7-4055-AF5D-45048B1DE864}"/>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10">
                  <a:extLst>
                    <a:ext uri="{FF2B5EF4-FFF2-40B4-BE49-F238E27FC236}">
                      <a16:creationId xmlns:a16="http://schemas.microsoft.com/office/drawing/2014/main" id="{C7DF4782-B1E9-4096-BF70-F0DEB4D04F6E}"/>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6" name="组合 175">
                <a:extLst>
                  <a:ext uri="{FF2B5EF4-FFF2-40B4-BE49-F238E27FC236}">
                    <a16:creationId xmlns:a16="http://schemas.microsoft.com/office/drawing/2014/main" id="{57F9A731-C0E0-4F10-9A15-DD4E5FEA82A4}"/>
                  </a:ext>
                </a:extLst>
              </p:cNvPr>
              <p:cNvGrpSpPr/>
              <p:nvPr/>
            </p:nvGrpSpPr>
            <p:grpSpPr>
              <a:xfrm>
                <a:off x="5392549" y="2763003"/>
                <a:ext cx="245286" cy="622327"/>
                <a:chOff x="4294188" y="3405188"/>
                <a:chExt cx="555625" cy="1409700"/>
              </a:xfrm>
              <a:grpFill/>
            </p:grpSpPr>
            <p:sp>
              <p:nvSpPr>
                <p:cNvPr id="201" name="Freeform 9">
                  <a:extLst>
                    <a:ext uri="{FF2B5EF4-FFF2-40B4-BE49-F238E27FC236}">
                      <a16:creationId xmlns:a16="http://schemas.microsoft.com/office/drawing/2014/main" id="{EE23F441-520C-486F-924D-1581B130FDA2}"/>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10">
                  <a:extLst>
                    <a:ext uri="{FF2B5EF4-FFF2-40B4-BE49-F238E27FC236}">
                      <a16:creationId xmlns:a16="http://schemas.microsoft.com/office/drawing/2014/main" id="{AD392F4A-04EA-49D5-AB6A-CADB49D57210}"/>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7" name="组合 176">
                <a:extLst>
                  <a:ext uri="{FF2B5EF4-FFF2-40B4-BE49-F238E27FC236}">
                    <a16:creationId xmlns:a16="http://schemas.microsoft.com/office/drawing/2014/main" id="{CB3F9A2C-6AF5-4703-B743-9DC928F7C6BA}"/>
                  </a:ext>
                </a:extLst>
              </p:cNvPr>
              <p:cNvGrpSpPr/>
              <p:nvPr/>
            </p:nvGrpSpPr>
            <p:grpSpPr>
              <a:xfrm>
                <a:off x="5669211" y="2763003"/>
                <a:ext cx="245286" cy="622327"/>
                <a:chOff x="4294188" y="3405188"/>
                <a:chExt cx="555625" cy="1409700"/>
              </a:xfrm>
              <a:grpFill/>
            </p:grpSpPr>
            <p:sp>
              <p:nvSpPr>
                <p:cNvPr id="199" name="Freeform 9">
                  <a:extLst>
                    <a:ext uri="{FF2B5EF4-FFF2-40B4-BE49-F238E27FC236}">
                      <a16:creationId xmlns:a16="http://schemas.microsoft.com/office/drawing/2014/main" id="{D9AA2992-13E6-4F37-9AD3-B44E9D5BB1B1}"/>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10">
                  <a:extLst>
                    <a:ext uri="{FF2B5EF4-FFF2-40B4-BE49-F238E27FC236}">
                      <a16:creationId xmlns:a16="http://schemas.microsoft.com/office/drawing/2014/main" id="{663081D5-90CF-4D22-A3DF-64C81CB05312}"/>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8" name="组合 177">
                <a:extLst>
                  <a:ext uri="{FF2B5EF4-FFF2-40B4-BE49-F238E27FC236}">
                    <a16:creationId xmlns:a16="http://schemas.microsoft.com/office/drawing/2014/main" id="{71870F34-C6D2-4657-8C5B-3FF2A3A6A522}"/>
                  </a:ext>
                </a:extLst>
              </p:cNvPr>
              <p:cNvGrpSpPr/>
              <p:nvPr/>
            </p:nvGrpSpPr>
            <p:grpSpPr>
              <a:xfrm>
                <a:off x="5945873" y="2763003"/>
                <a:ext cx="245286" cy="622327"/>
                <a:chOff x="4294188" y="3405188"/>
                <a:chExt cx="555625" cy="1409700"/>
              </a:xfrm>
              <a:grpFill/>
            </p:grpSpPr>
            <p:sp>
              <p:nvSpPr>
                <p:cNvPr id="197" name="Freeform 9">
                  <a:extLst>
                    <a:ext uri="{FF2B5EF4-FFF2-40B4-BE49-F238E27FC236}">
                      <a16:creationId xmlns:a16="http://schemas.microsoft.com/office/drawing/2014/main" id="{2169FCB1-B4BD-480A-80B0-7EDCE7CB5972}"/>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10">
                  <a:extLst>
                    <a:ext uri="{FF2B5EF4-FFF2-40B4-BE49-F238E27FC236}">
                      <a16:creationId xmlns:a16="http://schemas.microsoft.com/office/drawing/2014/main" id="{827E1C80-0C6E-4F3D-BDE7-B633401EC5C8}"/>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79" name="组合 178">
                <a:extLst>
                  <a:ext uri="{FF2B5EF4-FFF2-40B4-BE49-F238E27FC236}">
                    <a16:creationId xmlns:a16="http://schemas.microsoft.com/office/drawing/2014/main" id="{BE400D63-9AFC-4A61-96A1-B1F76D4795EB}"/>
                  </a:ext>
                </a:extLst>
              </p:cNvPr>
              <p:cNvGrpSpPr/>
              <p:nvPr/>
            </p:nvGrpSpPr>
            <p:grpSpPr>
              <a:xfrm>
                <a:off x="6222535" y="2763003"/>
                <a:ext cx="245286" cy="622327"/>
                <a:chOff x="4294188" y="3405188"/>
                <a:chExt cx="555625" cy="1409700"/>
              </a:xfrm>
              <a:grpFill/>
            </p:grpSpPr>
            <p:sp>
              <p:nvSpPr>
                <p:cNvPr id="195" name="Freeform 9">
                  <a:extLst>
                    <a:ext uri="{FF2B5EF4-FFF2-40B4-BE49-F238E27FC236}">
                      <a16:creationId xmlns:a16="http://schemas.microsoft.com/office/drawing/2014/main" id="{72A6E3F2-067C-4B05-B037-42BED9F0A7FF}"/>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10">
                  <a:extLst>
                    <a:ext uri="{FF2B5EF4-FFF2-40B4-BE49-F238E27FC236}">
                      <a16:creationId xmlns:a16="http://schemas.microsoft.com/office/drawing/2014/main" id="{A593C10F-B0A6-44D3-9144-AB20482AA9AA}"/>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80" name="组合 179">
                <a:extLst>
                  <a:ext uri="{FF2B5EF4-FFF2-40B4-BE49-F238E27FC236}">
                    <a16:creationId xmlns:a16="http://schemas.microsoft.com/office/drawing/2014/main" id="{E0CA8B80-CF62-437C-9A34-B1A863198F4F}"/>
                  </a:ext>
                </a:extLst>
              </p:cNvPr>
              <p:cNvGrpSpPr/>
              <p:nvPr/>
            </p:nvGrpSpPr>
            <p:grpSpPr>
              <a:xfrm>
                <a:off x="6499197" y="2763003"/>
                <a:ext cx="245286" cy="622327"/>
                <a:chOff x="4294188" y="3405188"/>
                <a:chExt cx="555625" cy="1409700"/>
              </a:xfrm>
              <a:grpFill/>
            </p:grpSpPr>
            <p:sp>
              <p:nvSpPr>
                <p:cNvPr id="193" name="Freeform 9">
                  <a:extLst>
                    <a:ext uri="{FF2B5EF4-FFF2-40B4-BE49-F238E27FC236}">
                      <a16:creationId xmlns:a16="http://schemas.microsoft.com/office/drawing/2014/main" id="{FD2CF7D5-0D82-4CE8-BC10-16A44B110F55}"/>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10">
                  <a:extLst>
                    <a:ext uri="{FF2B5EF4-FFF2-40B4-BE49-F238E27FC236}">
                      <a16:creationId xmlns:a16="http://schemas.microsoft.com/office/drawing/2014/main" id="{27B1616C-7237-457B-BD72-3035C00D96E5}"/>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81" name="组合 180">
                <a:extLst>
                  <a:ext uri="{FF2B5EF4-FFF2-40B4-BE49-F238E27FC236}">
                    <a16:creationId xmlns:a16="http://schemas.microsoft.com/office/drawing/2014/main" id="{CBF56AF7-A7B2-4FA8-8218-CF15F26EFA87}"/>
                  </a:ext>
                </a:extLst>
              </p:cNvPr>
              <p:cNvGrpSpPr/>
              <p:nvPr/>
            </p:nvGrpSpPr>
            <p:grpSpPr>
              <a:xfrm>
                <a:off x="7052521" y="2763003"/>
                <a:ext cx="245286" cy="622327"/>
                <a:chOff x="4294188" y="3405188"/>
                <a:chExt cx="555625" cy="1409700"/>
              </a:xfrm>
              <a:grpFill/>
            </p:grpSpPr>
            <p:sp>
              <p:nvSpPr>
                <p:cNvPr id="191" name="Freeform 9">
                  <a:extLst>
                    <a:ext uri="{FF2B5EF4-FFF2-40B4-BE49-F238E27FC236}">
                      <a16:creationId xmlns:a16="http://schemas.microsoft.com/office/drawing/2014/main" id="{B6E9FA44-9995-42D8-B543-BF32FCA593D1}"/>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10">
                  <a:extLst>
                    <a:ext uri="{FF2B5EF4-FFF2-40B4-BE49-F238E27FC236}">
                      <a16:creationId xmlns:a16="http://schemas.microsoft.com/office/drawing/2014/main" id="{A98E04E0-4CC0-4764-BF41-3C92362BC62B}"/>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82" name="组合 181">
                <a:extLst>
                  <a:ext uri="{FF2B5EF4-FFF2-40B4-BE49-F238E27FC236}">
                    <a16:creationId xmlns:a16="http://schemas.microsoft.com/office/drawing/2014/main" id="{7C4FEDB3-5351-453F-AFB2-B081751D459B}"/>
                  </a:ext>
                </a:extLst>
              </p:cNvPr>
              <p:cNvGrpSpPr/>
              <p:nvPr/>
            </p:nvGrpSpPr>
            <p:grpSpPr>
              <a:xfrm>
                <a:off x="7329183" y="2763003"/>
                <a:ext cx="245286" cy="622327"/>
                <a:chOff x="4294188" y="3405188"/>
                <a:chExt cx="555625" cy="1409700"/>
              </a:xfrm>
              <a:grpFill/>
            </p:grpSpPr>
            <p:sp>
              <p:nvSpPr>
                <p:cNvPr id="189" name="Freeform 9">
                  <a:extLst>
                    <a:ext uri="{FF2B5EF4-FFF2-40B4-BE49-F238E27FC236}">
                      <a16:creationId xmlns:a16="http://schemas.microsoft.com/office/drawing/2014/main" id="{120F51B6-4C78-4D58-BE20-9AF4F53FA68F}"/>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10">
                  <a:extLst>
                    <a:ext uri="{FF2B5EF4-FFF2-40B4-BE49-F238E27FC236}">
                      <a16:creationId xmlns:a16="http://schemas.microsoft.com/office/drawing/2014/main" id="{55E4FC17-D460-4B45-BAB5-52E58CE543D4}"/>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83" name="组合 182">
                <a:extLst>
                  <a:ext uri="{FF2B5EF4-FFF2-40B4-BE49-F238E27FC236}">
                    <a16:creationId xmlns:a16="http://schemas.microsoft.com/office/drawing/2014/main" id="{11EB755A-3102-4B6E-AEB6-0E6D14A67AD0}"/>
                  </a:ext>
                </a:extLst>
              </p:cNvPr>
              <p:cNvGrpSpPr/>
              <p:nvPr/>
            </p:nvGrpSpPr>
            <p:grpSpPr>
              <a:xfrm>
                <a:off x="6775859" y="2763003"/>
                <a:ext cx="245286" cy="622327"/>
                <a:chOff x="4294188" y="3405188"/>
                <a:chExt cx="555625" cy="1409700"/>
              </a:xfrm>
              <a:grpFill/>
            </p:grpSpPr>
            <p:sp>
              <p:nvSpPr>
                <p:cNvPr id="187" name="Freeform 9">
                  <a:extLst>
                    <a:ext uri="{FF2B5EF4-FFF2-40B4-BE49-F238E27FC236}">
                      <a16:creationId xmlns:a16="http://schemas.microsoft.com/office/drawing/2014/main" id="{9428E479-335F-4672-8D12-A6C928315400}"/>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10">
                  <a:extLst>
                    <a:ext uri="{FF2B5EF4-FFF2-40B4-BE49-F238E27FC236}">
                      <a16:creationId xmlns:a16="http://schemas.microsoft.com/office/drawing/2014/main" id="{1D9ABE5D-CC92-49F9-AD71-84B3DF14963F}"/>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84" name="组合 183">
                <a:extLst>
                  <a:ext uri="{FF2B5EF4-FFF2-40B4-BE49-F238E27FC236}">
                    <a16:creationId xmlns:a16="http://schemas.microsoft.com/office/drawing/2014/main" id="{9FBBC01A-3829-4DA3-9B9C-5BAE03FADB90}"/>
                  </a:ext>
                </a:extLst>
              </p:cNvPr>
              <p:cNvGrpSpPr/>
              <p:nvPr/>
            </p:nvGrpSpPr>
            <p:grpSpPr>
              <a:xfrm>
                <a:off x="7598997" y="2763003"/>
                <a:ext cx="245286" cy="622327"/>
                <a:chOff x="4294188" y="3405188"/>
                <a:chExt cx="555625" cy="1409700"/>
              </a:xfrm>
              <a:grpFill/>
            </p:grpSpPr>
            <p:sp>
              <p:nvSpPr>
                <p:cNvPr id="185" name="Freeform 9">
                  <a:extLst>
                    <a:ext uri="{FF2B5EF4-FFF2-40B4-BE49-F238E27FC236}">
                      <a16:creationId xmlns:a16="http://schemas.microsoft.com/office/drawing/2014/main" id="{F7DB0A0C-E016-45A0-BA70-1530E8747C26}"/>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10">
                  <a:extLst>
                    <a:ext uri="{FF2B5EF4-FFF2-40B4-BE49-F238E27FC236}">
                      <a16:creationId xmlns:a16="http://schemas.microsoft.com/office/drawing/2014/main" id="{8812DA55-EA8E-4470-BF15-9B7ED605310B}"/>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6" name="组合 35">
              <a:extLst>
                <a:ext uri="{FF2B5EF4-FFF2-40B4-BE49-F238E27FC236}">
                  <a16:creationId xmlns:a16="http://schemas.microsoft.com/office/drawing/2014/main" id="{0ADB8881-FAC5-4D9F-80A6-032DFF00164F}"/>
                </a:ext>
              </a:extLst>
            </p:cNvPr>
            <p:cNvGrpSpPr/>
            <p:nvPr/>
          </p:nvGrpSpPr>
          <p:grpSpPr>
            <a:xfrm>
              <a:off x="3374075" y="5352959"/>
              <a:ext cx="5530475" cy="643391"/>
              <a:chOff x="2338337" y="4155926"/>
              <a:chExt cx="5530475" cy="643391"/>
            </a:xfrm>
            <a:solidFill>
              <a:srgbClr val="595959"/>
            </a:solidFill>
          </p:grpSpPr>
          <p:grpSp>
            <p:nvGrpSpPr>
              <p:cNvPr id="105" name="组合 104">
                <a:extLst>
                  <a:ext uri="{FF2B5EF4-FFF2-40B4-BE49-F238E27FC236}">
                    <a16:creationId xmlns:a16="http://schemas.microsoft.com/office/drawing/2014/main" id="{009F0D41-1B08-48C5-87AD-3A343054C82F}"/>
                  </a:ext>
                </a:extLst>
              </p:cNvPr>
              <p:cNvGrpSpPr/>
              <p:nvPr/>
            </p:nvGrpSpPr>
            <p:grpSpPr>
              <a:xfrm>
                <a:off x="7574469" y="4155926"/>
                <a:ext cx="294343" cy="643391"/>
                <a:chOff x="4421673" y="2233518"/>
                <a:chExt cx="785812" cy="1717675"/>
              </a:xfrm>
              <a:grpFill/>
            </p:grpSpPr>
            <p:sp>
              <p:nvSpPr>
                <p:cNvPr id="163" name="Freeform 5">
                  <a:extLst>
                    <a:ext uri="{FF2B5EF4-FFF2-40B4-BE49-F238E27FC236}">
                      <a16:creationId xmlns:a16="http://schemas.microsoft.com/office/drawing/2014/main" id="{22CBF1FD-53F5-4E70-BE5A-E1775E3876BC}"/>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6">
                  <a:extLst>
                    <a:ext uri="{FF2B5EF4-FFF2-40B4-BE49-F238E27FC236}">
                      <a16:creationId xmlns:a16="http://schemas.microsoft.com/office/drawing/2014/main" id="{6803C3EF-3601-4AC3-973C-150AC985EE4B}"/>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6" name="组合 105">
                <a:extLst>
                  <a:ext uri="{FF2B5EF4-FFF2-40B4-BE49-F238E27FC236}">
                    <a16:creationId xmlns:a16="http://schemas.microsoft.com/office/drawing/2014/main" id="{9F578BAA-821A-4E82-B07D-6A2E1A24B078}"/>
                  </a:ext>
                </a:extLst>
              </p:cNvPr>
              <p:cNvGrpSpPr/>
              <p:nvPr/>
            </p:nvGrpSpPr>
            <p:grpSpPr>
              <a:xfrm>
                <a:off x="7298885" y="4155926"/>
                <a:ext cx="294343" cy="643391"/>
                <a:chOff x="4421673" y="2233518"/>
                <a:chExt cx="785812" cy="1717675"/>
              </a:xfrm>
              <a:grpFill/>
            </p:grpSpPr>
            <p:sp>
              <p:nvSpPr>
                <p:cNvPr id="161" name="Freeform 5">
                  <a:extLst>
                    <a:ext uri="{FF2B5EF4-FFF2-40B4-BE49-F238E27FC236}">
                      <a16:creationId xmlns:a16="http://schemas.microsoft.com/office/drawing/2014/main" id="{54709DCD-087D-4C3A-B9C5-F7C06827B845}"/>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6">
                  <a:extLst>
                    <a:ext uri="{FF2B5EF4-FFF2-40B4-BE49-F238E27FC236}">
                      <a16:creationId xmlns:a16="http://schemas.microsoft.com/office/drawing/2014/main" id="{6D7356E7-E2EB-42C9-9705-E4725DD5B593}"/>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7" name="组合 106">
                <a:extLst>
                  <a:ext uri="{FF2B5EF4-FFF2-40B4-BE49-F238E27FC236}">
                    <a16:creationId xmlns:a16="http://schemas.microsoft.com/office/drawing/2014/main" id="{77A91A72-6A09-4738-B5FB-58E5590D49B4}"/>
                  </a:ext>
                </a:extLst>
              </p:cNvPr>
              <p:cNvGrpSpPr/>
              <p:nvPr/>
            </p:nvGrpSpPr>
            <p:grpSpPr>
              <a:xfrm>
                <a:off x="7023299" y="4155926"/>
                <a:ext cx="294343" cy="643391"/>
                <a:chOff x="4421673" y="2233518"/>
                <a:chExt cx="785812" cy="1717675"/>
              </a:xfrm>
              <a:grpFill/>
            </p:grpSpPr>
            <p:sp>
              <p:nvSpPr>
                <p:cNvPr id="159" name="Freeform 5">
                  <a:extLst>
                    <a:ext uri="{FF2B5EF4-FFF2-40B4-BE49-F238E27FC236}">
                      <a16:creationId xmlns:a16="http://schemas.microsoft.com/office/drawing/2014/main" id="{75160700-1542-41EE-8BBD-96C50FD06603}"/>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6">
                  <a:extLst>
                    <a:ext uri="{FF2B5EF4-FFF2-40B4-BE49-F238E27FC236}">
                      <a16:creationId xmlns:a16="http://schemas.microsoft.com/office/drawing/2014/main" id="{98CD529E-3EFC-4F6F-83E2-241D2C3DDBBC}"/>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8" name="组合 107">
                <a:extLst>
                  <a:ext uri="{FF2B5EF4-FFF2-40B4-BE49-F238E27FC236}">
                    <a16:creationId xmlns:a16="http://schemas.microsoft.com/office/drawing/2014/main" id="{3AD88BEC-1C21-497A-83EA-E3DAA971E426}"/>
                  </a:ext>
                </a:extLst>
              </p:cNvPr>
              <p:cNvGrpSpPr/>
              <p:nvPr/>
            </p:nvGrpSpPr>
            <p:grpSpPr>
              <a:xfrm>
                <a:off x="6747713" y="4155926"/>
                <a:ext cx="294343" cy="643391"/>
                <a:chOff x="4421673" y="2233518"/>
                <a:chExt cx="785812" cy="1717675"/>
              </a:xfrm>
              <a:grpFill/>
            </p:grpSpPr>
            <p:sp>
              <p:nvSpPr>
                <p:cNvPr id="157" name="Freeform 5">
                  <a:extLst>
                    <a:ext uri="{FF2B5EF4-FFF2-40B4-BE49-F238E27FC236}">
                      <a16:creationId xmlns:a16="http://schemas.microsoft.com/office/drawing/2014/main" id="{A4AA7754-AC95-4762-9866-E5EC9C4DE568}"/>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6">
                  <a:extLst>
                    <a:ext uri="{FF2B5EF4-FFF2-40B4-BE49-F238E27FC236}">
                      <a16:creationId xmlns:a16="http://schemas.microsoft.com/office/drawing/2014/main" id="{6847743B-4576-4C04-A554-C15D3CBE287C}"/>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9" name="组合 108">
                <a:extLst>
                  <a:ext uri="{FF2B5EF4-FFF2-40B4-BE49-F238E27FC236}">
                    <a16:creationId xmlns:a16="http://schemas.microsoft.com/office/drawing/2014/main" id="{E016AC5C-3A52-48D5-93BC-D7D81F1D9D0F}"/>
                  </a:ext>
                </a:extLst>
              </p:cNvPr>
              <p:cNvGrpSpPr/>
              <p:nvPr/>
            </p:nvGrpSpPr>
            <p:grpSpPr>
              <a:xfrm>
                <a:off x="6472127" y="4155926"/>
                <a:ext cx="294343" cy="643391"/>
                <a:chOff x="4421673" y="2233518"/>
                <a:chExt cx="785812" cy="1717675"/>
              </a:xfrm>
              <a:grpFill/>
            </p:grpSpPr>
            <p:sp>
              <p:nvSpPr>
                <p:cNvPr id="155" name="Freeform 5">
                  <a:extLst>
                    <a:ext uri="{FF2B5EF4-FFF2-40B4-BE49-F238E27FC236}">
                      <a16:creationId xmlns:a16="http://schemas.microsoft.com/office/drawing/2014/main" id="{825DBD1B-5D90-42CD-9D65-E57F9379780F}"/>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6">
                  <a:extLst>
                    <a:ext uri="{FF2B5EF4-FFF2-40B4-BE49-F238E27FC236}">
                      <a16:creationId xmlns:a16="http://schemas.microsoft.com/office/drawing/2014/main" id="{9645590E-C496-4A3C-8082-F9CF797C0159}"/>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0" name="组合 109">
                <a:extLst>
                  <a:ext uri="{FF2B5EF4-FFF2-40B4-BE49-F238E27FC236}">
                    <a16:creationId xmlns:a16="http://schemas.microsoft.com/office/drawing/2014/main" id="{A35DD8A5-0D51-4AE5-ADCC-10F8B11E96CD}"/>
                  </a:ext>
                </a:extLst>
              </p:cNvPr>
              <p:cNvGrpSpPr/>
              <p:nvPr/>
            </p:nvGrpSpPr>
            <p:grpSpPr>
              <a:xfrm>
                <a:off x="6196541" y="4155926"/>
                <a:ext cx="294343" cy="643391"/>
                <a:chOff x="4421673" y="2233518"/>
                <a:chExt cx="785812" cy="1717675"/>
              </a:xfrm>
              <a:grpFill/>
            </p:grpSpPr>
            <p:sp>
              <p:nvSpPr>
                <p:cNvPr id="153" name="Freeform 5">
                  <a:extLst>
                    <a:ext uri="{FF2B5EF4-FFF2-40B4-BE49-F238E27FC236}">
                      <a16:creationId xmlns:a16="http://schemas.microsoft.com/office/drawing/2014/main" id="{0CB6F334-7D65-45C0-B3CA-1D8146E30285}"/>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6">
                  <a:extLst>
                    <a:ext uri="{FF2B5EF4-FFF2-40B4-BE49-F238E27FC236}">
                      <a16:creationId xmlns:a16="http://schemas.microsoft.com/office/drawing/2014/main" id="{0491A553-87F7-480E-B3F8-9B98BF4128C5}"/>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1" name="组合 110">
                <a:extLst>
                  <a:ext uri="{FF2B5EF4-FFF2-40B4-BE49-F238E27FC236}">
                    <a16:creationId xmlns:a16="http://schemas.microsoft.com/office/drawing/2014/main" id="{C0925DA7-E6FC-45F6-A313-ADFE76EE07BE}"/>
                  </a:ext>
                </a:extLst>
              </p:cNvPr>
              <p:cNvGrpSpPr/>
              <p:nvPr/>
            </p:nvGrpSpPr>
            <p:grpSpPr>
              <a:xfrm>
                <a:off x="5920955" y="4155926"/>
                <a:ext cx="294343" cy="643391"/>
                <a:chOff x="4421673" y="2233518"/>
                <a:chExt cx="785812" cy="1717675"/>
              </a:xfrm>
              <a:grpFill/>
            </p:grpSpPr>
            <p:sp>
              <p:nvSpPr>
                <p:cNvPr id="151" name="Freeform 5">
                  <a:extLst>
                    <a:ext uri="{FF2B5EF4-FFF2-40B4-BE49-F238E27FC236}">
                      <a16:creationId xmlns:a16="http://schemas.microsoft.com/office/drawing/2014/main" id="{BD6A3954-2F93-4076-8575-88B25FFFB236}"/>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6">
                  <a:extLst>
                    <a:ext uri="{FF2B5EF4-FFF2-40B4-BE49-F238E27FC236}">
                      <a16:creationId xmlns:a16="http://schemas.microsoft.com/office/drawing/2014/main" id="{81D5899B-D762-498A-B316-4B12EF51A82E}"/>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2" name="组合 111">
                <a:extLst>
                  <a:ext uri="{FF2B5EF4-FFF2-40B4-BE49-F238E27FC236}">
                    <a16:creationId xmlns:a16="http://schemas.microsoft.com/office/drawing/2014/main" id="{B6ECFB15-3657-45AC-9316-B0E4A8A9DB98}"/>
                  </a:ext>
                </a:extLst>
              </p:cNvPr>
              <p:cNvGrpSpPr/>
              <p:nvPr/>
            </p:nvGrpSpPr>
            <p:grpSpPr>
              <a:xfrm>
                <a:off x="5645369" y="4155926"/>
                <a:ext cx="294343" cy="643391"/>
                <a:chOff x="4421673" y="2233518"/>
                <a:chExt cx="785812" cy="1717675"/>
              </a:xfrm>
              <a:grpFill/>
            </p:grpSpPr>
            <p:sp>
              <p:nvSpPr>
                <p:cNvPr id="149" name="Freeform 5">
                  <a:extLst>
                    <a:ext uri="{FF2B5EF4-FFF2-40B4-BE49-F238E27FC236}">
                      <a16:creationId xmlns:a16="http://schemas.microsoft.com/office/drawing/2014/main" id="{3C4F56C3-580B-458C-8C4E-6658DECF0E3D}"/>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6">
                  <a:extLst>
                    <a:ext uri="{FF2B5EF4-FFF2-40B4-BE49-F238E27FC236}">
                      <a16:creationId xmlns:a16="http://schemas.microsoft.com/office/drawing/2014/main" id="{41133AA0-173D-4437-BCAA-B39BA4DADE39}"/>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3" name="组合 112">
                <a:extLst>
                  <a:ext uri="{FF2B5EF4-FFF2-40B4-BE49-F238E27FC236}">
                    <a16:creationId xmlns:a16="http://schemas.microsoft.com/office/drawing/2014/main" id="{76541A2E-09A4-464F-9F9E-A990D25E3BE7}"/>
                  </a:ext>
                </a:extLst>
              </p:cNvPr>
              <p:cNvGrpSpPr/>
              <p:nvPr/>
            </p:nvGrpSpPr>
            <p:grpSpPr>
              <a:xfrm>
                <a:off x="5369783" y="4155926"/>
                <a:ext cx="294343" cy="643391"/>
                <a:chOff x="4421673" y="2233518"/>
                <a:chExt cx="785812" cy="1717675"/>
              </a:xfrm>
              <a:grpFill/>
            </p:grpSpPr>
            <p:sp>
              <p:nvSpPr>
                <p:cNvPr id="147" name="Freeform 5">
                  <a:extLst>
                    <a:ext uri="{FF2B5EF4-FFF2-40B4-BE49-F238E27FC236}">
                      <a16:creationId xmlns:a16="http://schemas.microsoft.com/office/drawing/2014/main" id="{88DE5A27-7E1E-4FB0-87D1-35C6B6D13F58}"/>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6">
                  <a:extLst>
                    <a:ext uri="{FF2B5EF4-FFF2-40B4-BE49-F238E27FC236}">
                      <a16:creationId xmlns:a16="http://schemas.microsoft.com/office/drawing/2014/main" id="{B83268B4-BEC1-44C4-9224-89C57F218837}"/>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4" name="组合 113">
                <a:extLst>
                  <a:ext uri="{FF2B5EF4-FFF2-40B4-BE49-F238E27FC236}">
                    <a16:creationId xmlns:a16="http://schemas.microsoft.com/office/drawing/2014/main" id="{4BE263AB-DA2B-4A97-A87C-84DE4E09CE34}"/>
                  </a:ext>
                </a:extLst>
              </p:cNvPr>
              <p:cNvGrpSpPr/>
              <p:nvPr/>
            </p:nvGrpSpPr>
            <p:grpSpPr>
              <a:xfrm>
                <a:off x="5094197" y="4155926"/>
                <a:ext cx="294343" cy="643391"/>
                <a:chOff x="4421673" y="2233518"/>
                <a:chExt cx="785812" cy="1717675"/>
              </a:xfrm>
              <a:grpFill/>
            </p:grpSpPr>
            <p:sp>
              <p:nvSpPr>
                <p:cNvPr id="145" name="Freeform 5">
                  <a:extLst>
                    <a:ext uri="{FF2B5EF4-FFF2-40B4-BE49-F238E27FC236}">
                      <a16:creationId xmlns:a16="http://schemas.microsoft.com/office/drawing/2014/main" id="{CF02496A-23F4-4FB4-B708-77B7E50E614F}"/>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6">
                  <a:extLst>
                    <a:ext uri="{FF2B5EF4-FFF2-40B4-BE49-F238E27FC236}">
                      <a16:creationId xmlns:a16="http://schemas.microsoft.com/office/drawing/2014/main" id="{516437E2-FFF7-4623-A704-F3C683401A18}"/>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5" name="组合 114">
                <a:extLst>
                  <a:ext uri="{FF2B5EF4-FFF2-40B4-BE49-F238E27FC236}">
                    <a16:creationId xmlns:a16="http://schemas.microsoft.com/office/drawing/2014/main" id="{AB57EDA2-9A1A-473A-A527-9CF4B9770644}"/>
                  </a:ext>
                </a:extLst>
              </p:cNvPr>
              <p:cNvGrpSpPr/>
              <p:nvPr/>
            </p:nvGrpSpPr>
            <p:grpSpPr>
              <a:xfrm>
                <a:off x="4818611" y="4155926"/>
                <a:ext cx="294343" cy="643391"/>
                <a:chOff x="4421673" y="2233518"/>
                <a:chExt cx="785812" cy="1717675"/>
              </a:xfrm>
              <a:grpFill/>
            </p:grpSpPr>
            <p:sp>
              <p:nvSpPr>
                <p:cNvPr id="143" name="Freeform 5">
                  <a:extLst>
                    <a:ext uri="{FF2B5EF4-FFF2-40B4-BE49-F238E27FC236}">
                      <a16:creationId xmlns:a16="http://schemas.microsoft.com/office/drawing/2014/main" id="{F1894DE1-4C80-4FE5-855B-0F8C5D8321BC}"/>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6">
                  <a:extLst>
                    <a:ext uri="{FF2B5EF4-FFF2-40B4-BE49-F238E27FC236}">
                      <a16:creationId xmlns:a16="http://schemas.microsoft.com/office/drawing/2014/main" id="{14AEF6FB-5061-4076-BA22-69213AA607B6}"/>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6" name="组合 115">
                <a:extLst>
                  <a:ext uri="{FF2B5EF4-FFF2-40B4-BE49-F238E27FC236}">
                    <a16:creationId xmlns:a16="http://schemas.microsoft.com/office/drawing/2014/main" id="{4B755481-2492-45D3-9173-524856237E86}"/>
                  </a:ext>
                </a:extLst>
              </p:cNvPr>
              <p:cNvGrpSpPr/>
              <p:nvPr/>
            </p:nvGrpSpPr>
            <p:grpSpPr>
              <a:xfrm>
                <a:off x="4543025" y="4155926"/>
                <a:ext cx="294343" cy="643391"/>
                <a:chOff x="4421673" y="2233518"/>
                <a:chExt cx="785812" cy="1717675"/>
              </a:xfrm>
              <a:grpFill/>
            </p:grpSpPr>
            <p:sp>
              <p:nvSpPr>
                <p:cNvPr id="141" name="Freeform 5">
                  <a:extLst>
                    <a:ext uri="{FF2B5EF4-FFF2-40B4-BE49-F238E27FC236}">
                      <a16:creationId xmlns:a16="http://schemas.microsoft.com/office/drawing/2014/main" id="{3C6CD727-9429-4281-ADED-F1EC5748BEE0}"/>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6">
                  <a:extLst>
                    <a:ext uri="{FF2B5EF4-FFF2-40B4-BE49-F238E27FC236}">
                      <a16:creationId xmlns:a16="http://schemas.microsoft.com/office/drawing/2014/main" id="{6B07CADD-F7F3-46AD-89F9-8504C2D500ED}"/>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7" name="组合 116">
                <a:extLst>
                  <a:ext uri="{FF2B5EF4-FFF2-40B4-BE49-F238E27FC236}">
                    <a16:creationId xmlns:a16="http://schemas.microsoft.com/office/drawing/2014/main" id="{12E7D61A-C01B-4089-9EAB-6A1E21C95989}"/>
                  </a:ext>
                </a:extLst>
              </p:cNvPr>
              <p:cNvGrpSpPr/>
              <p:nvPr/>
            </p:nvGrpSpPr>
            <p:grpSpPr>
              <a:xfrm>
                <a:off x="4267439" y="4155926"/>
                <a:ext cx="294343" cy="643391"/>
                <a:chOff x="4421673" y="2233518"/>
                <a:chExt cx="785812" cy="1717675"/>
              </a:xfrm>
              <a:grpFill/>
            </p:grpSpPr>
            <p:sp>
              <p:nvSpPr>
                <p:cNvPr id="139" name="Freeform 5">
                  <a:extLst>
                    <a:ext uri="{FF2B5EF4-FFF2-40B4-BE49-F238E27FC236}">
                      <a16:creationId xmlns:a16="http://schemas.microsoft.com/office/drawing/2014/main" id="{0DF84FE5-F565-48B7-89AF-CAF0D5BB33FD}"/>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6">
                  <a:extLst>
                    <a:ext uri="{FF2B5EF4-FFF2-40B4-BE49-F238E27FC236}">
                      <a16:creationId xmlns:a16="http://schemas.microsoft.com/office/drawing/2014/main" id="{424D3DDD-5C5C-4747-8119-5928B1F3B6D1}"/>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8" name="组合 117">
                <a:extLst>
                  <a:ext uri="{FF2B5EF4-FFF2-40B4-BE49-F238E27FC236}">
                    <a16:creationId xmlns:a16="http://schemas.microsoft.com/office/drawing/2014/main" id="{11866142-C25D-4AB6-BDC9-1940D9ABA50C}"/>
                  </a:ext>
                </a:extLst>
              </p:cNvPr>
              <p:cNvGrpSpPr/>
              <p:nvPr/>
            </p:nvGrpSpPr>
            <p:grpSpPr>
              <a:xfrm>
                <a:off x="3991853" y="4155926"/>
                <a:ext cx="294343" cy="643391"/>
                <a:chOff x="4421673" y="2233518"/>
                <a:chExt cx="785812" cy="1717675"/>
              </a:xfrm>
              <a:grpFill/>
            </p:grpSpPr>
            <p:sp>
              <p:nvSpPr>
                <p:cNvPr id="137" name="Freeform 5">
                  <a:extLst>
                    <a:ext uri="{FF2B5EF4-FFF2-40B4-BE49-F238E27FC236}">
                      <a16:creationId xmlns:a16="http://schemas.microsoft.com/office/drawing/2014/main" id="{6CAAA841-706F-41EF-83C5-5CC69D084E49}"/>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6">
                  <a:extLst>
                    <a:ext uri="{FF2B5EF4-FFF2-40B4-BE49-F238E27FC236}">
                      <a16:creationId xmlns:a16="http://schemas.microsoft.com/office/drawing/2014/main" id="{5DDF3049-6B61-4F6A-874E-705B7EA21EC6}"/>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9" name="组合 118">
                <a:extLst>
                  <a:ext uri="{FF2B5EF4-FFF2-40B4-BE49-F238E27FC236}">
                    <a16:creationId xmlns:a16="http://schemas.microsoft.com/office/drawing/2014/main" id="{9E8F06B3-B0FA-4083-9133-E2096D4E81F9}"/>
                  </a:ext>
                </a:extLst>
              </p:cNvPr>
              <p:cNvGrpSpPr/>
              <p:nvPr/>
            </p:nvGrpSpPr>
            <p:grpSpPr>
              <a:xfrm>
                <a:off x="3716267" y="4155926"/>
                <a:ext cx="294343" cy="643391"/>
                <a:chOff x="4421673" y="2233518"/>
                <a:chExt cx="785812" cy="1717675"/>
              </a:xfrm>
              <a:grpFill/>
            </p:grpSpPr>
            <p:sp>
              <p:nvSpPr>
                <p:cNvPr id="135" name="Freeform 5">
                  <a:extLst>
                    <a:ext uri="{FF2B5EF4-FFF2-40B4-BE49-F238E27FC236}">
                      <a16:creationId xmlns:a16="http://schemas.microsoft.com/office/drawing/2014/main" id="{5624623F-CA8B-47A5-B4C6-B917BBB6D659}"/>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6">
                  <a:extLst>
                    <a:ext uri="{FF2B5EF4-FFF2-40B4-BE49-F238E27FC236}">
                      <a16:creationId xmlns:a16="http://schemas.microsoft.com/office/drawing/2014/main" id="{88FD3CE0-2D33-483C-9F50-828053F9E4AC}"/>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0" name="组合 119">
                <a:extLst>
                  <a:ext uri="{FF2B5EF4-FFF2-40B4-BE49-F238E27FC236}">
                    <a16:creationId xmlns:a16="http://schemas.microsoft.com/office/drawing/2014/main" id="{081CB1B1-05A3-431E-B759-2BA6CF791D7D}"/>
                  </a:ext>
                </a:extLst>
              </p:cNvPr>
              <p:cNvGrpSpPr/>
              <p:nvPr/>
            </p:nvGrpSpPr>
            <p:grpSpPr>
              <a:xfrm>
                <a:off x="3440681" y="4155926"/>
                <a:ext cx="294343" cy="643391"/>
                <a:chOff x="4421673" y="2233518"/>
                <a:chExt cx="785812" cy="1717675"/>
              </a:xfrm>
              <a:grpFill/>
            </p:grpSpPr>
            <p:sp>
              <p:nvSpPr>
                <p:cNvPr id="133" name="Freeform 5">
                  <a:extLst>
                    <a:ext uri="{FF2B5EF4-FFF2-40B4-BE49-F238E27FC236}">
                      <a16:creationId xmlns:a16="http://schemas.microsoft.com/office/drawing/2014/main" id="{8B34B6D7-C3E8-4D4C-807D-0226D5CFA83A}"/>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6">
                  <a:extLst>
                    <a:ext uri="{FF2B5EF4-FFF2-40B4-BE49-F238E27FC236}">
                      <a16:creationId xmlns:a16="http://schemas.microsoft.com/office/drawing/2014/main" id="{DB49ECC4-027E-446F-83F5-D3ABB9E3D592}"/>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1" name="组合 120">
                <a:extLst>
                  <a:ext uri="{FF2B5EF4-FFF2-40B4-BE49-F238E27FC236}">
                    <a16:creationId xmlns:a16="http://schemas.microsoft.com/office/drawing/2014/main" id="{CDEB27B0-341B-440C-9526-C3B2A515F500}"/>
                  </a:ext>
                </a:extLst>
              </p:cNvPr>
              <p:cNvGrpSpPr/>
              <p:nvPr/>
            </p:nvGrpSpPr>
            <p:grpSpPr>
              <a:xfrm>
                <a:off x="2889509" y="4155926"/>
                <a:ext cx="294343" cy="643391"/>
                <a:chOff x="4421673" y="2233518"/>
                <a:chExt cx="785812" cy="1717675"/>
              </a:xfrm>
              <a:grpFill/>
            </p:grpSpPr>
            <p:sp>
              <p:nvSpPr>
                <p:cNvPr id="131" name="Freeform 5">
                  <a:extLst>
                    <a:ext uri="{FF2B5EF4-FFF2-40B4-BE49-F238E27FC236}">
                      <a16:creationId xmlns:a16="http://schemas.microsoft.com/office/drawing/2014/main" id="{B0D11510-EB6F-4053-B859-F1E33E44AED1}"/>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6">
                  <a:extLst>
                    <a:ext uri="{FF2B5EF4-FFF2-40B4-BE49-F238E27FC236}">
                      <a16:creationId xmlns:a16="http://schemas.microsoft.com/office/drawing/2014/main" id="{011A161E-5ADC-4883-A0E2-A6813776E605}"/>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2" name="组合 121">
                <a:extLst>
                  <a:ext uri="{FF2B5EF4-FFF2-40B4-BE49-F238E27FC236}">
                    <a16:creationId xmlns:a16="http://schemas.microsoft.com/office/drawing/2014/main" id="{14E69443-70F6-4ABC-9533-D165CFABF5A7}"/>
                  </a:ext>
                </a:extLst>
              </p:cNvPr>
              <p:cNvGrpSpPr/>
              <p:nvPr/>
            </p:nvGrpSpPr>
            <p:grpSpPr>
              <a:xfrm>
                <a:off x="2613923" y="4155926"/>
                <a:ext cx="294343" cy="643391"/>
                <a:chOff x="4421673" y="2233518"/>
                <a:chExt cx="785812" cy="1717675"/>
              </a:xfrm>
              <a:grpFill/>
            </p:grpSpPr>
            <p:sp>
              <p:nvSpPr>
                <p:cNvPr id="129" name="Freeform 5">
                  <a:extLst>
                    <a:ext uri="{FF2B5EF4-FFF2-40B4-BE49-F238E27FC236}">
                      <a16:creationId xmlns:a16="http://schemas.microsoft.com/office/drawing/2014/main" id="{260526E0-C3C7-4C6C-B1C9-086C6298995A}"/>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6">
                  <a:extLst>
                    <a:ext uri="{FF2B5EF4-FFF2-40B4-BE49-F238E27FC236}">
                      <a16:creationId xmlns:a16="http://schemas.microsoft.com/office/drawing/2014/main" id="{D45AF572-DF4C-4684-993D-ED5EDBC16BAA}"/>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3" name="组合 122">
                <a:extLst>
                  <a:ext uri="{FF2B5EF4-FFF2-40B4-BE49-F238E27FC236}">
                    <a16:creationId xmlns:a16="http://schemas.microsoft.com/office/drawing/2014/main" id="{D762D3F5-06CA-4283-AE86-8C8C2B25C069}"/>
                  </a:ext>
                </a:extLst>
              </p:cNvPr>
              <p:cNvGrpSpPr/>
              <p:nvPr/>
            </p:nvGrpSpPr>
            <p:grpSpPr>
              <a:xfrm>
                <a:off x="2338337" y="4155926"/>
                <a:ext cx="294343" cy="643391"/>
                <a:chOff x="4421673" y="2233518"/>
                <a:chExt cx="785812" cy="1717675"/>
              </a:xfrm>
              <a:grpFill/>
            </p:grpSpPr>
            <p:sp>
              <p:nvSpPr>
                <p:cNvPr id="127" name="Freeform 5">
                  <a:extLst>
                    <a:ext uri="{FF2B5EF4-FFF2-40B4-BE49-F238E27FC236}">
                      <a16:creationId xmlns:a16="http://schemas.microsoft.com/office/drawing/2014/main" id="{4B0235E8-B01F-483F-B014-6C3C0075FF21}"/>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6">
                  <a:extLst>
                    <a:ext uri="{FF2B5EF4-FFF2-40B4-BE49-F238E27FC236}">
                      <a16:creationId xmlns:a16="http://schemas.microsoft.com/office/drawing/2014/main" id="{C41E0408-31BF-4043-BB0B-61628E0BF79B}"/>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4" name="组合 123">
                <a:extLst>
                  <a:ext uri="{FF2B5EF4-FFF2-40B4-BE49-F238E27FC236}">
                    <a16:creationId xmlns:a16="http://schemas.microsoft.com/office/drawing/2014/main" id="{EFCD8FBC-D61E-45A6-81AF-7878BF9FCB1B}"/>
                  </a:ext>
                </a:extLst>
              </p:cNvPr>
              <p:cNvGrpSpPr/>
              <p:nvPr/>
            </p:nvGrpSpPr>
            <p:grpSpPr>
              <a:xfrm>
                <a:off x="3165095" y="4155926"/>
                <a:ext cx="294343" cy="643391"/>
                <a:chOff x="4421673" y="2233518"/>
                <a:chExt cx="785812" cy="1717675"/>
              </a:xfrm>
              <a:grpFill/>
            </p:grpSpPr>
            <p:sp>
              <p:nvSpPr>
                <p:cNvPr id="125" name="Freeform 5">
                  <a:extLst>
                    <a:ext uri="{FF2B5EF4-FFF2-40B4-BE49-F238E27FC236}">
                      <a16:creationId xmlns:a16="http://schemas.microsoft.com/office/drawing/2014/main" id="{4A130795-6BBD-4CC7-929A-BF2AB0081B05}"/>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6">
                  <a:extLst>
                    <a:ext uri="{FF2B5EF4-FFF2-40B4-BE49-F238E27FC236}">
                      <a16:creationId xmlns:a16="http://schemas.microsoft.com/office/drawing/2014/main" id="{D0FC0090-FF98-4830-BE90-05E67018E105}"/>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7" name="组合 36">
              <a:extLst>
                <a:ext uri="{FF2B5EF4-FFF2-40B4-BE49-F238E27FC236}">
                  <a16:creationId xmlns:a16="http://schemas.microsoft.com/office/drawing/2014/main" id="{77177454-B008-4213-BA29-A76EE2A86312}"/>
                </a:ext>
              </a:extLst>
            </p:cNvPr>
            <p:cNvGrpSpPr/>
            <p:nvPr/>
          </p:nvGrpSpPr>
          <p:grpSpPr>
            <a:xfrm>
              <a:off x="8610207" y="4621225"/>
              <a:ext cx="294343" cy="643391"/>
              <a:chOff x="4421673" y="2233518"/>
              <a:chExt cx="785812" cy="1717675"/>
            </a:xfrm>
            <a:solidFill>
              <a:srgbClr val="595959"/>
            </a:solidFill>
          </p:grpSpPr>
          <p:sp>
            <p:nvSpPr>
              <p:cNvPr id="103" name="Freeform 5">
                <a:extLst>
                  <a:ext uri="{FF2B5EF4-FFF2-40B4-BE49-F238E27FC236}">
                    <a16:creationId xmlns:a16="http://schemas.microsoft.com/office/drawing/2014/main" id="{BB917BF0-CEC6-44AE-8776-08A6F86E7830}"/>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6">
                <a:extLst>
                  <a:ext uri="{FF2B5EF4-FFF2-40B4-BE49-F238E27FC236}">
                    <a16:creationId xmlns:a16="http://schemas.microsoft.com/office/drawing/2014/main" id="{F1E88A45-A8D6-44AB-9DAE-7C5051795551}"/>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8" name="组合 37">
              <a:extLst>
                <a:ext uri="{FF2B5EF4-FFF2-40B4-BE49-F238E27FC236}">
                  <a16:creationId xmlns:a16="http://schemas.microsoft.com/office/drawing/2014/main" id="{B72F6CD4-5A72-4CDF-976F-3AFCF80D7AD1}"/>
                </a:ext>
              </a:extLst>
            </p:cNvPr>
            <p:cNvGrpSpPr/>
            <p:nvPr/>
          </p:nvGrpSpPr>
          <p:grpSpPr>
            <a:xfrm>
              <a:off x="8334623" y="4621225"/>
              <a:ext cx="294343" cy="643391"/>
              <a:chOff x="4421673" y="2233518"/>
              <a:chExt cx="785812" cy="1717675"/>
            </a:xfrm>
            <a:solidFill>
              <a:srgbClr val="595959"/>
            </a:solidFill>
          </p:grpSpPr>
          <p:sp>
            <p:nvSpPr>
              <p:cNvPr id="101" name="Freeform 5">
                <a:extLst>
                  <a:ext uri="{FF2B5EF4-FFF2-40B4-BE49-F238E27FC236}">
                    <a16:creationId xmlns:a16="http://schemas.microsoft.com/office/drawing/2014/main" id="{7355E1F3-9DBE-45B7-B65C-C7F90F43AC56}"/>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6">
                <a:extLst>
                  <a:ext uri="{FF2B5EF4-FFF2-40B4-BE49-F238E27FC236}">
                    <a16:creationId xmlns:a16="http://schemas.microsoft.com/office/drawing/2014/main" id="{56B41B7F-3FA4-4769-9768-990DEABC4324}"/>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9" name="组合 38">
              <a:extLst>
                <a:ext uri="{FF2B5EF4-FFF2-40B4-BE49-F238E27FC236}">
                  <a16:creationId xmlns:a16="http://schemas.microsoft.com/office/drawing/2014/main" id="{E379D62E-C4BC-46C5-895A-57AF0926B5EA}"/>
                </a:ext>
              </a:extLst>
            </p:cNvPr>
            <p:cNvGrpSpPr/>
            <p:nvPr/>
          </p:nvGrpSpPr>
          <p:grpSpPr>
            <a:xfrm>
              <a:off x="8059037" y="4621225"/>
              <a:ext cx="294343" cy="643391"/>
              <a:chOff x="4421673" y="2233518"/>
              <a:chExt cx="785812" cy="1717675"/>
            </a:xfrm>
            <a:solidFill>
              <a:srgbClr val="595959"/>
            </a:solidFill>
          </p:grpSpPr>
          <p:sp>
            <p:nvSpPr>
              <p:cNvPr id="99" name="Freeform 5">
                <a:extLst>
                  <a:ext uri="{FF2B5EF4-FFF2-40B4-BE49-F238E27FC236}">
                    <a16:creationId xmlns:a16="http://schemas.microsoft.com/office/drawing/2014/main" id="{C3919F9E-3199-405D-A1C7-5DBA41E073DA}"/>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6">
                <a:extLst>
                  <a:ext uri="{FF2B5EF4-FFF2-40B4-BE49-F238E27FC236}">
                    <a16:creationId xmlns:a16="http://schemas.microsoft.com/office/drawing/2014/main" id="{0258B049-65F2-4AE3-B45F-CD75C3A5C5AA}"/>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0" name="组合 39">
              <a:extLst>
                <a:ext uri="{FF2B5EF4-FFF2-40B4-BE49-F238E27FC236}">
                  <a16:creationId xmlns:a16="http://schemas.microsoft.com/office/drawing/2014/main" id="{4B3EF617-79A5-43CB-99C6-EC27446DB77A}"/>
                </a:ext>
              </a:extLst>
            </p:cNvPr>
            <p:cNvGrpSpPr/>
            <p:nvPr/>
          </p:nvGrpSpPr>
          <p:grpSpPr>
            <a:xfrm>
              <a:off x="7783451" y="4621225"/>
              <a:ext cx="294343" cy="643391"/>
              <a:chOff x="4421673" y="2233518"/>
              <a:chExt cx="785812" cy="1717675"/>
            </a:xfrm>
            <a:solidFill>
              <a:srgbClr val="595959"/>
            </a:solidFill>
          </p:grpSpPr>
          <p:sp>
            <p:nvSpPr>
              <p:cNvPr id="97" name="Freeform 5">
                <a:extLst>
                  <a:ext uri="{FF2B5EF4-FFF2-40B4-BE49-F238E27FC236}">
                    <a16:creationId xmlns:a16="http://schemas.microsoft.com/office/drawing/2014/main" id="{70C347ED-E0CA-4486-98FE-03289BE47F65}"/>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6">
                <a:extLst>
                  <a:ext uri="{FF2B5EF4-FFF2-40B4-BE49-F238E27FC236}">
                    <a16:creationId xmlns:a16="http://schemas.microsoft.com/office/drawing/2014/main" id="{082555D8-9891-4D8B-A7DF-D3B0568B4DCA}"/>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1" name="组合 40">
              <a:extLst>
                <a:ext uri="{FF2B5EF4-FFF2-40B4-BE49-F238E27FC236}">
                  <a16:creationId xmlns:a16="http://schemas.microsoft.com/office/drawing/2014/main" id="{9FC82A2F-68DF-4C86-A317-BEDD2D1F5DB1}"/>
                </a:ext>
              </a:extLst>
            </p:cNvPr>
            <p:cNvGrpSpPr/>
            <p:nvPr/>
          </p:nvGrpSpPr>
          <p:grpSpPr>
            <a:xfrm>
              <a:off x="7507865" y="4621225"/>
              <a:ext cx="294343" cy="643391"/>
              <a:chOff x="4421673" y="2233518"/>
              <a:chExt cx="785812" cy="1717675"/>
            </a:xfrm>
            <a:solidFill>
              <a:srgbClr val="595959"/>
            </a:solidFill>
          </p:grpSpPr>
          <p:sp>
            <p:nvSpPr>
              <p:cNvPr id="95" name="Freeform 5">
                <a:extLst>
                  <a:ext uri="{FF2B5EF4-FFF2-40B4-BE49-F238E27FC236}">
                    <a16:creationId xmlns:a16="http://schemas.microsoft.com/office/drawing/2014/main" id="{510B797F-F42D-4DC4-A286-C346B13BB839}"/>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6">
                <a:extLst>
                  <a:ext uri="{FF2B5EF4-FFF2-40B4-BE49-F238E27FC236}">
                    <a16:creationId xmlns:a16="http://schemas.microsoft.com/office/drawing/2014/main" id="{780672EA-5DA1-4CD4-9956-1CD1FEE1990F}"/>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2" name="组合 41">
              <a:extLst>
                <a:ext uri="{FF2B5EF4-FFF2-40B4-BE49-F238E27FC236}">
                  <a16:creationId xmlns:a16="http://schemas.microsoft.com/office/drawing/2014/main" id="{E0F3B851-20D2-4512-A1EE-AD500ECE3A57}"/>
                </a:ext>
              </a:extLst>
            </p:cNvPr>
            <p:cNvGrpSpPr/>
            <p:nvPr/>
          </p:nvGrpSpPr>
          <p:grpSpPr>
            <a:xfrm>
              <a:off x="7232279" y="4621225"/>
              <a:ext cx="294343" cy="643391"/>
              <a:chOff x="4421673" y="2233518"/>
              <a:chExt cx="785812" cy="1717675"/>
            </a:xfrm>
            <a:solidFill>
              <a:srgbClr val="595959"/>
            </a:solidFill>
          </p:grpSpPr>
          <p:sp>
            <p:nvSpPr>
              <p:cNvPr id="93" name="Freeform 5">
                <a:extLst>
                  <a:ext uri="{FF2B5EF4-FFF2-40B4-BE49-F238E27FC236}">
                    <a16:creationId xmlns:a16="http://schemas.microsoft.com/office/drawing/2014/main" id="{CBC741CE-F025-4FFF-8185-ACF0B043491D}"/>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6">
                <a:extLst>
                  <a:ext uri="{FF2B5EF4-FFF2-40B4-BE49-F238E27FC236}">
                    <a16:creationId xmlns:a16="http://schemas.microsoft.com/office/drawing/2014/main" id="{BA01C689-2052-4195-98F4-12AAFBFFA3F0}"/>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3" name="组合 42">
              <a:extLst>
                <a:ext uri="{FF2B5EF4-FFF2-40B4-BE49-F238E27FC236}">
                  <a16:creationId xmlns:a16="http://schemas.microsoft.com/office/drawing/2014/main" id="{44F563B2-5C13-4B07-B76E-5994914D31E6}"/>
                </a:ext>
              </a:extLst>
            </p:cNvPr>
            <p:cNvGrpSpPr/>
            <p:nvPr/>
          </p:nvGrpSpPr>
          <p:grpSpPr>
            <a:xfrm>
              <a:off x="6956693" y="4621225"/>
              <a:ext cx="294343" cy="643391"/>
              <a:chOff x="4421673" y="2233518"/>
              <a:chExt cx="785812" cy="1717675"/>
            </a:xfrm>
            <a:solidFill>
              <a:srgbClr val="595959"/>
            </a:solidFill>
          </p:grpSpPr>
          <p:sp>
            <p:nvSpPr>
              <p:cNvPr id="91" name="Freeform 5">
                <a:extLst>
                  <a:ext uri="{FF2B5EF4-FFF2-40B4-BE49-F238E27FC236}">
                    <a16:creationId xmlns:a16="http://schemas.microsoft.com/office/drawing/2014/main" id="{31927F67-431D-47D3-8EC0-6A5161A395B1}"/>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6">
                <a:extLst>
                  <a:ext uri="{FF2B5EF4-FFF2-40B4-BE49-F238E27FC236}">
                    <a16:creationId xmlns:a16="http://schemas.microsoft.com/office/drawing/2014/main" id="{56C47924-4BDB-4052-972E-16D02F315A26}"/>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4" name="组合 43">
              <a:extLst>
                <a:ext uri="{FF2B5EF4-FFF2-40B4-BE49-F238E27FC236}">
                  <a16:creationId xmlns:a16="http://schemas.microsoft.com/office/drawing/2014/main" id="{3F1C1420-C9F1-4BA2-A8BC-C1F52D474A27}"/>
                </a:ext>
              </a:extLst>
            </p:cNvPr>
            <p:cNvGrpSpPr/>
            <p:nvPr/>
          </p:nvGrpSpPr>
          <p:grpSpPr>
            <a:xfrm>
              <a:off x="6681107" y="4621225"/>
              <a:ext cx="294343" cy="643391"/>
              <a:chOff x="4421673" y="2233518"/>
              <a:chExt cx="785812" cy="1717675"/>
            </a:xfrm>
            <a:solidFill>
              <a:srgbClr val="595959"/>
            </a:solidFill>
          </p:grpSpPr>
          <p:sp>
            <p:nvSpPr>
              <p:cNvPr id="89" name="Freeform 5">
                <a:extLst>
                  <a:ext uri="{FF2B5EF4-FFF2-40B4-BE49-F238E27FC236}">
                    <a16:creationId xmlns:a16="http://schemas.microsoft.com/office/drawing/2014/main" id="{208E1BE7-49F4-4965-A0F6-EAAF135B6967}"/>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6">
                <a:extLst>
                  <a:ext uri="{FF2B5EF4-FFF2-40B4-BE49-F238E27FC236}">
                    <a16:creationId xmlns:a16="http://schemas.microsoft.com/office/drawing/2014/main" id="{058342A2-4592-4757-9C0D-27BA687FBD53}"/>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5" name="组合 44">
              <a:extLst>
                <a:ext uri="{FF2B5EF4-FFF2-40B4-BE49-F238E27FC236}">
                  <a16:creationId xmlns:a16="http://schemas.microsoft.com/office/drawing/2014/main" id="{A9CC70A9-00CE-45FF-A6A5-93F655DF36FD}"/>
                </a:ext>
              </a:extLst>
            </p:cNvPr>
            <p:cNvGrpSpPr/>
            <p:nvPr/>
          </p:nvGrpSpPr>
          <p:grpSpPr>
            <a:xfrm>
              <a:off x="6405521" y="4621225"/>
              <a:ext cx="294343" cy="643391"/>
              <a:chOff x="4421673" y="2233518"/>
              <a:chExt cx="785812" cy="1717675"/>
            </a:xfrm>
            <a:solidFill>
              <a:srgbClr val="595959"/>
            </a:solidFill>
          </p:grpSpPr>
          <p:sp>
            <p:nvSpPr>
              <p:cNvPr id="87" name="Freeform 5">
                <a:extLst>
                  <a:ext uri="{FF2B5EF4-FFF2-40B4-BE49-F238E27FC236}">
                    <a16:creationId xmlns:a16="http://schemas.microsoft.com/office/drawing/2014/main" id="{5284B7DF-CC3B-43D9-8134-FC64B59CF1B2}"/>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6">
                <a:extLst>
                  <a:ext uri="{FF2B5EF4-FFF2-40B4-BE49-F238E27FC236}">
                    <a16:creationId xmlns:a16="http://schemas.microsoft.com/office/drawing/2014/main" id="{41513972-BB45-46EF-B85B-99261B7CCA6A}"/>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a:extLst>
                <a:ext uri="{FF2B5EF4-FFF2-40B4-BE49-F238E27FC236}">
                  <a16:creationId xmlns:a16="http://schemas.microsoft.com/office/drawing/2014/main" id="{40B71916-1AE2-4F44-B42E-BF6352F8A1E2}"/>
                </a:ext>
              </a:extLst>
            </p:cNvPr>
            <p:cNvGrpSpPr/>
            <p:nvPr/>
          </p:nvGrpSpPr>
          <p:grpSpPr>
            <a:xfrm>
              <a:off x="6129935" y="4621225"/>
              <a:ext cx="294343" cy="643391"/>
              <a:chOff x="4421673" y="2233518"/>
              <a:chExt cx="785812" cy="1717675"/>
            </a:xfrm>
            <a:solidFill>
              <a:srgbClr val="595959"/>
            </a:solidFill>
          </p:grpSpPr>
          <p:sp>
            <p:nvSpPr>
              <p:cNvPr id="85" name="Freeform 5">
                <a:extLst>
                  <a:ext uri="{FF2B5EF4-FFF2-40B4-BE49-F238E27FC236}">
                    <a16:creationId xmlns:a16="http://schemas.microsoft.com/office/drawing/2014/main" id="{8DA79642-B04E-4BC5-9F87-D2DB25548F10}"/>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6">
                <a:extLst>
                  <a:ext uri="{FF2B5EF4-FFF2-40B4-BE49-F238E27FC236}">
                    <a16:creationId xmlns:a16="http://schemas.microsoft.com/office/drawing/2014/main" id="{647368EE-1B0E-4F00-84A8-9A443848E2ED}"/>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a:extLst>
                <a:ext uri="{FF2B5EF4-FFF2-40B4-BE49-F238E27FC236}">
                  <a16:creationId xmlns:a16="http://schemas.microsoft.com/office/drawing/2014/main" id="{A73808E8-1D0B-4AF9-98CF-FCBB474A7BFC}"/>
                </a:ext>
              </a:extLst>
            </p:cNvPr>
            <p:cNvGrpSpPr/>
            <p:nvPr/>
          </p:nvGrpSpPr>
          <p:grpSpPr>
            <a:xfrm>
              <a:off x="5854349" y="4621225"/>
              <a:ext cx="294343" cy="643391"/>
              <a:chOff x="4421673" y="2233518"/>
              <a:chExt cx="785812" cy="1717675"/>
            </a:xfrm>
            <a:solidFill>
              <a:srgbClr val="595959"/>
            </a:solidFill>
          </p:grpSpPr>
          <p:sp>
            <p:nvSpPr>
              <p:cNvPr id="83" name="Freeform 5">
                <a:extLst>
                  <a:ext uri="{FF2B5EF4-FFF2-40B4-BE49-F238E27FC236}">
                    <a16:creationId xmlns:a16="http://schemas.microsoft.com/office/drawing/2014/main" id="{9B3CA15A-0C46-4C7B-9F15-77806199AD29}"/>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6">
                <a:extLst>
                  <a:ext uri="{FF2B5EF4-FFF2-40B4-BE49-F238E27FC236}">
                    <a16:creationId xmlns:a16="http://schemas.microsoft.com/office/drawing/2014/main" id="{EEE8E8DA-5F42-4136-B729-AE348027D502}"/>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a:extLst>
                <a:ext uri="{FF2B5EF4-FFF2-40B4-BE49-F238E27FC236}">
                  <a16:creationId xmlns:a16="http://schemas.microsoft.com/office/drawing/2014/main" id="{7BD71B18-8B80-427D-98D5-246B07393C14}"/>
                </a:ext>
              </a:extLst>
            </p:cNvPr>
            <p:cNvGrpSpPr/>
            <p:nvPr/>
          </p:nvGrpSpPr>
          <p:grpSpPr>
            <a:xfrm>
              <a:off x="5578763" y="4621225"/>
              <a:ext cx="294343" cy="643391"/>
              <a:chOff x="4421673" y="2233518"/>
              <a:chExt cx="785812" cy="1717675"/>
            </a:xfrm>
            <a:solidFill>
              <a:srgbClr val="595959"/>
            </a:solidFill>
          </p:grpSpPr>
          <p:sp>
            <p:nvSpPr>
              <p:cNvPr id="81" name="Freeform 5">
                <a:extLst>
                  <a:ext uri="{FF2B5EF4-FFF2-40B4-BE49-F238E27FC236}">
                    <a16:creationId xmlns:a16="http://schemas.microsoft.com/office/drawing/2014/main" id="{FA687F58-B05A-40EB-9276-A0373C950E15}"/>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6">
                <a:extLst>
                  <a:ext uri="{FF2B5EF4-FFF2-40B4-BE49-F238E27FC236}">
                    <a16:creationId xmlns:a16="http://schemas.microsoft.com/office/drawing/2014/main" id="{C096B12E-ED13-4A93-87C2-FD9706F0A020}"/>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9" name="组合 48">
              <a:extLst>
                <a:ext uri="{FF2B5EF4-FFF2-40B4-BE49-F238E27FC236}">
                  <a16:creationId xmlns:a16="http://schemas.microsoft.com/office/drawing/2014/main" id="{D8A9FFEB-6D2D-41CE-AD85-FC978A95D709}"/>
                </a:ext>
              </a:extLst>
            </p:cNvPr>
            <p:cNvGrpSpPr/>
            <p:nvPr/>
          </p:nvGrpSpPr>
          <p:grpSpPr>
            <a:xfrm>
              <a:off x="5303177" y="4621225"/>
              <a:ext cx="294343" cy="643391"/>
              <a:chOff x="4421673" y="2233518"/>
              <a:chExt cx="785812" cy="1717675"/>
            </a:xfrm>
            <a:solidFill>
              <a:srgbClr val="595959"/>
            </a:solidFill>
          </p:grpSpPr>
          <p:sp>
            <p:nvSpPr>
              <p:cNvPr id="79" name="Freeform 5">
                <a:extLst>
                  <a:ext uri="{FF2B5EF4-FFF2-40B4-BE49-F238E27FC236}">
                    <a16:creationId xmlns:a16="http://schemas.microsoft.com/office/drawing/2014/main" id="{E711001F-81EB-407C-BD7E-4CCFA225DDDD}"/>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6">
                <a:extLst>
                  <a:ext uri="{FF2B5EF4-FFF2-40B4-BE49-F238E27FC236}">
                    <a16:creationId xmlns:a16="http://schemas.microsoft.com/office/drawing/2014/main" id="{ACDDAFB5-C574-4769-AC29-C7D306CBEA02}"/>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0" name="组合 49">
              <a:extLst>
                <a:ext uri="{FF2B5EF4-FFF2-40B4-BE49-F238E27FC236}">
                  <a16:creationId xmlns:a16="http://schemas.microsoft.com/office/drawing/2014/main" id="{29D3640F-3870-4235-80BE-FF35235CA4B8}"/>
                </a:ext>
              </a:extLst>
            </p:cNvPr>
            <p:cNvGrpSpPr/>
            <p:nvPr/>
          </p:nvGrpSpPr>
          <p:grpSpPr>
            <a:xfrm>
              <a:off x="5027591" y="4621225"/>
              <a:ext cx="294343" cy="643391"/>
              <a:chOff x="4421673" y="2233518"/>
              <a:chExt cx="785812" cy="1717675"/>
            </a:xfrm>
            <a:solidFill>
              <a:srgbClr val="595959"/>
            </a:solidFill>
          </p:grpSpPr>
          <p:sp>
            <p:nvSpPr>
              <p:cNvPr id="77" name="Freeform 5">
                <a:extLst>
                  <a:ext uri="{FF2B5EF4-FFF2-40B4-BE49-F238E27FC236}">
                    <a16:creationId xmlns:a16="http://schemas.microsoft.com/office/drawing/2014/main" id="{BD0F3FB3-F679-49C8-91DA-B32252331239}"/>
                  </a:ext>
                </a:extLst>
              </p:cNvPr>
              <p:cNvSpPr/>
              <p:nvPr/>
            </p:nvSpPr>
            <p:spPr bwMode="auto">
              <a:xfrm>
                <a:off x="4683610" y="2233518"/>
                <a:ext cx="254000" cy="258763"/>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6">
                <a:extLst>
                  <a:ext uri="{FF2B5EF4-FFF2-40B4-BE49-F238E27FC236}">
                    <a16:creationId xmlns:a16="http://schemas.microsoft.com/office/drawing/2014/main" id="{67C07F2C-F680-478B-963F-1F9ADF27696F}"/>
                  </a:ext>
                </a:extLst>
              </p:cNvPr>
              <p:cNvSpPr/>
              <p:nvPr/>
            </p:nvSpPr>
            <p:spPr bwMode="auto">
              <a:xfrm>
                <a:off x="4421673" y="2541493"/>
                <a:ext cx="785812" cy="1409700"/>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1" name="组合 50">
              <a:extLst>
                <a:ext uri="{FF2B5EF4-FFF2-40B4-BE49-F238E27FC236}">
                  <a16:creationId xmlns:a16="http://schemas.microsoft.com/office/drawing/2014/main" id="{9452A1B2-728C-413B-BCA7-A82820A2CB4D}"/>
                </a:ext>
              </a:extLst>
            </p:cNvPr>
            <p:cNvGrpSpPr/>
            <p:nvPr/>
          </p:nvGrpSpPr>
          <p:grpSpPr>
            <a:xfrm>
              <a:off x="3385005" y="4631757"/>
              <a:ext cx="245286" cy="622327"/>
              <a:chOff x="4294188" y="3405188"/>
              <a:chExt cx="555625" cy="1409700"/>
            </a:xfrm>
            <a:solidFill>
              <a:srgbClr val="CA0428"/>
            </a:solidFill>
          </p:grpSpPr>
          <p:sp>
            <p:nvSpPr>
              <p:cNvPr id="75" name="Freeform 9">
                <a:extLst>
                  <a:ext uri="{FF2B5EF4-FFF2-40B4-BE49-F238E27FC236}">
                    <a16:creationId xmlns:a16="http://schemas.microsoft.com/office/drawing/2014/main" id="{6F7D6627-9273-490D-93F4-D962F357E9B5}"/>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0">
                <a:extLst>
                  <a:ext uri="{FF2B5EF4-FFF2-40B4-BE49-F238E27FC236}">
                    <a16:creationId xmlns:a16="http://schemas.microsoft.com/office/drawing/2014/main" id="{A3EF113F-82A2-4A74-950F-57F7AFE07E95}"/>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2" name="组合 51">
              <a:extLst>
                <a:ext uri="{FF2B5EF4-FFF2-40B4-BE49-F238E27FC236}">
                  <a16:creationId xmlns:a16="http://schemas.microsoft.com/office/drawing/2014/main" id="{8C084786-4FF5-4E4B-BB11-5058F314B03A}"/>
                </a:ext>
              </a:extLst>
            </p:cNvPr>
            <p:cNvGrpSpPr/>
            <p:nvPr/>
          </p:nvGrpSpPr>
          <p:grpSpPr>
            <a:xfrm>
              <a:off x="3661667" y="4631757"/>
              <a:ext cx="245286" cy="622327"/>
              <a:chOff x="4294188" y="3405188"/>
              <a:chExt cx="555625" cy="1409700"/>
            </a:xfrm>
            <a:solidFill>
              <a:srgbClr val="CA0428"/>
            </a:solidFill>
          </p:grpSpPr>
          <p:sp>
            <p:nvSpPr>
              <p:cNvPr id="73" name="Freeform 9">
                <a:extLst>
                  <a:ext uri="{FF2B5EF4-FFF2-40B4-BE49-F238E27FC236}">
                    <a16:creationId xmlns:a16="http://schemas.microsoft.com/office/drawing/2014/main" id="{3BEC31F6-5DF4-4C3D-BB00-C93230D33714}"/>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0">
                <a:extLst>
                  <a:ext uri="{FF2B5EF4-FFF2-40B4-BE49-F238E27FC236}">
                    <a16:creationId xmlns:a16="http://schemas.microsoft.com/office/drawing/2014/main" id="{258245B2-7200-409B-8880-298576AD9AB7}"/>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3" name="组合 52">
              <a:extLst>
                <a:ext uri="{FF2B5EF4-FFF2-40B4-BE49-F238E27FC236}">
                  <a16:creationId xmlns:a16="http://schemas.microsoft.com/office/drawing/2014/main" id="{15A57AF2-6230-4DBC-9FDA-A2FE08F902EB}"/>
                </a:ext>
              </a:extLst>
            </p:cNvPr>
            <p:cNvGrpSpPr/>
            <p:nvPr/>
          </p:nvGrpSpPr>
          <p:grpSpPr>
            <a:xfrm>
              <a:off x="3938329" y="4631757"/>
              <a:ext cx="245286" cy="622327"/>
              <a:chOff x="4294188" y="3405188"/>
              <a:chExt cx="555625" cy="1409700"/>
            </a:xfrm>
            <a:solidFill>
              <a:srgbClr val="CA0428"/>
            </a:solidFill>
          </p:grpSpPr>
          <p:sp>
            <p:nvSpPr>
              <p:cNvPr id="71" name="Freeform 9">
                <a:extLst>
                  <a:ext uri="{FF2B5EF4-FFF2-40B4-BE49-F238E27FC236}">
                    <a16:creationId xmlns:a16="http://schemas.microsoft.com/office/drawing/2014/main" id="{647110EE-2684-4ACF-BEBD-1B429DB95802}"/>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0">
                <a:extLst>
                  <a:ext uri="{FF2B5EF4-FFF2-40B4-BE49-F238E27FC236}">
                    <a16:creationId xmlns:a16="http://schemas.microsoft.com/office/drawing/2014/main" id="{0322DE2F-9DB3-4539-B2D8-7CB126748267}"/>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4" name="组合 53">
              <a:extLst>
                <a:ext uri="{FF2B5EF4-FFF2-40B4-BE49-F238E27FC236}">
                  <a16:creationId xmlns:a16="http://schemas.microsoft.com/office/drawing/2014/main" id="{374AB014-2639-4BDB-A2E9-B8BA3797C083}"/>
                </a:ext>
              </a:extLst>
            </p:cNvPr>
            <p:cNvGrpSpPr/>
            <p:nvPr/>
          </p:nvGrpSpPr>
          <p:grpSpPr>
            <a:xfrm>
              <a:off x="4214991" y="4631757"/>
              <a:ext cx="245286" cy="622327"/>
              <a:chOff x="4294188" y="3405188"/>
              <a:chExt cx="555625" cy="1409700"/>
            </a:xfrm>
            <a:solidFill>
              <a:srgbClr val="CA0428"/>
            </a:solidFill>
          </p:grpSpPr>
          <p:sp>
            <p:nvSpPr>
              <p:cNvPr id="69" name="Freeform 9">
                <a:extLst>
                  <a:ext uri="{FF2B5EF4-FFF2-40B4-BE49-F238E27FC236}">
                    <a16:creationId xmlns:a16="http://schemas.microsoft.com/office/drawing/2014/main" id="{68C7ADBA-94D6-4479-B2C9-93863A4CAB4B}"/>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0">
                <a:extLst>
                  <a:ext uri="{FF2B5EF4-FFF2-40B4-BE49-F238E27FC236}">
                    <a16:creationId xmlns:a16="http://schemas.microsoft.com/office/drawing/2014/main" id="{79E9D557-2FF8-41E2-B834-A14D3F7397C4}"/>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5" name="组合 54">
              <a:extLst>
                <a:ext uri="{FF2B5EF4-FFF2-40B4-BE49-F238E27FC236}">
                  <a16:creationId xmlns:a16="http://schemas.microsoft.com/office/drawing/2014/main" id="{113066BE-C331-4C92-9382-DE6B50CDAB3E}"/>
                </a:ext>
              </a:extLst>
            </p:cNvPr>
            <p:cNvGrpSpPr/>
            <p:nvPr/>
          </p:nvGrpSpPr>
          <p:grpSpPr>
            <a:xfrm>
              <a:off x="4491653" y="4631757"/>
              <a:ext cx="245286" cy="622327"/>
              <a:chOff x="4294188" y="3405188"/>
              <a:chExt cx="555625" cy="1409700"/>
            </a:xfrm>
            <a:solidFill>
              <a:srgbClr val="CA0428"/>
            </a:solidFill>
          </p:grpSpPr>
          <p:sp>
            <p:nvSpPr>
              <p:cNvPr id="67" name="Freeform 9">
                <a:extLst>
                  <a:ext uri="{FF2B5EF4-FFF2-40B4-BE49-F238E27FC236}">
                    <a16:creationId xmlns:a16="http://schemas.microsoft.com/office/drawing/2014/main" id="{FF5DF19E-1737-46FE-AC4B-79EA894D2690}"/>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0">
                <a:extLst>
                  <a:ext uri="{FF2B5EF4-FFF2-40B4-BE49-F238E27FC236}">
                    <a16:creationId xmlns:a16="http://schemas.microsoft.com/office/drawing/2014/main" id="{6C6A0A3F-5113-4838-A471-3FD7467A5B35}"/>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6" name="组合 55">
              <a:extLst>
                <a:ext uri="{FF2B5EF4-FFF2-40B4-BE49-F238E27FC236}">
                  <a16:creationId xmlns:a16="http://schemas.microsoft.com/office/drawing/2014/main" id="{63271F0B-7C28-4388-A8E3-D1980FF007A3}"/>
                </a:ext>
              </a:extLst>
            </p:cNvPr>
            <p:cNvGrpSpPr/>
            <p:nvPr/>
          </p:nvGrpSpPr>
          <p:grpSpPr>
            <a:xfrm>
              <a:off x="4768315" y="4631757"/>
              <a:ext cx="245286" cy="622327"/>
              <a:chOff x="4294188" y="3405188"/>
              <a:chExt cx="555625" cy="1409700"/>
            </a:xfrm>
            <a:solidFill>
              <a:srgbClr val="CA0428"/>
            </a:solidFill>
          </p:grpSpPr>
          <p:sp>
            <p:nvSpPr>
              <p:cNvPr id="65" name="Freeform 9">
                <a:extLst>
                  <a:ext uri="{FF2B5EF4-FFF2-40B4-BE49-F238E27FC236}">
                    <a16:creationId xmlns:a16="http://schemas.microsoft.com/office/drawing/2014/main" id="{636E366B-1101-4E49-8E50-084F99364C0F}"/>
                  </a:ext>
                </a:extLst>
              </p:cNvPr>
              <p:cNvSpPr/>
              <p:nvPr/>
            </p:nvSpPr>
            <p:spPr bwMode="auto">
              <a:xfrm>
                <a:off x="4294188" y="3646488"/>
                <a:ext cx="555625" cy="1168400"/>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0">
                <a:extLst>
                  <a:ext uri="{FF2B5EF4-FFF2-40B4-BE49-F238E27FC236}">
                    <a16:creationId xmlns:a16="http://schemas.microsoft.com/office/drawing/2014/main" id="{BB50285C-D999-40F7-A2B6-C98E8482FB7D}"/>
                  </a:ext>
                </a:extLst>
              </p:cNvPr>
              <p:cNvSpPr/>
              <p:nvPr/>
            </p:nvSpPr>
            <p:spPr bwMode="auto">
              <a:xfrm>
                <a:off x="4462463" y="3405188"/>
                <a:ext cx="219075" cy="219075"/>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7" name="组合 56">
              <a:extLst>
                <a:ext uri="{FF2B5EF4-FFF2-40B4-BE49-F238E27FC236}">
                  <a16:creationId xmlns:a16="http://schemas.microsoft.com/office/drawing/2014/main" id="{BB553B09-A0FB-4E65-8CEF-7D6E79040621}"/>
                </a:ext>
              </a:extLst>
            </p:cNvPr>
            <p:cNvGrpSpPr/>
            <p:nvPr/>
          </p:nvGrpSpPr>
          <p:grpSpPr>
            <a:xfrm>
              <a:off x="2107931" y="2769932"/>
              <a:ext cx="804096" cy="2040111"/>
              <a:chOff x="611560" y="2139550"/>
              <a:chExt cx="245286" cy="622327"/>
            </a:xfrm>
            <a:solidFill>
              <a:srgbClr val="CA0428"/>
            </a:solidFill>
          </p:grpSpPr>
          <p:sp>
            <p:nvSpPr>
              <p:cNvPr id="63" name="Freeform 9">
                <a:extLst>
                  <a:ext uri="{FF2B5EF4-FFF2-40B4-BE49-F238E27FC236}">
                    <a16:creationId xmlns:a16="http://schemas.microsoft.com/office/drawing/2014/main" id="{64619798-511D-4DBD-8062-04B30DD2CD37}"/>
                  </a:ext>
                </a:extLst>
              </p:cNvPr>
              <p:cNvSpPr/>
              <p:nvPr/>
            </p:nvSpPr>
            <p:spPr bwMode="auto">
              <a:xfrm>
                <a:off x="611560" y="2246074"/>
                <a:ext cx="245286" cy="515803"/>
              </a:xfrm>
              <a:custGeom>
                <a:gdLst>
                  <a:gd fmla="*/ 90 w 350" name="T0"/>
                  <a:gd fmla="*/ 0 h 736" name="T1"/>
                  <a:gd fmla="*/ 78 w 350" name="T2"/>
                  <a:gd fmla="*/ 0 h 736" name="T3"/>
                  <a:gd fmla="*/ 48 w 350" name="T4"/>
                  <a:gd fmla="*/ 10 h 736" name="T5"/>
                  <a:gd fmla="*/ 20 w 350" name="T6"/>
                  <a:gd fmla="*/ 30 h 736" name="T7"/>
                  <a:gd fmla="*/ 6 w 350" name="T8"/>
                  <a:gd fmla="*/ 54 h 736" name="T9"/>
                  <a:gd fmla="*/ 0 w 350" name="T10"/>
                  <a:gd fmla="*/ 72 h 736" name="T11"/>
                  <a:gd fmla="*/ 0 w 350" name="T12"/>
                  <a:gd fmla="*/ 86 h 736" name="T13"/>
                  <a:gd fmla="*/ 0 w 350" name="T14"/>
                  <a:gd fmla="*/ 332 h 736" name="T15"/>
                  <a:gd fmla="*/ 10 w 350" name="T16"/>
                  <a:gd fmla="*/ 352 h 736" name="T17"/>
                  <a:gd fmla="*/ 30 w 350" name="T18"/>
                  <a:gd fmla="*/ 360 h 736" name="T19"/>
                  <a:gd fmla="*/ 40 w 350" name="T20"/>
                  <a:gd fmla="*/ 358 h 736" name="T21"/>
                  <a:gd fmla="*/ 56 w 350" name="T22"/>
                  <a:gd fmla="*/ 342 h 736" name="T23"/>
                  <a:gd fmla="*/ 58 w 350" name="T24"/>
                  <a:gd fmla="*/ 118 h 736" name="T25"/>
                  <a:gd fmla="*/ 84 w 350" name="T26"/>
                  <a:gd fmla="*/ 322 h 736" name="T27"/>
                  <a:gd fmla="*/ 84 w 350" name="T28"/>
                  <a:gd fmla="*/ 330 h 736" name="T29"/>
                  <a:gd fmla="*/ 84 w 350" name="T30"/>
                  <a:gd fmla="*/ 694 h 736" name="T31"/>
                  <a:gd fmla="*/ 88 w 350" name="T32"/>
                  <a:gd fmla="*/ 710 h 736" name="T33"/>
                  <a:gd fmla="*/ 96 w 350" name="T34"/>
                  <a:gd fmla="*/ 724 h 736" name="T35"/>
                  <a:gd fmla="*/ 108 w 350" name="T36"/>
                  <a:gd fmla="*/ 732 h 736" name="T37"/>
                  <a:gd fmla="*/ 124 w 350" name="T38"/>
                  <a:gd fmla="*/ 736 h 736" name="T39"/>
                  <a:gd fmla="*/ 132 w 350" name="T40"/>
                  <a:gd fmla="*/ 736 h 736" name="T41"/>
                  <a:gd fmla="*/ 148 w 350" name="T42"/>
                  <a:gd fmla="*/ 728 h 736" name="T43"/>
                  <a:gd fmla="*/ 158 w 350" name="T44"/>
                  <a:gd fmla="*/ 718 h 736" name="T45"/>
                  <a:gd fmla="*/ 164 w 350" name="T46"/>
                  <a:gd fmla="*/ 702 h 736" name="T47"/>
                  <a:gd fmla="*/ 164 w 350" name="T48"/>
                  <a:gd fmla="*/ 374 h 736" name="T49"/>
                  <a:gd fmla="*/ 184 w 350" name="T50"/>
                  <a:gd fmla="*/ 694 h 736" name="T51"/>
                  <a:gd fmla="*/ 186 w 350" name="T52"/>
                  <a:gd fmla="*/ 702 h 736" name="T53"/>
                  <a:gd fmla="*/ 192 w 350" name="T54"/>
                  <a:gd fmla="*/ 718 h 736" name="T55"/>
                  <a:gd fmla="*/ 202 w 350" name="T56"/>
                  <a:gd fmla="*/ 728 h 736" name="T57"/>
                  <a:gd fmla="*/ 218 w 350" name="T58"/>
                  <a:gd fmla="*/ 736 h 736" name="T59"/>
                  <a:gd fmla="*/ 226 w 350" name="T60"/>
                  <a:gd fmla="*/ 736 h 736" name="T61"/>
                  <a:gd fmla="*/ 240 w 350" name="T62"/>
                  <a:gd fmla="*/ 732 h 736" name="T63"/>
                  <a:gd fmla="*/ 254 w 350" name="T64"/>
                  <a:gd fmla="*/ 724 h 736" name="T65"/>
                  <a:gd fmla="*/ 262 w 350" name="T66"/>
                  <a:gd fmla="*/ 710 h 736" name="T67"/>
                  <a:gd fmla="*/ 266 w 350" name="T68"/>
                  <a:gd fmla="*/ 694 h 736" name="T69"/>
                  <a:gd fmla="*/ 266 w 350" name="T70"/>
                  <a:gd fmla="*/ 320 h 736" name="T71"/>
                  <a:gd fmla="*/ 288 w 350" name="T72"/>
                  <a:gd fmla="*/ 118 h 736" name="T73"/>
                  <a:gd fmla="*/ 288 w 350" name="T74"/>
                  <a:gd fmla="*/ 332 h 736" name="T75"/>
                  <a:gd fmla="*/ 290 w 350" name="T76"/>
                  <a:gd fmla="*/ 342 h 736" name="T77"/>
                  <a:gd fmla="*/ 306 w 350" name="T78"/>
                  <a:gd fmla="*/ 358 h 736" name="T79"/>
                  <a:gd fmla="*/ 318 w 350" name="T80"/>
                  <a:gd fmla="*/ 360 h 736" name="T81"/>
                  <a:gd fmla="*/ 340 w 350" name="T82"/>
                  <a:gd fmla="*/ 352 h 736" name="T83"/>
                  <a:gd fmla="*/ 350 w 350" name="T84"/>
                  <a:gd fmla="*/ 336 h 736" name="T85"/>
                  <a:gd fmla="*/ 350 w 350" name="T86"/>
                  <a:gd fmla="*/ 86 h 736" name="T87"/>
                  <a:gd fmla="*/ 350 w 350" name="T88"/>
                  <a:gd fmla="*/ 68 h 736" name="T89"/>
                  <a:gd fmla="*/ 348 w 350" name="T90"/>
                  <a:gd fmla="*/ 60 h 736" name="T91"/>
                  <a:gd fmla="*/ 338 w 350" name="T92"/>
                  <a:gd fmla="*/ 38 h 736" name="T93"/>
                  <a:gd fmla="*/ 316 w 350" name="T94"/>
                  <a:gd fmla="*/ 16 h 736" name="T95"/>
                  <a:gd fmla="*/ 284 w 350" name="T96"/>
                  <a:gd fmla="*/ 2 h 736" name="T97"/>
                  <a:gd fmla="*/ 266 w 350" name="T98"/>
                  <a:gd fmla="*/ 0 h 7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36" w="350">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0">
                <a:extLst>
                  <a:ext uri="{FF2B5EF4-FFF2-40B4-BE49-F238E27FC236}">
                    <a16:creationId xmlns:a16="http://schemas.microsoft.com/office/drawing/2014/main" id="{0EA910F4-B0E0-4F73-B04E-7282CE01CAE1}"/>
                  </a:ext>
                </a:extLst>
              </p:cNvPr>
              <p:cNvSpPr/>
              <p:nvPr/>
            </p:nvSpPr>
            <p:spPr bwMode="auto">
              <a:xfrm>
                <a:off x="685847" y="2139550"/>
                <a:ext cx="96713" cy="96713"/>
              </a:xfrm>
              <a:custGeom>
                <a:gdLst>
                  <a:gd fmla="*/ 70 w 138" name="T0"/>
                  <a:gd fmla="*/ 138 h 138" name="T1"/>
                  <a:gd fmla="*/ 70 w 138" name="T2"/>
                  <a:gd fmla="*/ 138 h 138" name="T3"/>
                  <a:gd fmla="*/ 84 w 138" name="T4"/>
                  <a:gd fmla="*/ 138 h 138" name="T5"/>
                  <a:gd fmla="*/ 96 w 138" name="T6"/>
                  <a:gd fmla="*/ 134 h 138" name="T7"/>
                  <a:gd fmla="*/ 108 w 138" name="T8"/>
                  <a:gd fmla="*/ 126 h 138" name="T9"/>
                  <a:gd fmla="*/ 118 w 138" name="T10"/>
                  <a:gd fmla="*/ 118 h 138" name="T11"/>
                  <a:gd fmla="*/ 128 w 138" name="T12"/>
                  <a:gd fmla="*/ 108 h 138" name="T13"/>
                  <a:gd fmla="*/ 134 w 138" name="T14"/>
                  <a:gd fmla="*/ 96 h 138" name="T15"/>
                  <a:gd fmla="*/ 138 w 138" name="T16"/>
                  <a:gd fmla="*/ 84 h 138" name="T17"/>
                  <a:gd fmla="*/ 138 w 138" name="T18"/>
                  <a:gd fmla="*/ 70 h 138" name="T19"/>
                  <a:gd fmla="*/ 138 w 138" name="T20"/>
                  <a:gd fmla="*/ 70 h 138" name="T21"/>
                  <a:gd fmla="*/ 138 w 138" name="T22"/>
                  <a:gd fmla="*/ 56 h 138" name="T23"/>
                  <a:gd fmla="*/ 134 w 138" name="T24"/>
                  <a:gd fmla="*/ 42 h 138" name="T25"/>
                  <a:gd fmla="*/ 128 w 138" name="T26"/>
                  <a:gd fmla="*/ 30 h 138" name="T27"/>
                  <a:gd fmla="*/ 118 w 138" name="T28"/>
                  <a:gd fmla="*/ 20 h 138" name="T29"/>
                  <a:gd fmla="*/ 108 w 138" name="T30"/>
                  <a:gd fmla="*/ 12 h 138" name="T31"/>
                  <a:gd fmla="*/ 96 w 138" name="T32"/>
                  <a:gd fmla="*/ 4 h 138" name="T33"/>
                  <a:gd fmla="*/ 84 w 138" name="T34"/>
                  <a:gd fmla="*/ 0 h 138" name="T35"/>
                  <a:gd fmla="*/ 70 w 138" name="T36"/>
                  <a:gd fmla="*/ 0 h 138" name="T37"/>
                  <a:gd fmla="*/ 70 w 138" name="T38"/>
                  <a:gd fmla="*/ 0 h 138" name="T39"/>
                  <a:gd fmla="*/ 56 w 138" name="T40"/>
                  <a:gd fmla="*/ 0 h 138" name="T41"/>
                  <a:gd fmla="*/ 42 w 138" name="T42"/>
                  <a:gd fmla="*/ 4 h 138" name="T43"/>
                  <a:gd fmla="*/ 30 w 138" name="T44"/>
                  <a:gd fmla="*/ 12 h 138" name="T45"/>
                  <a:gd fmla="*/ 20 w 138" name="T46"/>
                  <a:gd fmla="*/ 20 h 138" name="T47"/>
                  <a:gd fmla="*/ 12 w 138" name="T48"/>
                  <a:gd fmla="*/ 30 h 138" name="T49"/>
                  <a:gd fmla="*/ 4 w 138" name="T50"/>
                  <a:gd fmla="*/ 42 h 138" name="T51"/>
                  <a:gd fmla="*/ 0 w 138" name="T52"/>
                  <a:gd fmla="*/ 56 h 138" name="T53"/>
                  <a:gd fmla="*/ 0 w 138" name="T54"/>
                  <a:gd fmla="*/ 70 h 138" name="T55"/>
                  <a:gd fmla="*/ 0 w 138" name="T56"/>
                  <a:gd fmla="*/ 70 h 138" name="T57"/>
                  <a:gd fmla="*/ 0 w 138" name="T58"/>
                  <a:gd fmla="*/ 84 h 138" name="T59"/>
                  <a:gd fmla="*/ 4 w 138" name="T60"/>
                  <a:gd fmla="*/ 96 h 138" name="T61"/>
                  <a:gd fmla="*/ 12 w 138" name="T62"/>
                  <a:gd fmla="*/ 108 h 138" name="T63"/>
                  <a:gd fmla="*/ 20 w 138" name="T64"/>
                  <a:gd fmla="*/ 118 h 138" name="T65"/>
                  <a:gd fmla="*/ 30 w 138" name="T66"/>
                  <a:gd fmla="*/ 126 h 138" name="T67"/>
                  <a:gd fmla="*/ 42 w 138" name="T68"/>
                  <a:gd fmla="*/ 134 h 138" name="T69"/>
                  <a:gd fmla="*/ 56 w 138" name="T70"/>
                  <a:gd fmla="*/ 138 h 138" name="T71"/>
                  <a:gd fmla="*/ 70 w 138" name="T72"/>
                  <a:gd fmla="*/ 138 h 138" name="T73"/>
                  <a:gd fmla="*/ 70 w 138" name="T74"/>
                  <a:gd fmla="*/ 138 h 13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8" w="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8" name="组合 57">
              <a:extLst>
                <a:ext uri="{FF2B5EF4-FFF2-40B4-BE49-F238E27FC236}">
                  <a16:creationId xmlns:a16="http://schemas.microsoft.com/office/drawing/2014/main" id="{E5014B2F-35B3-4781-81CA-EF2BF2C14D99}"/>
                </a:ext>
              </a:extLst>
            </p:cNvPr>
            <p:cNvGrpSpPr/>
            <p:nvPr/>
          </p:nvGrpSpPr>
          <p:grpSpPr>
            <a:xfrm>
              <a:off x="9397650" y="2731072"/>
              <a:ext cx="968880" cy="2117831"/>
              <a:chOff x="7296236" y="3576592"/>
              <a:chExt cx="294343" cy="643391"/>
            </a:xfrm>
            <a:solidFill>
              <a:srgbClr val="595959"/>
            </a:solidFill>
          </p:grpSpPr>
          <p:sp>
            <p:nvSpPr>
              <p:cNvPr id="61" name="Freeform 5">
                <a:extLst>
                  <a:ext uri="{FF2B5EF4-FFF2-40B4-BE49-F238E27FC236}">
                    <a16:creationId xmlns:a16="http://schemas.microsoft.com/office/drawing/2014/main" id="{1C56D9F3-D1B3-498F-8CCF-087D6FAFCFA7}"/>
                  </a:ext>
                </a:extLst>
              </p:cNvPr>
              <p:cNvSpPr/>
              <p:nvPr/>
            </p:nvSpPr>
            <p:spPr bwMode="auto">
              <a:xfrm>
                <a:off x="7394350" y="3576592"/>
                <a:ext cx="95141" cy="96925"/>
              </a:xfrm>
              <a:custGeom>
                <a:gdLst>
                  <a:gd fmla="*/ 80 w 160" name="T0"/>
                  <a:gd fmla="*/ 163 h 163" name="T1"/>
                  <a:gd fmla="*/ 80 w 160" name="T2"/>
                  <a:gd fmla="*/ 163 h 163" name="T3"/>
                  <a:gd fmla="*/ 95 w 160" name="T4"/>
                  <a:gd fmla="*/ 160 h 163" name="T5"/>
                  <a:gd fmla="*/ 112 w 160" name="T6"/>
                  <a:gd fmla="*/ 155 h 163" name="T7"/>
                  <a:gd fmla="*/ 124 w 160" name="T8"/>
                  <a:gd fmla="*/ 148 h 163" name="T9"/>
                  <a:gd fmla="*/ 136 w 160" name="T10"/>
                  <a:gd fmla="*/ 138 h 163" name="T11"/>
                  <a:gd fmla="*/ 146 w 160" name="T12"/>
                  <a:gd fmla="*/ 126 h 163" name="T13"/>
                  <a:gd fmla="*/ 153 w 160" name="T14"/>
                  <a:gd fmla="*/ 112 h 163" name="T15"/>
                  <a:gd fmla="*/ 158 w 160" name="T16"/>
                  <a:gd fmla="*/ 97 h 163" name="T17"/>
                  <a:gd fmla="*/ 160 w 160" name="T18"/>
                  <a:gd fmla="*/ 80 h 163" name="T19"/>
                  <a:gd fmla="*/ 160 w 160" name="T20"/>
                  <a:gd fmla="*/ 80 h 163" name="T21"/>
                  <a:gd fmla="*/ 158 w 160" name="T22"/>
                  <a:gd fmla="*/ 66 h 163" name="T23"/>
                  <a:gd fmla="*/ 153 w 160" name="T24"/>
                  <a:gd fmla="*/ 49 h 163" name="T25"/>
                  <a:gd fmla="*/ 146 w 160" name="T26"/>
                  <a:gd fmla="*/ 36 h 163" name="T27"/>
                  <a:gd fmla="*/ 136 w 160" name="T28"/>
                  <a:gd fmla="*/ 24 h 163" name="T29"/>
                  <a:gd fmla="*/ 124 w 160" name="T30"/>
                  <a:gd fmla="*/ 15 h 163" name="T31"/>
                  <a:gd fmla="*/ 112 w 160" name="T32"/>
                  <a:gd fmla="*/ 7 h 163" name="T33"/>
                  <a:gd fmla="*/ 95 w 160" name="T34"/>
                  <a:gd fmla="*/ 2 h 163" name="T35"/>
                  <a:gd fmla="*/ 80 w 160" name="T36"/>
                  <a:gd fmla="*/ 0 h 163" name="T37"/>
                  <a:gd fmla="*/ 80 w 160" name="T38"/>
                  <a:gd fmla="*/ 0 h 163" name="T39"/>
                  <a:gd fmla="*/ 63 w 160" name="T40"/>
                  <a:gd fmla="*/ 2 h 163" name="T41"/>
                  <a:gd fmla="*/ 49 w 160" name="T42"/>
                  <a:gd fmla="*/ 7 h 163" name="T43"/>
                  <a:gd fmla="*/ 34 w 160" name="T44"/>
                  <a:gd fmla="*/ 15 h 163" name="T45"/>
                  <a:gd fmla="*/ 22 w 160" name="T46"/>
                  <a:gd fmla="*/ 24 h 163" name="T47"/>
                  <a:gd fmla="*/ 12 w 160" name="T48"/>
                  <a:gd fmla="*/ 36 h 163" name="T49"/>
                  <a:gd fmla="*/ 5 w 160" name="T50"/>
                  <a:gd fmla="*/ 49 h 163" name="T51"/>
                  <a:gd fmla="*/ 0 w 160" name="T52"/>
                  <a:gd fmla="*/ 66 h 163" name="T53"/>
                  <a:gd fmla="*/ 0 w 160" name="T54"/>
                  <a:gd fmla="*/ 80 h 163" name="T55"/>
                  <a:gd fmla="*/ 0 w 160" name="T56"/>
                  <a:gd fmla="*/ 80 h 163" name="T57"/>
                  <a:gd fmla="*/ 0 w 160" name="T58"/>
                  <a:gd fmla="*/ 97 h 163" name="T59"/>
                  <a:gd fmla="*/ 5 w 160" name="T60"/>
                  <a:gd fmla="*/ 112 h 163" name="T61"/>
                  <a:gd fmla="*/ 12 w 160" name="T62"/>
                  <a:gd fmla="*/ 126 h 163" name="T63"/>
                  <a:gd fmla="*/ 22 w 160" name="T64"/>
                  <a:gd fmla="*/ 138 h 163" name="T65"/>
                  <a:gd fmla="*/ 34 w 160" name="T66"/>
                  <a:gd fmla="*/ 148 h 163" name="T67"/>
                  <a:gd fmla="*/ 49 w 160" name="T68"/>
                  <a:gd fmla="*/ 155 h 163" name="T69"/>
                  <a:gd fmla="*/ 63 w 160" name="T70"/>
                  <a:gd fmla="*/ 160 h 163" name="T71"/>
                  <a:gd fmla="*/ 80 w 160" name="T72"/>
                  <a:gd fmla="*/ 163 h 163" name="T73"/>
                  <a:gd fmla="*/ 80 w 160" name="T74"/>
                  <a:gd fmla="*/ 163 h 16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63" w="160">
                    <a:moveTo>
                      <a:pt x="80" y="163"/>
                    </a:moveTo>
                    <a:lnTo>
                      <a:pt x="80" y="163"/>
                    </a:lnTo>
                    <a:lnTo>
                      <a:pt x="95" y="160"/>
                    </a:lnTo>
                    <a:lnTo>
                      <a:pt x="112" y="155"/>
                    </a:lnTo>
                    <a:lnTo>
                      <a:pt x="124" y="148"/>
                    </a:lnTo>
                    <a:lnTo>
                      <a:pt x="136" y="138"/>
                    </a:lnTo>
                    <a:lnTo>
                      <a:pt x="146" y="126"/>
                    </a:lnTo>
                    <a:lnTo>
                      <a:pt x="153" y="112"/>
                    </a:lnTo>
                    <a:lnTo>
                      <a:pt x="158" y="97"/>
                    </a:lnTo>
                    <a:lnTo>
                      <a:pt x="160" y="80"/>
                    </a:lnTo>
                    <a:lnTo>
                      <a:pt x="160" y="80"/>
                    </a:lnTo>
                    <a:lnTo>
                      <a:pt x="158" y="66"/>
                    </a:lnTo>
                    <a:lnTo>
                      <a:pt x="153" y="49"/>
                    </a:lnTo>
                    <a:lnTo>
                      <a:pt x="146" y="36"/>
                    </a:lnTo>
                    <a:lnTo>
                      <a:pt x="136" y="24"/>
                    </a:lnTo>
                    <a:lnTo>
                      <a:pt x="124" y="15"/>
                    </a:lnTo>
                    <a:lnTo>
                      <a:pt x="112" y="7"/>
                    </a:lnTo>
                    <a:lnTo>
                      <a:pt x="95" y="2"/>
                    </a:lnTo>
                    <a:lnTo>
                      <a:pt x="80" y="0"/>
                    </a:lnTo>
                    <a:lnTo>
                      <a:pt x="80" y="0"/>
                    </a:lnTo>
                    <a:lnTo>
                      <a:pt x="63" y="2"/>
                    </a:lnTo>
                    <a:lnTo>
                      <a:pt x="49" y="7"/>
                    </a:lnTo>
                    <a:lnTo>
                      <a:pt x="34" y="15"/>
                    </a:lnTo>
                    <a:lnTo>
                      <a:pt x="22" y="24"/>
                    </a:lnTo>
                    <a:lnTo>
                      <a:pt x="12" y="36"/>
                    </a:lnTo>
                    <a:lnTo>
                      <a:pt x="5" y="49"/>
                    </a:lnTo>
                    <a:lnTo>
                      <a:pt x="0" y="66"/>
                    </a:lnTo>
                    <a:lnTo>
                      <a:pt x="0" y="80"/>
                    </a:lnTo>
                    <a:lnTo>
                      <a:pt x="0" y="80"/>
                    </a:lnTo>
                    <a:lnTo>
                      <a:pt x="0" y="97"/>
                    </a:lnTo>
                    <a:lnTo>
                      <a:pt x="5" y="112"/>
                    </a:lnTo>
                    <a:lnTo>
                      <a:pt x="12" y="126"/>
                    </a:lnTo>
                    <a:lnTo>
                      <a:pt x="22" y="138"/>
                    </a:lnTo>
                    <a:lnTo>
                      <a:pt x="34" y="148"/>
                    </a:lnTo>
                    <a:lnTo>
                      <a:pt x="49" y="155"/>
                    </a:lnTo>
                    <a:lnTo>
                      <a:pt x="63" y="160"/>
                    </a:lnTo>
                    <a:lnTo>
                      <a:pt x="80" y="163"/>
                    </a:lnTo>
                    <a:lnTo>
                      <a:pt x="80" y="1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6">
                <a:extLst>
                  <a:ext uri="{FF2B5EF4-FFF2-40B4-BE49-F238E27FC236}">
                    <a16:creationId xmlns:a16="http://schemas.microsoft.com/office/drawing/2014/main" id="{142D426C-9DAE-4560-A623-584ED40A5B1B}"/>
                  </a:ext>
                </a:extLst>
              </p:cNvPr>
              <p:cNvSpPr/>
              <p:nvPr/>
            </p:nvSpPr>
            <p:spPr bwMode="auto">
              <a:xfrm>
                <a:off x="7296236" y="3691950"/>
                <a:ext cx="294343" cy="528033"/>
              </a:xfrm>
              <a:custGeom>
                <a:gdLst>
                  <a:gd fmla="*/ 403 w 495" name="T0"/>
                  <a:gd fmla="*/ 53 h 888" name="T1"/>
                  <a:gd fmla="*/ 400 w 495" name="T2"/>
                  <a:gd fmla="*/ 41 h 888" name="T3"/>
                  <a:gd fmla="*/ 391 w 495" name="T4"/>
                  <a:gd fmla="*/ 22 h 888" name="T5"/>
                  <a:gd fmla="*/ 376 w 495" name="T6"/>
                  <a:gd fmla="*/ 10 h 888" name="T7"/>
                  <a:gd fmla="*/ 357 w 495" name="T8"/>
                  <a:gd fmla="*/ 0 h 888" name="T9"/>
                  <a:gd fmla="*/ 146 w 495" name="T10"/>
                  <a:gd fmla="*/ 0 h 888" name="T11"/>
                  <a:gd fmla="*/ 131 w 495" name="T12"/>
                  <a:gd fmla="*/ 3 h 888" name="T13"/>
                  <a:gd fmla="*/ 104 w 495" name="T14"/>
                  <a:gd fmla="*/ 17 h 888" name="T15"/>
                  <a:gd fmla="*/ 97 w 495" name="T16"/>
                  <a:gd fmla="*/ 27 h 888" name="T17"/>
                  <a:gd fmla="*/ 90 w 495" name="T18"/>
                  <a:gd fmla="*/ 39 h 888" name="T19"/>
                  <a:gd fmla="*/ 90 w 495" name="T20"/>
                  <a:gd fmla="*/ 44 h 888" name="T21"/>
                  <a:gd fmla="*/ 0 w 495" name="T22"/>
                  <a:gd fmla="*/ 328 h 888" name="T23"/>
                  <a:gd fmla="*/ 0 w 495" name="T24"/>
                  <a:gd fmla="*/ 342 h 888" name="T25"/>
                  <a:gd fmla="*/ 12 w 495" name="T26"/>
                  <a:gd fmla="*/ 366 h 888" name="T27"/>
                  <a:gd fmla="*/ 24 w 495" name="T28"/>
                  <a:gd fmla="*/ 374 h 888" name="T29"/>
                  <a:gd fmla="*/ 32 w 495" name="T30"/>
                  <a:gd fmla="*/ 374 h 888" name="T31"/>
                  <a:gd fmla="*/ 51 w 495" name="T32"/>
                  <a:gd fmla="*/ 371 h 888" name="T33"/>
                  <a:gd fmla="*/ 66 w 495" name="T34"/>
                  <a:gd fmla="*/ 357 h 888" name="T35"/>
                  <a:gd fmla="*/ 138 w 495" name="T36"/>
                  <a:gd fmla="*/ 124 h 888" name="T37"/>
                  <a:gd fmla="*/ 146 w 495" name="T38"/>
                  <a:gd fmla="*/ 124 h 888" name="T39"/>
                  <a:gd fmla="*/ 46 w 495" name="T40"/>
                  <a:gd fmla="*/ 527 h 888" name="T41"/>
                  <a:gd fmla="*/ 155 w 495" name="T42"/>
                  <a:gd fmla="*/ 847 h 888" name="T43"/>
                  <a:gd fmla="*/ 155 w 495" name="T44"/>
                  <a:gd fmla="*/ 854 h 888" name="T45"/>
                  <a:gd fmla="*/ 160 w 495" name="T46"/>
                  <a:gd fmla="*/ 869 h 888" name="T47"/>
                  <a:gd fmla="*/ 172 w 495" name="T48"/>
                  <a:gd fmla="*/ 881 h 888" name="T49"/>
                  <a:gd fmla="*/ 187 w 495" name="T50"/>
                  <a:gd fmla="*/ 886 h 888" name="T51"/>
                  <a:gd fmla="*/ 194 w 495" name="T52"/>
                  <a:gd fmla="*/ 888 h 888" name="T53"/>
                  <a:gd fmla="*/ 211 w 495" name="T54"/>
                  <a:gd fmla="*/ 883 h 888" name="T55"/>
                  <a:gd fmla="*/ 223 w 495" name="T56"/>
                  <a:gd fmla="*/ 876 h 888" name="T57"/>
                  <a:gd fmla="*/ 233 w 495" name="T58"/>
                  <a:gd fmla="*/ 861 h 888" name="T59"/>
                  <a:gd fmla="*/ 235 w 495" name="T60"/>
                  <a:gd fmla="*/ 847 h 888" name="T61"/>
                  <a:gd fmla="*/ 260 w 495" name="T62"/>
                  <a:gd fmla="*/ 527 h 888" name="T63"/>
                  <a:gd fmla="*/ 260 w 495" name="T64"/>
                  <a:gd fmla="*/ 847 h 888" name="T65"/>
                  <a:gd fmla="*/ 264 w 495" name="T66"/>
                  <a:gd fmla="*/ 861 h 888" name="T67"/>
                  <a:gd fmla="*/ 272 w 495" name="T68"/>
                  <a:gd fmla="*/ 876 h 888" name="T69"/>
                  <a:gd fmla="*/ 286 w 495" name="T70"/>
                  <a:gd fmla="*/ 883 h 888" name="T71"/>
                  <a:gd fmla="*/ 301 w 495" name="T72"/>
                  <a:gd fmla="*/ 888 h 888" name="T73"/>
                  <a:gd fmla="*/ 311 w 495" name="T74"/>
                  <a:gd fmla="*/ 886 h 888" name="T75"/>
                  <a:gd fmla="*/ 325 w 495" name="T76"/>
                  <a:gd fmla="*/ 881 h 888" name="T77"/>
                  <a:gd fmla="*/ 335 w 495" name="T78"/>
                  <a:gd fmla="*/ 869 h 888" name="T79"/>
                  <a:gd fmla="*/ 342 w 495" name="T80"/>
                  <a:gd fmla="*/ 854 h 888" name="T81"/>
                  <a:gd fmla="*/ 342 w 495" name="T82"/>
                  <a:gd fmla="*/ 527 h 888" name="T83"/>
                  <a:gd fmla="*/ 340 w 495" name="T84"/>
                  <a:gd fmla="*/ 124 h 888" name="T85"/>
                  <a:gd fmla="*/ 345 w 495" name="T86"/>
                  <a:gd fmla="*/ 124 h 888" name="T87"/>
                  <a:gd fmla="*/ 427 w 495" name="T88"/>
                  <a:gd fmla="*/ 349 h 888" name="T89"/>
                  <a:gd fmla="*/ 429 w 495" name="T90"/>
                  <a:gd fmla="*/ 357 h 888" name="T91"/>
                  <a:gd fmla="*/ 444 w 495" name="T92"/>
                  <a:gd fmla="*/ 371 h 888" name="T93"/>
                  <a:gd fmla="*/ 463 w 495" name="T94"/>
                  <a:gd fmla="*/ 374 h 888" name="T95"/>
                  <a:gd fmla="*/ 471 w 495" name="T96"/>
                  <a:gd fmla="*/ 371 h 888" name="T97"/>
                  <a:gd fmla="*/ 483 w 495" name="T98"/>
                  <a:gd fmla="*/ 364 h 888" name="T99"/>
                  <a:gd fmla="*/ 495 w 495" name="T100"/>
                  <a:gd fmla="*/ 340 h 888" name="T101"/>
                  <a:gd fmla="*/ 495 w 495" name="T102"/>
                  <a:gd fmla="*/ 328 h 8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86" w="495">
                    <a:moveTo>
                      <a:pt x="495" y="328"/>
                    </a:moveTo>
                    <a:lnTo>
                      <a:pt x="403" y="53"/>
                    </a:lnTo>
                    <a:lnTo>
                      <a:pt x="403" y="53"/>
                    </a:lnTo>
                    <a:lnTo>
                      <a:pt x="400" y="41"/>
                    </a:lnTo>
                    <a:lnTo>
                      <a:pt x="398" y="32"/>
                    </a:lnTo>
                    <a:lnTo>
                      <a:pt x="391" y="22"/>
                    </a:lnTo>
                    <a:lnTo>
                      <a:pt x="386" y="15"/>
                    </a:lnTo>
                    <a:lnTo>
                      <a:pt x="376" y="10"/>
                    </a:lnTo>
                    <a:lnTo>
                      <a:pt x="366" y="5"/>
                    </a:lnTo>
                    <a:lnTo>
                      <a:pt x="357" y="0"/>
                    </a:lnTo>
                    <a:lnTo>
                      <a:pt x="345" y="0"/>
                    </a:lnTo>
                    <a:lnTo>
                      <a:pt x="146" y="0"/>
                    </a:lnTo>
                    <a:lnTo>
                      <a:pt x="146" y="0"/>
                    </a:lnTo>
                    <a:lnTo>
                      <a:pt x="131" y="3"/>
                    </a:lnTo>
                    <a:lnTo>
                      <a:pt x="116" y="7"/>
                    </a:lnTo>
                    <a:lnTo>
                      <a:pt x="104" y="17"/>
                    </a:lnTo>
                    <a:lnTo>
                      <a:pt x="97" y="27"/>
                    </a:lnTo>
                    <a:lnTo>
                      <a:pt x="97" y="27"/>
                    </a:lnTo>
                    <a:lnTo>
                      <a:pt x="92" y="39"/>
                    </a:lnTo>
                    <a:lnTo>
                      <a:pt x="90" y="39"/>
                    </a:lnTo>
                    <a:lnTo>
                      <a:pt x="90" y="39"/>
                    </a:lnTo>
                    <a:lnTo>
                      <a:pt x="90" y="44"/>
                    </a:lnTo>
                    <a:lnTo>
                      <a:pt x="0" y="328"/>
                    </a:lnTo>
                    <a:lnTo>
                      <a:pt x="0" y="328"/>
                    </a:lnTo>
                    <a:lnTo>
                      <a:pt x="0" y="335"/>
                    </a:lnTo>
                    <a:lnTo>
                      <a:pt x="0" y="342"/>
                    </a:lnTo>
                    <a:lnTo>
                      <a:pt x="2" y="354"/>
                    </a:lnTo>
                    <a:lnTo>
                      <a:pt x="12" y="366"/>
                    </a:lnTo>
                    <a:lnTo>
                      <a:pt x="17" y="371"/>
                    </a:lnTo>
                    <a:lnTo>
                      <a:pt x="24" y="374"/>
                    </a:lnTo>
                    <a:lnTo>
                      <a:pt x="24" y="374"/>
                    </a:lnTo>
                    <a:lnTo>
                      <a:pt x="32" y="374"/>
                    </a:lnTo>
                    <a:lnTo>
                      <a:pt x="39" y="374"/>
                    </a:lnTo>
                    <a:lnTo>
                      <a:pt x="51" y="371"/>
                    </a:lnTo>
                    <a:lnTo>
                      <a:pt x="61" y="362"/>
                    </a:lnTo>
                    <a:lnTo>
                      <a:pt x="66" y="357"/>
                    </a:lnTo>
                    <a:lnTo>
                      <a:pt x="68" y="349"/>
                    </a:lnTo>
                    <a:lnTo>
                      <a:pt x="138" y="124"/>
                    </a:lnTo>
                    <a:lnTo>
                      <a:pt x="138" y="124"/>
                    </a:lnTo>
                    <a:lnTo>
                      <a:pt x="146" y="124"/>
                    </a:lnTo>
                    <a:lnTo>
                      <a:pt x="153" y="124"/>
                    </a:lnTo>
                    <a:lnTo>
                      <a:pt x="46" y="527"/>
                    </a:lnTo>
                    <a:lnTo>
                      <a:pt x="155" y="527"/>
                    </a:lnTo>
                    <a:lnTo>
                      <a:pt x="155" y="847"/>
                    </a:lnTo>
                    <a:lnTo>
                      <a:pt x="155" y="847"/>
                    </a:lnTo>
                    <a:lnTo>
                      <a:pt x="155" y="854"/>
                    </a:lnTo>
                    <a:lnTo>
                      <a:pt x="158" y="861"/>
                    </a:lnTo>
                    <a:lnTo>
                      <a:pt x="160" y="869"/>
                    </a:lnTo>
                    <a:lnTo>
                      <a:pt x="167" y="876"/>
                    </a:lnTo>
                    <a:lnTo>
                      <a:pt x="172" y="881"/>
                    </a:lnTo>
                    <a:lnTo>
                      <a:pt x="180" y="883"/>
                    </a:lnTo>
                    <a:lnTo>
                      <a:pt x="187" y="886"/>
                    </a:lnTo>
                    <a:lnTo>
                      <a:pt x="194" y="888"/>
                    </a:lnTo>
                    <a:lnTo>
                      <a:pt x="194" y="888"/>
                    </a:lnTo>
                    <a:lnTo>
                      <a:pt x="204" y="886"/>
                    </a:lnTo>
                    <a:lnTo>
                      <a:pt x="211" y="883"/>
                    </a:lnTo>
                    <a:lnTo>
                      <a:pt x="218" y="881"/>
                    </a:lnTo>
                    <a:lnTo>
                      <a:pt x="223" y="876"/>
                    </a:lnTo>
                    <a:lnTo>
                      <a:pt x="231" y="869"/>
                    </a:lnTo>
                    <a:lnTo>
                      <a:pt x="233" y="861"/>
                    </a:lnTo>
                    <a:lnTo>
                      <a:pt x="235" y="854"/>
                    </a:lnTo>
                    <a:lnTo>
                      <a:pt x="235" y="847"/>
                    </a:lnTo>
                    <a:lnTo>
                      <a:pt x="235" y="527"/>
                    </a:lnTo>
                    <a:lnTo>
                      <a:pt x="260" y="527"/>
                    </a:lnTo>
                    <a:lnTo>
                      <a:pt x="260" y="847"/>
                    </a:lnTo>
                    <a:lnTo>
                      <a:pt x="260" y="847"/>
                    </a:lnTo>
                    <a:lnTo>
                      <a:pt x="262" y="854"/>
                    </a:lnTo>
                    <a:lnTo>
                      <a:pt x="264" y="861"/>
                    </a:lnTo>
                    <a:lnTo>
                      <a:pt x="267" y="869"/>
                    </a:lnTo>
                    <a:lnTo>
                      <a:pt x="272" y="876"/>
                    </a:lnTo>
                    <a:lnTo>
                      <a:pt x="279" y="881"/>
                    </a:lnTo>
                    <a:lnTo>
                      <a:pt x="286" y="883"/>
                    </a:lnTo>
                    <a:lnTo>
                      <a:pt x="294" y="886"/>
                    </a:lnTo>
                    <a:lnTo>
                      <a:pt x="301" y="888"/>
                    </a:lnTo>
                    <a:lnTo>
                      <a:pt x="301" y="888"/>
                    </a:lnTo>
                    <a:lnTo>
                      <a:pt x="311" y="886"/>
                    </a:lnTo>
                    <a:lnTo>
                      <a:pt x="318" y="883"/>
                    </a:lnTo>
                    <a:lnTo>
                      <a:pt x="325" y="881"/>
                    </a:lnTo>
                    <a:lnTo>
                      <a:pt x="330" y="876"/>
                    </a:lnTo>
                    <a:lnTo>
                      <a:pt x="335" y="869"/>
                    </a:lnTo>
                    <a:lnTo>
                      <a:pt x="340" y="861"/>
                    </a:lnTo>
                    <a:lnTo>
                      <a:pt x="342" y="854"/>
                    </a:lnTo>
                    <a:lnTo>
                      <a:pt x="342" y="847"/>
                    </a:lnTo>
                    <a:lnTo>
                      <a:pt x="342" y="527"/>
                    </a:lnTo>
                    <a:lnTo>
                      <a:pt x="451" y="527"/>
                    </a:lnTo>
                    <a:lnTo>
                      <a:pt x="340" y="124"/>
                    </a:lnTo>
                    <a:lnTo>
                      <a:pt x="345" y="124"/>
                    </a:lnTo>
                    <a:lnTo>
                      <a:pt x="345" y="124"/>
                    </a:lnTo>
                    <a:lnTo>
                      <a:pt x="352" y="124"/>
                    </a:lnTo>
                    <a:lnTo>
                      <a:pt x="427" y="349"/>
                    </a:lnTo>
                    <a:lnTo>
                      <a:pt x="427" y="349"/>
                    </a:lnTo>
                    <a:lnTo>
                      <a:pt x="429" y="357"/>
                    </a:lnTo>
                    <a:lnTo>
                      <a:pt x="434" y="362"/>
                    </a:lnTo>
                    <a:lnTo>
                      <a:pt x="444" y="371"/>
                    </a:lnTo>
                    <a:lnTo>
                      <a:pt x="459" y="374"/>
                    </a:lnTo>
                    <a:lnTo>
                      <a:pt x="463" y="374"/>
                    </a:lnTo>
                    <a:lnTo>
                      <a:pt x="471" y="371"/>
                    </a:lnTo>
                    <a:lnTo>
                      <a:pt x="471" y="371"/>
                    </a:lnTo>
                    <a:lnTo>
                      <a:pt x="478" y="369"/>
                    </a:lnTo>
                    <a:lnTo>
                      <a:pt x="483" y="364"/>
                    </a:lnTo>
                    <a:lnTo>
                      <a:pt x="493" y="354"/>
                    </a:lnTo>
                    <a:lnTo>
                      <a:pt x="495" y="340"/>
                    </a:lnTo>
                    <a:lnTo>
                      <a:pt x="495" y="332"/>
                    </a:lnTo>
                    <a:lnTo>
                      <a:pt x="495" y="328"/>
                    </a:lnTo>
                    <a:lnTo>
                      <a:pt x="495" y="3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9" name="TextBox 331">
              <a:extLst>
                <a:ext uri="{FF2B5EF4-FFF2-40B4-BE49-F238E27FC236}">
                  <a16:creationId xmlns:a16="http://schemas.microsoft.com/office/drawing/2014/main" id="{E4F3871D-C1D0-47FF-9FDE-2B8789441300}"/>
                </a:ext>
              </a:extLst>
            </p:cNvPr>
            <p:cNvSpPr txBox="1"/>
            <p:nvPr/>
          </p:nvSpPr>
          <p:spPr>
            <a:xfrm>
              <a:off x="1861907" y="5000599"/>
              <a:ext cx="1296144" cy="583834"/>
            </a:xfrm>
            <a:prstGeom prst="rect">
              <a:avLst/>
            </a:prstGeom>
            <a:noFill/>
          </p:spPr>
          <p:txBody>
            <a:bodyPr rtlCol="0" wrap="square">
              <a:spAutoFit/>
            </a:bodyPr>
            <a:lstStyle/>
            <a:p>
              <a:pPr algn="ctr"/>
              <a:r>
                <a:rPr altLang="zh-CN" lang="en-US" sz="3200">
                  <a:solidFill>
                    <a:srgbClr val="CA0428"/>
                  </a:solidFill>
                  <a:latin charset="0" panose="020b0806030902050204" pitchFamily="34" typeface="Impact"/>
                </a:rPr>
                <a:t>65%</a:t>
              </a:r>
            </a:p>
          </p:txBody>
        </p:sp>
        <p:sp>
          <p:nvSpPr>
            <p:cNvPr id="60" name="TextBox 336">
              <a:extLst>
                <a:ext uri="{FF2B5EF4-FFF2-40B4-BE49-F238E27FC236}">
                  <a16:creationId xmlns:a16="http://schemas.microsoft.com/office/drawing/2014/main" id="{17AB8A55-877F-467B-82B7-99AF56234A3A}"/>
                </a:ext>
              </a:extLst>
            </p:cNvPr>
            <p:cNvSpPr txBox="1"/>
            <p:nvPr/>
          </p:nvSpPr>
          <p:spPr>
            <a:xfrm>
              <a:off x="9234017" y="5000599"/>
              <a:ext cx="1296144" cy="583834"/>
            </a:xfrm>
            <a:prstGeom prst="rect">
              <a:avLst/>
            </a:prstGeom>
            <a:noFill/>
          </p:spPr>
          <p:txBody>
            <a:bodyPr rtlCol="0" wrap="square">
              <a:spAutoFit/>
            </a:bodyPr>
            <a:lstStyle/>
            <a:p>
              <a:pPr algn="ctr"/>
              <a:r>
                <a:rPr altLang="zh-CN" lang="en-US" sz="3200">
                  <a:solidFill>
                    <a:srgbClr val="595959"/>
                  </a:solidFill>
                  <a:latin charset="0" panose="020b0806030902050204" pitchFamily="34" typeface="Impact"/>
                </a:rPr>
                <a:t>35%</a:t>
              </a:r>
            </a:p>
          </p:txBody>
        </p:sp>
      </p:grpSp>
      <p:sp>
        <p:nvSpPr>
          <p:cNvPr id="345" name="文本框 344">
            <a:extLst>
              <a:ext uri="{FF2B5EF4-FFF2-40B4-BE49-F238E27FC236}">
                <a16:creationId xmlns:a16="http://schemas.microsoft.com/office/drawing/2014/main" id="{95F5A056-5651-4620-84CE-1A82CEBBC6AB}"/>
              </a:ext>
            </a:extLst>
          </p:cNvPr>
          <p:cNvSpPr txBox="1"/>
          <p:nvPr/>
        </p:nvSpPr>
        <p:spPr>
          <a:xfrm>
            <a:off x="1344776" y="5753234"/>
            <a:ext cx="9502449" cy="1513840"/>
          </a:xfrm>
          <a:prstGeom prst="rect">
            <a:avLst/>
          </a:prstGeom>
          <a:noFill/>
        </p:spPr>
        <p:txBody>
          <a:bodyPr rtlCol="0" wrap="squar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点击输入内容点击输入内容点击输入内容点击输入内容点击输入内容点击输入内容点击输入内容点击输入内容</a:t>
            </a:r>
          </a:p>
        </p:txBody>
      </p:sp>
      <p:grpSp>
        <p:nvGrpSpPr>
          <p:cNvPr id="348" name="组合 347">
            <a:extLst>
              <a:ext uri="{FF2B5EF4-FFF2-40B4-BE49-F238E27FC236}">
                <a16:creationId xmlns:a16="http://schemas.microsoft.com/office/drawing/2014/main" id="{F0B1E1AA-DF01-4041-AC23-3AEF386328CD}"/>
              </a:ext>
            </a:extLst>
          </p:cNvPr>
          <p:cNvGrpSpPr/>
          <p:nvPr/>
        </p:nvGrpSpPr>
        <p:grpSpPr>
          <a:xfrm>
            <a:off x="4887891" y="565414"/>
            <a:ext cx="2571423" cy="1241273"/>
            <a:chOff x="3732885" y="1146958"/>
            <a:chExt cx="2571423" cy="1241273"/>
          </a:xfrm>
        </p:grpSpPr>
        <p:sp>
          <p:nvSpPr>
            <p:cNvPr id="349" name="文本框 348">
              <a:extLst>
                <a:ext uri="{FF2B5EF4-FFF2-40B4-BE49-F238E27FC236}">
                  <a16:creationId xmlns:a16="http://schemas.microsoft.com/office/drawing/2014/main" id="{4E18478D-2375-4838-840C-2DE0CCD43217}"/>
                </a:ext>
              </a:extLst>
            </p:cNvPr>
            <p:cNvSpPr txBox="1"/>
            <p:nvPr/>
          </p:nvSpPr>
          <p:spPr>
            <a:xfrm>
              <a:off x="3363940" y="1151870"/>
              <a:ext cx="3230880" cy="1005840"/>
            </a:xfrm>
            <a:prstGeom prst="rect">
              <a:avLst/>
            </a:prstGeom>
            <a:noFill/>
          </p:spPr>
          <p:txBody>
            <a:bodyPr anchor="ctr" rtlCol="0" wrap="none">
              <a:spAutoFit/>
            </a:bodyPr>
            <a:lstStyle/>
            <a:p>
              <a:pPr algn="ctr"/>
              <a:r>
                <a:rPr altLang="en-US" lang="zh-CN" sz="6000">
                  <a:solidFill>
                    <a:srgbClr val="1C1317"/>
                  </a:solidFill>
                  <a:latin charset="-122" panose="00020600040101010101" pitchFamily="18" typeface="汉仪旗黑X4-75W"/>
                  <a:ea charset="-122" panose="00020600040101010101" pitchFamily="18" typeface="汉仪旗黑X4-75W"/>
                </a:rPr>
                <a:t>输入标题</a:t>
              </a:r>
            </a:p>
          </p:txBody>
        </p:sp>
        <p:sp>
          <p:nvSpPr>
            <p:cNvPr id="350" name="文本框 349">
              <a:extLst>
                <a:ext uri="{FF2B5EF4-FFF2-40B4-BE49-F238E27FC236}">
                  <a16:creationId xmlns:a16="http://schemas.microsoft.com/office/drawing/2014/main" id="{89B41236-9A79-4E2E-9EB6-D8C1565AC6CE}"/>
                </a:ext>
              </a:extLst>
            </p:cNvPr>
            <p:cNvSpPr txBox="1"/>
            <p:nvPr/>
          </p:nvSpPr>
          <p:spPr>
            <a:xfrm>
              <a:off x="3801038" y="2018899"/>
              <a:ext cx="2491105" cy="365760"/>
            </a:xfrm>
            <a:prstGeom prst="rect">
              <a:avLst/>
            </a:prstGeom>
            <a:noFill/>
          </p:spPr>
          <p:txBody>
            <a:bodyPr rtlCol="0" wrap="none">
              <a:spAutoFit/>
            </a:bodyPr>
            <a:lstStyle/>
            <a:p>
              <a:pPr algn="ctr"/>
              <a:r>
                <a:rPr altLang="zh-CN" lang="en-US" spc="900">
                  <a:solidFill>
                    <a:srgbClr val="FD002D"/>
                  </a:solidFill>
                  <a:latin charset="-122" panose="020b0502040204020203" pitchFamily="34" typeface="Microsoft YaHei UI Light"/>
                  <a:ea charset="-122" panose="020b0502040204020203" pitchFamily="34" typeface="Microsoft YaHei UI Light"/>
                </a:rPr>
                <a:t>TITLE HERE</a:t>
              </a:r>
            </a:p>
          </p:txBody>
        </p:sp>
      </p:grpSp>
    </p:spTree>
    <p:extLst>
      <p:ext uri="{BB962C8B-B14F-4D97-AF65-F5344CB8AC3E}">
        <p14:creationId val="74617096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1000" id="7"/>
                                        <p:tgtEl>
                                          <p:spTgt spid="32"/>
                                        </p:tgtEl>
                                      </p:cBhvr>
                                    </p:animEffect>
                                  </p:childTnLst>
                                </p:cTn>
                              </p:par>
                              <p:par>
                                <p:cTn fill="hold" id="8" nodeType="withEffect" presetClass="entr" presetID="47" presetSubtype="0">
                                  <p:stCondLst>
                                    <p:cond delay="750"/>
                                  </p:stCondLst>
                                  <p:childTnLst>
                                    <p:set>
                                      <p:cBhvr>
                                        <p:cTn dur="1" fill="hold" id="9">
                                          <p:stCondLst>
                                            <p:cond delay="0"/>
                                          </p:stCondLst>
                                        </p:cTn>
                                        <p:tgtEl>
                                          <p:spTgt spid="348"/>
                                        </p:tgtEl>
                                        <p:attrNameLst>
                                          <p:attrName>style.visibility</p:attrName>
                                        </p:attrNameLst>
                                      </p:cBhvr>
                                      <p:to>
                                        <p:strVal val="visible"/>
                                      </p:to>
                                    </p:set>
                                    <p:animEffect filter="fade" transition="in">
                                      <p:cBhvr>
                                        <p:cTn dur="1000" id="10"/>
                                        <p:tgtEl>
                                          <p:spTgt spid="348"/>
                                        </p:tgtEl>
                                      </p:cBhvr>
                                    </p:animEffect>
                                    <p:anim calcmode="lin" valueType="num">
                                      <p:cBhvr>
                                        <p:cTn dur="1000" fill="hold" id="11"/>
                                        <p:tgtEl>
                                          <p:spTgt spid="348"/>
                                        </p:tgtEl>
                                        <p:attrNameLst>
                                          <p:attrName>ppt_x</p:attrName>
                                        </p:attrNameLst>
                                      </p:cBhvr>
                                      <p:tavLst>
                                        <p:tav tm="0">
                                          <p:val>
                                            <p:strVal val="#ppt_x"/>
                                          </p:val>
                                        </p:tav>
                                        <p:tav tm="100000">
                                          <p:val>
                                            <p:strVal val="#ppt_x"/>
                                          </p:val>
                                        </p:tav>
                                      </p:tavLst>
                                    </p:anim>
                                    <p:anim calcmode="lin" valueType="num">
                                      <p:cBhvr>
                                        <p:cTn dur="1000" fill="hold" id="12"/>
                                        <p:tgtEl>
                                          <p:spTgt spid="348"/>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750"/>
                                  </p:stCondLst>
                                  <p:childTnLst>
                                    <p:set>
                                      <p:cBhvr>
                                        <p:cTn dur="1" fill="hold" id="14">
                                          <p:stCondLst>
                                            <p:cond delay="0"/>
                                          </p:stCondLst>
                                        </p:cTn>
                                        <p:tgtEl>
                                          <p:spTgt spid="345"/>
                                        </p:tgtEl>
                                        <p:attrNameLst>
                                          <p:attrName>style.visibility</p:attrName>
                                        </p:attrNameLst>
                                      </p:cBhvr>
                                      <p:to>
                                        <p:strVal val="visible"/>
                                      </p:to>
                                    </p:set>
                                    <p:animEffect filter="fade" transition="in">
                                      <p:cBhvr>
                                        <p:cTn dur="1000" id="15"/>
                                        <p:tgtEl>
                                          <p:spTgt spid="345"/>
                                        </p:tgtEl>
                                      </p:cBhvr>
                                    </p:animEffect>
                                    <p:anim calcmode="lin" valueType="num">
                                      <p:cBhvr>
                                        <p:cTn dur="1000" fill="hold" id="16"/>
                                        <p:tgtEl>
                                          <p:spTgt spid="345"/>
                                        </p:tgtEl>
                                        <p:attrNameLst>
                                          <p:attrName>ppt_x</p:attrName>
                                        </p:attrNameLst>
                                      </p:cBhvr>
                                      <p:tavLst>
                                        <p:tav tm="0">
                                          <p:val>
                                            <p:strVal val="#ppt_x"/>
                                          </p:val>
                                        </p:tav>
                                        <p:tav tm="100000">
                                          <p:val>
                                            <p:strVal val="#ppt_x"/>
                                          </p:val>
                                        </p:tav>
                                      </p:tavLst>
                                    </p:anim>
                                    <p:anim calcmode="lin" valueType="num">
                                      <p:cBhvr>
                                        <p:cTn dur="1000" fill="hold" id="17"/>
                                        <p:tgtEl>
                                          <p:spTgt spid="34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grpSp>
        <p:nvGrpSpPr>
          <p:cNvPr id="13" name="组合 12">
            <a:extLst>
              <a:ext uri="{FF2B5EF4-FFF2-40B4-BE49-F238E27FC236}">
                <a16:creationId xmlns:a16="http://schemas.microsoft.com/office/drawing/2014/main" id="{95AA7DB7-4B0F-4561-8D30-D498C44A74E1}"/>
              </a:ext>
            </a:extLst>
          </p:cNvPr>
          <p:cNvGrpSpPr/>
          <p:nvPr/>
        </p:nvGrpSpPr>
        <p:grpSpPr>
          <a:xfrm>
            <a:off x="2416164" y="1947558"/>
            <a:ext cx="7359673" cy="3662240"/>
            <a:chOff x="2435445" y="1482337"/>
            <a:chExt cx="4273111" cy="2126339"/>
          </a:xfrm>
        </p:grpSpPr>
        <p:sp>
          <p:nvSpPr>
            <p:cNvPr id="14" name="Freeform 30">
              <a:extLst>
                <a:ext uri="{FF2B5EF4-FFF2-40B4-BE49-F238E27FC236}">
                  <a16:creationId xmlns:a16="http://schemas.microsoft.com/office/drawing/2014/main" id="{118F232A-040A-4DC4-B2AA-1C5948C4EE01}"/>
                </a:ext>
              </a:extLst>
            </p:cNvPr>
            <p:cNvSpPr/>
            <p:nvPr/>
          </p:nvSpPr>
          <p:spPr bwMode="auto">
            <a:xfrm>
              <a:off x="3188580" y="2361993"/>
              <a:ext cx="6184" cy="7730"/>
            </a:xfrm>
            <a:custGeom>
              <a:cxnLst>
                <a:cxn ang="0">
                  <a:pos x="3" y="0"/>
                </a:cxn>
                <a:cxn ang="0">
                  <a:pos x="0" y="6"/>
                </a:cxn>
                <a:cxn ang="0">
                  <a:pos x="4" y="6"/>
                </a:cxn>
                <a:cxn ang="0">
                  <a:pos x="5" y="0"/>
                </a:cxn>
                <a:cxn ang="0">
                  <a:pos x="3" y="0"/>
                </a:cxn>
              </a:cxnLst>
              <a:rect b="b" l="0" r="r" t="0"/>
              <a:pathLst>
                <a:path h="6" w="5">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70C4E5"/>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 name="Freeform 163">
              <a:extLst>
                <a:ext uri="{FF2B5EF4-FFF2-40B4-BE49-F238E27FC236}">
                  <a16:creationId xmlns:a16="http://schemas.microsoft.com/office/drawing/2014/main" id="{360A703C-FE90-4C5E-B078-494DDAEC5776}"/>
                </a:ext>
              </a:extLst>
            </p:cNvPr>
            <p:cNvSpPr/>
            <p:nvPr/>
          </p:nvSpPr>
          <p:spPr bwMode="auto">
            <a:xfrm>
              <a:off x="3426659" y="1669399"/>
              <a:ext cx="27827" cy="24736"/>
            </a:xfrm>
            <a:custGeom>
              <a:cxnLst>
                <a:cxn ang="0">
                  <a:pos x="7" y="0"/>
                </a:cxn>
                <a:cxn ang="0">
                  <a:pos x="22" y="19"/>
                </a:cxn>
                <a:cxn ang="0">
                  <a:pos x="8" y="0"/>
                </a:cxn>
                <a:cxn ang="0">
                  <a:pos x="8" y="1"/>
                </a:cxn>
                <a:cxn ang="0">
                  <a:pos x="7" y="0"/>
                </a:cxn>
              </a:cxnLst>
              <a:rect b="b" l="0" r="r" t="0"/>
              <a:pathLst>
                <a:path h="19" w="22">
                  <a:moveTo>
                    <a:pt x="7" y="0"/>
                  </a:moveTo>
                  <a:cubicBezTo>
                    <a:pt x="13" y="7"/>
                    <a:pt x="19" y="9"/>
                    <a:pt x="22" y="19"/>
                  </a:cubicBezTo>
                  <a:cubicBezTo>
                    <a:pt x="13" y="17"/>
                    <a:pt x="0" y="3"/>
                    <a:pt x="8" y="0"/>
                  </a:cubicBezTo>
                  <a:cubicBezTo>
                    <a:pt x="8" y="1"/>
                    <a:pt x="8" y="1"/>
                    <a:pt x="8" y="1"/>
                  </a:cubicBezTo>
                  <a:lnTo>
                    <a:pt x="7" y="0"/>
                  </a:lnTo>
                  <a:close/>
                </a:path>
              </a:pathLst>
            </a:custGeom>
            <a:solidFill>
              <a:srgbClr val="70C4E5"/>
            </a:solidFill>
            <a:ln w="9525">
              <a:noFill/>
              <a:round/>
            </a:ln>
          </p:spPr>
          <p:txBody>
            <a:bodyPr anchor="t" anchorCtr="0" bIns="45720" compatLnSpc="1" lIns="91440" numCol="1" rIns="91440" tIns="45720" vert="horz" wrap="square">
              <a:prstTxWarp prst="textNoShape">
                <a:avLst/>
              </a:prstTxWarp>
            </a:bodyPr>
            <a:lstStyle/>
            <a:p>
              <a:endParaRPr lang="en-US"/>
            </a:p>
          </p:txBody>
        </p:sp>
        <p:grpSp>
          <p:nvGrpSpPr>
            <p:cNvPr id="16" name="Group 341">
              <a:extLst>
                <a:ext uri="{FF2B5EF4-FFF2-40B4-BE49-F238E27FC236}">
                  <a16:creationId xmlns:a16="http://schemas.microsoft.com/office/drawing/2014/main" id="{6794AFBE-568B-46CD-B465-108CF86986FC}"/>
                </a:ext>
              </a:extLst>
            </p:cNvPr>
            <p:cNvGrpSpPr/>
            <p:nvPr/>
          </p:nvGrpSpPr>
          <p:grpSpPr>
            <a:xfrm>
              <a:off x="4231423" y="2381462"/>
              <a:ext cx="815115" cy="911613"/>
              <a:chOff x="4097338" y="2217738"/>
              <a:chExt cx="1139825" cy="1274763"/>
            </a:xfrm>
            <a:solidFill>
              <a:srgbClr val="CA0428"/>
            </a:solidFill>
          </p:grpSpPr>
          <p:sp>
            <p:nvSpPr>
              <p:cNvPr id="194" name="Freeform 5">
                <a:extLst>
                  <a:ext uri="{FF2B5EF4-FFF2-40B4-BE49-F238E27FC236}">
                    <a16:creationId xmlns:a16="http://schemas.microsoft.com/office/drawing/2014/main" id="{E244DD56-C98C-4CF9-BD98-7462251098FC}"/>
                  </a:ext>
                </a:extLst>
              </p:cNvPr>
              <p:cNvSpPr/>
              <p:nvPr/>
            </p:nvSpPr>
            <p:spPr bwMode="auto">
              <a:xfrm>
                <a:off x="5102225" y="3086100"/>
                <a:ext cx="120650" cy="233363"/>
              </a:xfrm>
              <a:custGeom>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b="b" l="0" r="r" t="0"/>
                <a:pathLst>
                  <a:path h="175" w="91">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95" name="Freeform 6">
                <a:extLst>
                  <a:ext uri="{FF2B5EF4-FFF2-40B4-BE49-F238E27FC236}">
                    <a16:creationId xmlns:a16="http://schemas.microsoft.com/office/drawing/2014/main" id="{333AF016-65A2-4B6B-9144-188F8383033D}"/>
                  </a:ext>
                </a:extLst>
              </p:cNvPr>
              <p:cNvSpPr/>
              <p:nvPr/>
            </p:nvSpPr>
            <p:spPr bwMode="auto">
              <a:xfrm>
                <a:off x="4097338" y="2217738"/>
                <a:ext cx="1139825" cy="1274763"/>
              </a:xfrm>
              <a:custGeom>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b="b" l="0" r="r" t="0"/>
                <a:pathLst>
                  <a:path h="957" w="856">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7" name="Group 274">
              <a:extLst>
                <a:ext uri="{FF2B5EF4-FFF2-40B4-BE49-F238E27FC236}">
                  <a16:creationId xmlns:a16="http://schemas.microsoft.com/office/drawing/2014/main" id="{924E757D-CCBC-4633-951C-1FE3CBE149BE}"/>
                </a:ext>
              </a:extLst>
            </p:cNvPr>
            <p:cNvGrpSpPr/>
            <p:nvPr/>
          </p:nvGrpSpPr>
          <p:grpSpPr>
            <a:xfrm>
              <a:off x="3468530" y="2708416"/>
              <a:ext cx="557412" cy="900260"/>
              <a:chOff x="3030538" y="2674938"/>
              <a:chExt cx="779463" cy="1258888"/>
            </a:xfrm>
            <a:solidFill>
              <a:schemeClr val="tx1">
                <a:lumMod val="90000"/>
                <a:lumOff val="10000"/>
              </a:schemeClr>
            </a:solidFill>
          </p:grpSpPr>
          <p:sp>
            <p:nvSpPr>
              <p:cNvPr id="192" name="Freeform 22">
                <a:extLst>
                  <a:ext uri="{FF2B5EF4-FFF2-40B4-BE49-F238E27FC236}">
                    <a16:creationId xmlns:a16="http://schemas.microsoft.com/office/drawing/2014/main" id="{56430E28-0E96-4BF5-A5B4-3583B0F5F908}"/>
                  </a:ext>
                </a:extLst>
              </p:cNvPr>
              <p:cNvSpPr/>
              <p:nvPr/>
            </p:nvSpPr>
            <p:spPr bwMode="auto">
              <a:xfrm>
                <a:off x="3541713" y="2881313"/>
                <a:ext cx="39688" cy="31750"/>
              </a:xfrm>
              <a:custGeom>
                <a:cxnLst>
                  <a:cxn ang="0">
                    <a:pos x="10" y="0"/>
                  </a:cxn>
                  <a:cxn ang="0">
                    <a:pos x="20" y="4"/>
                  </a:cxn>
                  <a:cxn ang="0">
                    <a:pos x="27" y="5"/>
                  </a:cxn>
                  <a:cxn ang="0">
                    <a:pos x="30" y="9"/>
                  </a:cxn>
                  <a:cxn ang="0">
                    <a:pos x="18" y="23"/>
                  </a:cxn>
                  <a:cxn ang="0">
                    <a:pos x="0" y="11"/>
                  </a:cxn>
                  <a:cxn ang="0">
                    <a:pos x="9" y="0"/>
                  </a:cxn>
                  <a:cxn ang="0">
                    <a:pos x="10" y="0"/>
                  </a:cxn>
                </a:cxnLst>
                <a:rect b="b" l="0" r="r" t="0"/>
                <a:pathLst>
                  <a:path h="23" w="30">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93" name="Freeform 23">
                <a:extLst>
                  <a:ext uri="{FF2B5EF4-FFF2-40B4-BE49-F238E27FC236}">
                    <a16:creationId xmlns:a16="http://schemas.microsoft.com/office/drawing/2014/main" id="{723C59A7-12BB-4861-A398-22C059A9399F}"/>
                  </a:ext>
                </a:extLst>
              </p:cNvPr>
              <p:cNvSpPr/>
              <p:nvPr/>
            </p:nvSpPr>
            <p:spPr bwMode="auto">
              <a:xfrm>
                <a:off x="3030538" y="2674938"/>
                <a:ext cx="779463" cy="1258888"/>
              </a:xfrm>
              <a:custGeom>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b="b" l="0" r="r" t="0"/>
                <a:pathLst>
                  <a:path h="944" w="586">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19" name="Group 277">
              <a:extLst>
                <a:ext uri="{FF2B5EF4-FFF2-40B4-BE49-F238E27FC236}">
                  <a16:creationId xmlns:a16="http://schemas.microsoft.com/office/drawing/2014/main" id="{0CF5A969-34B5-4876-881C-4787A48068E1}"/>
                </a:ext>
              </a:extLst>
            </p:cNvPr>
            <p:cNvGrpSpPr/>
            <p:nvPr/>
          </p:nvGrpSpPr>
          <p:grpSpPr>
            <a:xfrm>
              <a:off x="2435445" y="1482337"/>
              <a:ext cx="1852741" cy="1290789"/>
              <a:chOff x="1585913" y="960438"/>
              <a:chExt cx="2590800" cy="1804987"/>
            </a:xfrm>
            <a:solidFill>
              <a:srgbClr val="CA0428"/>
            </a:solidFill>
          </p:grpSpPr>
          <p:sp>
            <p:nvSpPr>
              <p:cNvPr id="129" name="Freeform 21">
                <a:extLst>
                  <a:ext uri="{FF2B5EF4-FFF2-40B4-BE49-F238E27FC236}">
                    <a16:creationId xmlns:a16="http://schemas.microsoft.com/office/drawing/2014/main" id="{3D2431D5-2997-43B4-82DA-144352F01B53}"/>
                  </a:ext>
                </a:extLst>
              </p:cNvPr>
              <p:cNvSpPr/>
              <p:nvPr/>
            </p:nvSpPr>
            <p:spPr bwMode="auto">
              <a:xfrm>
                <a:off x="3359150" y="2703513"/>
                <a:ext cx="12700" cy="14288"/>
              </a:xfrm>
              <a:custGeom>
                <a:cxnLst>
                  <a:cxn ang="0">
                    <a:pos x="9" y="4"/>
                  </a:cxn>
                  <a:cxn ang="0">
                    <a:pos x="9" y="0"/>
                  </a:cxn>
                  <a:cxn ang="0">
                    <a:pos x="5" y="0"/>
                  </a:cxn>
                  <a:cxn ang="0">
                    <a:pos x="0" y="9"/>
                  </a:cxn>
                  <a:cxn ang="0">
                    <a:pos x="4" y="9"/>
                  </a:cxn>
                  <a:cxn ang="0">
                    <a:pos x="9" y="4"/>
                  </a:cxn>
                </a:cxnLst>
                <a:rect b="b" l="0" r="r" t="0"/>
                <a:pathLst>
                  <a:path h="11" w="9">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0" name="Freeform 39">
                <a:extLst>
                  <a:ext uri="{FF2B5EF4-FFF2-40B4-BE49-F238E27FC236}">
                    <a16:creationId xmlns:a16="http://schemas.microsoft.com/office/drawing/2014/main" id="{5F58CA72-B5FC-400F-8383-084B06C3E227}"/>
                  </a:ext>
                </a:extLst>
              </p:cNvPr>
              <p:cNvSpPr/>
              <p:nvPr/>
            </p:nvSpPr>
            <p:spPr bwMode="auto">
              <a:xfrm>
                <a:off x="3989388" y="1552575"/>
                <a:ext cx="169863" cy="77788"/>
              </a:xfrm>
              <a:custGeom>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b="b" l="0" r="r" t="0"/>
                <a:pathLst>
                  <a:path h="57" w="12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1" name="Freeform 40">
                <a:extLst>
                  <a:ext uri="{FF2B5EF4-FFF2-40B4-BE49-F238E27FC236}">
                    <a16:creationId xmlns:a16="http://schemas.microsoft.com/office/drawing/2014/main" id="{5443E47F-3A3C-4EA3-83B5-0574C232BEC0}"/>
                  </a:ext>
                </a:extLst>
              </p:cNvPr>
              <p:cNvSpPr/>
              <p:nvPr/>
            </p:nvSpPr>
            <p:spPr bwMode="auto">
              <a:xfrm>
                <a:off x="2971800" y="2487613"/>
                <a:ext cx="174625" cy="60325"/>
              </a:xfrm>
              <a:custGeom>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b="b" l="0" r="r" t="0"/>
                <a:pathLst>
                  <a:path h="45" w="131">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2" name="Freeform 41">
                <a:extLst>
                  <a:ext uri="{FF2B5EF4-FFF2-40B4-BE49-F238E27FC236}">
                    <a16:creationId xmlns:a16="http://schemas.microsoft.com/office/drawing/2014/main" id="{CFBE87A5-BEB1-4C22-9C3A-72B8ADB1E03F}"/>
                  </a:ext>
                </a:extLst>
              </p:cNvPr>
              <p:cNvSpPr/>
              <p:nvPr/>
            </p:nvSpPr>
            <p:spPr bwMode="auto">
              <a:xfrm>
                <a:off x="2995613" y="2509838"/>
                <a:ext cx="9525" cy="11113"/>
              </a:xfrm>
              <a:custGeom>
                <a:cxnLst>
                  <a:cxn ang="0">
                    <a:pos x="6" y="0"/>
                  </a:cxn>
                  <a:cxn ang="0">
                    <a:pos x="6" y="7"/>
                  </a:cxn>
                  <a:cxn ang="0">
                    <a:pos x="0" y="7"/>
                  </a:cxn>
                  <a:cxn ang="0">
                    <a:pos x="4" y="3"/>
                  </a:cxn>
                  <a:cxn ang="0">
                    <a:pos x="4" y="0"/>
                  </a:cxn>
                  <a:cxn ang="0">
                    <a:pos x="5" y="0"/>
                  </a:cxn>
                  <a:cxn ang="0">
                    <a:pos x="6" y="0"/>
                  </a:cxn>
                </a:cxnLst>
                <a:rect b="b" l="0" r="r" t="0"/>
                <a:pathLst>
                  <a:path h="8" w="7">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3" name="Freeform 42">
                <a:extLst>
                  <a:ext uri="{FF2B5EF4-FFF2-40B4-BE49-F238E27FC236}">
                    <a16:creationId xmlns:a16="http://schemas.microsoft.com/office/drawing/2014/main" id="{DD9179A4-A235-42AF-80AA-CEC2BB4F4339}"/>
                  </a:ext>
                </a:extLst>
              </p:cNvPr>
              <p:cNvSpPr/>
              <p:nvPr/>
            </p:nvSpPr>
            <p:spPr bwMode="auto">
              <a:xfrm>
                <a:off x="3082925" y="2568575"/>
                <a:ext cx="28575" cy="14288"/>
              </a:xfrm>
              <a:custGeom>
                <a:cxnLst>
                  <a:cxn ang="0">
                    <a:pos x="18" y="3"/>
                  </a:cxn>
                  <a:cxn ang="0">
                    <a:pos x="22" y="7"/>
                  </a:cxn>
                  <a:cxn ang="0">
                    <a:pos x="7" y="10"/>
                  </a:cxn>
                  <a:cxn ang="0">
                    <a:pos x="0" y="3"/>
                  </a:cxn>
                  <a:cxn ang="0">
                    <a:pos x="5" y="0"/>
                  </a:cxn>
                  <a:cxn ang="0">
                    <a:pos x="19" y="4"/>
                  </a:cxn>
                  <a:cxn ang="0">
                    <a:pos x="18" y="3"/>
                  </a:cxn>
                </a:cxnLst>
                <a:rect b="b" l="0" r="r" t="0"/>
                <a:pathLst>
                  <a:path h="10" w="22">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4" name="Freeform 43">
                <a:extLst>
                  <a:ext uri="{FF2B5EF4-FFF2-40B4-BE49-F238E27FC236}">
                    <a16:creationId xmlns:a16="http://schemas.microsoft.com/office/drawing/2014/main" id="{1FC3D250-470E-42B2-8F57-4E60276234D4}"/>
                  </a:ext>
                </a:extLst>
              </p:cNvPr>
              <p:cNvSpPr/>
              <p:nvPr/>
            </p:nvSpPr>
            <p:spPr bwMode="auto">
              <a:xfrm>
                <a:off x="3267075" y="2568575"/>
                <a:ext cx="23813" cy="9525"/>
              </a:xfrm>
              <a:custGeom>
                <a:cxnLst>
                  <a:cxn ang="0">
                    <a:pos x="18" y="4"/>
                  </a:cxn>
                  <a:cxn ang="0">
                    <a:pos x="11" y="7"/>
                  </a:cxn>
                  <a:cxn ang="0">
                    <a:pos x="0" y="2"/>
                  </a:cxn>
                  <a:cxn ang="0">
                    <a:pos x="5" y="0"/>
                  </a:cxn>
                  <a:cxn ang="0">
                    <a:pos x="18" y="4"/>
                  </a:cxn>
                </a:cxnLst>
                <a:rect b="b" l="0" r="r" t="0"/>
                <a:pathLst>
                  <a:path h="7" w="18">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5" name="Freeform 44">
                <a:extLst>
                  <a:ext uri="{FF2B5EF4-FFF2-40B4-BE49-F238E27FC236}">
                    <a16:creationId xmlns:a16="http://schemas.microsoft.com/office/drawing/2014/main" id="{1C2D769B-3DA8-4EA2-8152-4682EE356DC2}"/>
                  </a:ext>
                </a:extLst>
              </p:cNvPr>
              <p:cNvSpPr/>
              <p:nvPr/>
            </p:nvSpPr>
            <p:spPr bwMode="auto">
              <a:xfrm>
                <a:off x="3146425" y="2543175"/>
                <a:ext cx="100013" cy="39688"/>
              </a:xfrm>
              <a:custGeom>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b="b" l="0" r="r" t="0"/>
                <a:pathLst>
                  <a:path h="30" w="75">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6" name="Freeform 45">
                <a:extLst>
                  <a:ext uri="{FF2B5EF4-FFF2-40B4-BE49-F238E27FC236}">
                    <a16:creationId xmlns:a16="http://schemas.microsoft.com/office/drawing/2014/main" id="{9EF77CDC-47DE-4BCE-B7A4-E5346DE46542}"/>
                  </a:ext>
                </a:extLst>
              </p:cNvPr>
              <p:cNvSpPr/>
              <p:nvPr/>
            </p:nvSpPr>
            <p:spPr bwMode="auto">
              <a:xfrm>
                <a:off x="3076575" y="2455863"/>
                <a:ext cx="9525" cy="11113"/>
              </a:xfrm>
              <a:custGeom>
                <a:cxnLst>
                  <a:cxn ang="0">
                    <a:pos x="2" y="0"/>
                  </a:cxn>
                  <a:cxn ang="0">
                    <a:pos x="7" y="6"/>
                  </a:cxn>
                  <a:cxn ang="0">
                    <a:pos x="5" y="8"/>
                  </a:cxn>
                  <a:cxn ang="0">
                    <a:pos x="0" y="0"/>
                  </a:cxn>
                  <a:cxn ang="0">
                    <a:pos x="2" y="0"/>
                  </a:cxn>
                </a:cxnLst>
                <a:rect b="b" l="0" r="r" t="0"/>
                <a:pathLst>
                  <a:path h="8" w="7">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7" name="Freeform 46">
                <a:extLst>
                  <a:ext uri="{FF2B5EF4-FFF2-40B4-BE49-F238E27FC236}">
                    <a16:creationId xmlns:a16="http://schemas.microsoft.com/office/drawing/2014/main" id="{39D16A4D-87BE-4A7C-BF7E-5B1E50391300}"/>
                  </a:ext>
                </a:extLst>
              </p:cNvPr>
              <p:cNvSpPr/>
              <p:nvPr/>
            </p:nvSpPr>
            <p:spPr bwMode="auto">
              <a:xfrm>
                <a:off x="3068638" y="2422525"/>
                <a:ext cx="14288" cy="4763"/>
              </a:xfrm>
              <a:custGeom>
                <a:cxnLst>
                  <a:cxn ang="0">
                    <a:pos x="0" y="3"/>
                  </a:cxn>
                  <a:cxn ang="0">
                    <a:pos x="6" y="0"/>
                  </a:cxn>
                  <a:cxn ang="0">
                    <a:pos x="11" y="3"/>
                  </a:cxn>
                  <a:cxn ang="0">
                    <a:pos x="0" y="3"/>
                  </a:cxn>
                </a:cxnLst>
                <a:rect b="b" l="0" r="r" t="0"/>
                <a:pathLst>
                  <a:path h="4" w="11">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8" name="Freeform 47">
                <a:extLst>
                  <a:ext uri="{FF2B5EF4-FFF2-40B4-BE49-F238E27FC236}">
                    <a16:creationId xmlns:a16="http://schemas.microsoft.com/office/drawing/2014/main" id="{7C73F0C4-9B94-4705-BC8F-EFE35B352F89}"/>
                  </a:ext>
                </a:extLst>
              </p:cNvPr>
              <p:cNvSpPr/>
              <p:nvPr/>
            </p:nvSpPr>
            <p:spPr bwMode="auto">
              <a:xfrm>
                <a:off x="3094038" y="2428875"/>
                <a:ext cx="4763" cy="6350"/>
              </a:xfrm>
              <a:custGeom>
                <a:cxnLst>
                  <a:cxn ang="0">
                    <a:pos x="3" y="4"/>
                  </a:cxn>
                  <a:cxn ang="0">
                    <a:pos x="1" y="0"/>
                  </a:cxn>
                  <a:cxn ang="0">
                    <a:pos x="3" y="4"/>
                  </a:cxn>
                </a:cxnLst>
                <a:rect b="b" l="0" r="r" t="0"/>
                <a:pathLst>
                  <a:path h="4" w="3">
                    <a:moveTo>
                      <a:pt x="3" y="4"/>
                    </a:moveTo>
                    <a:cubicBezTo>
                      <a:pt x="2" y="4"/>
                      <a:pt x="0" y="1"/>
                      <a:pt x="1" y="0"/>
                    </a:cubicBezTo>
                    <a:lnTo>
                      <a:pt x="3" y="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9" name="Freeform 48">
                <a:extLst>
                  <a:ext uri="{FF2B5EF4-FFF2-40B4-BE49-F238E27FC236}">
                    <a16:creationId xmlns:a16="http://schemas.microsoft.com/office/drawing/2014/main" id="{E202EF22-F201-418C-BFC9-0D74AAC65419}"/>
                  </a:ext>
                </a:extLst>
              </p:cNvPr>
              <p:cNvSpPr/>
              <p:nvPr/>
            </p:nvSpPr>
            <p:spPr bwMode="auto">
              <a:xfrm>
                <a:off x="3154363" y="2517775"/>
                <a:ext cx="11113" cy="7938"/>
              </a:xfrm>
              <a:custGeom>
                <a:cxnLst>
                  <a:cxn ang="0">
                    <a:pos x="0" y="4"/>
                  </a:cxn>
                  <a:cxn ang="0">
                    <a:pos x="0" y="7"/>
                  </a:cxn>
                  <a:cxn ang="0">
                    <a:pos x="2" y="7"/>
                  </a:cxn>
                  <a:cxn ang="0">
                    <a:pos x="9" y="4"/>
                  </a:cxn>
                  <a:cxn ang="0">
                    <a:pos x="9" y="0"/>
                  </a:cxn>
                  <a:cxn ang="0">
                    <a:pos x="0" y="4"/>
                  </a:cxn>
                </a:cxnLst>
                <a:rect b="b" l="0" r="r" t="0"/>
                <a:pathLst>
                  <a:path h="7" w="9">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0" name="Freeform 49">
                <a:extLst>
                  <a:ext uri="{FF2B5EF4-FFF2-40B4-BE49-F238E27FC236}">
                    <a16:creationId xmlns:a16="http://schemas.microsoft.com/office/drawing/2014/main" id="{17945571-E78B-473C-A079-CB8BFAE0A938}"/>
                  </a:ext>
                </a:extLst>
              </p:cNvPr>
              <p:cNvSpPr/>
              <p:nvPr/>
            </p:nvSpPr>
            <p:spPr bwMode="auto">
              <a:xfrm>
                <a:off x="2301875" y="1979613"/>
                <a:ext cx="966788" cy="473075"/>
              </a:xfrm>
              <a:custGeom>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b="b" l="0" r="r" t="0"/>
                <a:pathLst>
                  <a:path h="356" w="72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1" name="Freeform 50">
                <a:extLst>
                  <a:ext uri="{FF2B5EF4-FFF2-40B4-BE49-F238E27FC236}">
                    <a16:creationId xmlns:a16="http://schemas.microsoft.com/office/drawing/2014/main" id="{9F8F8ADE-6E71-4B54-9EC8-C4ECE2F5040E}"/>
                  </a:ext>
                </a:extLst>
              </p:cNvPr>
              <p:cNvSpPr/>
              <p:nvPr/>
            </p:nvSpPr>
            <p:spPr bwMode="auto">
              <a:xfrm>
                <a:off x="2030413" y="1400175"/>
                <a:ext cx="1425575" cy="736600"/>
              </a:xfrm>
              <a:custGeom>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b="b" l="0" r="r" t="0"/>
                <a:pathLst>
                  <a:path h="553" w="1071">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2" name="Freeform 51">
                <a:extLst>
                  <a:ext uri="{FF2B5EF4-FFF2-40B4-BE49-F238E27FC236}">
                    <a16:creationId xmlns:a16="http://schemas.microsoft.com/office/drawing/2014/main" id="{A1CBD4E9-84F5-4BC2-8E71-DA42D8F6E20F}"/>
                  </a:ext>
                </a:extLst>
              </p:cNvPr>
              <p:cNvSpPr/>
              <p:nvPr/>
            </p:nvSpPr>
            <p:spPr bwMode="auto">
              <a:xfrm>
                <a:off x="1585913" y="1417638"/>
                <a:ext cx="623888" cy="457200"/>
              </a:xfrm>
              <a:custGeom>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b="b" l="0" r="r" t="0"/>
                <a:pathLst>
                  <a:path h="343" w="469">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3" name="Freeform 52">
                <a:extLst>
                  <a:ext uri="{FF2B5EF4-FFF2-40B4-BE49-F238E27FC236}">
                    <a16:creationId xmlns:a16="http://schemas.microsoft.com/office/drawing/2014/main" id="{B422970C-1C39-416C-B7A7-F8D8C6A30835}"/>
                  </a:ext>
                </a:extLst>
              </p:cNvPr>
              <p:cNvSpPr/>
              <p:nvPr/>
            </p:nvSpPr>
            <p:spPr bwMode="auto">
              <a:xfrm>
                <a:off x="2149475" y="1820863"/>
                <a:ext cx="28575" cy="38100"/>
              </a:xfrm>
              <a:custGeom>
                <a:cxnLst>
                  <a:cxn ang="0">
                    <a:pos x="9" y="11"/>
                  </a:cxn>
                  <a:cxn ang="0">
                    <a:pos x="0" y="11"/>
                  </a:cxn>
                  <a:cxn ang="0">
                    <a:pos x="11" y="2"/>
                  </a:cxn>
                  <a:cxn ang="0">
                    <a:pos x="22" y="25"/>
                  </a:cxn>
                  <a:cxn ang="0">
                    <a:pos x="18" y="29"/>
                  </a:cxn>
                  <a:cxn ang="0">
                    <a:pos x="9" y="20"/>
                  </a:cxn>
                  <a:cxn ang="0">
                    <a:pos x="9" y="11"/>
                  </a:cxn>
                </a:cxnLst>
                <a:rect b="b" l="0" r="r" t="0"/>
                <a:pathLst>
                  <a:path h="28" w="22">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4" name="Freeform 53">
                <a:extLst>
                  <a:ext uri="{FF2B5EF4-FFF2-40B4-BE49-F238E27FC236}">
                    <a16:creationId xmlns:a16="http://schemas.microsoft.com/office/drawing/2014/main" id="{78EF70CB-03EC-4450-8628-B8CCE2FD2D5A}"/>
                  </a:ext>
                </a:extLst>
              </p:cNvPr>
              <p:cNvSpPr/>
              <p:nvPr/>
            </p:nvSpPr>
            <p:spPr bwMode="auto">
              <a:xfrm>
                <a:off x="2105025" y="1776413"/>
                <a:ext cx="30163" cy="46038"/>
              </a:xfrm>
              <a:custGeom>
                <a:cxnLst>
                  <a:cxn ang="0">
                    <a:pos x="15" y="18"/>
                  </a:cxn>
                  <a:cxn ang="0">
                    <a:pos x="19" y="18"/>
                  </a:cxn>
                  <a:cxn ang="0">
                    <a:pos x="19" y="35"/>
                  </a:cxn>
                  <a:cxn ang="0">
                    <a:pos x="11" y="17"/>
                  </a:cxn>
                  <a:cxn ang="0">
                    <a:pos x="0" y="4"/>
                  </a:cxn>
                  <a:cxn ang="0">
                    <a:pos x="5" y="0"/>
                  </a:cxn>
                  <a:cxn ang="0">
                    <a:pos x="15" y="0"/>
                  </a:cxn>
                  <a:cxn ang="0">
                    <a:pos x="15" y="18"/>
                  </a:cxn>
                </a:cxnLst>
                <a:rect b="b" l="0" r="r" t="0"/>
                <a:pathLst>
                  <a:path h="35" w="23">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5" name="Freeform 54">
                <a:extLst>
                  <a:ext uri="{FF2B5EF4-FFF2-40B4-BE49-F238E27FC236}">
                    <a16:creationId xmlns:a16="http://schemas.microsoft.com/office/drawing/2014/main" id="{0F5FC14E-507D-436E-9AFD-A63EEED7776E}"/>
                  </a:ext>
                </a:extLst>
              </p:cNvPr>
              <p:cNvSpPr/>
              <p:nvPr/>
            </p:nvSpPr>
            <p:spPr bwMode="auto">
              <a:xfrm>
                <a:off x="2389188" y="1335088"/>
                <a:ext cx="307975" cy="161925"/>
              </a:xfrm>
              <a:custGeom>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b="b" l="0" r="r" t="0"/>
                <a:pathLst>
                  <a:path h="120" w="23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6" name="Freeform 55">
                <a:extLst>
                  <a:ext uri="{FF2B5EF4-FFF2-40B4-BE49-F238E27FC236}">
                    <a16:creationId xmlns:a16="http://schemas.microsoft.com/office/drawing/2014/main" id="{A4661642-B342-4420-A05E-240C35330FE0}"/>
                  </a:ext>
                </a:extLst>
              </p:cNvPr>
              <p:cNvSpPr/>
              <p:nvPr/>
            </p:nvSpPr>
            <p:spPr bwMode="auto">
              <a:xfrm>
                <a:off x="2274888" y="1309688"/>
                <a:ext cx="173038" cy="114300"/>
              </a:xfrm>
              <a:custGeom>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b="b" l="0" r="r" t="0"/>
                <a:pathLst>
                  <a:path h="86" w="130">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7" name="Freeform 56">
                <a:extLst>
                  <a:ext uri="{FF2B5EF4-FFF2-40B4-BE49-F238E27FC236}">
                    <a16:creationId xmlns:a16="http://schemas.microsoft.com/office/drawing/2014/main" id="{C84267A9-68A2-46C9-9698-85DAFB172F5E}"/>
                  </a:ext>
                </a:extLst>
              </p:cNvPr>
              <p:cNvSpPr/>
              <p:nvPr/>
            </p:nvSpPr>
            <p:spPr bwMode="auto">
              <a:xfrm>
                <a:off x="2413000" y="1228725"/>
                <a:ext cx="204788" cy="87313"/>
              </a:xfrm>
              <a:custGeom>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b="b" l="0" r="r" t="0"/>
                <a:pathLst>
                  <a:path h="65" w="154">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8" name="Freeform 57">
                <a:extLst>
                  <a:ext uri="{FF2B5EF4-FFF2-40B4-BE49-F238E27FC236}">
                    <a16:creationId xmlns:a16="http://schemas.microsoft.com/office/drawing/2014/main" id="{607EF6BB-3D21-4F9A-85EE-5FD4B3EEFD0C}"/>
                  </a:ext>
                </a:extLst>
              </p:cNvPr>
              <p:cNvSpPr/>
              <p:nvPr/>
            </p:nvSpPr>
            <p:spPr bwMode="auto">
              <a:xfrm>
                <a:off x="2382838" y="1260475"/>
                <a:ext cx="28575" cy="20638"/>
              </a:xfrm>
              <a:custGeom>
                <a:cxnLst>
                  <a:cxn ang="0">
                    <a:pos x="8" y="16"/>
                  </a:cxn>
                  <a:cxn ang="0">
                    <a:pos x="0" y="11"/>
                  </a:cxn>
                  <a:cxn ang="0">
                    <a:pos x="21" y="0"/>
                  </a:cxn>
                  <a:cxn ang="0">
                    <a:pos x="8" y="16"/>
                  </a:cxn>
                </a:cxnLst>
                <a:rect b="b" l="0" r="r" t="0"/>
                <a:pathLst>
                  <a:path h="16" w="21">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9" name="Freeform 58">
                <a:extLst>
                  <a:ext uri="{FF2B5EF4-FFF2-40B4-BE49-F238E27FC236}">
                    <a16:creationId xmlns:a16="http://schemas.microsoft.com/office/drawing/2014/main" id="{E76F4867-0BA5-40FF-A662-BBE639B34F63}"/>
                  </a:ext>
                </a:extLst>
              </p:cNvPr>
              <p:cNvSpPr/>
              <p:nvPr/>
            </p:nvSpPr>
            <p:spPr bwMode="auto">
              <a:xfrm>
                <a:off x="2457450" y="1230313"/>
                <a:ext cx="22225" cy="7938"/>
              </a:xfrm>
              <a:custGeom>
                <a:cxnLst>
                  <a:cxn ang="0">
                    <a:pos x="6" y="6"/>
                  </a:cxn>
                  <a:cxn ang="0">
                    <a:pos x="0" y="0"/>
                  </a:cxn>
                  <a:cxn ang="0">
                    <a:pos x="16" y="0"/>
                  </a:cxn>
                  <a:cxn ang="0">
                    <a:pos x="16" y="6"/>
                  </a:cxn>
                  <a:cxn ang="0">
                    <a:pos x="6" y="6"/>
                  </a:cxn>
                </a:cxnLst>
                <a:rect b="b" l="0" r="r" t="0"/>
                <a:pathLst>
                  <a:path h="6" w="1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0" name="Freeform 59">
                <a:extLst>
                  <a:ext uri="{FF2B5EF4-FFF2-40B4-BE49-F238E27FC236}">
                    <a16:creationId xmlns:a16="http://schemas.microsoft.com/office/drawing/2014/main" id="{6B3DDBC8-2419-45EB-9F98-FCD659B78F98}"/>
                  </a:ext>
                </a:extLst>
              </p:cNvPr>
              <p:cNvSpPr/>
              <p:nvPr/>
            </p:nvSpPr>
            <p:spPr bwMode="auto">
              <a:xfrm>
                <a:off x="2324100" y="1203325"/>
                <a:ext cx="117475" cy="65088"/>
              </a:xfrm>
              <a:custGeom>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b="b" l="0" r="r" t="0"/>
                <a:pathLst>
                  <a:path h="49" w="88">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1" name="Freeform 60">
                <a:extLst>
                  <a:ext uri="{FF2B5EF4-FFF2-40B4-BE49-F238E27FC236}">
                    <a16:creationId xmlns:a16="http://schemas.microsoft.com/office/drawing/2014/main" id="{E2C4F24B-F7C1-4EAF-865F-838BD46AEA16}"/>
                  </a:ext>
                </a:extLst>
              </p:cNvPr>
              <p:cNvSpPr/>
              <p:nvPr/>
            </p:nvSpPr>
            <p:spPr bwMode="auto">
              <a:xfrm>
                <a:off x="2481263" y="1162050"/>
                <a:ext cx="66675" cy="20638"/>
              </a:xfrm>
              <a:custGeom>
                <a:cxnLst>
                  <a:cxn ang="0">
                    <a:pos x="20" y="15"/>
                  </a:cxn>
                  <a:cxn ang="0">
                    <a:pos x="9" y="12"/>
                  </a:cxn>
                  <a:cxn ang="0">
                    <a:pos x="0" y="15"/>
                  </a:cxn>
                  <a:cxn ang="0">
                    <a:pos x="32" y="0"/>
                  </a:cxn>
                  <a:cxn ang="0">
                    <a:pos x="50" y="11"/>
                  </a:cxn>
                  <a:cxn ang="0">
                    <a:pos x="39" y="15"/>
                  </a:cxn>
                  <a:cxn ang="0">
                    <a:pos x="20" y="15"/>
                  </a:cxn>
                </a:cxnLst>
                <a:rect b="b" l="0" r="r" t="0"/>
                <a:pathLst>
                  <a:path h="15" w="50">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2" name="Freeform 61">
                <a:extLst>
                  <a:ext uri="{FF2B5EF4-FFF2-40B4-BE49-F238E27FC236}">
                    <a16:creationId xmlns:a16="http://schemas.microsoft.com/office/drawing/2014/main" id="{FB9F2F2C-A8AF-4FAE-B50C-40230F22EAC3}"/>
                  </a:ext>
                </a:extLst>
              </p:cNvPr>
              <p:cNvSpPr/>
              <p:nvPr/>
            </p:nvSpPr>
            <p:spPr bwMode="auto">
              <a:xfrm>
                <a:off x="2482850" y="1185863"/>
                <a:ext cx="58738" cy="30163"/>
              </a:xfrm>
              <a:custGeom>
                <a:cxnLst>
                  <a:cxn ang="0">
                    <a:pos x="38" y="10"/>
                  </a:cxn>
                  <a:cxn ang="0">
                    <a:pos x="14" y="23"/>
                  </a:cxn>
                  <a:cxn ang="0">
                    <a:pos x="0" y="11"/>
                  </a:cxn>
                  <a:cxn ang="0">
                    <a:pos x="36" y="0"/>
                  </a:cxn>
                  <a:cxn ang="0">
                    <a:pos x="44" y="5"/>
                  </a:cxn>
                  <a:cxn ang="0">
                    <a:pos x="25" y="10"/>
                  </a:cxn>
                  <a:cxn ang="0">
                    <a:pos x="38" y="10"/>
                  </a:cxn>
                </a:cxnLst>
                <a:rect b="b" l="0" r="r" t="0"/>
                <a:pathLst>
                  <a:path h="23" w="44">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3" name="Freeform 62">
                <a:extLst>
                  <a:ext uri="{FF2B5EF4-FFF2-40B4-BE49-F238E27FC236}">
                    <a16:creationId xmlns:a16="http://schemas.microsoft.com/office/drawing/2014/main" id="{FF68AE25-F2BC-4337-8A58-096288F9650C}"/>
                  </a:ext>
                </a:extLst>
              </p:cNvPr>
              <p:cNvSpPr/>
              <p:nvPr/>
            </p:nvSpPr>
            <p:spPr bwMode="auto">
              <a:xfrm>
                <a:off x="2454275" y="1181100"/>
                <a:ext cx="20638" cy="22225"/>
              </a:xfrm>
              <a:custGeom>
                <a:cxnLst>
                  <a:cxn ang="0">
                    <a:pos x="15" y="12"/>
                  </a:cxn>
                  <a:cxn ang="0">
                    <a:pos x="9" y="17"/>
                  </a:cxn>
                  <a:cxn ang="0">
                    <a:pos x="0" y="11"/>
                  </a:cxn>
                  <a:cxn ang="0">
                    <a:pos x="15" y="12"/>
                  </a:cxn>
                </a:cxnLst>
                <a:rect b="b" l="0" r="r" t="0"/>
                <a:pathLst>
                  <a:path h="17" w="15">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4" name="Freeform 63">
                <a:extLst>
                  <a:ext uri="{FF2B5EF4-FFF2-40B4-BE49-F238E27FC236}">
                    <a16:creationId xmlns:a16="http://schemas.microsoft.com/office/drawing/2014/main" id="{3C2C39F2-6822-432D-AE2A-13AD30E7E95E}"/>
                  </a:ext>
                </a:extLst>
              </p:cNvPr>
              <p:cNvSpPr/>
              <p:nvPr/>
            </p:nvSpPr>
            <p:spPr bwMode="auto">
              <a:xfrm>
                <a:off x="2671763" y="1335088"/>
                <a:ext cx="100013" cy="80963"/>
              </a:xfrm>
              <a:custGeom>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b="b" l="0" r="r" t="0"/>
                <a:pathLst>
                  <a:path h="61" w="75">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5" name="Freeform 64">
                <a:extLst>
                  <a:ext uri="{FF2B5EF4-FFF2-40B4-BE49-F238E27FC236}">
                    <a16:creationId xmlns:a16="http://schemas.microsoft.com/office/drawing/2014/main" id="{99BC8DEE-4692-40AE-AA21-79F2DE89DED5}"/>
                  </a:ext>
                </a:extLst>
              </p:cNvPr>
              <p:cNvSpPr/>
              <p:nvPr/>
            </p:nvSpPr>
            <p:spPr bwMode="auto">
              <a:xfrm>
                <a:off x="2636838" y="1236663"/>
                <a:ext cx="111125" cy="60325"/>
              </a:xfrm>
              <a:custGeom>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b="b" l="0" r="r" t="0"/>
                <a:pathLst>
                  <a:path h="45" w="84">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6" name="Freeform 65">
                <a:extLst>
                  <a:ext uri="{FF2B5EF4-FFF2-40B4-BE49-F238E27FC236}">
                    <a16:creationId xmlns:a16="http://schemas.microsoft.com/office/drawing/2014/main" id="{20D4373B-88A1-4327-8A52-5518D6E259DE}"/>
                  </a:ext>
                </a:extLst>
              </p:cNvPr>
              <p:cNvSpPr/>
              <p:nvPr/>
            </p:nvSpPr>
            <p:spPr bwMode="auto">
              <a:xfrm>
                <a:off x="2720975" y="1462088"/>
                <a:ext cx="65088" cy="38100"/>
              </a:xfrm>
              <a:custGeom>
                <a:cxnLst>
                  <a:cxn ang="0">
                    <a:pos x="38" y="29"/>
                  </a:cxn>
                  <a:cxn ang="0">
                    <a:pos x="0" y="16"/>
                  </a:cxn>
                  <a:cxn ang="0">
                    <a:pos x="9" y="14"/>
                  </a:cxn>
                  <a:cxn ang="0">
                    <a:pos x="22" y="0"/>
                  </a:cxn>
                  <a:cxn ang="0">
                    <a:pos x="49" y="22"/>
                  </a:cxn>
                  <a:cxn ang="0">
                    <a:pos x="38" y="29"/>
                  </a:cxn>
                </a:cxnLst>
                <a:rect b="b" l="0" r="r" t="0"/>
                <a:pathLst>
                  <a:path h="28" w="4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7" name="Freeform 66">
                <a:extLst>
                  <a:ext uri="{FF2B5EF4-FFF2-40B4-BE49-F238E27FC236}">
                    <a16:creationId xmlns:a16="http://schemas.microsoft.com/office/drawing/2014/main" id="{0AC9B543-EA9A-4C7F-9766-B00FEF506302}"/>
                  </a:ext>
                </a:extLst>
              </p:cNvPr>
              <p:cNvSpPr/>
              <p:nvPr/>
            </p:nvSpPr>
            <p:spPr bwMode="auto">
              <a:xfrm>
                <a:off x="2784475" y="1323975"/>
                <a:ext cx="85725" cy="69850"/>
              </a:xfrm>
              <a:custGeom>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b="b" l="0" r="r" t="0"/>
                <a:pathLst>
                  <a:path h="52" w="65">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8" name="Freeform 67">
                <a:extLst>
                  <a:ext uri="{FF2B5EF4-FFF2-40B4-BE49-F238E27FC236}">
                    <a16:creationId xmlns:a16="http://schemas.microsoft.com/office/drawing/2014/main" id="{7743AF9C-3C3F-49E7-A800-2D00421C22E4}"/>
                  </a:ext>
                </a:extLst>
              </p:cNvPr>
              <p:cNvSpPr/>
              <p:nvPr/>
            </p:nvSpPr>
            <p:spPr bwMode="auto">
              <a:xfrm>
                <a:off x="2608263" y="1198563"/>
                <a:ext cx="28575" cy="23813"/>
              </a:xfrm>
              <a:custGeom>
                <a:cxnLst>
                  <a:cxn ang="0">
                    <a:pos x="21" y="12"/>
                  </a:cxn>
                  <a:cxn ang="0">
                    <a:pos x="15" y="18"/>
                  </a:cxn>
                  <a:cxn ang="0">
                    <a:pos x="0" y="0"/>
                  </a:cxn>
                  <a:cxn ang="0">
                    <a:pos x="21" y="12"/>
                  </a:cxn>
                </a:cxnLst>
                <a:rect b="b" l="0" r="r" t="0"/>
                <a:pathLst>
                  <a:path h="18" w="21">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9" name="Freeform 68">
                <a:extLst>
                  <a:ext uri="{FF2B5EF4-FFF2-40B4-BE49-F238E27FC236}">
                    <a16:creationId xmlns:a16="http://schemas.microsoft.com/office/drawing/2014/main" id="{1EBA6CD8-D748-450E-BFDC-96219B68BB82}"/>
                  </a:ext>
                </a:extLst>
              </p:cNvPr>
              <p:cNvSpPr/>
              <p:nvPr/>
            </p:nvSpPr>
            <p:spPr bwMode="auto">
              <a:xfrm>
                <a:off x="2625725" y="1277938"/>
                <a:ext cx="19050" cy="15875"/>
              </a:xfrm>
              <a:custGeom>
                <a:cxnLst>
                  <a:cxn ang="0">
                    <a:pos x="12" y="0"/>
                  </a:cxn>
                  <a:cxn ang="0">
                    <a:pos x="15" y="6"/>
                  </a:cxn>
                  <a:cxn ang="0">
                    <a:pos x="9" y="12"/>
                  </a:cxn>
                  <a:cxn ang="0">
                    <a:pos x="0" y="12"/>
                  </a:cxn>
                  <a:cxn ang="0">
                    <a:pos x="12" y="0"/>
                  </a:cxn>
                </a:cxnLst>
                <a:rect b="b" l="0" r="r" t="0"/>
                <a:pathLst>
                  <a:path h="12" w="15">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0" name="Freeform 69">
                <a:extLst>
                  <a:ext uri="{FF2B5EF4-FFF2-40B4-BE49-F238E27FC236}">
                    <a16:creationId xmlns:a16="http://schemas.microsoft.com/office/drawing/2014/main" id="{44C56DAF-28F0-425E-91EB-20036395A28E}"/>
                  </a:ext>
                </a:extLst>
              </p:cNvPr>
              <p:cNvSpPr/>
              <p:nvPr/>
            </p:nvSpPr>
            <p:spPr bwMode="auto">
              <a:xfrm>
                <a:off x="2614613" y="1139825"/>
                <a:ext cx="109538" cy="57150"/>
              </a:xfrm>
              <a:custGeom>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b="b" l="0" r="r" t="0"/>
                <a:pathLst>
                  <a:path h="43" w="82">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1" name="Freeform 70">
                <a:extLst>
                  <a:ext uri="{FF2B5EF4-FFF2-40B4-BE49-F238E27FC236}">
                    <a16:creationId xmlns:a16="http://schemas.microsoft.com/office/drawing/2014/main" id="{37FDC013-9811-496A-A4F6-B98384F8EF57}"/>
                  </a:ext>
                </a:extLst>
              </p:cNvPr>
              <p:cNvSpPr/>
              <p:nvPr/>
            </p:nvSpPr>
            <p:spPr bwMode="auto">
              <a:xfrm>
                <a:off x="2657475" y="1189038"/>
                <a:ext cx="30163" cy="9525"/>
              </a:xfrm>
              <a:custGeom>
                <a:cxnLst>
                  <a:cxn ang="0">
                    <a:pos x="8" y="7"/>
                  </a:cxn>
                  <a:cxn ang="0">
                    <a:pos x="12" y="0"/>
                  </a:cxn>
                  <a:cxn ang="0">
                    <a:pos x="23" y="4"/>
                  </a:cxn>
                  <a:cxn ang="0">
                    <a:pos x="8" y="7"/>
                  </a:cxn>
                </a:cxnLst>
                <a:rect b="b" l="0" r="r" t="0"/>
                <a:pathLst>
                  <a:path h="7" w="23">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2" name="Freeform 71">
                <a:extLst>
                  <a:ext uri="{FF2B5EF4-FFF2-40B4-BE49-F238E27FC236}">
                    <a16:creationId xmlns:a16="http://schemas.microsoft.com/office/drawing/2014/main" id="{CB248EC8-7FBE-4728-B85B-8CB05D0B90F5}"/>
                  </a:ext>
                </a:extLst>
              </p:cNvPr>
              <p:cNvSpPr/>
              <p:nvPr/>
            </p:nvSpPr>
            <p:spPr bwMode="auto">
              <a:xfrm>
                <a:off x="2765425" y="1223963"/>
                <a:ext cx="287338" cy="90488"/>
              </a:xfrm>
              <a:custGeom>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b="b" l="0" r="r" t="0"/>
                <a:pathLst>
                  <a:path h="68" w="216">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3" name="Freeform 72">
                <a:extLst>
                  <a:ext uri="{FF2B5EF4-FFF2-40B4-BE49-F238E27FC236}">
                    <a16:creationId xmlns:a16="http://schemas.microsoft.com/office/drawing/2014/main" id="{59AC0F6E-1320-4533-84EC-D52ED6A4276D}"/>
                  </a:ext>
                </a:extLst>
              </p:cNvPr>
              <p:cNvSpPr/>
              <p:nvPr/>
            </p:nvSpPr>
            <p:spPr bwMode="auto">
              <a:xfrm>
                <a:off x="2768600" y="1271588"/>
                <a:ext cx="49213" cy="38100"/>
              </a:xfrm>
              <a:custGeom>
                <a:cxnLst>
                  <a:cxn ang="0">
                    <a:pos x="6" y="10"/>
                  </a:cxn>
                  <a:cxn ang="0">
                    <a:pos x="19" y="0"/>
                  </a:cxn>
                  <a:cxn ang="0">
                    <a:pos x="37" y="15"/>
                  </a:cxn>
                  <a:cxn ang="0">
                    <a:pos x="29" y="29"/>
                  </a:cxn>
                  <a:cxn ang="0">
                    <a:pos x="0" y="17"/>
                  </a:cxn>
                  <a:cxn ang="0">
                    <a:pos x="6" y="10"/>
                  </a:cxn>
                </a:cxnLst>
                <a:rect b="b" l="0" r="r" t="0"/>
                <a:pathLst>
                  <a:path h="28" w="37">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4" name="Freeform 73">
                <a:extLst>
                  <a:ext uri="{FF2B5EF4-FFF2-40B4-BE49-F238E27FC236}">
                    <a16:creationId xmlns:a16="http://schemas.microsoft.com/office/drawing/2014/main" id="{0B2464E4-E322-4E77-96F5-6EE44D4A0A1A}"/>
                  </a:ext>
                </a:extLst>
              </p:cNvPr>
              <p:cNvSpPr/>
              <p:nvPr/>
            </p:nvSpPr>
            <p:spPr bwMode="auto">
              <a:xfrm>
                <a:off x="2774950" y="1198563"/>
                <a:ext cx="46038" cy="12700"/>
              </a:xfrm>
              <a:custGeom>
                <a:cxnLst>
                  <a:cxn ang="0">
                    <a:pos x="29" y="0"/>
                  </a:cxn>
                  <a:cxn ang="0">
                    <a:pos x="35" y="0"/>
                  </a:cxn>
                  <a:cxn ang="0">
                    <a:pos x="35" y="6"/>
                  </a:cxn>
                  <a:cxn ang="0">
                    <a:pos x="28" y="10"/>
                  </a:cxn>
                  <a:cxn ang="0">
                    <a:pos x="0" y="5"/>
                  </a:cxn>
                  <a:cxn ang="0">
                    <a:pos x="29" y="0"/>
                  </a:cxn>
                </a:cxnLst>
                <a:rect b="b" l="0" r="r" t="0"/>
                <a:pathLst>
                  <a:path h="10" w="35">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5" name="Freeform 74">
                <a:extLst>
                  <a:ext uri="{FF2B5EF4-FFF2-40B4-BE49-F238E27FC236}">
                    <a16:creationId xmlns:a16="http://schemas.microsoft.com/office/drawing/2014/main" id="{8EC75C29-07AB-40B8-84AE-19EEAC26D8E8}"/>
                  </a:ext>
                </a:extLst>
              </p:cNvPr>
              <p:cNvSpPr/>
              <p:nvPr/>
            </p:nvSpPr>
            <p:spPr bwMode="auto">
              <a:xfrm>
                <a:off x="2740025" y="1154113"/>
                <a:ext cx="53975" cy="44450"/>
              </a:xfrm>
              <a:custGeom>
                <a:cxnLst>
                  <a:cxn ang="0">
                    <a:pos x="10" y="28"/>
                  </a:cxn>
                  <a:cxn ang="0">
                    <a:pos x="14" y="23"/>
                  </a:cxn>
                  <a:cxn ang="0">
                    <a:pos x="0" y="7"/>
                  </a:cxn>
                  <a:cxn ang="0">
                    <a:pos x="10" y="0"/>
                  </a:cxn>
                  <a:cxn ang="0">
                    <a:pos x="25" y="7"/>
                  </a:cxn>
                  <a:cxn ang="0">
                    <a:pos x="41" y="17"/>
                  </a:cxn>
                  <a:cxn ang="0">
                    <a:pos x="41" y="28"/>
                  </a:cxn>
                  <a:cxn ang="0">
                    <a:pos x="10" y="28"/>
                  </a:cxn>
                </a:cxnLst>
                <a:rect b="b" l="0" r="r" t="0"/>
                <a:pathLst>
                  <a:path h="33" w="41">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6" name="Freeform 75">
                <a:extLst>
                  <a:ext uri="{FF2B5EF4-FFF2-40B4-BE49-F238E27FC236}">
                    <a16:creationId xmlns:a16="http://schemas.microsoft.com/office/drawing/2014/main" id="{0494E49B-AB0F-4268-A7A5-CBC99A63C05C}"/>
                  </a:ext>
                </a:extLst>
              </p:cNvPr>
              <p:cNvSpPr/>
              <p:nvPr/>
            </p:nvSpPr>
            <p:spPr bwMode="auto">
              <a:xfrm>
                <a:off x="2719388" y="1114425"/>
                <a:ext cx="20638" cy="12700"/>
              </a:xfrm>
              <a:custGeom>
                <a:cxnLst>
                  <a:cxn ang="0">
                    <a:pos x="16" y="0"/>
                  </a:cxn>
                  <a:cxn ang="0">
                    <a:pos x="16" y="9"/>
                  </a:cxn>
                  <a:cxn ang="0">
                    <a:pos x="8" y="9"/>
                  </a:cxn>
                  <a:cxn ang="0">
                    <a:pos x="0" y="0"/>
                  </a:cxn>
                  <a:cxn ang="0">
                    <a:pos x="16" y="0"/>
                  </a:cxn>
                </a:cxnLst>
                <a:rect b="b" l="0" r="r" t="0"/>
                <a:pathLst>
                  <a:path h="9" w="16">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7" name="Freeform 76">
                <a:extLst>
                  <a:ext uri="{FF2B5EF4-FFF2-40B4-BE49-F238E27FC236}">
                    <a16:creationId xmlns:a16="http://schemas.microsoft.com/office/drawing/2014/main" id="{9FE32827-1F65-4EC5-A2DB-FEF2767CD1AA}"/>
                  </a:ext>
                </a:extLst>
              </p:cNvPr>
              <p:cNvSpPr/>
              <p:nvPr/>
            </p:nvSpPr>
            <p:spPr bwMode="auto">
              <a:xfrm>
                <a:off x="2776538" y="1062038"/>
                <a:ext cx="184150" cy="123825"/>
              </a:xfrm>
              <a:custGeom>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b="b" l="0" r="r" t="0"/>
                <a:pathLst>
                  <a:path h="92" w="138">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8" name="Freeform 77">
                <a:extLst>
                  <a:ext uri="{FF2B5EF4-FFF2-40B4-BE49-F238E27FC236}">
                    <a16:creationId xmlns:a16="http://schemas.microsoft.com/office/drawing/2014/main" id="{2DB6B71B-2C3B-4169-AAAB-07C88A7A5EA8}"/>
                  </a:ext>
                </a:extLst>
              </p:cNvPr>
              <p:cNvSpPr/>
              <p:nvPr/>
            </p:nvSpPr>
            <p:spPr bwMode="auto">
              <a:xfrm>
                <a:off x="2925763" y="1574800"/>
                <a:ext cx="117475" cy="74613"/>
              </a:xfrm>
              <a:custGeom>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b="b" l="0" r="r" t="0"/>
                <a:pathLst>
                  <a:path h="57" w="89">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9" name="Freeform 78">
                <a:extLst>
                  <a:ext uri="{FF2B5EF4-FFF2-40B4-BE49-F238E27FC236}">
                    <a16:creationId xmlns:a16="http://schemas.microsoft.com/office/drawing/2014/main" id="{E40C7C8A-2214-4358-AFE5-593B8DCA6B9B}"/>
                  </a:ext>
                </a:extLst>
              </p:cNvPr>
              <p:cNvSpPr/>
              <p:nvPr/>
            </p:nvSpPr>
            <p:spPr bwMode="auto">
              <a:xfrm>
                <a:off x="3094038" y="1500188"/>
                <a:ext cx="36513" cy="36513"/>
              </a:xfrm>
              <a:custGeom>
                <a:cxnLst>
                  <a:cxn ang="0">
                    <a:pos x="27" y="18"/>
                  </a:cxn>
                  <a:cxn ang="0">
                    <a:pos x="11" y="28"/>
                  </a:cxn>
                  <a:cxn ang="0">
                    <a:pos x="0" y="18"/>
                  </a:cxn>
                  <a:cxn ang="0">
                    <a:pos x="27" y="18"/>
                  </a:cxn>
                </a:cxnLst>
                <a:rect b="b" l="0" r="r" t="0"/>
                <a:pathLst>
                  <a:path h="28" w="27">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0" name="Freeform 79">
                <a:extLst>
                  <a:ext uri="{FF2B5EF4-FFF2-40B4-BE49-F238E27FC236}">
                    <a16:creationId xmlns:a16="http://schemas.microsoft.com/office/drawing/2014/main" id="{FF5A2074-46C3-425B-A4D4-505E2F48D415}"/>
                  </a:ext>
                </a:extLst>
              </p:cNvPr>
              <p:cNvSpPr/>
              <p:nvPr/>
            </p:nvSpPr>
            <p:spPr bwMode="auto">
              <a:xfrm>
                <a:off x="2984500" y="1652588"/>
                <a:ext cx="30163" cy="23813"/>
              </a:xfrm>
              <a:custGeom>
                <a:cxnLst>
                  <a:cxn ang="0">
                    <a:pos x="10" y="1"/>
                  </a:cxn>
                  <a:cxn ang="0">
                    <a:pos x="22" y="3"/>
                  </a:cxn>
                  <a:cxn ang="0">
                    <a:pos x="0" y="18"/>
                  </a:cxn>
                  <a:cxn ang="0">
                    <a:pos x="0" y="12"/>
                  </a:cxn>
                  <a:cxn ang="0">
                    <a:pos x="10" y="1"/>
                  </a:cxn>
                </a:cxnLst>
                <a:rect b="b" l="0" r="r" t="0"/>
                <a:pathLst>
                  <a:path h="18" w="22">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1" name="Freeform 80">
                <a:extLst>
                  <a:ext uri="{FF2B5EF4-FFF2-40B4-BE49-F238E27FC236}">
                    <a16:creationId xmlns:a16="http://schemas.microsoft.com/office/drawing/2014/main" id="{3FD6969B-0482-4A4F-940A-7F0DC0374526}"/>
                  </a:ext>
                </a:extLst>
              </p:cNvPr>
              <p:cNvSpPr/>
              <p:nvPr/>
            </p:nvSpPr>
            <p:spPr bwMode="auto">
              <a:xfrm>
                <a:off x="3032125" y="1336675"/>
                <a:ext cx="79375" cy="33338"/>
              </a:xfrm>
              <a:custGeom>
                <a:cxnLst>
                  <a:cxn ang="0">
                    <a:pos x="22" y="25"/>
                  </a:cxn>
                  <a:cxn ang="0">
                    <a:pos x="9" y="16"/>
                  </a:cxn>
                  <a:cxn ang="0">
                    <a:pos x="0" y="6"/>
                  </a:cxn>
                  <a:cxn ang="0">
                    <a:pos x="8" y="0"/>
                  </a:cxn>
                  <a:cxn ang="0">
                    <a:pos x="30" y="3"/>
                  </a:cxn>
                  <a:cxn ang="0">
                    <a:pos x="60" y="17"/>
                  </a:cxn>
                  <a:cxn ang="0">
                    <a:pos x="52" y="24"/>
                  </a:cxn>
                  <a:cxn ang="0">
                    <a:pos x="39" y="21"/>
                  </a:cxn>
                  <a:cxn ang="0">
                    <a:pos x="22" y="25"/>
                  </a:cxn>
                </a:cxnLst>
                <a:rect b="b" l="0" r="r" t="0"/>
                <a:pathLst>
                  <a:path h="25" w="60">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2" name="Freeform 81">
                <a:extLst>
                  <a:ext uri="{FF2B5EF4-FFF2-40B4-BE49-F238E27FC236}">
                    <a16:creationId xmlns:a16="http://schemas.microsoft.com/office/drawing/2014/main" id="{B9B37773-629F-460C-B26C-402F8C162CA3}"/>
                  </a:ext>
                </a:extLst>
              </p:cNvPr>
              <p:cNvSpPr/>
              <p:nvPr/>
            </p:nvSpPr>
            <p:spPr bwMode="auto">
              <a:xfrm>
                <a:off x="3040063" y="1666875"/>
                <a:ext cx="17463" cy="20638"/>
              </a:xfrm>
              <a:custGeom>
                <a:cxnLst>
                  <a:cxn ang="0">
                    <a:pos x="14" y="6"/>
                  </a:cxn>
                  <a:cxn ang="0">
                    <a:pos x="6" y="15"/>
                  </a:cxn>
                  <a:cxn ang="0">
                    <a:pos x="0" y="9"/>
                  </a:cxn>
                  <a:cxn ang="0">
                    <a:pos x="14" y="6"/>
                  </a:cxn>
                </a:cxnLst>
                <a:rect b="b" l="0" r="r" t="0"/>
                <a:pathLst>
                  <a:path h="15" w="14">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3" name="Freeform 82">
                <a:extLst>
                  <a:ext uri="{FF2B5EF4-FFF2-40B4-BE49-F238E27FC236}">
                    <a16:creationId xmlns:a16="http://schemas.microsoft.com/office/drawing/2014/main" id="{A4DF018F-4223-44E1-A3F0-556CB2E7D6C4}"/>
                  </a:ext>
                </a:extLst>
              </p:cNvPr>
              <p:cNvSpPr/>
              <p:nvPr/>
            </p:nvSpPr>
            <p:spPr bwMode="auto">
              <a:xfrm>
                <a:off x="3136900" y="1509713"/>
                <a:ext cx="19050" cy="11113"/>
              </a:xfrm>
              <a:custGeom>
                <a:cxnLst>
                  <a:cxn ang="0">
                    <a:pos x="5" y="8"/>
                  </a:cxn>
                  <a:cxn ang="0">
                    <a:pos x="0" y="4"/>
                  </a:cxn>
                  <a:cxn ang="0">
                    <a:pos x="5" y="0"/>
                  </a:cxn>
                  <a:cxn ang="0">
                    <a:pos x="14" y="7"/>
                  </a:cxn>
                  <a:cxn ang="0">
                    <a:pos x="5" y="8"/>
                  </a:cxn>
                </a:cxnLst>
                <a:rect b="b" l="0" r="r" t="0"/>
                <a:pathLst>
                  <a:path h="8" w="14">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4" name="Freeform 83">
                <a:extLst>
                  <a:ext uri="{FF2B5EF4-FFF2-40B4-BE49-F238E27FC236}">
                    <a16:creationId xmlns:a16="http://schemas.microsoft.com/office/drawing/2014/main" id="{05533B0C-9233-4341-8CA9-729820CD0440}"/>
                  </a:ext>
                </a:extLst>
              </p:cNvPr>
              <p:cNvSpPr/>
              <p:nvPr/>
            </p:nvSpPr>
            <p:spPr bwMode="auto">
              <a:xfrm>
                <a:off x="3052763" y="1476375"/>
                <a:ext cx="20638" cy="12700"/>
              </a:xfrm>
              <a:custGeom>
                <a:cxnLst>
                  <a:cxn ang="0">
                    <a:pos x="5" y="10"/>
                  </a:cxn>
                  <a:cxn ang="0">
                    <a:pos x="15" y="0"/>
                  </a:cxn>
                  <a:cxn ang="0">
                    <a:pos x="5" y="10"/>
                  </a:cxn>
                </a:cxnLst>
                <a:rect b="b" l="0" r="r" t="0"/>
                <a:pathLst>
                  <a:path h="10" w="15">
                    <a:moveTo>
                      <a:pt x="5" y="10"/>
                    </a:moveTo>
                    <a:cubicBezTo>
                      <a:pt x="0" y="10"/>
                      <a:pt x="10" y="0"/>
                      <a:pt x="15" y="0"/>
                    </a:cubicBezTo>
                    <a:cubicBezTo>
                      <a:pt x="14" y="6"/>
                      <a:pt x="10" y="10"/>
                      <a:pt x="5" y="1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5" name="Freeform 84">
                <a:extLst>
                  <a:ext uri="{FF2B5EF4-FFF2-40B4-BE49-F238E27FC236}">
                    <a16:creationId xmlns:a16="http://schemas.microsoft.com/office/drawing/2014/main" id="{A609DBFE-16E5-447B-906F-EFC88E0A5EE3}"/>
                  </a:ext>
                </a:extLst>
              </p:cNvPr>
              <p:cNvSpPr/>
              <p:nvPr/>
            </p:nvSpPr>
            <p:spPr bwMode="auto">
              <a:xfrm>
                <a:off x="2876550" y="1335088"/>
                <a:ext cx="482600" cy="347663"/>
              </a:xfrm>
              <a:custGeom>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b="b" l="0" r="r" t="0"/>
                <a:pathLst>
                  <a:path h="261" w="362">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6" name="Freeform 85">
                <a:extLst>
                  <a:ext uri="{FF2B5EF4-FFF2-40B4-BE49-F238E27FC236}">
                    <a16:creationId xmlns:a16="http://schemas.microsoft.com/office/drawing/2014/main" id="{4D911F3B-CD9E-4FC1-B009-EB07EB2DE546}"/>
                  </a:ext>
                </a:extLst>
              </p:cNvPr>
              <p:cNvSpPr/>
              <p:nvPr/>
            </p:nvSpPr>
            <p:spPr bwMode="auto">
              <a:xfrm>
                <a:off x="3073400" y="1635125"/>
                <a:ext cx="14288" cy="12700"/>
              </a:xfrm>
              <a:custGeom>
                <a:cxnLst>
                  <a:cxn ang="0">
                    <a:pos x="10" y="6"/>
                  </a:cxn>
                  <a:cxn ang="0">
                    <a:pos x="0" y="6"/>
                  </a:cxn>
                  <a:cxn ang="0">
                    <a:pos x="10" y="6"/>
                  </a:cxn>
                </a:cxnLst>
                <a:rect b="b" l="0" r="r" t="0"/>
                <a:pathLst>
                  <a:path h="9" w="10">
                    <a:moveTo>
                      <a:pt x="10" y="6"/>
                    </a:moveTo>
                    <a:cubicBezTo>
                      <a:pt x="6" y="9"/>
                      <a:pt x="5" y="9"/>
                      <a:pt x="0" y="6"/>
                    </a:cubicBezTo>
                    <a:cubicBezTo>
                      <a:pt x="5" y="0"/>
                      <a:pt x="5" y="3"/>
                      <a:pt x="10"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7" name="Freeform 86">
                <a:extLst>
                  <a:ext uri="{FF2B5EF4-FFF2-40B4-BE49-F238E27FC236}">
                    <a16:creationId xmlns:a16="http://schemas.microsoft.com/office/drawing/2014/main" id="{8846870B-A23E-41EC-9F92-A400065B0334}"/>
                  </a:ext>
                </a:extLst>
              </p:cNvPr>
              <p:cNvSpPr/>
              <p:nvPr/>
            </p:nvSpPr>
            <p:spPr bwMode="auto">
              <a:xfrm>
                <a:off x="2974975" y="1568450"/>
                <a:ext cx="12700" cy="12700"/>
              </a:xfrm>
              <a:custGeom>
                <a:cxnLst>
                  <a:cxn ang="0">
                    <a:pos x="1" y="2"/>
                  </a:cxn>
                  <a:cxn ang="0">
                    <a:pos x="9" y="9"/>
                  </a:cxn>
                  <a:cxn ang="0">
                    <a:pos x="1" y="2"/>
                  </a:cxn>
                </a:cxnLst>
                <a:rect b="b" l="0" r="r" t="0"/>
                <a:pathLst>
                  <a:path h="9" w="9">
                    <a:moveTo>
                      <a:pt x="1" y="2"/>
                    </a:moveTo>
                    <a:cubicBezTo>
                      <a:pt x="6" y="0"/>
                      <a:pt x="6" y="5"/>
                      <a:pt x="9" y="9"/>
                    </a:cubicBezTo>
                    <a:cubicBezTo>
                      <a:pt x="4" y="9"/>
                      <a:pt x="0" y="5"/>
                      <a:pt x="1" y="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8" name="Freeform 87">
                <a:extLst>
                  <a:ext uri="{FF2B5EF4-FFF2-40B4-BE49-F238E27FC236}">
                    <a16:creationId xmlns:a16="http://schemas.microsoft.com/office/drawing/2014/main" id="{6AF10D00-D7EA-4AC3-9901-8314985B9DF7}"/>
                  </a:ext>
                </a:extLst>
              </p:cNvPr>
              <p:cNvSpPr/>
              <p:nvPr/>
            </p:nvSpPr>
            <p:spPr bwMode="auto">
              <a:xfrm>
                <a:off x="2847975" y="985838"/>
                <a:ext cx="514350" cy="269875"/>
              </a:xfrm>
              <a:custGeom>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b="b" l="0" r="r" t="0"/>
                <a:pathLst>
                  <a:path h="203" w="386">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9" name="Freeform 88">
                <a:extLst>
                  <a:ext uri="{FF2B5EF4-FFF2-40B4-BE49-F238E27FC236}">
                    <a16:creationId xmlns:a16="http://schemas.microsoft.com/office/drawing/2014/main" id="{E4B9B985-1101-4652-B0BE-A7A87A326096}"/>
                  </a:ext>
                </a:extLst>
              </p:cNvPr>
              <p:cNvSpPr/>
              <p:nvPr/>
            </p:nvSpPr>
            <p:spPr bwMode="auto">
              <a:xfrm>
                <a:off x="3170238" y="960438"/>
                <a:ext cx="1006475" cy="765175"/>
              </a:xfrm>
              <a:custGeom>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b="b" l="0" r="r" t="0"/>
                <a:pathLst>
                  <a:path h="575" w="756">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0" name="Freeform 89">
                <a:extLst>
                  <a:ext uri="{FF2B5EF4-FFF2-40B4-BE49-F238E27FC236}">
                    <a16:creationId xmlns:a16="http://schemas.microsoft.com/office/drawing/2014/main" id="{30807C81-400F-4C31-B79F-6F3B47C16EDA}"/>
                  </a:ext>
                </a:extLst>
              </p:cNvPr>
              <p:cNvSpPr/>
              <p:nvPr/>
            </p:nvSpPr>
            <p:spPr bwMode="auto">
              <a:xfrm>
                <a:off x="3470275" y="1443038"/>
                <a:ext cx="47625" cy="31750"/>
              </a:xfrm>
              <a:custGeom>
                <a:cxnLst>
                  <a:cxn ang="0">
                    <a:pos x="9" y="24"/>
                  </a:cxn>
                  <a:cxn ang="0">
                    <a:pos x="0" y="9"/>
                  </a:cxn>
                  <a:cxn ang="0">
                    <a:pos x="10" y="0"/>
                  </a:cxn>
                  <a:cxn ang="0">
                    <a:pos x="36" y="16"/>
                  </a:cxn>
                  <a:cxn ang="0">
                    <a:pos x="19" y="24"/>
                  </a:cxn>
                  <a:cxn ang="0">
                    <a:pos x="9" y="24"/>
                  </a:cxn>
                </a:cxnLst>
                <a:rect b="b" l="0" r="r" t="0"/>
                <a:pathLst>
                  <a:path h="24" w="36">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1" name="Freeform 90">
                <a:extLst>
                  <a:ext uri="{FF2B5EF4-FFF2-40B4-BE49-F238E27FC236}">
                    <a16:creationId xmlns:a16="http://schemas.microsoft.com/office/drawing/2014/main" id="{036CCAB5-5899-4978-8A10-C5E9C861CE9D}"/>
                  </a:ext>
                </a:extLst>
              </p:cNvPr>
              <p:cNvSpPr/>
              <p:nvPr/>
            </p:nvSpPr>
            <p:spPr bwMode="auto">
              <a:xfrm>
                <a:off x="4070350" y="1277938"/>
                <a:ext cx="26988" cy="15875"/>
              </a:xfrm>
              <a:custGeom>
                <a:cxnLst>
                  <a:cxn ang="0">
                    <a:pos x="6" y="12"/>
                  </a:cxn>
                  <a:cxn ang="0">
                    <a:pos x="0" y="5"/>
                  </a:cxn>
                  <a:cxn ang="0">
                    <a:pos x="4" y="0"/>
                  </a:cxn>
                  <a:cxn ang="0">
                    <a:pos x="12" y="0"/>
                  </a:cxn>
                  <a:cxn ang="0">
                    <a:pos x="12" y="5"/>
                  </a:cxn>
                  <a:cxn ang="0">
                    <a:pos x="20" y="5"/>
                  </a:cxn>
                  <a:cxn ang="0">
                    <a:pos x="6" y="12"/>
                  </a:cxn>
                </a:cxnLst>
                <a:rect b="b" l="0" r="r" t="0"/>
                <a:pathLst>
                  <a:path h="12" w="20">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2" name="Freeform 91">
                <a:extLst>
                  <a:ext uri="{FF2B5EF4-FFF2-40B4-BE49-F238E27FC236}">
                    <a16:creationId xmlns:a16="http://schemas.microsoft.com/office/drawing/2014/main" id="{540DDFC4-7859-48FA-8263-7647B6385D6F}"/>
                  </a:ext>
                </a:extLst>
              </p:cNvPr>
              <p:cNvSpPr/>
              <p:nvPr/>
            </p:nvSpPr>
            <p:spPr bwMode="auto">
              <a:xfrm>
                <a:off x="3397250" y="1928813"/>
                <a:ext cx="109538" cy="106363"/>
              </a:xfrm>
              <a:custGeom>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b="b" l="0" r="r" t="0"/>
                <a:pathLst>
                  <a:path h="80" w="82">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3" name="Freeform 92">
                <a:extLst>
                  <a:ext uri="{FF2B5EF4-FFF2-40B4-BE49-F238E27FC236}">
                    <a16:creationId xmlns:a16="http://schemas.microsoft.com/office/drawing/2014/main" id="{964678CA-9C1F-4DC2-B3E7-7862C8FA021E}"/>
                  </a:ext>
                </a:extLst>
              </p:cNvPr>
              <p:cNvSpPr/>
              <p:nvPr/>
            </p:nvSpPr>
            <p:spPr bwMode="auto">
              <a:xfrm>
                <a:off x="2427288" y="2314575"/>
                <a:ext cx="671513" cy="450850"/>
              </a:xfrm>
              <a:custGeom>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b="b" l="0" r="r" t="0"/>
                <a:pathLst>
                  <a:path h="338" w="502">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4" name="Freeform 93">
                <a:extLst>
                  <a:ext uri="{FF2B5EF4-FFF2-40B4-BE49-F238E27FC236}">
                    <a16:creationId xmlns:a16="http://schemas.microsoft.com/office/drawing/2014/main" id="{21CC304B-8CA2-4E23-8847-4E460453A3D7}"/>
                  </a:ext>
                </a:extLst>
              </p:cNvPr>
              <p:cNvSpPr/>
              <p:nvPr/>
            </p:nvSpPr>
            <p:spPr bwMode="auto">
              <a:xfrm>
                <a:off x="3016250" y="1895475"/>
                <a:ext cx="20638" cy="9525"/>
              </a:xfrm>
              <a:custGeom>
                <a:cxnLst>
                  <a:cxn ang="0">
                    <a:pos x="0" y="0"/>
                  </a:cxn>
                  <a:cxn ang="0">
                    <a:pos x="15" y="7"/>
                  </a:cxn>
                  <a:cxn ang="0">
                    <a:pos x="12" y="7"/>
                  </a:cxn>
                  <a:cxn ang="0">
                    <a:pos x="0" y="3"/>
                  </a:cxn>
                  <a:cxn ang="0">
                    <a:pos x="0" y="0"/>
                  </a:cxn>
                </a:cxnLst>
                <a:rect b="b" l="0" r="r" t="0"/>
                <a:pathLst>
                  <a:path h="8" w="15">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5" name="Freeform 94">
                <a:extLst>
                  <a:ext uri="{FF2B5EF4-FFF2-40B4-BE49-F238E27FC236}">
                    <a16:creationId xmlns:a16="http://schemas.microsoft.com/office/drawing/2014/main" id="{DDD3B907-2C6E-4F1B-92CF-F0C6E425C7AA}"/>
                  </a:ext>
                </a:extLst>
              </p:cNvPr>
              <p:cNvSpPr/>
              <p:nvPr/>
            </p:nvSpPr>
            <p:spPr bwMode="auto">
              <a:xfrm>
                <a:off x="2239963" y="1951038"/>
                <a:ext cx="79375" cy="50800"/>
              </a:xfrm>
              <a:custGeom>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b="b" l="0" r="r" t="0"/>
                <a:pathLst>
                  <a:path h="38" w="59">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6" name="Freeform 95">
                <a:extLst>
                  <a:ext uri="{FF2B5EF4-FFF2-40B4-BE49-F238E27FC236}">
                    <a16:creationId xmlns:a16="http://schemas.microsoft.com/office/drawing/2014/main" id="{9A4F4B5B-E590-4952-8BDC-AC842180E673}"/>
                  </a:ext>
                </a:extLst>
              </p:cNvPr>
              <p:cNvSpPr/>
              <p:nvPr/>
            </p:nvSpPr>
            <p:spPr bwMode="auto">
              <a:xfrm>
                <a:off x="2162175" y="1876425"/>
                <a:ext cx="28575" cy="39688"/>
              </a:xfrm>
              <a:custGeom>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b="b" l="0" r="r" t="0"/>
                <a:pathLst>
                  <a:path h="30" w="21">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7" name="Freeform 96">
                <a:extLst>
                  <a:ext uri="{FF2B5EF4-FFF2-40B4-BE49-F238E27FC236}">
                    <a16:creationId xmlns:a16="http://schemas.microsoft.com/office/drawing/2014/main" id="{A96969CF-B4C2-4403-A23F-2F43FE4017E7}"/>
                  </a:ext>
                </a:extLst>
              </p:cNvPr>
              <p:cNvSpPr/>
              <p:nvPr/>
            </p:nvSpPr>
            <p:spPr bwMode="auto">
              <a:xfrm>
                <a:off x="1803400" y="1787525"/>
                <a:ext cx="34925" cy="23813"/>
              </a:xfrm>
              <a:custGeom>
                <a:cxnLst>
                  <a:cxn ang="0">
                    <a:pos x="21" y="0"/>
                  </a:cxn>
                  <a:cxn ang="0">
                    <a:pos x="27" y="0"/>
                  </a:cxn>
                  <a:cxn ang="0">
                    <a:pos x="27" y="6"/>
                  </a:cxn>
                  <a:cxn ang="0">
                    <a:pos x="10" y="18"/>
                  </a:cxn>
                  <a:cxn ang="0">
                    <a:pos x="0" y="12"/>
                  </a:cxn>
                  <a:cxn ang="0">
                    <a:pos x="0" y="7"/>
                  </a:cxn>
                  <a:cxn ang="0">
                    <a:pos x="21" y="0"/>
                  </a:cxn>
                </a:cxnLst>
                <a:rect b="b" l="0" r="r" t="0"/>
                <a:pathLst>
                  <a:path h="18" w="27">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8" name="Freeform 97">
                <a:extLst>
                  <a:ext uri="{FF2B5EF4-FFF2-40B4-BE49-F238E27FC236}">
                    <a16:creationId xmlns:a16="http://schemas.microsoft.com/office/drawing/2014/main" id="{F2FCF420-6352-4616-8A36-E973E65A3EF6}"/>
                  </a:ext>
                </a:extLst>
              </p:cNvPr>
              <p:cNvSpPr/>
              <p:nvPr/>
            </p:nvSpPr>
            <p:spPr bwMode="auto">
              <a:xfrm>
                <a:off x="3311525" y="1963738"/>
                <a:ext cx="42863" cy="22225"/>
              </a:xfrm>
              <a:custGeom>
                <a:cxnLst>
                  <a:cxn ang="0">
                    <a:pos x="26" y="17"/>
                  </a:cxn>
                  <a:cxn ang="0">
                    <a:pos x="32" y="14"/>
                  </a:cxn>
                  <a:cxn ang="0">
                    <a:pos x="0" y="3"/>
                  </a:cxn>
                  <a:cxn ang="0">
                    <a:pos x="26" y="17"/>
                  </a:cxn>
                </a:cxnLst>
                <a:rect b="b" l="0" r="r" t="0"/>
                <a:pathLst>
                  <a:path h="17" w="32">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89" name="Freeform 98">
                <a:extLst>
                  <a:ext uri="{FF2B5EF4-FFF2-40B4-BE49-F238E27FC236}">
                    <a16:creationId xmlns:a16="http://schemas.microsoft.com/office/drawing/2014/main" id="{4EA0DA0F-E5A5-440F-A216-68819BC50695}"/>
                  </a:ext>
                </a:extLst>
              </p:cNvPr>
              <p:cNvSpPr/>
              <p:nvPr/>
            </p:nvSpPr>
            <p:spPr bwMode="auto">
              <a:xfrm>
                <a:off x="3314700" y="2030413"/>
                <a:ext cx="31750" cy="20638"/>
              </a:xfrm>
              <a:custGeom>
                <a:cxnLst>
                  <a:cxn ang="0">
                    <a:pos x="1" y="0"/>
                  </a:cxn>
                  <a:cxn ang="0">
                    <a:pos x="11" y="7"/>
                  </a:cxn>
                  <a:cxn ang="0">
                    <a:pos x="24" y="7"/>
                  </a:cxn>
                  <a:cxn ang="0">
                    <a:pos x="24" y="10"/>
                  </a:cxn>
                  <a:cxn ang="0">
                    <a:pos x="19" y="15"/>
                  </a:cxn>
                  <a:cxn ang="0">
                    <a:pos x="0" y="3"/>
                  </a:cxn>
                  <a:cxn ang="0">
                    <a:pos x="1" y="0"/>
                  </a:cxn>
                </a:cxnLst>
                <a:rect b="b" l="0" r="r" t="0"/>
                <a:pathLst>
                  <a:path h="15" w="24">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90" name="Freeform 99">
                <a:extLst>
                  <a:ext uri="{FF2B5EF4-FFF2-40B4-BE49-F238E27FC236}">
                    <a16:creationId xmlns:a16="http://schemas.microsoft.com/office/drawing/2014/main" id="{182F07AE-53CD-4796-83D9-C65A4833E5EE}"/>
                  </a:ext>
                </a:extLst>
              </p:cNvPr>
              <p:cNvSpPr/>
              <p:nvPr/>
            </p:nvSpPr>
            <p:spPr bwMode="auto">
              <a:xfrm>
                <a:off x="3362325" y="2030413"/>
                <a:ext cx="22225" cy="26988"/>
              </a:xfrm>
              <a:custGeom>
                <a:cxnLst>
                  <a:cxn ang="0">
                    <a:pos x="17" y="12"/>
                  </a:cxn>
                  <a:cxn ang="0">
                    <a:pos x="17" y="15"/>
                  </a:cxn>
                  <a:cxn ang="0">
                    <a:pos x="7" y="20"/>
                  </a:cxn>
                  <a:cxn ang="0">
                    <a:pos x="0" y="15"/>
                  </a:cxn>
                  <a:cxn ang="0">
                    <a:pos x="10" y="0"/>
                  </a:cxn>
                  <a:cxn ang="0">
                    <a:pos x="14" y="5"/>
                  </a:cxn>
                  <a:cxn ang="0">
                    <a:pos x="17" y="12"/>
                  </a:cxn>
                </a:cxnLst>
                <a:rect b="b" l="0" r="r" t="0"/>
                <a:pathLst>
                  <a:path h="20" w="17">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91" name="Freeform 100">
                <a:extLst>
                  <a:ext uri="{FF2B5EF4-FFF2-40B4-BE49-F238E27FC236}">
                    <a16:creationId xmlns:a16="http://schemas.microsoft.com/office/drawing/2014/main" id="{4C0B6CDF-1DFD-4086-B2F7-4EB5FD386279}"/>
                  </a:ext>
                </a:extLst>
              </p:cNvPr>
              <p:cNvSpPr/>
              <p:nvPr/>
            </p:nvSpPr>
            <p:spPr bwMode="auto">
              <a:xfrm>
                <a:off x="1593850" y="1724025"/>
                <a:ext cx="26988" cy="12700"/>
              </a:xfrm>
              <a:custGeom>
                <a:cxnLst>
                  <a:cxn ang="0">
                    <a:pos x="6" y="4"/>
                  </a:cxn>
                  <a:cxn ang="0">
                    <a:pos x="13" y="1"/>
                  </a:cxn>
                  <a:cxn ang="0">
                    <a:pos x="20" y="9"/>
                  </a:cxn>
                  <a:cxn ang="0">
                    <a:pos x="5" y="9"/>
                  </a:cxn>
                  <a:cxn ang="0">
                    <a:pos x="0" y="4"/>
                  </a:cxn>
                  <a:cxn ang="0">
                    <a:pos x="6" y="4"/>
                  </a:cxn>
                </a:cxnLst>
                <a:rect b="b" l="0" r="r" t="0"/>
                <a:pathLst>
                  <a:path h="9" w="20">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grpSp>
        <p:grpSp>
          <p:nvGrpSpPr>
            <p:cNvPr id="21" name="Group 345">
              <a:extLst>
                <a:ext uri="{FF2B5EF4-FFF2-40B4-BE49-F238E27FC236}">
                  <a16:creationId xmlns:a16="http://schemas.microsoft.com/office/drawing/2014/main" id="{18C70AEB-7563-4939-A6B8-B7586E25334F}"/>
                </a:ext>
              </a:extLst>
            </p:cNvPr>
            <p:cNvGrpSpPr/>
            <p:nvPr/>
          </p:nvGrpSpPr>
          <p:grpSpPr>
            <a:xfrm>
              <a:off x="4318837" y="1574293"/>
              <a:ext cx="491567" cy="826469"/>
              <a:chOff x="4219575" y="1089025"/>
              <a:chExt cx="687388" cy="1155701"/>
            </a:xfrm>
            <a:solidFill>
              <a:schemeClr val="tx1">
                <a:lumMod val="90000"/>
                <a:lumOff val="10000"/>
              </a:schemeClr>
            </a:solidFill>
          </p:grpSpPr>
          <p:sp>
            <p:nvSpPr>
              <p:cNvPr id="114" name="Freeform 36">
                <a:extLst>
                  <a:ext uri="{FF2B5EF4-FFF2-40B4-BE49-F238E27FC236}">
                    <a16:creationId xmlns:a16="http://schemas.microsoft.com/office/drawing/2014/main" id="{BEBC79BC-CE5B-4E66-BABB-55CB9EEF9C37}"/>
                  </a:ext>
                </a:extLst>
              </p:cNvPr>
              <p:cNvSpPr/>
              <p:nvPr/>
            </p:nvSpPr>
            <p:spPr bwMode="auto">
              <a:xfrm>
                <a:off x="4568825" y="1816100"/>
                <a:ext cx="26988" cy="39688"/>
              </a:xfrm>
              <a:custGeom>
                <a:cxnLst>
                  <a:cxn ang="0">
                    <a:pos x="3" y="27"/>
                  </a:cxn>
                  <a:cxn ang="0">
                    <a:pos x="9" y="21"/>
                  </a:cxn>
                  <a:cxn ang="0">
                    <a:pos x="0" y="14"/>
                  </a:cxn>
                  <a:cxn ang="0">
                    <a:pos x="9" y="0"/>
                  </a:cxn>
                  <a:cxn ang="0">
                    <a:pos x="20" y="12"/>
                  </a:cxn>
                  <a:cxn ang="0">
                    <a:pos x="6" y="30"/>
                  </a:cxn>
                  <a:cxn ang="0">
                    <a:pos x="0" y="27"/>
                  </a:cxn>
                  <a:cxn ang="0">
                    <a:pos x="2" y="25"/>
                  </a:cxn>
                  <a:cxn ang="0">
                    <a:pos x="3" y="27"/>
                  </a:cxn>
                </a:cxnLst>
                <a:rect b="b" l="0" r="r" t="0"/>
                <a:pathLst>
                  <a:path h="30" w="2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grpSp>
            <p:nvGrpSpPr>
              <p:cNvPr id="115" name="Group 343">
                <a:extLst>
                  <a:ext uri="{FF2B5EF4-FFF2-40B4-BE49-F238E27FC236}">
                    <a16:creationId xmlns:a16="http://schemas.microsoft.com/office/drawing/2014/main" id="{D9BB321B-E123-40FC-978A-255698534426}"/>
                  </a:ext>
                </a:extLst>
              </p:cNvPr>
              <p:cNvGrpSpPr/>
              <p:nvPr/>
            </p:nvGrpSpPr>
            <p:grpSpPr>
              <a:xfrm>
                <a:off x="4219575" y="1089025"/>
                <a:ext cx="687388" cy="1155701"/>
                <a:chOff x="4219575" y="1089025"/>
                <a:chExt cx="687388" cy="1155701"/>
              </a:xfrm>
              <a:grpFill/>
            </p:grpSpPr>
            <p:sp>
              <p:nvSpPr>
                <p:cNvPr id="116" name="Freeform 24">
                  <a:extLst>
                    <a:ext uri="{FF2B5EF4-FFF2-40B4-BE49-F238E27FC236}">
                      <a16:creationId xmlns:a16="http://schemas.microsoft.com/office/drawing/2014/main" id="{3AD865F6-F8E6-4E86-8575-89B4B53667BE}"/>
                    </a:ext>
                  </a:extLst>
                </p:cNvPr>
                <p:cNvSpPr/>
                <p:nvPr/>
              </p:nvSpPr>
              <p:spPr bwMode="auto">
                <a:xfrm>
                  <a:off x="4230688" y="1782763"/>
                  <a:ext cx="646113" cy="461963"/>
                </a:xfrm>
                <a:custGeom>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b="b" l="0" r="r" t="0"/>
                  <a:pathLst>
                    <a:path h="347" w="485">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17" name="Freeform 25">
                  <a:extLst>
                    <a:ext uri="{FF2B5EF4-FFF2-40B4-BE49-F238E27FC236}">
                      <a16:creationId xmlns:a16="http://schemas.microsoft.com/office/drawing/2014/main" id="{C61889F3-15E6-411B-8E9F-60570E131353}"/>
                    </a:ext>
                  </a:extLst>
                </p:cNvPr>
                <p:cNvSpPr/>
                <p:nvPr/>
              </p:nvSpPr>
              <p:spPr bwMode="auto">
                <a:xfrm>
                  <a:off x="4470400" y="1416050"/>
                  <a:ext cx="436563" cy="423863"/>
                </a:xfrm>
                <a:custGeom>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b="b" l="0" r="r" t="0"/>
                  <a:pathLst>
                    <a:path h="318" w="327">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18" name="Freeform 26">
                  <a:extLst>
                    <a:ext uri="{FF2B5EF4-FFF2-40B4-BE49-F238E27FC236}">
                      <a16:creationId xmlns:a16="http://schemas.microsoft.com/office/drawing/2014/main" id="{A0DF4AB1-1688-4B42-8459-C5C828957FF5}"/>
                    </a:ext>
                  </a:extLst>
                </p:cNvPr>
                <p:cNvSpPr/>
                <p:nvPr/>
              </p:nvSpPr>
              <p:spPr bwMode="auto">
                <a:xfrm>
                  <a:off x="4559300" y="1109663"/>
                  <a:ext cx="234950" cy="128588"/>
                </a:xfrm>
                <a:custGeom>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b="b" l="0" r="r" t="0"/>
                  <a:pathLst>
                    <a:path h="97" w="176">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19" name="Freeform 27">
                  <a:extLst>
                    <a:ext uri="{FF2B5EF4-FFF2-40B4-BE49-F238E27FC236}">
                      <a16:creationId xmlns:a16="http://schemas.microsoft.com/office/drawing/2014/main" id="{BE7D2C0C-C95E-42E3-8B2D-9D89DAEFE078}"/>
                    </a:ext>
                  </a:extLst>
                </p:cNvPr>
                <p:cNvSpPr/>
                <p:nvPr/>
              </p:nvSpPr>
              <p:spPr bwMode="auto">
                <a:xfrm>
                  <a:off x="4683125" y="1089025"/>
                  <a:ext cx="150813" cy="55563"/>
                </a:xfrm>
                <a:custGeom>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b="b" l="0" r="r" t="0"/>
                  <a:pathLst>
                    <a:path h="41" w="114">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0" name="Freeform 28">
                  <a:extLst>
                    <a:ext uri="{FF2B5EF4-FFF2-40B4-BE49-F238E27FC236}">
                      <a16:creationId xmlns:a16="http://schemas.microsoft.com/office/drawing/2014/main" id="{5874B3CE-5F62-4F4F-80E6-BC8C90E2580C}"/>
                    </a:ext>
                  </a:extLst>
                </p:cNvPr>
                <p:cNvSpPr/>
                <p:nvPr/>
              </p:nvSpPr>
              <p:spPr bwMode="auto">
                <a:xfrm>
                  <a:off x="4219575" y="1841500"/>
                  <a:ext cx="73025" cy="87313"/>
                </a:xfrm>
                <a:custGeom>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b="b" l="0" r="r" t="0"/>
                  <a:pathLst>
                    <a:path h="65" w="5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1" name="Freeform 29">
                  <a:extLst>
                    <a:ext uri="{FF2B5EF4-FFF2-40B4-BE49-F238E27FC236}">
                      <a16:creationId xmlns:a16="http://schemas.microsoft.com/office/drawing/2014/main" id="{EEE2ACB8-E383-43C4-933F-4F88CA1EDA10}"/>
                    </a:ext>
                  </a:extLst>
                </p:cNvPr>
                <p:cNvSpPr/>
                <p:nvPr/>
              </p:nvSpPr>
              <p:spPr bwMode="auto">
                <a:xfrm>
                  <a:off x="4276725" y="1758950"/>
                  <a:ext cx="139700" cy="203200"/>
                </a:xfrm>
                <a:custGeom>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b="b" l="0" r="r" t="0"/>
                  <a:pathLst>
                    <a:path h="152" w="105">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2" name="Freeform 31">
                  <a:extLst>
                    <a:ext uri="{FF2B5EF4-FFF2-40B4-BE49-F238E27FC236}">
                      <a16:creationId xmlns:a16="http://schemas.microsoft.com/office/drawing/2014/main" id="{4272CADF-EBEA-4918-B01B-3A01652F51FF}"/>
                    </a:ext>
                  </a:extLst>
                </p:cNvPr>
                <p:cNvSpPr/>
                <p:nvPr/>
              </p:nvSpPr>
              <p:spPr bwMode="auto">
                <a:xfrm>
                  <a:off x="4592638" y="2203450"/>
                  <a:ext cx="46038" cy="30163"/>
                </a:xfrm>
                <a:custGeom>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b="b" l="0" r="r" t="0"/>
                  <a:pathLst>
                    <a:path h="23" w="35">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3" name="Freeform 32">
                  <a:extLst>
                    <a:ext uri="{FF2B5EF4-FFF2-40B4-BE49-F238E27FC236}">
                      <a16:creationId xmlns:a16="http://schemas.microsoft.com/office/drawing/2014/main" id="{83253E8B-41C0-4B98-B276-B4C677BC721C}"/>
                    </a:ext>
                  </a:extLst>
                </p:cNvPr>
                <p:cNvSpPr/>
                <p:nvPr/>
              </p:nvSpPr>
              <p:spPr bwMode="auto">
                <a:xfrm>
                  <a:off x="4527550" y="2111375"/>
                  <a:ext cx="15875" cy="30163"/>
                </a:xfrm>
                <a:custGeom>
                  <a:cxnLst>
                    <a:cxn ang="0">
                      <a:pos x="3" y="5"/>
                    </a:cxn>
                    <a:cxn ang="0">
                      <a:pos x="10" y="0"/>
                    </a:cxn>
                    <a:cxn ang="0">
                      <a:pos x="12" y="5"/>
                    </a:cxn>
                    <a:cxn ang="0">
                      <a:pos x="8" y="23"/>
                    </a:cxn>
                    <a:cxn ang="0">
                      <a:pos x="0" y="6"/>
                    </a:cxn>
                    <a:cxn ang="0">
                      <a:pos x="3" y="5"/>
                    </a:cxn>
                  </a:cxnLst>
                  <a:rect b="b" l="0" r="r" t="0"/>
                  <a:pathLst>
                    <a:path h="23" w="12">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4" name="Freeform 33">
                  <a:extLst>
                    <a:ext uri="{FF2B5EF4-FFF2-40B4-BE49-F238E27FC236}">
                      <a16:creationId xmlns:a16="http://schemas.microsoft.com/office/drawing/2014/main" id="{1BE9164C-009A-4DD8-AA20-959EDE6489AF}"/>
                    </a:ext>
                  </a:extLst>
                </p:cNvPr>
                <p:cNvSpPr/>
                <p:nvPr/>
              </p:nvSpPr>
              <p:spPr bwMode="auto">
                <a:xfrm>
                  <a:off x="4524375" y="2144713"/>
                  <a:ext cx="25400" cy="44450"/>
                </a:xfrm>
                <a:custGeom>
                  <a:cxnLst>
                    <a:cxn ang="0">
                      <a:pos x="5" y="15"/>
                    </a:cxn>
                    <a:cxn ang="0">
                      <a:pos x="0" y="6"/>
                    </a:cxn>
                    <a:cxn ang="0">
                      <a:pos x="9" y="0"/>
                    </a:cxn>
                    <a:cxn ang="0">
                      <a:pos x="15" y="3"/>
                    </a:cxn>
                    <a:cxn ang="0">
                      <a:pos x="18" y="21"/>
                    </a:cxn>
                    <a:cxn ang="0">
                      <a:pos x="6" y="33"/>
                    </a:cxn>
                    <a:cxn ang="0">
                      <a:pos x="2" y="24"/>
                    </a:cxn>
                    <a:cxn ang="0">
                      <a:pos x="5" y="15"/>
                    </a:cxn>
                  </a:cxnLst>
                  <a:rect b="b" l="0" r="r" t="0"/>
                  <a:pathLst>
                    <a:path h="33" w="19">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5" name="Freeform 34">
                  <a:extLst>
                    <a:ext uri="{FF2B5EF4-FFF2-40B4-BE49-F238E27FC236}">
                      <a16:creationId xmlns:a16="http://schemas.microsoft.com/office/drawing/2014/main" id="{2ED2430D-2671-4DB0-BEA8-DE54E4CF0D6C}"/>
                    </a:ext>
                  </a:extLst>
                </p:cNvPr>
                <p:cNvSpPr/>
                <p:nvPr/>
              </p:nvSpPr>
              <p:spPr bwMode="auto">
                <a:xfrm>
                  <a:off x="4429125" y="2171700"/>
                  <a:ext cx="12700" cy="9525"/>
                </a:xfrm>
                <a:custGeom>
                  <a:cxnLst>
                    <a:cxn ang="0">
                      <a:pos x="9" y="5"/>
                    </a:cxn>
                    <a:cxn ang="0">
                      <a:pos x="6" y="7"/>
                    </a:cxn>
                    <a:cxn ang="0">
                      <a:pos x="0" y="3"/>
                    </a:cxn>
                    <a:cxn ang="0">
                      <a:pos x="7" y="0"/>
                    </a:cxn>
                    <a:cxn ang="0">
                      <a:pos x="9" y="5"/>
                    </a:cxn>
                  </a:cxnLst>
                  <a:rect b="b" l="0" r="r" t="0"/>
                  <a:pathLst>
                    <a:path h="7" w="9">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6" name="Freeform 35">
                  <a:extLst>
                    <a:ext uri="{FF2B5EF4-FFF2-40B4-BE49-F238E27FC236}">
                      <a16:creationId xmlns:a16="http://schemas.microsoft.com/office/drawing/2014/main" id="{DB1D3C56-A95E-4146-BCBC-6EDB51E3745B}"/>
                    </a:ext>
                  </a:extLst>
                </p:cNvPr>
                <p:cNvSpPr/>
                <p:nvPr/>
              </p:nvSpPr>
              <p:spPr bwMode="auto">
                <a:xfrm>
                  <a:off x="4551363" y="1833563"/>
                  <a:ext cx="15875" cy="19050"/>
                </a:xfrm>
                <a:custGeom>
                  <a:cxnLst>
                    <a:cxn ang="0">
                      <a:pos x="11" y="10"/>
                    </a:cxn>
                    <a:cxn ang="0">
                      <a:pos x="0" y="5"/>
                    </a:cxn>
                    <a:cxn ang="0">
                      <a:pos x="0" y="0"/>
                    </a:cxn>
                    <a:cxn ang="0">
                      <a:pos x="9" y="0"/>
                    </a:cxn>
                    <a:cxn ang="0">
                      <a:pos x="12" y="9"/>
                    </a:cxn>
                    <a:cxn ang="0">
                      <a:pos x="11" y="14"/>
                    </a:cxn>
                    <a:cxn ang="0">
                      <a:pos x="11" y="10"/>
                    </a:cxn>
                  </a:cxnLst>
                  <a:rect b="b" l="0" r="r" t="0"/>
                  <a:pathLst>
                    <a:path h="14" w="12">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7" name="Freeform 37">
                  <a:extLst>
                    <a:ext uri="{FF2B5EF4-FFF2-40B4-BE49-F238E27FC236}">
                      <a16:creationId xmlns:a16="http://schemas.microsoft.com/office/drawing/2014/main" id="{8C4B1A3E-0BEA-4E66-A8A9-D75D221444E6}"/>
                    </a:ext>
                  </a:extLst>
                </p:cNvPr>
                <p:cNvSpPr/>
                <p:nvPr/>
              </p:nvSpPr>
              <p:spPr bwMode="auto">
                <a:xfrm>
                  <a:off x="4684713" y="1773238"/>
                  <a:ext cx="15875" cy="23813"/>
                </a:xfrm>
                <a:custGeom>
                  <a:cxnLst>
                    <a:cxn ang="0">
                      <a:pos x="8" y="6"/>
                    </a:cxn>
                    <a:cxn ang="0">
                      <a:pos x="1" y="17"/>
                    </a:cxn>
                    <a:cxn ang="0">
                      <a:pos x="1" y="11"/>
                    </a:cxn>
                    <a:cxn ang="0">
                      <a:pos x="11" y="0"/>
                    </a:cxn>
                    <a:cxn ang="0">
                      <a:pos x="8" y="6"/>
                    </a:cxn>
                  </a:cxnLst>
                  <a:rect b="b" l="0" r="r" t="0"/>
                  <a:pathLst>
                    <a:path h="17" w="11">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8" name="Freeform 38">
                  <a:extLst>
                    <a:ext uri="{FF2B5EF4-FFF2-40B4-BE49-F238E27FC236}">
                      <a16:creationId xmlns:a16="http://schemas.microsoft.com/office/drawing/2014/main" id="{5CCDEE7F-0536-43B5-87B0-26B9967CD9D3}"/>
                    </a:ext>
                  </a:extLst>
                </p:cNvPr>
                <p:cNvSpPr/>
                <p:nvPr/>
              </p:nvSpPr>
              <p:spPr bwMode="auto">
                <a:xfrm>
                  <a:off x="4746625" y="1744663"/>
                  <a:ext cx="20638" cy="26988"/>
                </a:xfrm>
                <a:custGeom>
                  <a:cxnLst>
                    <a:cxn ang="0">
                      <a:pos x="12" y="10"/>
                    </a:cxn>
                    <a:cxn ang="0">
                      <a:pos x="12" y="16"/>
                    </a:cxn>
                    <a:cxn ang="0">
                      <a:pos x="5" y="20"/>
                    </a:cxn>
                    <a:cxn ang="0">
                      <a:pos x="0" y="13"/>
                    </a:cxn>
                    <a:cxn ang="0">
                      <a:pos x="10" y="10"/>
                    </a:cxn>
                    <a:cxn ang="0">
                      <a:pos x="7" y="5"/>
                    </a:cxn>
                    <a:cxn ang="0">
                      <a:pos x="11" y="0"/>
                    </a:cxn>
                    <a:cxn ang="0">
                      <a:pos x="16" y="5"/>
                    </a:cxn>
                    <a:cxn ang="0">
                      <a:pos x="12" y="10"/>
                    </a:cxn>
                  </a:cxnLst>
                  <a:rect b="b" l="0" r="r" t="0"/>
                  <a:pathLst>
                    <a:path h="20" w="16">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grpSp>
        </p:grpSp>
        <p:grpSp>
          <p:nvGrpSpPr>
            <p:cNvPr id="22" name="Group 363">
              <a:extLst>
                <a:ext uri="{FF2B5EF4-FFF2-40B4-BE49-F238E27FC236}">
                  <a16:creationId xmlns:a16="http://schemas.microsoft.com/office/drawing/2014/main" id="{38AAF4F2-1D3B-4C96-919E-390C656B9153}"/>
                </a:ext>
              </a:extLst>
            </p:cNvPr>
            <p:cNvGrpSpPr/>
            <p:nvPr/>
          </p:nvGrpSpPr>
          <p:grpSpPr>
            <a:xfrm>
              <a:off x="5788997" y="2854864"/>
              <a:ext cx="691373" cy="603958"/>
              <a:chOff x="6275388" y="2879725"/>
              <a:chExt cx="966788" cy="844551"/>
            </a:xfrm>
            <a:solidFill>
              <a:schemeClr val="tx1">
                <a:lumMod val="90000"/>
                <a:lumOff val="10000"/>
              </a:schemeClr>
            </a:solidFill>
          </p:grpSpPr>
          <p:sp>
            <p:nvSpPr>
              <p:cNvPr id="96" name="Freeform 9">
                <a:extLst>
                  <a:ext uri="{FF2B5EF4-FFF2-40B4-BE49-F238E27FC236}">
                    <a16:creationId xmlns:a16="http://schemas.microsoft.com/office/drawing/2014/main" id="{AC5AE10F-C7CF-492B-A99C-1563A2D7976C}"/>
                  </a:ext>
                </a:extLst>
              </p:cNvPr>
              <p:cNvSpPr/>
              <p:nvPr/>
            </p:nvSpPr>
            <p:spPr bwMode="auto">
              <a:xfrm>
                <a:off x="6567488" y="2879725"/>
                <a:ext cx="339725" cy="176213"/>
              </a:xfrm>
              <a:custGeom>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b="b" l="0" r="r" t="0"/>
                <a:pathLst>
                  <a:path h="133" w="255">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grpSp>
            <p:nvGrpSpPr>
              <p:cNvPr id="97" name="Group 361">
                <a:extLst>
                  <a:ext uri="{FF2B5EF4-FFF2-40B4-BE49-F238E27FC236}">
                    <a16:creationId xmlns:a16="http://schemas.microsoft.com/office/drawing/2014/main" id="{45F0A3F2-F475-4D40-BDB5-9ADF6A58A879}"/>
                  </a:ext>
                </a:extLst>
              </p:cNvPr>
              <p:cNvGrpSpPr/>
              <p:nvPr/>
            </p:nvGrpSpPr>
            <p:grpSpPr>
              <a:xfrm>
                <a:off x="6275388" y="2917825"/>
                <a:ext cx="966788" cy="806451"/>
                <a:chOff x="6275388" y="2917825"/>
                <a:chExt cx="966788" cy="806451"/>
              </a:xfrm>
              <a:grpFill/>
            </p:grpSpPr>
            <p:sp>
              <p:nvSpPr>
                <p:cNvPr id="98" name="Freeform 7">
                  <a:extLst>
                    <a:ext uri="{FF2B5EF4-FFF2-40B4-BE49-F238E27FC236}">
                      <a16:creationId xmlns:a16="http://schemas.microsoft.com/office/drawing/2014/main" id="{4455A554-4904-4010-B1D3-736F765992CE}"/>
                    </a:ext>
                  </a:extLst>
                </p:cNvPr>
                <p:cNvSpPr/>
                <p:nvPr/>
              </p:nvSpPr>
              <p:spPr bwMode="auto">
                <a:xfrm>
                  <a:off x="6623050" y="2968625"/>
                  <a:ext cx="11113" cy="25400"/>
                </a:xfrm>
                <a:custGeom>
                  <a:cxnLst>
                    <a:cxn ang="0">
                      <a:pos x="7" y="0"/>
                    </a:cxn>
                    <a:cxn ang="0">
                      <a:pos x="8" y="5"/>
                    </a:cxn>
                    <a:cxn ang="0">
                      <a:pos x="5" y="9"/>
                    </a:cxn>
                    <a:cxn ang="0">
                      <a:pos x="2" y="19"/>
                    </a:cxn>
                    <a:cxn ang="0">
                      <a:pos x="0" y="15"/>
                    </a:cxn>
                    <a:cxn ang="0">
                      <a:pos x="4" y="8"/>
                    </a:cxn>
                    <a:cxn ang="0">
                      <a:pos x="7" y="0"/>
                    </a:cxn>
                  </a:cxnLst>
                  <a:rect b="b" l="0" r="r" t="0"/>
                  <a:pathLst>
                    <a:path h="19" w="8">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9" name="Freeform 8">
                  <a:extLst>
                    <a:ext uri="{FF2B5EF4-FFF2-40B4-BE49-F238E27FC236}">
                      <a16:creationId xmlns:a16="http://schemas.microsoft.com/office/drawing/2014/main" id="{D0FDC17E-9DD0-46D3-A54E-B76A286B7A23}"/>
                    </a:ext>
                  </a:extLst>
                </p:cNvPr>
                <p:cNvSpPr/>
                <p:nvPr/>
              </p:nvSpPr>
              <p:spPr bwMode="auto">
                <a:xfrm>
                  <a:off x="6867525" y="2944813"/>
                  <a:ext cx="65088" cy="38100"/>
                </a:xfrm>
                <a:custGeom>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b="b" l="0" r="r" t="0"/>
                  <a:pathLst>
                    <a:path h="28" w="4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0" name="Freeform 10">
                  <a:extLst>
                    <a:ext uri="{FF2B5EF4-FFF2-40B4-BE49-F238E27FC236}">
                      <a16:creationId xmlns:a16="http://schemas.microsoft.com/office/drawing/2014/main" id="{15D78C21-C6FA-4C36-82A0-AD1701BD4C6F}"/>
                    </a:ext>
                  </a:extLst>
                </p:cNvPr>
                <p:cNvSpPr/>
                <p:nvPr/>
              </p:nvSpPr>
              <p:spPr bwMode="auto">
                <a:xfrm>
                  <a:off x="6911975" y="2917825"/>
                  <a:ext cx="34925" cy="34925"/>
                </a:xfrm>
                <a:custGeom>
                  <a:cxnLst>
                    <a:cxn ang="0">
                      <a:pos x="23" y="25"/>
                    </a:cxn>
                    <a:cxn ang="0">
                      <a:pos x="19" y="17"/>
                    </a:cxn>
                    <a:cxn ang="0">
                      <a:pos x="8" y="6"/>
                    </a:cxn>
                    <a:cxn ang="0">
                      <a:pos x="0" y="0"/>
                    </a:cxn>
                    <a:cxn ang="0">
                      <a:pos x="18" y="13"/>
                    </a:cxn>
                    <a:cxn ang="0">
                      <a:pos x="26" y="22"/>
                    </a:cxn>
                    <a:cxn ang="0">
                      <a:pos x="26" y="25"/>
                    </a:cxn>
                    <a:cxn ang="0">
                      <a:pos x="23" y="25"/>
                    </a:cxn>
                  </a:cxnLst>
                  <a:rect b="b" l="0" r="r" t="0"/>
                  <a:pathLst>
                    <a:path h="26" w="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1" name="Freeform 11">
                  <a:extLst>
                    <a:ext uri="{FF2B5EF4-FFF2-40B4-BE49-F238E27FC236}">
                      <a16:creationId xmlns:a16="http://schemas.microsoft.com/office/drawing/2014/main" id="{371B4C77-0C21-4F6E-9093-A8FB15CE8F5E}"/>
                    </a:ext>
                  </a:extLst>
                </p:cNvPr>
                <p:cNvSpPr/>
                <p:nvPr/>
              </p:nvSpPr>
              <p:spPr bwMode="auto">
                <a:xfrm>
                  <a:off x="6972300" y="2967038"/>
                  <a:ext cx="17463" cy="20638"/>
                </a:xfrm>
                <a:custGeom>
                  <a:cxnLst>
                    <a:cxn ang="0">
                      <a:pos x="7" y="9"/>
                    </a:cxn>
                    <a:cxn ang="0">
                      <a:pos x="1" y="0"/>
                    </a:cxn>
                    <a:cxn ang="0">
                      <a:pos x="13" y="12"/>
                    </a:cxn>
                    <a:cxn ang="0">
                      <a:pos x="10" y="16"/>
                    </a:cxn>
                    <a:cxn ang="0">
                      <a:pos x="7" y="13"/>
                    </a:cxn>
                    <a:cxn ang="0">
                      <a:pos x="7" y="9"/>
                    </a:cxn>
                  </a:cxnLst>
                  <a:rect b="b" l="0" r="r" t="0"/>
                  <a:pathLst>
                    <a:path h="16" w="13">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2" name="Freeform 12">
                  <a:extLst>
                    <a:ext uri="{FF2B5EF4-FFF2-40B4-BE49-F238E27FC236}">
                      <a16:creationId xmlns:a16="http://schemas.microsoft.com/office/drawing/2014/main" id="{9FD07588-562F-4D2A-A5D6-A25B85E26C82}"/>
                    </a:ext>
                  </a:extLst>
                </p:cNvPr>
                <p:cNvSpPr/>
                <p:nvPr/>
              </p:nvSpPr>
              <p:spPr bwMode="auto">
                <a:xfrm>
                  <a:off x="7086600" y="3046413"/>
                  <a:ext cx="9525" cy="11113"/>
                </a:xfrm>
                <a:custGeom>
                  <a:cxnLst>
                    <a:cxn ang="0">
                      <a:pos x="7" y="6"/>
                    </a:cxn>
                    <a:cxn ang="0">
                      <a:pos x="7" y="9"/>
                    </a:cxn>
                    <a:cxn ang="0">
                      <a:pos x="0" y="0"/>
                    </a:cxn>
                    <a:cxn ang="0">
                      <a:pos x="7" y="6"/>
                    </a:cxn>
                  </a:cxnLst>
                  <a:rect b="b" l="0" r="r" t="0"/>
                  <a:pathLst>
                    <a:path h="9" w="7">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3" name="Freeform 13">
                  <a:extLst>
                    <a:ext uri="{FF2B5EF4-FFF2-40B4-BE49-F238E27FC236}">
                      <a16:creationId xmlns:a16="http://schemas.microsoft.com/office/drawing/2014/main" id="{D67B47CC-06DD-4D31-BB6D-325C32D68F4F}"/>
                    </a:ext>
                  </a:extLst>
                </p:cNvPr>
                <p:cNvSpPr/>
                <p:nvPr/>
              </p:nvSpPr>
              <p:spPr bwMode="auto">
                <a:xfrm>
                  <a:off x="7061200" y="3036888"/>
                  <a:ext cx="20638" cy="9525"/>
                </a:xfrm>
                <a:custGeom>
                  <a:cxnLst>
                    <a:cxn ang="0">
                      <a:pos x="15" y="6"/>
                    </a:cxn>
                    <a:cxn ang="0">
                      <a:pos x="12" y="7"/>
                    </a:cxn>
                    <a:cxn ang="0">
                      <a:pos x="0" y="0"/>
                    </a:cxn>
                    <a:cxn ang="0">
                      <a:pos x="15" y="6"/>
                    </a:cxn>
                  </a:cxnLst>
                  <a:rect b="b" l="0" r="r" t="0"/>
                  <a:pathLst>
                    <a:path h="7" w="15">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4" name="Freeform 14">
                  <a:extLst>
                    <a:ext uri="{FF2B5EF4-FFF2-40B4-BE49-F238E27FC236}">
                      <a16:creationId xmlns:a16="http://schemas.microsoft.com/office/drawing/2014/main" id="{78EFF75F-A1EA-40F5-B0C8-664DD483339B}"/>
                    </a:ext>
                  </a:extLst>
                </p:cNvPr>
                <p:cNvSpPr/>
                <p:nvPr/>
              </p:nvSpPr>
              <p:spPr bwMode="auto">
                <a:xfrm>
                  <a:off x="7064375" y="3013075"/>
                  <a:ext cx="17463" cy="19050"/>
                </a:xfrm>
                <a:custGeom>
                  <a:cxnLst>
                    <a:cxn ang="0">
                      <a:pos x="13" y="14"/>
                    </a:cxn>
                    <a:cxn ang="0">
                      <a:pos x="0" y="0"/>
                    </a:cxn>
                    <a:cxn ang="0">
                      <a:pos x="13" y="14"/>
                    </a:cxn>
                  </a:cxnLst>
                  <a:rect b="b" l="0" r="r" t="0"/>
                  <a:pathLst>
                    <a:path h="14" w="13">
                      <a:moveTo>
                        <a:pt x="13" y="14"/>
                      </a:moveTo>
                      <a:cubicBezTo>
                        <a:pt x="9" y="14"/>
                        <a:pt x="1" y="3"/>
                        <a:pt x="0" y="0"/>
                      </a:cubicBezTo>
                      <a:cubicBezTo>
                        <a:pt x="6" y="3"/>
                        <a:pt x="11" y="7"/>
                        <a:pt x="13" y="1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5" name="Freeform 15">
                  <a:extLst>
                    <a:ext uri="{FF2B5EF4-FFF2-40B4-BE49-F238E27FC236}">
                      <a16:creationId xmlns:a16="http://schemas.microsoft.com/office/drawing/2014/main" id="{6AA1F5BE-BEB3-491A-98A5-FABB498F6113}"/>
                    </a:ext>
                  </a:extLst>
                </p:cNvPr>
                <p:cNvSpPr/>
                <p:nvPr/>
              </p:nvSpPr>
              <p:spPr bwMode="auto">
                <a:xfrm>
                  <a:off x="7027863" y="2998788"/>
                  <a:ext cx="23813" cy="14288"/>
                </a:xfrm>
                <a:custGeom>
                  <a:cxnLst>
                    <a:cxn ang="0">
                      <a:pos x="2" y="0"/>
                    </a:cxn>
                    <a:cxn ang="0">
                      <a:pos x="17" y="9"/>
                    </a:cxn>
                    <a:cxn ang="0">
                      <a:pos x="14" y="10"/>
                    </a:cxn>
                    <a:cxn ang="0">
                      <a:pos x="0" y="1"/>
                    </a:cxn>
                    <a:cxn ang="0">
                      <a:pos x="1" y="1"/>
                    </a:cxn>
                    <a:cxn ang="0">
                      <a:pos x="2" y="0"/>
                    </a:cxn>
                  </a:cxnLst>
                  <a:rect b="b" l="0" r="r" t="0"/>
                  <a:pathLst>
                    <a:path h="10" w="17">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6" name="Freeform 16">
                  <a:extLst>
                    <a:ext uri="{FF2B5EF4-FFF2-40B4-BE49-F238E27FC236}">
                      <a16:creationId xmlns:a16="http://schemas.microsoft.com/office/drawing/2014/main" id="{29886C97-10DC-4B8F-B355-0B0E8352721B}"/>
                    </a:ext>
                  </a:extLst>
                </p:cNvPr>
                <p:cNvSpPr/>
                <p:nvPr/>
              </p:nvSpPr>
              <p:spPr bwMode="auto">
                <a:xfrm>
                  <a:off x="7002463" y="2984500"/>
                  <a:ext cx="14288" cy="7938"/>
                </a:xfrm>
                <a:custGeom>
                  <a:cxnLst>
                    <a:cxn ang="0">
                      <a:pos x="0" y="0"/>
                    </a:cxn>
                    <a:cxn ang="0">
                      <a:pos x="11" y="6"/>
                    </a:cxn>
                    <a:cxn ang="0">
                      <a:pos x="7" y="6"/>
                    </a:cxn>
                    <a:cxn ang="0">
                      <a:pos x="0" y="2"/>
                    </a:cxn>
                    <a:cxn ang="0">
                      <a:pos x="3" y="1"/>
                    </a:cxn>
                    <a:cxn ang="0">
                      <a:pos x="0" y="0"/>
                    </a:cxn>
                  </a:cxnLst>
                  <a:rect b="b" l="0" r="r" t="0"/>
                  <a:pathLst>
                    <a:path h="6" w="11">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7" name="Freeform 17">
                  <a:extLst>
                    <a:ext uri="{FF2B5EF4-FFF2-40B4-BE49-F238E27FC236}">
                      <a16:creationId xmlns:a16="http://schemas.microsoft.com/office/drawing/2014/main" id="{E2203BBA-1D51-437D-B273-92BEF72D1885}"/>
                    </a:ext>
                  </a:extLst>
                </p:cNvPr>
                <p:cNvSpPr/>
                <p:nvPr/>
              </p:nvSpPr>
              <p:spPr bwMode="auto">
                <a:xfrm>
                  <a:off x="6800850" y="3594100"/>
                  <a:ext cx="63500" cy="65088"/>
                </a:xfrm>
                <a:custGeom>
                  <a:cxnLst>
                    <a:cxn ang="0">
                      <a:pos x="24" y="7"/>
                    </a:cxn>
                    <a:cxn ang="0">
                      <a:pos x="43" y="3"/>
                    </a:cxn>
                    <a:cxn ang="0">
                      <a:pos x="48" y="16"/>
                    </a:cxn>
                    <a:cxn ang="0">
                      <a:pos x="27" y="49"/>
                    </a:cxn>
                    <a:cxn ang="0">
                      <a:pos x="0" y="7"/>
                    </a:cxn>
                    <a:cxn ang="0">
                      <a:pos x="24" y="7"/>
                    </a:cxn>
                  </a:cxnLst>
                  <a:rect b="b" l="0" r="r" t="0"/>
                  <a:pathLst>
                    <a:path h="49" w="48">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8" name="Freeform 18">
                  <a:extLst>
                    <a:ext uri="{FF2B5EF4-FFF2-40B4-BE49-F238E27FC236}">
                      <a16:creationId xmlns:a16="http://schemas.microsoft.com/office/drawing/2014/main" id="{BC84237A-0210-4C63-9A3E-CF7915362BA2}"/>
                    </a:ext>
                  </a:extLst>
                </p:cNvPr>
                <p:cNvSpPr/>
                <p:nvPr/>
              </p:nvSpPr>
              <p:spPr bwMode="auto">
                <a:xfrm>
                  <a:off x="6275388" y="3057525"/>
                  <a:ext cx="676275" cy="509588"/>
                </a:xfrm>
                <a:custGeom>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b="b" l="0" r="r" t="0"/>
                  <a:pathLst>
                    <a:path h="383" w="508">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9" name="Freeform 19">
                  <a:extLst>
                    <a:ext uri="{FF2B5EF4-FFF2-40B4-BE49-F238E27FC236}">
                      <a16:creationId xmlns:a16="http://schemas.microsoft.com/office/drawing/2014/main" id="{2E454E18-6627-4411-AFB4-1389B83207BB}"/>
                    </a:ext>
                  </a:extLst>
                </p:cNvPr>
                <p:cNvSpPr/>
                <p:nvPr/>
              </p:nvSpPr>
              <p:spPr bwMode="auto">
                <a:xfrm>
                  <a:off x="7043738" y="3598863"/>
                  <a:ext cx="127000" cy="125413"/>
                </a:xfrm>
                <a:custGeom>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b="b" l="0" r="r" t="0"/>
                  <a:pathLst>
                    <a:path h="94" w="96">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10" name="Freeform 20">
                  <a:extLst>
                    <a:ext uri="{FF2B5EF4-FFF2-40B4-BE49-F238E27FC236}">
                      <a16:creationId xmlns:a16="http://schemas.microsoft.com/office/drawing/2014/main" id="{5C283A09-9785-43FC-AC35-D3E545181FFD}"/>
                    </a:ext>
                  </a:extLst>
                </p:cNvPr>
                <p:cNvSpPr/>
                <p:nvPr/>
              </p:nvSpPr>
              <p:spPr bwMode="auto">
                <a:xfrm>
                  <a:off x="7148513" y="3476625"/>
                  <a:ext cx="93663" cy="139700"/>
                </a:xfrm>
                <a:custGeom>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b="b" l="0" r="r" t="0"/>
                  <a:pathLst>
                    <a:path h="104" w="71">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11" name="Freeform 116">
                  <a:extLst>
                    <a:ext uri="{FF2B5EF4-FFF2-40B4-BE49-F238E27FC236}">
                      <a16:creationId xmlns:a16="http://schemas.microsoft.com/office/drawing/2014/main" id="{50DD5EAC-E586-4870-A74A-C1FFD527231E}"/>
                    </a:ext>
                  </a:extLst>
                </p:cNvPr>
                <p:cNvSpPr/>
                <p:nvPr/>
              </p:nvSpPr>
              <p:spPr bwMode="auto">
                <a:xfrm>
                  <a:off x="6856413" y="3582988"/>
                  <a:ext cx="6350" cy="9525"/>
                </a:xfrm>
                <a:custGeom>
                  <a:cxnLst>
                    <a:cxn ang="0">
                      <a:pos x="5" y="0"/>
                    </a:cxn>
                    <a:cxn ang="0">
                      <a:pos x="4" y="7"/>
                    </a:cxn>
                    <a:cxn ang="0">
                      <a:pos x="0" y="0"/>
                    </a:cxn>
                    <a:cxn ang="0">
                      <a:pos x="5" y="0"/>
                    </a:cxn>
                  </a:cxnLst>
                  <a:rect b="b" l="0" r="r" t="0"/>
                  <a:pathLst>
                    <a:path h="7" w="5">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12" name="Freeform 117">
                  <a:extLst>
                    <a:ext uri="{FF2B5EF4-FFF2-40B4-BE49-F238E27FC236}">
                      <a16:creationId xmlns:a16="http://schemas.microsoft.com/office/drawing/2014/main" id="{BFBC0106-4F51-4420-BDBF-E5B7BE6AEA7C}"/>
                    </a:ext>
                  </a:extLst>
                </p:cNvPr>
                <p:cNvSpPr/>
                <p:nvPr/>
              </p:nvSpPr>
              <p:spPr bwMode="auto">
                <a:xfrm>
                  <a:off x="6664325" y="3500438"/>
                  <a:ext cx="22225" cy="11113"/>
                </a:xfrm>
                <a:custGeom>
                  <a:cxnLst>
                    <a:cxn ang="0">
                      <a:pos x="16" y="4"/>
                    </a:cxn>
                    <a:cxn ang="0">
                      <a:pos x="0" y="4"/>
                    </a:cxn>
                    <a:cxn ang="0">
                      <a:pos x="16" y="4"/>
                    </a:cxn>
                  </a:cxnLst>
                  <a:rect b="b" l="0" r="r" t="0"/>
                  <a:pathLst>
                    <a:path h="8" w="16">
                      <a:moveTo>
                        <a:pt x="16" y="4"/>
                      </a:moveTo>
                      <a:cubicBezTo>
                        <a:pt x="11" y="7"/>
                        <a:pt x="4" y="8"/>
                        <a:pt x="0" y="4"/>
                      </a:cubicBezTo>
                      <a:cubicBezTo>
                        <a:pt x="9" y="0"/>
                        <a:pt x="10" y="0"/>
                        <a:pt x="16" y="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13" name="Freeform 118">
                  <a:extLst>
                    <a:ext uri="{FF2B5EF4-FFF2-40B4-BE49-F238E27FC236}">
                      <a16:creationId xmlns:a16="http://schemas.microsoft.com/office/drawing/2014/main" id="{66EFB516-9800-425D-9187-3B707AD6FE17}"/>
                    </a:ext>
                  </a:extLst>
                </p:cNvPr>
                <p:cNvSpPr/>
                <p:nvPr/>
              </p:nvSpPr>
              <p:spPr bwMode="auto">
                <a:xfrm>
                  <a:off x="6556375" y="3065463"/>
                  <a:ext cx="22225" cy="9525"/>
                </a:xfrm>
                <a:custGeom>
                  <a:cxnLst>
                    <a:cxn ang="0">
                      <a:pos x="17" y="1"/>
                    </a:cxn>
                    <a:cxn ang="0">
                      <a:pos x="17" y="7"/>
                    </a:cxn>
                    <a:cxn ang="0">
                      <a:pos x="13" y="7"/>
                    </a:cxn>
                    <a:cxn ang="0">
                      <a:pos x="0" y="3"/>
                    </a:cxn>
                    <a:cxn ang="0">
                      <a:pos x="17" y="1"/>
                    </a:cxn>
                  </a:cxnLst>
                  <a:rect b="b" l="0" r="r" t="0"/>
                  <a:pathLst>
                    <a:path h="7" w="1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grpSp>
        </p:grpSp>
        <p:grpSp>
          <p:nvGrpSpPr>
            <p:cNvPr id="23" name="Group 383">
              <a:extLst>
                <a:ext uri="{FF2B5EF4-FFF2-40B4-BE49-F238E27FC236}">
                  <a16:creationId xmlns:a16="http://schemas.microsoft.com/office/drawing/2014/main" id="{3BA1966D-044C-44D1-AF9A-13B91CA52257}"/>
                </a:ext>
              </a:extLst>
            </p:cNvPr>
            <p:cNvGrpSpPr/>
            <p:nvPr/>
          </p:nvGrpSpPr>
          <p:grpSpPr>
            <a:xfrm>
              <a:off x="4671903" y="1537964"/>
              <a:ext cx="2036653" cy="1439507"/>
              <a:chOff x="4713288" y="1038225"/>
              <a:chExt cx="2847975" cy="2012950"/>
            </a:xfrm>
            <a:solidFill>
              <a:srgbClr val="CA0428"/>
            </a:solidFill>
          </p:grpSpPr>
          <p:sp>
            <p:nvSpPr>
              <p:cNvPr id="24" name="Freeform 101">
                <a:extLst>
                  <a:ext uri="{FF2B5EF4-FFF2-40B4-BE49-F238E27FC236}">
                    <a16:creationId xmlns:a16="http://schemas.microsoft.com/office/drawing/2014/main" id="{BA60866E-140E-437B-83C1-C6E781B70675}"/>
                  </a:ext>
                </a:extLst>
              </p:cNvPr>
              <p:cNvSpPr/>
              <p:nvPr/>
            </p:nvSpPr>
            <p:spPr bwMode="auto">
              <a:xfrm>
                <a:off x="4818063" y="2127250"/>
                <a:ext cx="622300" cy="538163"/>
              </a:xfrm>
              <a:custGeom>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b="b" l="0" r="r" t="0"/>
                <a:pathLst>
                  <a:path h="405" w="467">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5" name="Freeform 102">
                <a:extLst>
                  <a:ext uri="{FF2B5EF4-FFF2-40B4-BE49-F238E27FC236}">
                    <a16:creationId xmlns:a16="http://schemas.microsoft.com/office/drawing/2014/main" id="{B5FA1710-D456-4CD9-AE42-0BCCABE42FBD}"/>
                  </a:ext>
                </a:extLst>
              </p:cNvPr>
              <p:cNvSpPr/>
              <p:nvPr/>
            </p:nvSpPr>
            <p:spPr bwMode="auto">
              <a:xfrm>
                <a:off x="5713413" y="2714625"/>
                <a:ext cx="33338" cy="63500"/>
              </a:xfrm>
              <a:custGeom>
                <a:cxnLst>
                  <a:cxn ang="0">
                    <a:pos x="25" y="30"/>
                  </a:cxn>
                  <a:cxn ang="0">
                    <a:pos x="11" y="48"/>
                  </a:cxn>
                  <a:cxn ang="0">
                    <a:pos x="0" y="35"/>
                  </a:cxn>
                  <a:cxn ang="0">
                    <a:pos x="6" y="0"/>
                  </a:cxn>
                  <a:cxn ang="0">
                    <a:pos x="25" y="30"/>
                  </a:cxn>
                </a:cxnLst>
                <a:rect b="b" l="0" r="r" t="0"/>
                <a:pathLst>
                  <a:path h="48" w="25">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26" name="Freeform 103">
                <a:extLst>
                  <a:ext uri="{FF2B5EF4-FFF2-40B4-BE49-F238E27FC236}">
                    <a16:creationId xmlns:a16="http://schemas.microsoft.com/office/drawing/2014/main" id="{7578A430-3110-4868-8EA3-FEBE068CF111}"/>
                  </a:ext>
                </a:extLst>
              </p:cNvPr>
              <p:cNvSpPr/>
              <p:nvPr/>
            </p:nvSpPr>
            <p:spPr bwMode="auto">
              <a:xfrm>
                <a:off x="5397500" y="2195513"/>
                <a:ext cx="677863" cy="544513"/>
              </a:xfrm>
              <a:custGeom>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b="b" l="0" r="r" t="0"/>
                <a:pathLst>
                  <a:path h="410" w="509">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2" name="Freeform 104">
                <a:extLst>
                  <a:ext uri="{FF2B5EF4-FFF2-40B4-BE49-F238E27FC236}">
                    <a16:creationId xmlns:a16="http://schemas.microsoft.com/office/drawing/2014/main" id="{7C5D3195-C3B0-41A9-B825-6C2DAAEB0EFF}"/>
                  </a:ext>
                </a:extLst>
              </p:cNvPr>
              <p:cNvSpPr/>
              <p:nvPr/>
            </p:nvSpPr>
            <p:spPr bwMode="auto">
              <a:xfrm>
                <a:off x="5975350" y="2781300"/>
                <a:ext cx="177800" cy="192088"/>
              </a:xfrm>
              <a:custGeom>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b="b" l="0" r="r" t="0"/>
                <a:pathLst>
                  <a:path h="144" w="133">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3" name="Freeform 105">
                <a:extLst>
                  <a:ext uri="{FF2B5EF4-FFF2-40B4-BE49-F238E27FC236}">
                    <a16:creationId xmlns:a16="http://schemas.microsoft.com/office/drawing/2014/main" id="{3F6D1E4D-E7FC-40DD-ABE2-AFD7A678274E}"/>
                  </a:ext>
                </a:extLst>
              </p:cNvPr>
              <p:cNvSpPr/>
              <p:nvPr/>
            </p:nvSpPr>
            <p:spPr bwMode="auto">
              <a:xfrm>
                <a:off x="6203950" y="2757488"/>
                <a:ext cx="169863" cy="188913"/>
              </a:xfrm>
              <a:custGeom>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b="b" l="0" r="r" t="0"/>
                <a:pathLst>
                  <a:path h="141" w="127">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4" name="Freeform 106">
                <a:extLst>
                  <a:ext uri="{FF2B5EF4-FFF2-40B4-BE49-F238E27FC236}">
                    <a16:creationId xmlns:a16="http://schemas.microsoft.com/office/drawing/2014/main" id="{17551266-FF9C-497D-B8DC-4A20FB90B9AE}"/>
                  </a:ext>
                </a:extLst>
              </p:cNvPr>
              <p:cNvSpPr/>
              <p:nvPr/>
            </p:nvSpPr>
            <p:spPr bwMode="auto">
              <a:xfrm>
                <a:off x="6367463" y="2847975"/>
                <a:ext cx="106363" cy="123825"/>
              </a:xfrm>
              <a:custGeom>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b="b" l="0" r="r" t="0"/>
                <a:pathLst>
                  <a:path h="93" w="79">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5" name="Freeform 107">
                <a:extLst>
                  <a:ext uri="{FF2B5EF4-FFF2-40B4-BE49-F238E27FC236}">
                    <a16:creationId xmlns:a16="http://schemas.microsoft.com/office/drawing/2014/main" id="{C352506A-E812-4752-B7D2-8CBE36DA1863}"/>
                  </a:ext>
                </a:extLst>
              </p:cNvPr>
              <p:cNvSpPr/>
              <p:nvPr/>
            </p:nvSpPr>
            <p:spPr bwMode="auto">
              <a:xfrm>
                <a:off x="6145213" y="2973388"/>
                <a:ext cx="171450" cy="49213"/>
              </a:xfrm>
              <a:custGeom>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b="b" l="0" r="r" t="0"/>
                <a:pathLst>
                  <a:path h="37" w="128">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6" name="Freeform 108">
                <a:extLst>
                  <a:ext uri="{FF2B5EF4-FFF2-40B4-BE49-F238E27FC236}">
                    <a16:creationId xmlns:a16="http://schemas.microsoft.com/office/drawing/2014/main" id="{8FD5F505-9661-450E-8FBE-F05828E4634E}"/>
                  </a:ext>
                </a:extLst>
              </p:cNvPr>
              <p:cNvSpPr/>
              <p:nvPr/>
            </p:nvSpPr>
            <p:spPr bwMode="auto">
              <a:xfrm>
                <a:off x="6386513" y="3013075"/>
                <a:ext cx="52388" cy="12700"/>
              </a:xfrm>
              <a:custGeom>
                <a:cxnLst>
                  <a:cxn ang="0">
                    <a:pos x="26" y="9"/>
                  </a:cxn>
                  <a:cxn ang="0">
                    <a:pos x="10" y="9"/>
                  </a:cxn>
                  <a:cxn ang="0">
                    <a:pos x="0" y="4"/>
                  </a:cxn>
                  <a:cxn ang="0">
                    <a:pos x="8" y="1"/>
                  </a:cxn>
                  <a:cxn ang="0">
                    <a:pos x="26" y="4"/>
                  </a:cxn>
                  <a:cxn ang="0">
                    <a:pos x="39" y="0"/>
                  </a:cxn>
                  <a:cxn ang="0">
                    <a:pos x="26" y="9"/>
                  </a:cxn>
                </a:cxnLst>
                <a:rect b="b" l="0" r="r" t="0"/>
                <a:pathLst>
                  <a:path h="9" w="3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7" name="Freeform 109">
                <a:extLst>
                  <a:ext uri="{FF2B5EF4-FFF2-40B4-BE49-F238E27FC236}">
                    <a16:creationId xmlns:a16="http://schemas.microsoft.com/office/drawing/2014/main" id="{28C92525-22F6-448C-8CED-7C2030BF4FF5}"/>
                  </a:ext>
                </a:extLst>
              </p:cNvPr>
              <p:cNvSpPr/>
              <p:nvPr/>
            </p:nvSpPr>
            <p:spPr bwMode="auto">
              <a:xfrm>
                <a:off x="6335713" y="3016250"/>
                <a:ext cx="36513" cy="12700"/>
              </a:xfrm>
              <a:custGeom>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b="b" l="0" r="r" t="0"/>
                <a:pathLst>
                  <a:path h="9" w="27">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8" name="Freeform 110">
                <a:extLst>
                  <a:ext uri="{FF2B5EF4-FFF2-40B4-BE49-F238E27FC236}">
                    <a16:creationId xmlns:a16="http://schemas.microsoft.com/office/drawing/2014/main" id="{92F6AFE3-B0FD-4E65-88E5-6893353E3DA4}"/>
                  </a:ext>
                </a:extLst>
              </p:cNvPr>
              <p:cNvSpPr/>
              <p:nvPr/>
            </p:nvSpPr>
            <p:spPr bwMode="auto">
              <a:xfrm>
                <a:off x="6373813" y="3030538"/>
                <a:ext cx="26988" cy="19050"/>
              </a:xfrm>
              <a:custGeom>
                <a:cxnLst>
                  <a:cxn ang="0">
                    <a:pos x="15" y="14"/>
                  </a:cxn>
                  <a:cxn ang="0">
                    <a:pos x="12" y="9"/>
                  </a:cxn>
                  <a:cxn ang="0">
                    <a:pos x="0" y="4"/>
                  </a:cxn>
                  <a:cxn ang="0">
                    <a:pos x="9" y="1"/>
                  </a:cxn>
                  <a:cxn ang="0">
                    <a:pos x="13" y="1"/>
                  </a:cxn>
                  <a:cxn ang="0">
                    <a:pos x="20" y="11"/>
                  </a:cxn>
                  <a:cxn ang="0">
                    <a:pos x="16" y="14"/>
                  </a:cxn>
                  <a:cxn ang="0">
                    <a:pos x="15" y="14"/>
                  </a:cxn>
                </a:cxnLst>
                <a:rect b="b" l="0" r="r" t="0"/>
                <a:pathLst>
                  <a:path h="14" w="20">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39" name="Freeform 111">
                <a:extLst>
                  <a:ext uri="{FF2B5EF4-FFF2-40B4-BE49-F238E27FC236}">
                    <a16:creationId xmlns:a16="http://schemas.microsoft.com/office/drawing/2014/main" id="{5AD5DF8A-C424-4645-8FBC-B76682169815}"/>
                  </a:ext>
                </a:extLst>
              </p:cNvPr>
              <p:cNvSpPr/>
              <p:nvPr/>
            </p:nvSpPr>
            <p:spPr bwMode="auto">
              <a:xfrm>
                <a:off x="6323013" y="3014663"/>
                <a:ext cx="11113" cy="11113"/>
              </a:xfrm>
              <a:custGeom>
                <a:cxnLst>
                  <a:cxn ang="0">
                    <a:pos x="0" y="0"/>
                  </a:cxn>
                  <a:cxn ang="0">
                    <a:pos x="4" y="0"/>
                  </a:cxn>
                  <a:cxn ang="0">
                    <a:pos x="8" y="3"/>
                  </a:cxn>
                  <a:cxn ang="0">
                    <a:pos x="3" y="8"/>
                  </a:cxn>
                  <a:cxn ang="0">
                    <a:pos x="0" y="5"/>
                  </a:cxn>
                  <a:cxn ang="0">
                    <a:pos x="0" y="0"/>
                  </a:cxn>
                </a:cxnLst>
                <a:rect b="b" l="0" r="r" t="0"/>
                <a:pathLst>
                  <a:path h="8" w="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0" name="Freeform 112">
                <a:extLst>
                  <a:ext uri="{FF2B5EF4-FFF2-40B4-BE49-F238E27FC236}">
                    <a16:creationId xmlns:a16="http://schemas.microsoft.com/office/drawing/2014/main" id="{628C5CE8-D7E6-42B9-9CB8-BE62FD79BA63}"/>
                  </a:ext>
                </a:extLst>
              </p:cNvPr>
              <p:cNvSpPr/>
              <p:nvPr/>
            </p:nvSpPr>
            <p:spPr bwMode="auto">
              <a:xfrm>
                <a:off x="6448425" y="3016250"/>
                <a:ext cx="58738" cy="34925"/>
              </a:xfrm>
              <a:custGeom>
                <a:cxnLst>
                  <a:cxn ang="0">
                    <a:pos x="19" y="13"/>
                  </a:cxn>
                  <a:cxn ang="0">
                    <a:pos x="17" y="19"/>
                  </a:cxn>
                  <a:cxn ang="0">
                    <a:pos x="3" y="26"/>
                  </a:cxn>
                  <a:cxn ang="0">
                    <a:pos x="0" y="22"/>
                  </a:cxn>
                  <a:cxn ang="0">
                    <a:pos x="15" y="10"/>
                  </a:cxn>
                  <a:cxn ang="0">
                    <a:pos x="17" y="6"/>
                  </a:cxn>
                  <a:cxn ang="0">
                    <a:pos x="45" y="3"/>
                  </a:cxn>
                  <a:cxn ang="0">
                    <a:pos x="19" y="13"/>
                  </a:cxn>
                </a:cxnLst>
                <a:rect b="b" l="0" r="r" t="0"/>
                <a:pathLst>
                  <a:path h="26" w="45">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1" name="Freeform 113">
                <a:extLst>
                  <a:ext uri="{FF2B5EF4-FFF2-40B4-BE49-F238E27FC236}">
                    <a16:creationId xmlns:a16="http://schemas.microsoft.com/office/drawing/2014/main" id="{FFAAF7E4-5242-4240-9F76-4C420ADBDDF8}"/>
                  </a:ext>
                </a:extLst>
              </p:cNvPr>
              <p:cNvSpPr/>
              <p:nvPr/>
            </p:nvSpPr>
            <p:spPr bwMode="auto">
              <a:xfrm>
                <a:off x="6489700" y="2922588"/>
                <a:ext cx="17463" cy="19050"/>
              </a:xfrm>
              <a:custGeom>
                <a:cxnLst>
                  <a:cxn ang="0">
                    <a:pos x="13" y="8"/>
                  </a:cxn>
                  <a:cxn ang="0">
                    <a:pos x="8" y="14"/>
                  </a:cxn>
                  <a:cxn ang="0">
                    <a:pos x="0" y="5"/>
                  </a:cxn>
                  <a:cxn ang="0">
                    <a:pos x="13" y="8"/>
                  </a:cxn>
                </a:cxnLst>
                <a:rect b="b" l="0" r="r" t="0"/>
                <a:pathLst>
                  <a:path h="14" w="13">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2" name="Freeform 114">
                <a:extLst>
                  <a:ext uri="{FF2B5EF4-FFF2-40B4-BE49-F238E27FC236}">
                    <a16:creationId xmlns:a16="http://schemas.microsoft.com/office/drawing/2014/main" id="{31D05ED3-8BDB-469F-AB0F-7CD33D39CD79}"/>
                  </a:ext>
                </a:extLst>
              </p:cNvPr>
              <p:cNvSpPr/>
              <p:nvPr/>
            </p:nvSpPr>
            <p:spPr bwMode="auto">
              <a:xfrm>
                <a:off x="6519863" y="2924175"/>
                <a:ext cx="47625" cy="14288"/>
              </a:xfrm>
              <a:custGeom>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b="b" l="0" r="r" t="0"/>
                <a:pathLst>
                  <a:path h="10" w="36">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3" name="Freeform 115">
                <a:extLst>
                  <a:ext uri="{FF2B5EF4-FFF2-40B4-BE49-F238E27FC236}">
                    <a16:creationId xmlns:a16="http://schemas.microsoft.com/office/drawing/2014/main" id="{F82C654C-6FBD-45A9-9899-D521194AFA5E}"/>
                  </a:ext>
                </a:extLst>
              </p:cNvPr>
              <p:cNvSpPr/>
              <p:nvPr/>
            </p:nvSpPr>
            <p:spPr bwMode="auto">
              <a:xfrm>
                <a:off x="6513513" y="2836863"/>
                <a:ext cx="19050" cy="46038"/>
              </a:xfrm>
              <a:custGeom>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b="b" l="0" r="r" t="0"/>
                <a:pathLst>
                  <a:path h="35" w="1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4" name="Freeform 119">
                <a:extLst>
                  <a:ext uri="{FF2B5EF4-FFF2-40B4-BE49-F238E27FC236}">
                    <a16:creationId xmlns:a16="http://schemas.microsoft.com/office/drawing/2014/main" id="{E4B1AEF5-6C37-468A-89DE-0ECCBA8B983E}"/>
                  </a:ext>
                </a:extLst>
              </p:cNvPr>
              <p:cNvSpPr/>
              <p:nvPr/>
            </p:nvSpPr>
            <p:spPr bwMode="auto">
              <a:xfrm>
                <a:off x="6424613" y="2709863"/>
                <a:ext cx="76200" cy="71438"/>
              </a:xfrm>
              <a:custGeom>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b="b" l="0" r="r" t="0"/>
                <a:pathLst>
                  <a:path h="52" w="57">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5" name="Freeform 120">
                <a:extLst>
                  <a:ext uri="{FF2B5EF4-FFF2-40B4-BE49-F238E27FC236}">
                    <a16:creationId xmlns:a16="http://schemas.microsoft.com/office/drawing/2014/main" id="{66326D9C-B673-4116-8923-3A40C5ED8F33}"/>
                  </a:ext>
                </a:extLst>
              </p:cNvPr>
              <p:cNvSpPr/>
              <p:nvPr/>
            </p:nvSpPr>
            <p:spPr bwMode="auto">
              <a:xfrm>
                <a:off x="6354763" y="2690813"/>
                <a:ext cx="36513" cy="39688"/>
              </a:xfrm>
              <a:custGeom>
                <a:cxnLst>
                  <a:cxn ang="0">
                    <a:pos x="3" y="29"/>
                  </a:cxn>
                  <a:cxn ang="0">
                    <a:pos x="0" y="29"/>
                  </a:cxn>
                  <a:cxn ang="0">
                    <a:pos x="22" y="5"/>
                  </a:cxn>
                  <a:cxn ang="0">
                    <a:pos x="25" y="0"/>
                  </a:cxn>
                  <a:cxn ang="0">
                    <a:pos x="28" y="6"/>
                  </a:cxn>
                  <a:cxn ang="0">
                    <a:pos x="24" y="9"/>
                  </a:cxn>
                  <a:cxn ang="0">
                    <a:pos x="17" y="13"/>
                  </a:cxn>
                  <a:cxn ang="0">
                    <a:pos x="3" y="29"/>
                  </a:cxn>
                </a:cxnLst>
                <a:rect b="b" l="0" r="r" t="0"/>
                <a:pathLst>
                  <a:path h="28" w="28">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6" name="Freeform 121">
                <a:extLst>
                  <a:ext uri="{FF2B5EF4-FFF2-40B4-BE49-F238E27FC236}">
                    <a16:creationId xmlns:a16="http://schemas.microsoft.com/office/drawing/2014/main" id="{27FFF692-135C-4CEF-B3D0-4C855B0FA8A3}"/>
                  </a:ext>
                </a:extLst>
              </p:cNvPr>
              <p:cNvSpPr/>
              <p:nvPr/>
            </p:nvSpPr>
            <p:spPr bwMode="auto">
              <a:xfrm>
                <a:off x="6383338" y="2563813"/>
                <a:ext cx="71438" cy="101600"/>
              </a:xfrm>
              <a:custGeom>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b="b" l="0" r="r" t="0"/>
                <a:pathLst>
                  <a:path h="76" w="54">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7" name="Freeform 122">
                <a:extLst>
                  <a:ext uri="{FF2B5EF4-FFF2-40B4-BE49-F238E27FC236}">
                    <a16:creationId xmlns:a16="http://schemas.microsoft.com/office/drawing/2014/main" id="{C03FA252-F066-4536-9FA9-A1508365076A}"/>
                  </a:ext>
                </a:extLst>
              </p:cNvPr>
              <p:cNvSpPr/>
              <p:nvPr/>
            </p:nvSpPr>
            <p:spPr bwMode="auto">
              <a:xfrm>
                <a:off x="6457950" y="2665413"/>
                <a:ext cx="23813" cy="41275"/>
              </a:xfrm>
              <a:custGeom>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b="b" l="0" r="r" t="0"/>
                <a:pathLst>
                  <a:path h="30" w="18">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8" name="Freeform 123">
                <a:extLst>
                  <a:ext uri="{FF2B5EF4-FFF2-40B4-BE49-F238E27FC236}">
                    <a16:creationId xmlns:a16="http://schemas.microsoft.com/office/drawing/2014/main" id="{434934F1-21A7-4676-9D72-47C753C4F0F5}"/>
                  </a:ext>
                </a:extLst>
              </p:cNvPr>
              <p:cNvSpPr/>
              <p:nvPr/>
            </p:nvSpPr>
            <p:spPr bwMode="auto">
              <a:xfrm>
                <a:off x="6423025" y="2676525"/>
                <a:ext cx="19050" cy="25400"/>
              </a:xfrm>
              <a:custGeom>
                <a:cxnLst>
                  <a:cxn ang="0">
                    <a:pos x="3" y="1"/>
                  </a:cxn>
                  <a:cxn ang="0">
                    <a:pos x="14" y="7"/>
                  </a:cxn>
                  <a:cxn ang="0">
                    <a:pos x="1" y="19"/>
                  </a:cxn>
                  <a:cxn ang="0">
                    <a:pos x="0" y="2"/>
                  </a:cxn>
                  <a:cxn ang="0">
                    <a:pos x="2" y="0"/>
                  </a:cxn>
                  <a:cxn ang="0">
                    <a:pos x="5" y="2"/>
                  </a:cxn>
                  <a:cxn ang="0">
                    <a:pos x="3" y="1"/>
                  </a:cxn>
                </a:cxnLst>
                <a:rect b="b" l="0" r="r" t="0"/>
                <a:pathLst>
                  <a:path h="19" w="14">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49" name="Freeform 124">
                <a:extLst>
                  <a:ext uri="{FF2B5EF4-FFF2-40B4-BE49-F238E27FC236}">
                    <a16:creationId xmlns:a16="http://schemas.microsoft.com/office/drawing/2014/main" id="{2D1B6498-D3FE-402F-9713-40D654BA648F}"/>
                  </a:ext>
                </a:extLst>
              </p:cNvPr>
              <p:cNvSpPr/>
              <p:nvPr/>
            </p:nvSpPr>
            <p:spPr bwMode="auto">
              <a:xfrm>
                <a:off x="6432550" y="2692400"/>
                <a:ext cx="19050" cy="31750"/>
              </a:xfrm>
              <a:custGeom>
                <a:cxnLst>
                  <a:cxn ang="0">
                    <a:pos x="14" y="5"/>
                  </a:cxn>
                  <a:cxn ang="0">
                    <a:pos x="9" y="17"/>
                  </a:cxn>
                  <a:cxn ang="0">
                    <a:pos x="11" y="22"/>
                  </a:cxn>
                  <a:cxn ang="0">
                    <a:pos x="9" y="24"/>
                  </a:cxn>
                  <a:cxn ang="0">
                    <a:pos x="0" y="14"/>
                  </a:cxn>
                  <a:cxn ang="0">
                    <a:pos x="4" y="12"/>
                  </a:cxn>
                  <a:cxn ang="0">
                    <a:pos x="8" y="1"/>
                  </a:cxn>
                  <a:cxn ang="0">
                    <a:pos x="14" y="5"/>
                  </a:cxn>
                </a:cxnLst>
                <a:rect b="b" l="0" r="r" t="0"/>
                <a:pathLst>
                  <a:path h="24" w="1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0" name="Freeform 125">
                <a:extLst>
                  <a:ext uri="{FF2B5EF4-FFF2-40B4-BE49-F238E27FC236}">
                    <a16:creationId xmlns:a16="http://schemas.microsoft.com/office/drawing/2014/main" id="{C27A757B-7AD3-4441-8E9C-FCCCA972C42A}"/>
                  </a:ext>
                </a:extLst>
              </p:cNvPr>
              <p:cNvSpPr/>
              <p:nvPr/>
            </p:nvSpPr>
            <p:spPr bwMode="auto">
              <a:xfrm>
                <a:off x="6450013" y="2693988"/>
                <a:ext cx="7938" cy="20638"/>
              </a:xfrm>
              <a:custGeom>
                <a:cxnLst>
                  <a:cxn ang="0">
                    <a:pos x="7" y="0"/>
                  </a:cxn>
                  <a:cxn ang="0">
                    <a:pos x="2" y="15"/>
                  </a:cxn>
                  <a:cxn ang="0">
                    <a:pos x="0" y="15"/>
                  </a:cxn>
                  <a:cxn ang="0">
                    <a:pos x="4" y="0"/>
                  </a:cxn>
                  <a:cxn ang="0">
                    <a:pos x="7" y="0"/>
                  </a:cxn>
                </a:cxnLst>
                <a:rect b="b" l="0" r="r" t="0"/>
                <a:pathLst>
                  <a:path h="15" w="7">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1" name="Freeform 126">
                <a:extLst>
                  <a:ext uri="{FF2B5EF4-FFF2-40B4-BE49-F238E27FC236}">
                    <a16:creationId xmlns:a16="http://schemas.microsoft.com/office/drawing/2014/main" id="{6D42C6E9-6950-479F-97C9-18F58961012A}"/>
                  </a:ext>
                </a:extLst>
              </p:cNvPr>
              <p:cNvSpPr/>
              <p:nvPr/>
            </p:nvSpPr>
            <p:spPr bwMode="auto">
              <a:xfrm>
                <a:off x="6454775" y="2706688"/>
                <a:ext cx="11113" cy="11113"/>
              </a:xfrm>
              <a:custGeom>
                <a:cxnLst>
                  <a:cxn ang="0">
                    <a:pos x="8" y="0"/>
                  </a:cxn>
                  <a:cxn ang="0">
                    <a:pos x="2" y="8"/>
                  </a:cxn>
                  <a:cxn ang="0">
                    <a:pos x="0" y="6"/>
                  </a:cxn>
                  <a:cxn ang="0">
                    <a:pos x="3" y="0"/>
                  </a:cxn>
                  <a:cxn ang="0">
                    <a:pos x="8" y="0"/>
                  </a:cxn>
                </a:cxnLst>
                <a:rect b="b" l="0" r="r" t="0"/>
                <a:pathLst>
                  <a:path h="8" w="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2" name="Freeform 127">
                <a:extLst>
                  <a:ext uri="{FF2B5EF4-FFF2-40B4-BE49-F238E27FC236}">
                    <a16:creationId xmlns:a16="http://schemas.microsoft.com/office/drawing/2014/main" id="{2C5FB719-372D-4989-A987-0370FF73D86B}"/>
                  </a:ext>
                </a:extLst>
              </p:cNvPr>
              <p:cNvSpPr/>
              <p:nvPr/>
            </p:nvSpPr>
            <p:spPr bwMode="auto">
              <a:xfrm>
                <a:off x="6442075" y="2665413"/>
                <a:ext cx="12700" cy="17463"/>
              </a:xfrm>
              <a:custGeom>
                <a:cxnLst>
                  <a:cxn ang="0">
                    <a:pos x="0" y="6"/>
                  </a:cxn>
                  <a:cxn ang="0">
                    <a:pos x="0" y="0"/>
                  </a:cxn>
                  <a:cxn ang="0">
                    <a:pos x="4" y="0"/>
                  </a:cxn>
                  <a:cxn ang="0">
                    <a:pos x="10" y="10"/>
                  </a:cxn>
                  <a:cxn ang="0">
                    <a:pos x="6" y="6"/>
                  </a:cxn>
                  <a:cxn ang="0">
                    <a:pos x="0" y="6"/>
                  </a:cxn>
                </a:cxnLst>
                <a:rect b="b" l="0" r="r" t="0"/>
                <a:pathLst>
                  <a:path h="12" w="10">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3" name="Freeform 128">
                <a:extLst>
                  <a:ext uri="{FF2B5EF4-FFF2-40B4-BE49-F238E27FC236}">
                    <a16:creationId xmlns:a16="http://schemas.microsoft.com/office/drawing/2014/main" id="{2F09D8AC-A9B2-4FA5-BD57-EF5D36084A80}"/>
                  </a:ext>
                </a:extLst>
              </p:cNvPr>
              <p:cNvSpPr/>
              <p:nvPr/>
            </p:nvSpPr>
            <p:spPr bwMode="auto">
              <a:xfrm>
                <a:off x="6397625" y="2649538"/>
                <a:ext cx="19050" cy="20638"/>
              </a:xfrm>
              <a:custGeom>
                <a:cxnLst>
                  <a:cxn ang="0">
                    <a:pos x="11" y="15"/>
                  </a:cxn>
                  <a:cxn ang="0">
                    <a:pos x="0" y="0"/>
                  </a:cxn>
                  <a:cxn ang="0">
                    <a:pos x="4" y="0"/>
                  </a:cxn>
                  <a:cxn ang="0">
                    <a:pos x="14" y="7"/>
                  </a:cxn>
                  <a:cxn ang="0">
                    <a:pos x="11" y="15"/>
                  </a:cxn>
                </a:cxnLst>
                <a:rect b="b" l="0" r="r" t="0"/>
                <a:pathLst>
                  <a:path h="15" w="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4" name="Freeform 129">
                <a:extLst>
                  <a:ext uri="{FF2B5EF4-FFF2-40B4-BE49-F238E27FC236}">
                    <a16:creationId xmlns:a16="http://schemas.microsoft.com/office/drawing/2014/main" id="{BE92AC9E-E672-4038-A0A4-F91135C75E52}"/>
                  </a:ext>
                </a:extLst>
              </p:cNvPr>
              <p:cNvSpPr/>
              <p:nvPr/>
            </p:nvSpPr>
            <p:spPr bwMode="auto">
              <a:xfrm>
                <a:off x="6416675" y="2652713"/>
                <a:ext cx="6350" cy="1588"/>
              </a:xfrm>
              <a:custGeom>
                <a:cxnLst>
                  <a:cxn ang="0">
                    <a:pos x="0" y="0"/>
                  </a:cxn>
                  <a:cxn ang="0">
                    <a:pos x="4" y="1"/>
                  </a:cxn>
                  <a:cxn ang="0">
                    <a:pos x="0" y="0"/>
                  </a:cxn>
                </a:cxnLst>
                <a:rect b="b" l="0" r="r" t="0"/>
                <a:pathLst>
                  <a:path h="1" w="4">
                    <a:moveTo>
                      <a:pt x="0" y="0"/>
                    </a:moveTo>
                    <a:cubicBezTo>
                      <a:pt x="1" y="1"/>
                      <a:pt x="3" y="1"/>
                      <a:pt x="4" y="1"/>
                    </a:cubicBezTo>
                    <a:cubicBezTo>
                      <a:pt x="3" y="0"/>
                      <a:pt x="1" y="0"/>
                      <a:pt x="0"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5" name="Freeform 130">
                <a:extLst>
                  <a:ext uri="{FF2B5EF4-FFF2-40B4-BE49-F238E27FC236}">
                    <a16:creationId xmlns:a16="http://schemas.microsoft.com/office/drawing/2014/main" id="{50DF7A0A-FA5D-4E1E-8C85-71DF7B57C599}"/>
                  </a:ext>
                </a:extLst>
              </p:cNvPr>
              <p:cNvSpPr/>
              <p:nvPr/>
            </p:nvSpPr>
            <p:spPr bwMode="auto">
              <a:xfrm>
                <a:off x="6388100" y="2441575"/>
                <a:ext cx="36513" cy="50800"/>
              </a:xfrm>
              <a:custGeom>
                <a:cxnLst>
                  <a:cxn ang="0">
                    <a:pos x="8" y="39"/>
                  </a:cxn>
                  <a:cxn ang="0">
                    <a:pos x="1" y="26"/>
                  </a:cxn>
                  <a:cxn ang="0">
                    <a:pos x="16" y="0"/>
                  </a:cxn>
                  <a:cxn ang="0">
                    <a:pos x="8" y="39"/>
                  </a:cxn>
                </a:cxnLst>
                <a:rect b="b" l="0" r="r" t="0"/>
                <a:pathLst>
                  <a:path h="39" w="27">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6" name="Freeform 131">
                <a:extLst>
                  <a:ext uri="{FF2B5EF4-FFF2-40B4-BE49-F238E27FC236}">
                    <a16:creationId xmlns:a16="http://schemas.microsoft.com/office/drawing/2014/main" id="{25A70706-F1E5-4455-AE09-092062EC5D95}"/>
                  </a:ext>
                </a:extLst>
              </p:cNvPr>
              <p:cNvSpPr/>
              <p:nvPr/>
            </p:nvSpPr>
            <p:spPr bwMode="auto">
              <a:xfrm>
                <a:off x="6194425" y="2532063"/>
                <a:ext cx="41275" cy="34925"/>
              </a:xfrm>
              <a:custGeom>
                <a:cxnLst>
                  <a:cxn ang="0">
                    <a:pos x="2" y="11"/>
                  </a:cxn>
                  <a:cxn ang="0">
                    <a:pos x="26" y="0"/>
                  </a:cxn>
                  <a:cxn ang="0">
                    <a:pos x="31" y="7"/>
                  </a:cxn>
                  <a:cxn ang="0">
                    <a:pos x="11" y="27"/>
                  </a:cxn>
                  <a:cxn ang="0">
                    <a:pos x="2" y="18"/>
                  </a:cxn>
                  <a:cxn ang="0">
                    <a:pos x="2" y="11"/>
                  </a:cxn>
                </a:cxnLst>
                <a:rect b="b" l="0" r="r" t="0"/>
                <a:pathLst>
                  <a:path h="27" w="31">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7" name="Freeform 132">
                <a:extLst>
                  <a:ext uri="{FF2B5EF4-FFF2-40B4-BE49-F238E27FC236}">
                    <a16:creationId xmlns:a16="http://schemas.microsoft.com/office/drawing/2014/main" id="{FB4E2311-DFC9-4B0D-A03C-3F16A52E78D6}"/>
                  </a:ext>
                </a:extLst>
              </p:cNvPr>
              <p:cNvSpPr/>
              <p:nvPr/>
            </p:nvSpPr>
            <p:spPr bwMode="auto">
              <a:xfrm>
                <a:off x="6015038" y="2476500"/>
                <a:ext cx="195263" cy="374650"/>
              </a:xfrm>
              <a:custGeom>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b="b" l="0" r="r" t="0"/>
                <a:pathLst>
                  <a:path h="282" w="147">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8" name="Freeform 133">
                <a:extLst>
                  <a:ext uri="{FF2B5EF4-FFF2-40B4-BE49-F238E27FC236}">
                    <a16:creationId xmlns:a16="http://schemas.microsoft.com/office/drawing/2014/main" id="{D1A829EC-0A38-464B-A0FD-2FCDB43947F5}"/>
                  </a:ext>
                </a:extLst>
              </p:cNvPr>
              <p:cNvSpPr/>
              <p:nvPr/>
            </p:nvSpPr>
            <p:spPr bwMode="auto">
              <a:xfrm>
                <a:off x="6142038" y="2898775"/>
                <a:ext cx="26988" cy="25400"/>
              </a:xfrm>
              <a:custGeom>
                <a:cxnLst>
                  <a:cxn ang="0">
                    <a:pos x="12" y="17"/>
                  </a:cxn>
                  <a:cxn ang="0">
                    <a:pos x="9" y="11"/>
                  </a:cxn>
                  <a:cxn ang="0">
                    <a:pos x="0" y="6"/>
                  </a:cxn>
                  <a:cxn ang="0">
                    <a:pos x="9" y="0"/>
                  </a:cxn>
                  <a:cxn ang="0">
                    <a:pos x="20" y="15"/>
                  </a:cxn>
                  <a:cxn ang="0">
                    <a:pos x="21" y="19"/>
                  </a:cxn>
                  <a:cxn ang="0">
                    <a:pos x="17" y="19"/>
                  </a:cxn>
                  <a:cxn ang="0">
                    <a:pos x="12" y="17"/>
                  </a:cxn>
                </a:cxnLst>
                <a:rect b="b" l="0" r="r" t="0"/>
                <a:pathLst>
                  <a:path h="19" w="21">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9" name="Freeform 134">
                <a:extLst>
                  <a:ext uri="{FF2B5EF4-FFF2-40B4-BE49-F238E27FC236}">
                    <a16:creationId xmlns:a16="http://schemas.microsoft.com/office/drawing/2014/main" id="{82D94361-4611-4D53-988E-BF29734C9844}"/>
                  </a:ext>
                </a:extLst>
              </p:cNvPr>
              <p:cNvSpPr/>
              <p:nvPr/>
            </p:nvSpPr>
            <p:spPr bwMode="auto">
              <a:xfrm>
                <a:off x="6183313" y="2917825"/>
                <a:ext cx="11113" cy="11113"/>
              </a:xfrm>
              <a:custGeom>
                <a:cxnLst>
                  <a:cxn ang="0">
                    <a:pos x="1" y="0"/>
                  </a:cxn>
                  <a:cxn ang="0">
                    <a:pos x="5" y="0"/>
                  </a:cxn>
                  <a:cxn ang="0">
                    <a:pos x="9" y="3"/>
                  </a:cxn>
                  <a:cxn ang="0">
                    <a:pos x="4" y="8"/>
                  </a:cxn>
                  <a:cxn ang="0">
                    <a:pos x="1" y="3"/>
                  </a:cxn>
                  <a:cxn ang="0">
                    <a:pos x="1" y="0"/>
                  </a:cxn>
                </a:cxnLst>
                <a:rect b="b" l="0" r="r" t="0"/>
                <a:pathLst>
                  <a:path h="8" w="9">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0" name="Freeform 135">
                <a:extLst>
                  <a:ext uri="{FF2B5EF4-FFF2-40B4-BE49-F238E27FC236}">
                    <a16:creationId xmlns:a16="http://schemas.microsoft.com/office/drawing/2014/main" id="{6B24C108-99D7-4A4E-9E6F-2C1598FDFB1F}"/>
                  </a:ext>
                </a:extLst>
              </p:cNvPr>
              <p:cNvSpPr/>
              <p:nvPr/>
            </p:nvSpPr>
            <p:spPr bwMode="auto">
              <a:xfrm>
                <a:off x="6035675" y="2892425"/>
                <a:ext cx="9525" cy="15875"/>
              </a:xfrm>
              <a:custGeom>
                <a:cxnLst>
                  <a:cxn ang="0">
                    <a:pos x="1" y="0"/>
                  </a:cxn>
                  <a:cxn ang="0">
                    <a:pos x="8" y="12"/>
                  </a:cxn>
                  <a:cxn ang="0">
                    <a:pos x="0" y="2"/>
                  </a:cxn>
                  <a:cxn ang="0">
                    <a:pos x="0" y="0"/>
                  </a:cxn>
                  <a:cxn ang="0">
                    <a:pos x="3" y="0"/>
                  </a:cxn>
                  <a:cxn ang="0">
                    <a:pos x="3" y="2"/>
                  </a:cxn>
                  <a:cxn ang="0">
                    <a:pos x="1" y="0"/>
                  </a:cxn>
                </a:cxnLst>
                <a:rect b="b" l="0" r="r" t="0"/>
                <a:pathLst>
                  <a:path h="12" w="8">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1" name="Freeform 136">
                <a:extLst>
                  <a:ext uri="{FF2B5EF4-FFF2-40B4-BE49-F238E27FC236}">
                    <a16:creationId xmlns:a16="http://schemas.microsoft.com/office/drawing/2014/main" id="{ECF70A41-F311-457E-AF81-9E0BD7F53EF7}"/>
                  </a:ext>
                </a:extLst>
              </p:cNvPr>
              <p:cNvSpPr/>
              <p:nvPr/>
            </p:nvSpPr>
            <p:spPr bwMode="auto">
              <a:xfrm>
                <a:off x="6013450" y="2855913"/>
                <a:ext cx="15875" cy="15875"/>
              </a:xfrm>
              <a:custGeom>
                <a:cxnLst>
                  <a:cxn ang="0">
                    <a:pos x="2" y="0"/>
                  </a:cxn>
                  <a:cxn ang="0">
                    <a:pos x="8" y="11"/>
                  </a:cxn>
                  <a:cxn ang="0">
                    <a:pos x="0" y="1"/>
                  </a:cxn>
                  <a:cxn ang="0">
                    <a:pos x="0" y="1"/>
                  </a:cxn>
                  <a:cxn ang="0">
                    <a:pos x="2" y="0"/>
                  </a:cxn>
                </a:cxnLst>
                <a:rect b="b" l="0" r="r" t="0"/>
                <a:pathLst>
                  <a:path h="11" w="12">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2" name="Freeform 137">
                <a:extLst>
                  <a:ext uri="{FF2B5EF4-FFF2-40B4-BE49-F238E27FC236}">
                    <a16:creationId xmlns:a16="http://schemas.microsoft.com/office/drawing/2014/main" id="{72C830D8-259F-4EE1-B404-D6867A273069}"/>
                  </a:ext>
                </a:extLst>
              </p:cNvPr>
              <p:cNvSpPr/>
              <p:nvPr/>
            </p:nvSpPr>
            <p:spPr bwMode="auto">
              <a:xfrm>
                <a:off x="6548438" y="2284413"/>
                <a:ext cx="41275" cy="49213"/>
              </a:xfrm>
              <a:custGeom>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b="b" l="0" r="r" t="0"/>
                <a:pathLst>
                  <a:path h="37" w="30">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3" name="Freeform 138">
                <a:extLst>
                  <a:ext uri="{FF2B5EF4-FFF2-40B4-BE49-F238E27FC236}">
                    <a16:creationId xmlns:a16="http://schemas.microsoft.com/office/drawing/2014/main" id="{36DE5059-CAB6-4CBC-8AB4-6ADFDA2FBD9A}"/>
                  </a:ext>
                </a:extLst>
              </p:cNvPr>
              <p:cNvSpPr/>
              <p:nvPr/>
            </p:nvSpPr>
            <p:spPr bwMode="auto">
              <a:xfrm>
                <a:off x="6596063" y="2271713"/>
                <a:ext cx="42863" cy="30163"/>
              </a:xfrm>
              <a:custGeom>
                <a:cxnLst>
                  <a:cxn ang="0">
                    <a:pos x="23" y="15"/>
                  </a:cxn>
                  <a:cxn ang="0">
                    <a:pos x="17" y="12"/>
                  </a:cxn>
                  <a:cxn ang="0">
                    <a:pos x="6" y="23"/>
                  </a:cxn>
                  <a:cxn ang="0">
                    <a:pos x="3" y="17"/>
                  </a:cxn>
                  <a:cxn ang="0">
                    <a:pos x="0" y="12"/>
                  </a:cxn>
                  <a:cxn ang="0">
                    <a:pos x="8" y="5"/>
                  </a:cxn>
                  <a:cxn ang="0">
                    <a:pos x="23" y="0"/>
                  </a:cxn>
                  <a:cxn ang="0">
                    <a:pos x="23" y="15"/>
                  </a:cxn>
                </a:cxnLst>
                <a:rect b="b" l="0" r="r" t="0"/>
                <a:pathLst>
                  <a:path h="23" w="3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4" name="Freeform 139">
                <a:extLst>
                  <a:ext uri="{FF2B5EF4-FFF2-40B4-BE49-F238E27FC236}">
                    <a16:creationId xmlns:a16="http://schemas.microsoft.com/office/drawing/2014/main" id="{3420A8CB-9F24-4DFD-AD00-2BC4A96C86F2}"/>
                  </a:ext>
                </a:extLst>
              </p:cNvPr>
              <p:cNvSpPr/>
              <p:nvPr/>
            </p:nvSpPr>
            <p:spPr bwMode="auto">
              <a:xfrm>
                <a:off x="6572250" y="2136775"/>
                <a:ext cx="185738" cy="153988"/>
              </a:xfrm>
              <a:custGeom>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b="b" l="0" r="r" t="0"/>
                <a:pathLst>
                  <a:path h="115" w="140">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5" name="Freeform 140">
                <a:extLst>
                  <a:ext uri="{FF2B5EF4-FFF2-40B4-BE49-F238E27FC236}">
                    <a16:creationId xmlns:a16="http://schemas.microsoft.com/office/drawing/2014/main" id="{7D9C9CB3-9A49-4FAE-832C-38FB436065D6}"/>
                  </a:ext>
                </a:extLst>
              </p:cNvPr>
              <p:cNvSpPr/>
              <p:nvPr/>
            </p:nvSpPr>
            <p:spPr bwMode="auto">
              <a:xfrm>
                <a:off x="6721475" y="2054225"/>
                <a:ext cx="96838" cy="80963"/>
              </a:xfrm>
              <a:custGeom>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b="b" l="0" r="r" t="0"/>
                <a:pathLst>
                  <a:path h="61" w="72">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6" name="Freeform 141">
                <a:extLst>
                  <a:ext uri="{FF2B5EF4-FFF2-40B4-BE49-F238E27FC236}">
                    <a16:creationId xmlns:a16="http://schemas.microsoft.com/office/drawing/2014/main" id="{021C8542-7B28-4A57-AC42-C24B8E4EE18E}"/>
                  </a:ext>
                </a:extLst>
              </p:cNvPr>
              <p:cNvSpPr/>
              <p:nvPr/>
            </p:nvSpPr>
            <p:spPr bwMode="auto">
              <a:xfrm>
                <a:off x="6816725" y="2073275"/>
                <a:ext cx="15875" cy="14288"/>
              </a:xfrm>
              <a:custGeom>
                <a:cxnLst>
                  <a:cxn ang="0">
                    <a:pos x="10" y="0"/>
                  </a:cxn>
                  <a:cxn ang="0">
                    <a:pos x="12" y="2"/>
                  </a:cxn>
                  <a:cxn ang="0">
                    <a:pos x="1" y="11"/>
                  </a:cxn>
                  <a:cxn ang="0">
                    <a:pos x="1" y="7"/>
                  </a:cxn>
                  <a:cxn ang="0">
                    <a:pos x="11" y="0"/>
                  </a:cxn>
                  <a:cxn ang="0">
                    <a:pos x="10" y="0"/>
                  </a:cxn>
                </a:cxnLst>
                <a:rect b="b" l="0" r="r" t="0"/>
                <a:pathLst>
                  <a:path h="11" w="12">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7" name="Freeform 142">
                <a:extLst>
                  <a:ext uri="{FF2B5EF4-FFF2-40B4-BE49-F238E27FC236}">
                    <a16:creationId xmlns:a16="http://schemas.microsoft.com/office/drawing/2014/main" id="{74C6821A-27A6-440C-A1E1-101D0FE7766F}"/>
                  </a:ext>
                </a:extLst>
              </p:cNvPr>
              <p:cNvSpPr/>
              <p:nvPr/>
            </p:nvSpPr>
            <p:spPr bwMode="auto">
              <a:xfrm>
                <a:off x="6848475" y="2052638"/>
                <a:ext cx="22225" cy="15875"/>
              </a:xfrm>
              <a:custGeom>
                <a:cxnLst>
                  <a:cxn ang="0">
                    <a:pos x="17" y="3"/>
                  </a:cxn>
                  <a:cxn ang="0">
                    <a:pos x="1" y="12"/>
                  </a:cxn>
                  <a:cxn ang="0">
                    <a:pos x="1" y="10"/>
                  </a:cxn>
                  <a:cxn ang="0">
                    <a:pos x="10" y="0"/>
                  </a:cxn>
                  <a:cxn ang="0">
                    <a:pos x="17" y="0"/>
                  </a:cxn>
                  <a:cxn ang="0">
                    <a:pos x="17" y="3"/>
                  </a:cxn>
                </a:cxnLst>
                <a:rect b="b" l="0" r="r" t="0"/>
                <a:pathLst>
                  <a:path h="12" w="17">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8" name="Freeform 143">
                <a:extLst>
                  <a:ext uri="{FF2B5EF4-FFF2-40B4-BE49-F238E27FC236}">
                    <a16:creationId xmlns:a16="http://schemas.microsoft.com/office/drawing/2014/main" id="{3E864FC1-3EC0-4E28-91A2-28907FA1214D}"/>
                  </a:ext>
                </a:extLst>
              </p:cNvPr>
              <p:cNvSpPr/>
              <p:nvPr/>
            </p:nvSpPr>
            <p:spPr bwMode="auto">
              <a:xfrm>
                <a:off x="6888163" y="2035175"/>
                <a:ext cx="12700" cy="11113"/>
              </a:xfrm>
              <a:custGeom>
                <a:cxnLst>
                  <a:cxn ang="0">
                    <a:pos x="1" y="6"/>
                  </a:cxn>
                  <a:cxn ang="0">
                    <a:pos x="2" y="3"/>
                  </a:cxn>
                  <a:cxn ang="0">
                    <a:pos x="9" y="0"/>
                  </a:cxn>
                  <a:cxn ang="0">
                    <a:pos x="1" y="9"/>
                  </a:cxn>
                  <a:cxn ang="0">
                    <a:pos x="1" y="6"/>
                  </a:cxn>
                </a:cxnLst>
                <a:rect b="b" l="0" r="r" t="0"/>
                <a:pathLst>
                  <a:path h="9" w="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9" name="Freeform 144">
                <a:extLst>
                  <a:ext uri="{FF2B5EF4-FFF2-40B4-BE49-F238E27FC236}">
                    <a16:creationId xmlns:a16="http://schemas.microsoft.com/office/drawing/2014/main" id="{4FFE8220-8DE0-445C-8B15-494D66787C37}"/>
                  </a:ext>
                </a:extLst>
              </p:cNvPr>
              <p:cNvSpPr/>
              <p:nvPr/>
            </p:nvSpPr>
            <p:spPr bwMode="auto">
              <a:xfrm>
                <a:off x="6753225" y="1855788"/>
                <a:ext cx="47625" cy="184150"/>
              </a:xfrm>
              <a:custGeom>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b="b" l="0" r="r" t="0"/>
                <a:pathLst>
                  <a:path h="138" w="36">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0" name="Freeform 145">
                <a:extLst>
                  <a:ext uri="{FF2B5EF4-FFF2-40B4-BE49-F238E27FC236}">
                    <a16:creationId xmlns:a16="http://schemas.microsoft.com/office/drawing/2014/main" id="{2D47833A-15AD-470F-93A6-5160120597C2}"/>
                  </a:ext>
                </a:extLst>
              </p:cNvPr>
              <p:cNvSpPr/>
              <p:nvPr/>
            </p:nvSpPr>
            <p:spPr bwMode="auto">
              <a:xfrm>
                <a:off x="5241925" y="1219200"/>
                <a:ext cx="292100" cy="214313"/>
              </a:xfrm>
              <a:custGeom>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b="b" l="0" r="r" t="0"/>
                <a:pathLst>
                  <a:path h="161" w="220">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1" name="Freeform 146">
                <a:extLst>
                  <a:ext uri="{FF2B5EF4-FFF2-40B4-BE49-F238E27FC236}">
                    <a16:creationId xmlns:a16="http://schemas.microsoft.com/office/drawing/2014/main" id="{F338A360-8FF1-434D-8BF8-5FF1ED0B9E05}"/>
                  </a:ext>
                </a:extLst>
              </p:cNvPr>
              <p:cNvSpPr/>
              <p:nvPr/>
            </p:nvSpPr>
            <p:spPr bwMode="auto">
              <a:xfrm>
                <a:off x="4713288" y="1196975"/>
                <a:ext cx="2847975" cy="1058863"/>
              </a:xfrm>
              <a:custGeom>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b="b" l="0" r="r" t="0"/>
                <a:pathLst>
                  <a:path h="795" w="2139">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2" name="Freeform 147">
                <a:extLst>
                  <a:ext uri="{FF2B5EF4-FFF2-40B4-BE49-F238E27FC236}">
                    <a16:creationId xmlns:a16="http://schemas.microsoft.com/office/drawing/2014/main" id="{BEEB757E-0FC8-49BD-BB28-2F2B45F0E2AD}"/>
                  </a:ext>
                </a:extLst>
              </p:cNvPr>
              <p:cNvSpPr/>
              <p:nvPr/>
            </p:nvSpPr>
            <p:spPr bwMode="auto">
              <a:xfrm>
                <a:off x="5614988" y="1879600"/>
                <a:ext cx="1023938" cy="646113"/>
              </a:xfrm>
              <a:custGeom>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b="b" l="0" r="r" t="0"/>
                <a:pathLst>
                  <a:path h="486" w="769">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3" name="Freeform 148">
                <a:extLst>
                  <a:ext uri="{FF2B5EF4-FFF2-40B4-BE49-F238E27FC236}">
                    <a16:creationId xmlns:a16="http://schemas.microsoft.com/office/drawing/2014/main" id="{F6F029C0-914B-4245-BE46-AC86FC0F56E5}"/>
                  </a:ext>
                </a:extLst>
              </p:cNvPr>
              <p:cNvSpPr/>
              <p:nvPr/>
            </p:nvSpPr>
            <p:spPr bwMode="auto">
              <a:xfrm>
                <a:off x="7369175" y="1395413"/>
                <a:ext cx="58738" cy="25400"/>
              </a:xfrm>
              <a:custGeom>
                <a:cxnLst>
                  <a:cxn ang="0">
                    <a:pos x="4" y="19"/>
                  </a:cxn>
                  <a:cxn ang="0">
                    <a:pos x="0" y="14"/>
                  </a:cxn>
                  <a:cxn ang="0">
                    <a:pos x="20" y="0"/>
                  </a:cxn>
                  <a:cxn ang="0">
                    <a:pos x="44" y="11"/>
                  </a:cxn>
                  <a:cxn ang="0">
                    <a:pos x="4" y="19"/>
                  </a:cxn>
                </a:cxnLst>
                <a:rect b="b" l="0" r="r" t="0"/>
                <a:pathLst>
                  <a:path h="19" w="44">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4" name="Freeform 149">
                <a:extLst>
                  <a:ext uri="{FF2B5EF4-FFF2-40B4-BE49-F238E27FC236}">
                    <a16:creationId xmlns:a16="http://schemas.microsoft.com/office/drawing/2014/main" id="{A012007A-033B-4E04-B05A-19BBE9EC0F06}"/>
                  </a:ext>
                </a:extLst>
              </p:cNvPr>
              <p:cNvSpPr/>
              <p:nvPr/>
            </p:nvSpPr>
            <p:spPr bwMode="auto">
              <a:xfrm>
                <a:off x="7191375" y="1443038"/>
                <a:ext cx="23813" cy="14288"/>
              </a:xfrm>
              <a:custGeom>
                <a:cxnLst>
                  <a:cxn ang="0">
                    <a:pos x="13" y="10"/>
                  </a:cxn>
                  <a:cxn ang="0">
                    <a:pos x="18" y="6"/>
                  </a:cxn>
                  <a:cxn ang="0">
                    <a:pos x="15" y="0"/>
                  </a:cxn>
                  <a:cxn ang="0">
                    <a:pos x="0" y="0"/>
                  </a:cxn>
                  <a:cxn ang="0">
                    <a:pos x="13" y="10"/>
                  </a:cxn>
                </a:cxnLst>
                <a:rect b="b" l="0" r="r" t="0"/>
                <a:pathLst>
                  <a:path h="10" w="18">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5" name="Freeform 150">
                <a:extLst>
                  <a:ext uri="{FF2B5EF4-FFF2-40B4-BE49-F238E27FC236}">
                    <a16:creationId xmlns:a16="http://schemas.microsoft.com/office/drawing/2014/main" id="{AFD31590-398E-4EFE-A9D3-A63C956A1842}"/>
                  </a:ext>
                </a:extLst>
              </p:cNvPr>
              <p:cNvSpPr/>
              <p:nvPr/>
            </p:nvSpPr>
            <p:spPr bwMode="auto">
              <a:xfrm>
                <a:off x="6645275" y="1257300"/>
                <a:ext cx="11113" cy="12700"/>
              </a:xfrm>
              <a:custGeom>
                <a:cxnLst>
                  <a:cxn ang="0">
                    <a:pos x="8" y="5"/>
                  </a:cxn>
                  <a:cxn ang="0">
                    <a:pos x="3" y="0"/>
                  </a:cxn>
                  <a:cxn ang="0">
                    <a:pos x="0" y="7"/>
                  </a:cxn>
                  <a:cxn ang="0">
                    <a:pos x="3" y="10"/>
                  </a:cxn>
                  <a:cxn ang="0">
                    <a:pos x="8" y="4"/>
                  </a:cxn>
                  <a:cxn ang="0">
                    <a:pos x="6" y="4"/>
                  </a:cxn>
                  <a:cxn ang="0">
                    <a:pos x="8" y="5"/>
                  </a:cxn>
                </a:cxnLst>
                <a:rect b="b" l="0" r="r" t="0"/>
                <a:pathLst>
                  <a:path h="10" w="8">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6" name="Freeform 151">
                <a:extLst>
                  <a:ext uri="{FF2B5EF4-FFF2-40B4-BE49-F238E27FC236}">
                    <a16:creationId xmlns:a16="http://schemas.microsoft.com/office/drawing/2014/main" id="{2954918B-6EEA-48E8-9135-66D98719A098}"/>
                  </a:ext>
                </a:extLst>
              </p:cNvPr>
              <p:cNvSpPr/>
              <p:nvPr/>
            </p:nvSpPr>
            <p:spPr bwMode="auto">
              <a:xfrm>
                <a:off x="6249988" y="1300163"/>
                <a:ext cx="26988" cy="15875"/>
              </a:xfrm>
              <a:custGeom>
                <a:cxnLst>
                  <a:cxn ang="0">
                    <a:pos x="20" y="9"/>
                  </a:cxn>
                  <a:cxn ang="0">
                    <a:pos x="10" y="12"/>
                  </a:cxn>
                  <a:cxn ang="0">
                    <a:pos x="0" y="7"/>
                  </a:cxn>
                  <a:cxn ang="0">
                    <a:pos x="10" y="0"/>
                  </a:cxn>
                  <a:cxn ang="0">
                    <a:pos x="20" y="7"/>
                  </a:cxn>
                  <a:cxn ang="0">
                    <a:pos x="17" y="12"/>
                  </a:cxn>
                  <a:cxn ang="0">
                    <a:pos x="20" y="9"/>
                  </a:cxn>
                </a:cxnLst>
                <a:rect b="b" l="0" r="r" t="0"/>
                <a:pathLst>
                  <a:path h="12" w="20">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7" name="Freeform 152">
                <a:extLst>
                  <a:ext uri="{FF2B5EF4-FFF2-40B4-BE49-F238E27FC236}">
                    <a16:creationId xmlns:a16="http://schemas.microsoft.com/office/drawing/2014/main" id="{5800756E-061D-4587-9482-DC1B1D5C27BA}"/>
                  </a:ext>
                </a:extLst>
              </p:cNvPr>
              <p:cNvSpPr/>
              <p:nvPr/>
            </p:nvSpPr>
            <p:spPr bwMode="auto">
              <a:xfrm>
                <a:off x="6043613" y="1128713"/>
                <a:ext cx="100013" cy="57150"/>
              </a:xfrm>
              <a:custGeom>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b="b" l="0" r="r" t="0"/>
                <a:pathLst>
                  <a:path h="43" w="76">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8" name="Freeform 153">
                <a:extLst>
                  <a:ext uri="{FF2B5EF4-FFF2-40B4-BE49-F238E27FC236}">
                    <a16:creationId xmlns:a16="http://schemas.microsoft.com/office/drawing/2014/main" id="{B3756ABE-E6BB-4890-939F-D0871E15CF6C}"/>
                  </a:ext>
                </a:extLst>
              </p:cNvPr>
              <p:cNvSpPr/>
              <p:nvPr/>
            </p:nvSpPr>
            <p:spPr bwMode="auto">
              <a:xfrm>
                <a:off x="5900738" y="1101725"/>
                <a:ext cx="39688" cy="20638"/>
              </a:xfrm>
              <a:custGeom>
                <a:cxnLst>
                  <a:cxn ang="0">
                    <a:pos x="12" y="0"/>
                  </a:cxn>
                  <a:cxn ang="0">
                    <a:pos x="30" y="7"/>
                  </a:cxn>
                  <a:cxn ang="0">
                    <a:pos x="9" y="16"/>
                  </a:cxn>
                  <a:cxn ang="0">
                    <a:pos x="0" y="5"/>
                  </a:cxn>
                  <a:cxn ang="0">
                    <a:pos x="12" y="0"/>
                  </a:cxn>
                </a:cxnLst>
                <a:rect b="b" l="0" r="r" t="0"/>
                <a:pathLst>
                  <a:path h="16" w="30">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9" name="Freeform 154">
                <a:extLst>
                  <a:ext uri="{FF2B5EF4-FFF2-40B4-BE49-F238E27FC236}">
                    <a16:creationId xmlns:a16="http://schemas.microsoft.com/office/drawing/2014/main" id="{2D5163F9-7B45-4FEF-82F6-633E453F9289}"/>
                  </a:ext>
                </a:extLst>
              </p:cNvPr>
              <p:cNvSpPr/>
              <p:nvPr/>
            </p:nvSpPr>
            <p:spPr bwMode="auto">
              <a:xfrm>
                <a:off x="5913438" y="1057275"/>
                <a:ext cx="139700" cy="98425"/>
              </a:xfrm>
              <a:custGeom>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b="b" l="0" r="r" t="0"/>
                <a:pathLst>
                  <a:path h="74" w="105">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0" name="Freeform 155">
                <a:extLst>
                  <a:ext uri="{FF2B5EF4-FFF2-40B4-BE49-F238E27FC236}">
                    <a16:creationId xmlns:a16="http://schemas.microsoft.com/office/drawing/2014/main" id="{122F621A-86D1-4DB8-8376-B18907E43D1E}"/>
                  </a:ext>
                </a:extLst>
              </p:cNvPr>
              <p:cNvSpPr/>
              <p:nvPr/>
            </p:nvSpPr>
            <p:spPr bwMode="auto">
              <a:xfrm>
                <a:off x="5973763" y="1212850"/>
                <a:ext cx="17463" cy="12700"/>
              </a:xfrm>
              <a:custGeom>
                <a:cxnLst>
                  <a:cxn ang="0">
                    <a:pos x="0" y="5"/>
                  </a:cxn>
                  <a:cxn ang="0">
                    <a:pos x="7" y="0"/>
                  </a:cxn>
                  <a:cxn ang="0">
                    <a:pos x="13" y="0"/>
                  </a:cxn>
                  <a:cxn ang="0">
                    <a:pos x="5" y="9"/>
                  </a:cxn>
                  <a:cxn ang="0">
                    <a:pos x="0" y="5"/>
                  </a:cxn>
                </a:cxnLst>
                <a:rect b="b" l="0" r="r" t="0"/>
                <a:pathLst>
                  <a:path h="9" w="13">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1" name="Freeform 156">
                <a:extLst>
                  <a:ext uri="{FF2B5EF4-FFF2-40B4-BE49-F238E27FC236}">
                    <a16:creationId xmlns:a16="http://schemas.microsoft.com/office/drawing/2014/main" id="{2DBA5F28-4EFB-4098-9DB9-F79E64374F97}"/>
                  </a:ext>
                </a:extLst>
              </p:cNvPr>
              <p:cNvSpPr/>
              <p:nvPr/>
            </p:nvSpPr>
            <p:spPr bwMode="auto">
              <a:xfrm>
                <a:off x="5886450" y="1060450"/>
                <a:ext cx="23813" cy="7938"/>
              </a:xfrm>
              <a:custGeom>
                <a:cxnLst>
                  <a:cxn ang="0">
                    <a:pos x="18" y="4"/>
                  </a:cxn>
                  <a:cxn ang="0">
                    <a:pos x="0" y="0"/>
                  </a:cxn>
                  <a:cxn ang="0">
                    <a:pos x="16" y="0"/>
                  </a:cxn>
                  <a:cxn ang="0">
                    <a:pos x="18" y="4"/>
                  </a:cxn>
                </a:cxnLst>
                <a:rect b="b" l="0" r="r" t="0"/>
                <a:pathLst>
                  <a:path h="6" w="18">
                    <a:moveTo>
                      <a:pt x="18" y="4"/>
                    </a:moveTo>
                    <a:cubicBezTo>
                      <a:pt x="11" y="5"/>
                      <a:pt x="3" y="6"/>
                      <a:pt x="0" y="0"/>
                    </a:cubicBezTo>
                    <a:cubicBezTo>
                      <a:pt x="16" y="0"/>
                      <a:pt x="16" y="0"/>
                      <a:pt x="16" y="0"/>
                    </a:cubicBezTo>
                    <a:lnTo>
                      <a:pt x="18" y="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2" name="Freeform 157">
                <a:extLst>
                  <a:ext uri="{FF2B5EF4-FFF2-40B4-BE49-F238E27FC236}">
                    <a16:creationId xmlns:a16="http://schemas.microsoft.com/office/drawing/2014/main" id="{F5292578-BBA5-4F71-94DD-F6F3C1FDA799}"/>
                  </a:ext>
                </a:extLst>
              </p:cNvPr>
              <p:cNvSpPr/>
              <p:nvPr/>
            </p:nvSpPr>
            <p:spPr bwMode="auto">
              <a:xfrm>
                <a:off x="6162675" y="1173163"/>
                <a:ext cx="20638" cy="9525"/>
              </a:xfrm>
              <a:custGeom>
                <a:cxnLst>
                  <a:cxn ang="0">
                    <a:pos x="15" y="1"/>
                  </a:cxn>
                  <a:cxn ang="0">
                    <a:pos x="9" y="7"/>
                  </a:cxn>
                  <a:cxn ang="0">
                    <a:pos x="0" y="2"/>
                  </a:cxn>
                  <a:cxn ang="0">
                    <a:pos x="15" y="1"/>
                  </a:cxn>
                </a:cxnLst>
                <a:rect b="b" l="0" r="r" t="0"/>
                <a:pathLst>
                  <a:path h="7" w="15">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3" name="Freeform 158">
                <a:extLst>
                  <a:ext uri="{FF2B5EF4-FFF2-40B4-BE49-F238E27FC236}">
                    <a16:creationId xmlns:a16="http://schemas.microsoft.com/office/drawing/2014/main" id="{188D7F19-DC21-4DB1-B20C-3F2435A9C42F}"/>
                  </a:ext>
                </a:extLst>
              </p:cNvPr>
              <p:cNvSpPr/>
              <p:nvPr/>
            </p:nvSpPr>
            <p:spPr bwMode="auto">
              <a:xfrm>
                <a:off x="5119688" y="1074738"/>
                <a:ext cx="117475" cy="36513"/>
              </a:xfrm>
              <a:custGeom>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b="b" l="0" r="r" t="0"/>
                <a:pathLst>
                  <a:path h="27" w="89">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4" name="Freeform 159">
                <a:extLst>
                  <a:ext uri="{FF2B5EF4-FFF2-40B4-BE49-F238E27FC236}">
                    <a16:creationId xmlns:a16="http://schemas.microsoft.com/office/drawing/2014/main" id="{720ED38A-710C-4FF4-9384-8894270204E2}"/>
                  </a:ext>
                </a:extLst>
              </p:cNvPr>
              <p:cNvSpPr/>
              <p:nvPr/>
            </p:nvSpPr>
            <p:spPr bwMode="auto">
              <a:xfrm>
                <a:off x="5427663" y="1052513"/>
                <a:ext cx="41275" cy="26988"/>
              </a:xfrm>
              <a:custGeom>
                <a:cxnLst>
                  <a:cxn ang="0">
                    <a:pos x="7" y="20"/>
                  </a:cxn>
                  <a:cxn ang="0">
                    <a:pos x="0" y="13"/>
                  </a:cxn>
                  <a:cxn ang="0">
                    <a:pos x="25" y="0"/>
                  </a:cxn>
                  <a:cxn ang="0">
                    <a:pos x="31" y="14"/>
                  </a:cxn>
                  <a:cxn ang="0">
                    <a:pos x="7" y="20"/>
                  </a:cxn>
                </a:cxnLst>
                <a:rect b="b" l="0" r="r" t="0"/>
                <a:pathLst>
                  <a:path h="20" w="31">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5" name="Freeform 160">
                <a:extLst>
                  <a:ext uri="{FF2B5EF4-FFF2-40B4-BE49-F238E27FC236}">
                    <a16:creationId xmlns:a16="http://schemas.microsoft.com/office/drawing/2014/main" id="{76C59FC1-73C3-463F-8177-EB5390F3D43B}"/>
                  </a:ext>
                </a:extLst>
              </p:cNvPr>
              <p:cNvSpPr/>
              <p:nvPr/>
            </p:nvSpPr>
            <p:spPr bwMode="auto">
              <a:xfrm>
                <a:off x="5373688" y="1069975"/>
                <a:ext cx="44450" cy="25400"/>
              </a:xfrm>
              <a:custGeom>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b="b" l="0" r="r" t="0"/>
                <a:pathLst>
                  <a:path h="20" w="33">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6" name="Freeform 161">
                <a:extLst>
                  <a:ext uri="{FF2B5EF4-FFF2-40B4-BE49-F238E27FC236}">
                    <a16:creationId xmlns:a16="http://schemas.microsoft.com/office/drawing/2014/main" id="{A474D1A2-0FF6-443D-8BE3-251B02985D7F}"/>
                  </a:ext>
                </a:extLst>
              </p:cNvPr>
              <p:cNvSpPr/>
              <p:nvPr/>
            </p:nvSpPr>
            <p:spPr bwMode="auto">
              <a:xfrm>
                <a:off x="5314950" y="1092200"/>
                <a:ext cx="44450" cy="15875"/>
              </a:xfrm>
              <a:custGeom>
                <a:cxnLst>
                  <a:cxn ang="0">
                    <a:pos x="20" y="12"/>
                  </a:cxn>
                  <a:cxn ang="0">
                    <a:pos x="11" y="7"/>
                  </a:cxn>
                  <a:cxn ang="0">
                    <a:pos x="4" y="12"/>
                  </a:cxn>
                  <a:cxn ang="0">
                    <a:pos x="0" y="9"/>
                  </a:cxn>
                  <a:cxn ang="0">
                    <a:pos x="22" y="0"/>
                  </a:cxn>
                  <a:cxn ang="0">
                    <a:pos x="34" y="5"/>
                  </a:cxn>
                  <a:cxn ang="0">
                    <a:pos x="20" y="12"/>
                  </a:cxn>
                </a:cxnLst>
                <a:rect b="b" l="0" r="r" t="0"/>
                <a:pathLst>
                  <a:path h="12" w="34">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7" name="Freeform 162">
                <a:extLst>
                  <a:ext uri="{FF2B5EF4-FFF2-40B4-BE49-F238E27FC236}">
                    <a16:creationId xmlns:a16="http://schemas.microsoft.com/office/drawing/2014/main" id="{558B328B-8EE8-4FFE-A713-2044013964D5}"/>
                  </a:ext>
                </a:extLst>
              </p:cNvPr>
              <p:cNvSpPr/>
              <p:nvPr/>
            </p:nvSpPr>
            <p:spPr bwMode="auto">
              <a:xfrm>
                <a:off x="5287963" y="1038225"/>
                <a:ext cx="71438" cy="49213"/>
              </a:xfrm>
              <a:custGeom>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b="b" l="0" r="r" t="0"/>
                <a:pathLst>
                  <a:path h="36" w="52">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8" name="Freeform 164">
                <a:extLst>
                  <a:ext uri="{FF2B5EF4-FFF2-40B4-BE49-F238E27FC236}">
                    <a16:creationId xmlns:a16="http://schemas.microsoft.com/office/drawing/2014/main" id="{3FA7891E-4AF2-42A7-9E23-0C08CA4C9A95}"/>
                  </a:ext>
                </a:extLst>
              </p:cNvPr>
              <p:cNvSpPr/>
              <p:nvPr/>
            </p:nvSpPr>
            <p:spPr bwMode="auto">
              <a:xfrm>
                <a:off x="6675438" y="1244600"/>
                <a:ext cx="128588" cy="49213"/>
              </a:xfrm>
              <a:custGeom>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b="b" l="0" r="r" t="0"/>
                <a:pathLst>
                  <a:path h="38" w="97">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9" name="Freeform 165">
                <a:extLst>
                  <a:ext uri="{FF2B5EF4-FFF2-40B4-BE49-F238E27FC236}">
                    <a16:creationId xmlns:a16="http://schemas.microsoft.com/office/drawing/2014/main" id="{636DFD2B-B3E4-477E-A175-8D558ED4CC93}"/>
                  </a:ext>
                </a:extLst>
              </p:cNvPr>
              <p:cNvSpPr/>
              <p:nvPr/>
            </p:nvSpPr>
            <p:spPr bwMode="auto">
              <a:xfrm>
                <a:off x="4924425" y="2252663"/>
                <a:ext cx="34925" cy="17463"/>
              </a:xfrm>
              <a:custGeom>
                <a:cxnLst>
                  <a:cxn ang="0">
                    <a:pos x="5" y="13"/>
                  </a:cxn>
                  <a:cxn ang="0">
                    <a:pos x="2" y="11"/>
                  </a:cxn>
                  <a:cxn ang="0">
                    <a:pos x="0" y="9"/>
                  </a:cxn>
                  <a:cxn ang="0">
                    <a:pos x="26" y="0"/>
                  </a:cxn>
                  <a:cxn ang="0">
                    <a:pos x="20" y="4"/>
                  </a:cxn>
                  <a:cxn ang="0">
                    <a:pos x="19" y="8"/>
                  </a:cxn>
                  <a:cxn ang="0">
                    <a:pos x="5" y="13"/>
                  </a:cxn>
                </a:cxnLst>
                <a:rect b="b" l="0" r="r" t="0"/>
                <a:pathLst>
                  <a:path h="13" w="26">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0" name="Freeform 166">
                <a:extLst>
                  <a:ext uri="{FF2B5EF4-FFF2-40B4-BE49-F238E27FC236}">
                    <a16:creationId xmlns:a16="http://schemas.microsoft.com/office/drawing/2014/main" id="{EA59263A-34BF-4450-BF50-7EE0FBAB16B1}"/>
                  </a:ext>
                </a:extLst>
              </p:cNvPr>
              <p:cNvSpPr/>
              <p:nvPr/>
            </p:nvSpPr>
            <p:spPr bwMode="auto">
              <a:xfrm>
                <a:off x="5183188" y="1463675"/>
                <a:ext cx="34925" cy="25400"/>
              </a:xfrm>
              <a:custGeom>
                <a:cxnLst>
                  <a:cxn ang="0">
                    <a:pos x="5" y="4"/>
                  </a:cxn>
                  <a:cxn ang="0">
                    <a:pos x="11" y="0"/>
                  </a:cxn>
                  <a:cxn ang="0">
                    <a:pos x="26" y="6"/>
                  </a:cxn>
                  <a:cxn ang="0">
                    <a:pos x="26" y="12"/>
                  </a:cxn>
                  <a:cxn ang="0">
                    <a:pos x="8" y="19"/>
                  </a:cxn>
                  <a:cxn ang="0">
                    <a:pos x="0" y="14"/>
                  </a:cxn>
                  <a:cxn ang="0">
                    <a:pos x="5" y="4"/>
                  </a:cxn>
                </a:cxnLst>
                <a:rect b="b" l="0" r="r" t="0"/>
                <a:pathLst>
                  <a:path h="19" w="26">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1" name="Freeform 167">
                <a:extLst>
                  <a:ext uri="{FF2B5EF4-FFF2-40B4-BE49-F238E27FC236}">
                    <a16:creationId xmlns:a16="http://schemas.microsoft.com/office/drawing/2014/main" id="{6F1C7057-51E1-43E4-B462-818C153B45AC}"/>
                  </a:ext>
                </a:extLst>
              </p:cNvPr>
              <p:cNvSpPr/>
              <p:nvPr/>
            </p:nvSpPr>
            <p:spPr bwMode="auto">
              <a:xfrm>
                <a:off x="5359400" y="1433513"/>
                <a:ext cx="26988" cy="25400"/>
              </a:xfrm>
              <a:custGeom>
                <a:cxnLst>
                  <a:cxn ang="0">
                    <a:pos x="21" y="17"/>
                  </a:cxn>
                  <a:cxn ang="0">
                    <a:pos x="15" y="19"/>
                  </a:cxn>
                  <a:cxn ang="0">
                    <a:pos x="0" y="8"/>
                  </a:cxn>
                  <a:cxn ang="0">
                    <a:pos x="21" y="17"/>
                  </a:cxn>
                </a:cxnLst>
                <a:rect b="b" l="0" r="r" t="0"/>
                <a:pathLst>
                  <a:path h="20" w="21">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2" name="Freeform 168">
                <a:extLst>
                  <a:ext uri="{FF2B5EF4-FFF2-40B4-BE49-F238E27FC236}">
                    <a16:creationId xmlns:a16="http://schemas.microsoft.com/office/drawing/2014/main" id="{BB5561D1-69DD-4D6A-A1F6-7A3532200154}"/>
                  </a:ext>
                </a:extLst>
              </p:cNvPr>
              <p:cNvSpPr/>
              <p:nvPr/>
            </p:nvSpPr>
            <p:spPr bwMode="auto">
              <a:xfrm>
                <a:off x="5549900" y="1338263"/>
                <a:ext cx="25400" cy="17463"/>
              </a:xfrm>
              <a:custGeom>
                <a:cxnLst>
                  <a:cxn ang="0">
                    <a:pos x="2" y="13"/>
                  </a:cxn>
                  <a:cxn ang="0">
                    <a:pos x="19" y="8"/>
                  </a:cxn>
                  <a:cxn ang="0">
                    <a:pos x="8" y="0"/>
                  </a:cxn>
                  <a:cxn ang="0">
                    <a:pos x="2" y="9"/>
                  </a:cxn>
                  <a:cxn ang="0">
                    <a:pos x="2" y="13"/>
                  </a:cxn>
                </a:cxnLst>
                <a:rect b="b" l="0" r="r" t="0"/>
                <a:pathLst>
                  <a:path h="13" w="19">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3" name="Freeform 169">
                <a:extLst>
                  <a:ext uri="{FF2B5EF4-FFF2-40B4-BE49-F238E27FC236}">
                    <a16:creationId xmlns:a16="http://schemas.microsoft.com/office/drawing/2014/main" id="{86F61DDC-BDA6-4637-B3F3-34251CBFCBCB}"/>
                  </a:ext>
                </a:extLst>
              </p:cNvPr>
              <p:cNvSpPr/>
              <p:nvPr/>
            </p:nvSpPr>
            <p:spPr bwMode="auto">
              <a:xfrm>
                <a:off x="6727825" y="1320800"/>
                <a:ext cx="53975" cy="22225"/>
              </a:xfrm>
              <a:custGeom>
                <a:cxnLst>
                  <a:cxn ang="0">
                    <a:pos x="0" y="13"/>
                  </a:cxn>
                  <a:cxn ang="0">
                    <a:pos x="21" y="0"/>
                  </a:cxn>
                  <a:cxn ang="0">
                    <a:pos x="41" y="17"/>
                  </a:cxn>
                  <a:cxn ang="0">
                    <a:pos x="28" y="17"/>
                  </a:cxn>
                  <a:cxn ang="0">
                    <a:pos x="2" y="11"/>
                  </a:cxn>
                  <a:cxn ang="0">
                    <a:pos x="0" y="13"/>
                  </a:cxn>
                </a:cxnLst>
                <a:rect b="b" l="0" r="r" t="0"/>
                <a:pathLst>
                  <a:path h="17" w="41">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4" name="Freeform 170">
                <a:extLst>
                  <a:ext uri="{FF2B5EF4-FFF2-40B4-BE49-F238E27FC236}">
                    <a16:creationId xmlns:a16="http://schemas.microsoft.com/office/drawing/2014/main" id="{5E17BD38-0D08-4316-8508-CA039D6C35F9}"/>
                  </a:ext>
                </a:extLst>
              </p:cNvPr>
              <p:cNvSpPr/>
              <p:nvPr/>
            </p:nvSpPr>
            <p:spPr bwMode="auto">
              <a:xfrm>
                <a:off x="6832600" y="1266825"/>
                <a:ext cx="74613" cy="26988"/>
              </a:xfrm>
              <a:custGeom>
                <a:cxnLst>
                  <a:cxn ang="0">
                    <a:pos x="0" y="0"/>
                  </a:cxn>
                  <a:cxn ang="0">
                    <a:pos x="52" y="9"/>
                  </a:cxn>
                  <a:cxn ang="0">
                    <a:pos x="56" y="13"/>
                  </a:cxn>
                  <a:cxn ang="0">
                    <a:pos x="37" y="20"/>
                  </a:cxn>
                  <a:cxn ang="0">
                    <a:pos x="4" y="3"/>
                  </a:cxn>
                  <a:cxn ang="0">
                    <a:pos x="0" y="0"/>
                  </a:cxn>
                </a:cxnLst>
                <a:rect b="b" l="0" r="r" t="0"/>
                <a:pathLst>
                  <a:path h="20" w="56">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5" name="Freeform 171">
                <a:extLst>
                  <a:ext uri="{FF2B5EF4-FFF2-40B4-BE49-F238E27FC236}">
                    <a16:creationId xmlns:a16="http://schemas.microsoft.com/office/drawing/2014/main" id="{24ED93A3-10BB-494C-87AD-6F97287C4F27}"/>
                  </a:ext>
                </a:extLst>
              </p:cNvPr>
              <p:cNvSpPr/>
              <p:nvPr/>
            </p:nvSpPr>
            <p:spPr bwMode="auto">
              <a:xfrm>
                <a:off x="6726238" y="1303338"/>
                <a:ext cx="15875" cy="17463"/>
              </a:xfrm>
              <a:custGeom>
                <a:cxnLst>
                  <a:cxn ang="0">
                    <a:pos x="12" y="7"/>
                  </a:cxn>
                  <a:cxn ang="0">
                    <a:pos x="5" y="13"/>
                  </a:cxn>
                  <a:cxn ang="0">
                    <a:pos x="0" y="7"/>
                  </a:cxn>
                  <a:cxn ang="0">
                    <a:pos x="12" y="7"/>
                  </a:cxn>
                </a:cxnLst>
                <a:rect b="b" l="0" r="r" t="0"/>
                <a:pathLst>
                  <a:path h="13" w="12">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p>
            </p:txBody>
          </p:sp>
        </p:grpSp>
      </p:grpSp>
      <p:grpSp>
        <p:nvGrpSpPr>
          <p:cNvPr id="196" name="组合 195">
            <a:extLst>
              <a:ext uri="{FF2B5EF4-FFF2-40B4-BE49-F238E27FC236}">
                <a16:creationId xmlns:a16="http://schemas.microsoft.com/office/drawing/2014/main" id="{9CBE974D-24E8-487D-930C-8EC38594E117}"/>
              </a:ext>
            </a:extLst>
          </p:cNvPr>
          <p:cNvGrpSpPr/>
          <p:nvPr/>
        </p:nvGrpSpPr>
        <p:grpSpPr>
          <a:xfrm>
            <a:off x="4887891" y="565414"/>
            <a:ext cx="2571423" cy="1241273"/>
            <a:chOff x="3732885" y="1146958"/>
            <a:chExt cx="2571423" cy="1241273"/>
          </a:xfrm>
        </p:grpSpPr>
        <p:sp>
          <p:nvSpPr>
            <p:cNvPr id="197" name="文本框 196">
              <a:extLst>
                <a:ext uri="{FF2B5EF4-FFF2-40B4-BE49-F238E27FC236}">
                  <a16:creationId xmlns:a16="http://schemas.microsoft.com/office/drawing/2014/main" id="{537478E6-D961-448D-B096-28F7B2698267}"/>
                </a:ext>
              </a:extLst>
            </p:cNvPr>
            <p:cNvSpPr txBox="1"/>
            <p:nvPr/>
          </p:nvSpPr>
          <p:spPr>
            <a:xfrm>
              <a:off x="3363940" y="1151870"/>
              <a:ext cx="3230880" cy="1005840"/>
            </a:xfrm>
            <a:prstGeom prst="rect">
              <a:avLst/>
            </a:prstGeom>
            <a:noFill/>
          </p:spPr>
          <p:txBody>
            <a:bodyPr anchor="ctr" rtlCol="0" wrap="none">
              <a:spAutoFit/>
            </a:bodyPr>
            <a:lstStyle/>
            <a:p>
              <a:pPr algn="ctr"/>
              <a:r>
                <a:rPr altLang="en-US" lang="zh-CN" sz="6000">
                  <a:solidFill>
                    <a:srgbClr val="1C1317"/>
                  </a:solidFill>
                  <a:latin charset="-122" panose="00020600040101010101" pitchFamily="18" typeface="汉仪旗黑X4-75W"/>
                  <a:ea charset="-122" panose="00020600040101010101" pitchFamily="18" typeface="汉仪旗黑X4-75W"/>
                </a:rPr>
                <a:t>输入标题</a:t>
              </a:r>
            </a:p>
          </p:txBody>
        </p:sp>
        <p:sp>
          <p:nvSpPr>
            <p:cNvPr id="198" name="文本框 197">
              <a:extLst>
                <a:ext uri="{FF2B5EF4-FFF2-40B4-BE49-F238E27FC236}">
                  <a16:creationId xmlns:a16="http://schemas.microsoft.com/office/drawing/2014/main" id="{A1AF22A2-AB37-428A-9D04-26FC5AF089DA}"/>
                </a:ext>
              </a:extLst>
            </p:cNvPr>
            <p:cNvSpPr txBox="1"/>
            <p:nvPr/>
          </p:nvSpPr>
          <p:spPr>
            <a:xfrm>
              <a:off x="3801038" y="2018899"/>
              <a:ext cx="2491105" cy="365760"/>
            </a:xfrm>
            <a:prstGeom prst="rect">
              <a:avLst/>
            </a:prstGeom>
            <a:noFill/>
          </p:spPr>
          <p:txBody>
            <a:bodyPr rtlCol="0" wrap="none">
              <a:spAutoFit/>
            </a:bodyPr>
            <a:lstStyle/>
            <a:p>
              <a:pPr algn="ctr"/>
              <a:r>
                <a:rPr altLang="zh-CN" lang="en-US" spc="900">
                  <a:solidFill>
                    <a:srgbClr val="FD002D"/>
                  </a:solidFill>
                  <a:latin charset="-122" panose="020b0502040204020203" pitchFamily="34" typeface="Microsoft YaHei UI Light"/>
                  <a:ea charset="-122" panose="020b0502040204020203" pitchFamily="34" typeface="Microsoft YaHei UI Light"/>
                </a:rPr>
                <a:t>TITLE HERE</a:t>
              </a:r>
            </a:p>
          </p:txBody>
        </p:sp>
      </p:grpSp>
      <p:sp>
        <p:nvSpPr>
          <p:cNvPr id="199" name="文本框 198">
            <a:extLst>
              <a:ext uri="{FF2B5EF4-FFF2-40B4-BE49-F238E27FC236}">
                <a16:creationId xmlns:a16="http://schemas.microsoft.com/office/drawing/2014/main" id="{62DB4F9E-EC93-4F18-8662-A371820244FB}"/>
              </a:ext>
            </a:extLst>
          </p:cNvPr>
          <p:cNvSpPr txBox="1"/>
          <p:nvPr/>
        </p:nvSpPr>
        <p:spPr>
          <a:xfrm>
            <a:off x="1344776" y="5753234"/>
            <a:ext cx="9502449" cy="1513840"/>
          </a:xfrm>
          <a:prstGeom prst="rect">
            <a:avLst/>
          </a:prstGeom>
          <a:noFill/>
        </p:spPr>
        <p:txBody>
          <a:bodyPr rtlCol="0" wrap="squar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点击输入内容点击输入内容点击输入内容点击输入内容点击输入内容点击输入内容点击输入内容点击输入内容</a:t>
            </a:r>
          </a:p>
        </p:txBody>
      </p:sp>
    </p:spTree>
    <p:extLst>
      <p:ext uri="{BB962C8B-B14F-4D97-AF65-F5344CB8AC3E}">
        <p14:creationId val="137037917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childTnLst>
                                </p:cTn>
                              </p:par>
                              <p:par>
                                <p:cTn fill="hold" id="8" nodeType="withEffect" presetClass="entr" presetID="47" presetSubtype="0">
                                  <p:stCondLst>
                                    <p:cond delay="750"/>
                                  </p:stCondLst>
                                  <p:childTnLst>
                                    <p:set>
                                      <p:cBhvr>
                                        <p:cTn dur="1" fill="hold" id="9">
                                          <p:stCondLst>
                                            <p:cond delay="0"/>
                                          </p:stCondLst>
                                        </p:cTn>
                                        <p:tgtEl>
                                          <p:spTgt spid="196"/>
                                        </p:tgtEl>
                                        <p:attrNameLst>
                                          <p:attrName>style.visibility</p:attrName>
                                        </p:attrNameLst>
                                      </p:cBhvr>
                                      <p:to>
                                        <p:strVal val="visible"/>
                                      </p:to>
                                    </p:set>
                                    <p:animEffect filter="fade" transition="in">
                                      <p:cBhvr>
                                        <p:cTn dur="1000" id="10"/>
                                        <p:tgtEl>
                                          <p:spTgt spid="196"/>
                                        </p:tgtEl>
                                      </p:cBhvr>
                                    </p:animEffect>
                                    <p:anim calcmode="lin" valueType="num">
                                      <p:cBhvr>
                                        <p:cTn dur="1000" fill="hold" id="11"/>
                                        <p:tgtEl>
                                          <p:spTgt spid="196"/>
                                        </p:tgtEl>
                                        <p:attrNameLst>
                                          <p:attrName>ppt_x</p:attrName>
                                        </p:attrNameLst>
                                      </p:cBhvr>
                                      <p:tavLst>
                                        <p:tav tm="0">
                                          <p:val>
                                            <p:strVal val="#ppt_x"/>
                                          </p:val>
                                        </p:tav>
                                        <p:tav tm="100000">
                                          <p:val>
                                            <p:strVal val="#ppt_x"/>
                                          </p:val>
                                        </p:tav>
                                      </p:tavLst>
                                    </p:anim>
                                    <p:anim calcmode="lin" valueType="num">
                                      <p:cBhvr>
                                        <p:cTn dur="1000" fill="hold" id="12"/>
                                        <p:tgtEl>
                                          <p:spTgt spid="196"/>
                                        </p:tgtEl>
                                        <p:attrNameLst>
                                          <p:attrName>ppt_y</p:attrName>
                                        </p:attrNameLst>
                                      </p:cBhvr>
                                      <p:tavLst>
                                        <p:tav tm="0">
                                          <p:val>
                                            <p:strVal val="#ppt_y-.1"/>
                                          </p:val>
                                        </p:tav>
                                        <p:tav tm="100000">
                                          <p:val>
                                            <p:strVal val="#ppt_y"/>
                                          </p:val>
                                        </p:tav>
                                      </p:tavLst>
                                    </p:anim>
                                  </p:childTnLst>
                                </p:cTn>
                              </p:par>
                              <p:par>
                                <p:cTn fill="hold" grpId="0" id="13" nodeType="withEffect" presetClass="entr" presetID="42" presetSubtype="0">
                                  <p:stCondLst>
                                    <p:cond delay="750"/>
                                  </p:stCondLst>
                                  <p:childTnLst>
                                    <p:set>
                                      <p:cBhvr>
                                        <p:cTn dur="1" fill="hold" id="14">
                                          <p:stCondLst>
                                            <p:cond delay="0"/>
                                          </p:stCondLst>
                                        </p:cTn>
                                        <p:tgtEl>
                                          <p:spTgt spid="199"/>
                                        </p:tgtEl>
                                        <p:attrNameLst>
                                          <p:attrName>style.visibility</p:attrName>
                                        </p:attrNameLst>
                                      </p:cBhvr>
                                      <p:to>
                                        <p:strVal val="visible"/>
                                      </p:to>
                                    </p:set>
                                    <p:animEffect filter="fade" transition="in">
                                      <p:cBhvr>
                                        <p:cTn dur="1000" id="15"/>
                                        <p:tgtEl>
                                          <p:spTgt spid="199"/>
                                        </p:tgtEl>
                                      </p:cBhvr>
                                    </p:animEffect>
                                    <p:anim calcmode="lin" valueType="num">
                                      <p:cBhvr>
                                        <p:cTn dur="1000" fill="hold" id="16"/>
                                        <p:tgtEl>
                                          <p:spTgt spid="199"/>
                                        </p:tgtEl>
                                        <p:attrNameLst>
                                          <p:attrName>ppt_x</p:attrName>
                                        </p:attrNameLst>
                                      </p:cBhvr>
                                      <p:tavLst>
                                        <p:tav tm="0">
                                          <p:val>
                                            <p:strVal val="#ppt_x"/>
                                          </p:val>
                                        </p:tav>
                                        <p:tav tm="100000">
                                          <p:val>
                                            <p:strVal val="#ppt_x"/>
                                          </p:val>
                                        </p:tav>
                                      </p:tavLst>
                                    </p:anim>
                                    <p:anim calcmode="lin" valueType="num">
                                      <p:cBhvr>
                                        <p:cTn dur="1000" fill="hold" id="17"/>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5929C516-6809-4FD4-975A-721F72242FC9}"/>
              </a:ext>
            </a:extLst>
          </p:cNvPr>
          <p:cNvPicPr>
            <a:picLocks noChangeAspect="1"/>
          </p:cNvPicPr>
          <p:nvPr/>
        </p:nvPicPr>
        <p:blipFill>
          <a:blip r:embed="rId3"/>
          <a:stretch>
            <a:fillRect/>
          </a:stretch>
        </p:blipFill>
        <p:spPr>
          <a:xfrm flipH="1">
            <a:off x="0" y="585216"/>
            <a:ext cx="12192000" cy="5687568"/>
          </a:xfrm>
          <a:prstGeom prst="rect">
            <a:avLst/>
          </a:prstGeom>
        </p:spPr>
      </p:pic>
      <p:pic>
        <p:nvPicPr>
          <p:cNvPr id="9" name="图片 8">
            <a:extLst>
              <a:ext uri="{FF2B5EF4-FFF2-40B4-BE49-F238E27FC236}">
                <a16:creationId xmlns:a16="http://schemas.microsoft.com/office/drawing/2014/main" id="{F2D3C65C-678A-4DF1-BC38-DFED797E31BC}"/>
              </a:ext>
            </a:extLst>
          </p:cNvPr>
          <p:cNvPicPr>
            <a:picLocks noChangeAspect="1"/>
          </p:cNvPicPr>
          <p:nvPr/>
        </p:nvPicPr>
        <p:blipFill>
          <a:blip r:embed="rId4"/>
          <a:stretch>
            <a:fillRect/>
          </a:stretch>
        </p:blipFill>
        <p:spPr>
          <a:xfrm>
            <a:off x="3681775" y="1011726"/>
            <a:ext cx="4828450" cy="4834547"/>
          </a:xfrm>
          <a:prstGeom prst="rect">
            <a:avLst/>
          </a:prstGeom>
        </p:spPr>
      </p:pic>
      <p:sp>
        <p:nvSpPr>
          <p:cNvPr id="13" name="文本框 12">
            <a:extLst>
              <a:ext uri="{FF2B5EF4-FFF2-40B4-BE49-F238E27FC236}">
                <a16:creationId xmlns:a16="http://schemas.microsoft.com/office/drawing/2014/main" id="{042AA5C1-C46A-4D20-9A86-FE3AE01B86C0}"/>
              </a:ext>
            </a:extLst>
          </p:cNvPr>
          <p:cNvSpPr txBox="1"/>
          <p:nvPr/>
        </p:nvSpPr>
        <p:spPr>
          <a:xfrm>
            <a:off x="4661536" y="2215913"/>
            <a:ext cx="2868930" cy="1188720"/>
          </a:xfrm>
          <a:prstGeom prst="rect">
            <a:avLst/>
          </a:prstGeom>
          <a:noFill/>
        </p:spPr>
        <p:txBody>
          <a:bodyPr anchor="ctr" rtlCol="0" wrap="none">
            <a:spAutoFit/>
          </a:bodyPr>
          <a:lstStyle/>
          <a:p>
            <a:pPr algn="ctr"/>
            <a:r>
              <a:rPr altLang="en-US" lang="zh-CN" spc="-150" sz="7200">
                <a:solidFill>
                  <a:srgbClr val="FD002D"/>
                </a:solidFill>
                <a:latin charset="-122" panose="00020600040101010101" pitchFamily="18" typeface="汉仪旗黑X4-75W"/>
                <a:ea charset="-122" panose="00020600040101010101" pitchFamily="18" typeface="汉仪旗黑X4-75W"/>
              </a:rPr>
              <a:t>感谢您</a:t>
            </a:r>
          </a:p>
        </p:txBody>
      </p:sp>
      <p:sp>
        <p:nvSpPr>
          <p:cNvPr id="14" name="文本框 13">
            <a:extLst>
              <a:ext uri="{FF2B5EF4-FFF2-40B4-BE49-F238E27FC236}">
                <a16:creationId xmlns:a16="http://schemas.microsoft.com/office/drawing/2014/main" id="{DE275357-7A74-4058-AEAE-2441A9B8CD6D}"/>
              </a:ext>
            </a:extLst>
          </p:cNvPr>
          <p:cNvSpPr txBox="1"/>
          <p:nvPr/>
        </p:nvSpPr>
        <p:spPr>
          <a:xfrm>
            <a:off x="4328164" y="3545253"/>
            <a:ext cx="3535680" cy="1097280"/>
          </a:xfrm>
          <a:prstGeom prst="rect">
            <a:avLst/>
          </a:prstGeom>
          <a:noFill/>
        </p:spPr>
        <p:txBody>
          <a:bodyPr anchor="ctr" rtlCol="0" wrap="none">
            <a:spAutoFit/>
          </a:bodyPr>
          <a:lstStyle/>
          <a:p>
            <a:pPr algn="ctr"/>
            <a:r>
              <a:rPr altLang="en-US" lang="zh-CN" sz="6600">
                <a:solidFill>
                  <a:schemeClr val="bg1"/>
                </a:solidFill>
                <a:latin charset="-122" panose="00020600040101010101" pitchFamily="18" typeface="汉仪旗黑X4-75W"/>
                <a:ea charset="-122" panose="00020600040101010101" pitchFamily="18" typeface="汉仪旗黑X4-75W"/>
              </a:rPr>
              <a:t>莅临观赏</a:t>
            </a:r>
          </a:p>
        </p:txBody>
      </p:sp>
      <p:sp>
        <p:nvSpPr>
          <p:cNvPr id="15" name="文本框 14">
            <a:extLst>
              <a:ext uri="{FF2B5EF4-FFF2-40B4-BE49-F238E27FC236}">
                <a16:creationId xmlns:a16="http://schemas.microsoft.com/office/drawing/2014/main" id="{33532BB5-87A0-4C8B-AB78-1E869627A745}"/>
              </a:ext>
            </a:extLst>
          </p:cNvPr>
          <p:cNvSpPr txBox="1"/>
          <p:nvPr/>
        </p:nvSpPr>
        <p:spPr>
          <a:xfrm>
            <a:off x="4718685" y="3263205"/>
            <a:ext cx="2754630" cy="365760"/>
          </a:xfrm>
          <a:prstGeom prst="rect">
            <a:avLst/>
          </a:prstGeom>
          <a:noFill/>
        </p:spPr>
        <p:txBody>
          <a:bodyPr rtlCol="0" wrap="none">
            <a:spAutoFit/>
          </a:bodyPr>
          <a:lstStyle/>
          <a:p>
            <a:pPr algn="ctr"/>
            <a:r>
              <a:rPr altLang="zh-CN" lang="en-US" spc="100">
                <a:solidFill>
                  <a:schemeClr val="bg1"/>
                </a:solidFill>
                <a:latin charset="-122" panose="020b0502040204020203" pitchFamily="34" typeface="Microsoft YaHei UI Light"/>
                <a:ea charset="-122" panose="020b0502040204020203" pitchFamily="34" typeface="Microsoft YaHei UI Light"/>
              </a:rPr>
              <a:t>DESIGNED BY ALONIC</a:t>
            </a:r>
          </a:p>
        </p:txBody>
      </p:sp>
      <p:pic>
        <p:nvPicPr>
          <p:cNvPr id="18" name="图片 17">
            <a:extLst>
              <a:ext uri="{FF2B5EF4-FFF2-40B4-BE49-F238E27FC236}">
                <a16:creationId xmlns:a16="http://schemas.microsoft.com/office/drawing/2014/main" id="{CB92B129-BDEE-47D4-ADEE-B4B5E1343119}"/>
              </a:ext>
            </a:extLst>
          </p:cNvPr>
          <p:cNvPicPr>
            <a:picLocks noChangeAspect="1"/>
          </p:cNvPicPr>
          <p:nvPr/>
        </p:nvPicPr>
        <p:blipFill>
          <a:blip r:embed="rId5"/>
          <a:stretch>
            <a:fillRect/>
          </a:stretch>
        </p:blipFill>
        <p:spPr>
          <a:xfrm>
            <a:off x="11090930" y="286952"/>
            <a:ext cx="795439" cy="795439"/>
          </a:xfrm>
          <a:prstGeom prst="rect">
            <a:avLst/>
          </a:prstGeom>
        </p:spPr>
      </p:pic>
    </p:spTree>
    <p:extLst>
      <p:ext uri="{BB962C8B-B14F-4D97-AF65-F5344CB8AC3E}">
        <p14:creationId val="3295807238"/>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4"/>
                                        </p:tgtEl>
                                        <p:attrNameLst>
                                          <p:attrName>style.visibility</p:attrName>
                                        </p:attrNameLst>
                                      </p:cBhvr>
                                      <p:to>
                                        <p:strVal val="visible"/>
                                      </p:to>
                                    </p:set>
                                    <p:animEffect filter="fade" transition="in">
                                      <p:cBhvr>
                                        <p:cTn dur="1000" id="10"/>
                                        <p:tgtEl>
                                          <p:spTgt spid="14"/>
                                        </p:tgtEl>
                                      </p:cBhvr>
                                    </p:animEffect>
                                  </p:childTnLst>
                                </p:cTn>
                              </p:par>
                              <p:par>
                                <p:cTn fill="hold" grpId="0" id="11" nodeType="withEffect" presetClass="entr" presetID="10" presetSubtype="0">
                                  <p:stCondLst>
                                    <p:cond delay="750"/>
                                  </p:stCondLst>
                                  <p:childTnLst>
                                    <p:set>
                                      <p:cBhvr>
                                        <p:cTn dur="1" fill="hold" id="12">
                                          <p:stCondLst>
                                            <p:cond delay="0"/>
                                          </p:stCondLst>
                                        </p:cTn>
                                        <p:tgtEl>
                                          <p:spTgt spid="15"/>
                                        </p:tgtEl>
                                        <p:attrNameLst>
                                          <p:attrName>style.visibility</p:attrName>
                                        </p:attrNameLst>
                                      </p:cBhvr>
                                      <p:to>
                                        <p:strVal val="visible"/>
                                      </p:to>
                                    </p:set>
                                    <p:animEffect filter="fade" transition="in">
                                      <p:cBhvr>
                                        <p:cTn dur="1000" id="1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62870472-1A0F-43B2-A3A7-971C7E7E6697}"/>
              </a:ext>
            </a:extLst>
          </p:cNvPr>
          <p:cNvPicPr>
            <a:picLocks noChangeAspect="1"/>
          </p:cNvPicPr>
          <p:nvPr/>
        </p:nvPicPr>
        <p:blipFill>
          <a:blip r:embed="rId3"/>
          <a:stretch>
            <a:fillRect/>
          </a:stretch>
        </p:blipFill>
        <p:spPr>
          <a:xfrm>
            <a:off x="3102604" y="414266"/>
            <a:ext cx="5986791" cy="6029467"/>
          </a:xfrm>
          <a:prstGeom prst="rect">
            <a:avLst/>
          </a:prstGeom>
        </p:spPr>
      </p:pic>
      <p:grpSp>
        <p:nvGrpSpPr>
          <p:cNvPr id="10" name="组合 9">
            <a:extLst>
              <a:ext uri="{FF2B5EF4-FFF2-40B4-BE49-F238E27FC236}">
                <a16:creationId xmlns:a16="http://schemas.microsoft.com/office/drawing/2014/main" id="{E92A4418-FCDB-415A-9467-932D340D677F}"/>
              </a:ext>
            </a:extLst>
          </p:cNvPr>
          <p:cNvGrpSpPr/>
          <p:nvPr/>
        </p:nvGrpSpPr>
        <p:grpSpPr>
          <a:xfrm>
            <a:off x="5067267" y="2356394"/>
            <a:ext cx="2112059" cy="1517407"/>
            <a:chOff x="5080336" y="2303914"/>
            <a:chExt cx="2112059" cy="1517407"/>
          </a:xfrm>
        </p:grpSpPr>
        <p:grpSp>
          <p:nvGrpSpPr>
            <p:cNvPr id="8" name="组合 7">
              <a:extLst>
                <a:ext uri="{FF2B5EF4-FFF2-40B4-BE49-F238E27FC236}">
                  <a16:creationId xmlns:a16="http://schemas.microsoft.com/office/drawing/2014/main" id="{659F96D1-5EB3-48D1-92B8-50D09999A425}"/>
                </a:ext>
              </a:extLst>
            </p:cNvPr>
            <p:cNvGrpSpPr/>
            <p:nvPr/>
          </p:nvGrpSpPr>
          <p:grpSpPr>
            <a:xfrm>
              <a:off x="5080336" y="2850084"/>
              <a:ext cx="2112059" cy="971237"/>
              <a:chOff x="5080336" y="2850084"/>
              <a:chExt cx="2112059" cy="971237"/>
            </a:xfrm>
          </p:grpSpPr>
          <p:sp>
            <p:nvSpPr>
              <p:cNvPr id="6" name="文本框 5">
                <a:extLst>
                  <a:ext uri="{FF2B5EF4-FFF2-40B4-BE49-F238E27FC236}">
                    <a16:creationId xmlns:a16="http://schemas.microsoft.com/office/drawing/2014/main" id="{22ED69BC-04DB-41EF-8C06-215A1E876C76}"/>
                  </a:ext>
                </a:extLst>
              </p:cNvPr>
              <p:cNvSpPr txBox="1"/>
              <p:nvPr/>
            </p:nvSpPr>
            <p:spPr>
              <a:xfrm>
                <a:off x="4785359" y="2854103"/>
                <a:ext cx="2621280" cy="822960"/>
              </a:xfrm>
              <a:prstGeom prst="rect">
                <a:avLst/>
              </a:prstGeom>
              <a:noFill/>
            </p:spPr>
            <p:txBody>
              <a:bodyPr anchor="ctr" rtlCol="0" wrap="none">
                <a:spAutoFit/>
              </a:bodyPr>
              <a:lstStyle/>
              <a:p>
                <a:pPr algn="ctr"/>
                <a:r>
                  <a:rPr altLang="en-US" lang="zh-CN" sz="4800">
                    <a:solidFill>
                      <a:srgbClr val="FD002D"/>
                    </a:solidFill>
                    <a:latin charset="-122" panose="00020600040101010101" pitchFamily="18" typeface="汉仪旗黑X4-75W"/>
                    <a:ea charset="-122" panose="00020600040101010101" pitchFamily="18" typeface="汉仪旗黑X4-75W"/>
                  </a:rPr>
                  <a:t>第一乐章</a:t>
                </a:r>
              </a:p>
            </p:txBody>
          </p:sp>
          <p:sp>
            <p:nvSpPr>
              <p:cNvPr id="7" name="文本框 6">
                <a:extLst>
                  <a:ext uri="{FF2B5EF4-FFF2-40B4-BE49-F238E27FC236}">
                    <a16:creationId xmlns:a16="http://schemas.microsoft.com/office/drawing/2014/main" id="{A77CB472-0EF8-4867-BE3A-0EF08AD00B20}"/>
                  </a:ext>
                </a:extLst>
              </p:cNvPr>
              <p:cNvSpPr txBox="1"/>
              <p:nvPr/>
            </p:nvSpPr>
            <p:spPr>
              <a:xfrm>
                <a:off x="5134384" y="3513544"/>
                <a:ext cx="2059305" cy="304800"/>
              </a:xfrm>
              <a:prstGeom prst="rect">
                <a:avLst/>
              </a:prstGeom>
              <a:noFill/>
            </p:spPr>
            <p:txBody>
              <a:bodyPr rtlCol="0" wrap="none">
                <a:spAutoFit/>
              </a:bodyPr>
              <a:lstStyle/>
              <a:p>
                <a:pPr algn="ctr"/>
                <a:r>
                  <a:rPr altLang="zh-CN" lang="en-US" spc="1000" sz="1400">
                    <a:solidFill>
                      <a:schemeClr val="bg1"/>
                    </a:solidFill>
                    <a:latin charset="-122" panose="020b0502040204020203" pitchFamily="34" typeface="Microsoft YaHei UI Light"/>
                    <a:ea charset="-122" panose="020b0502040204020203" pitchFamily="34" typeface="Microsoft YaHei UI Light"/>
                  </a:rPr>
                  <a:t>PART ONE</a:t>
                </a:r>
              </a:p>
            </p:txBody>
          </p:sp>
        </p:grpSp>
        <p:pic>
          <p:nvPicPr>
            <p:cNvPr id="9" name="图片 8">
              <a:extLst>
                <a:ext uri="{FF2B5EF4-FFF2-40B4-BE49-F238E27FC236}">
                  <a16:creationId xmlns:a16="http://schemas.microsoft.com/office/drawing/2014/main" id="{617A40A2-09D6-4FB6-98C3-77E47F17F338}"/>
                </a:ext>
              </a:extLst>
            </p:cNvPr>
            <p:cNvPicPr>
              <a:picLocks noChangeAspect="1"/>
            </p:cNvPicPr>
            <p:nvPr/>
          </p:nvPicPr>
          <p:blipFill>
            <a:blip r:embed="rId4">
              <a:biLevel thresh="50000"/>
            </a:blip>
            <a:stretch>
              <a:fillRect/>
            </a:stretch>
          </p:blipFill>
          <p:spPr>
            <a:xfrm>
              <a:off x="5821654" y="2303914"/>
              <a:ext cx="548688" cy="585267"/>
            </a:xfrm>
            <a:prstGeom prst="rect">
              <a:avLst/>
            </a:prstGeom>
          </p:spPr>
        </p:pic>
      </p:grpSp>
      <p:pic>
        <p:nvPicPr>
          <p:cNvPr id="12" name="图片 11">
            <a:extLst>
              <a:ext uri="{FF2B5EF4-FFF2-40B4-BE49-F238E27FC236}">
                <a16:creationId xmlns:a16="http://schemas.microsoft.com/office/drawing/2014/main" id="{709E58D3-5145-4EB8-83FA-5DB90A16256F}"/>
              </a:ext>
            </a:extLst>
          </p:cNvPr>
          <p:cNvPicPr>
            <a:picLocks noChangeAspect="1"/>
          </p:cNvPicPr>
          <p:nvPr/>
        </p:nvPicPr>
        <p:blipFill>
          <a:blip r:embed="rId5"/>
          <a:stretch>
            <a:fillRect/>
          </a:stretch>
        </p:blipFill>
        <p:spPr>
          <a:xfrm>
            <a:off x="11090930" y="286952"/>
            <a:ext cx="795439" cy="795439"/>
          </a:xfrm>
          <a:prstGeom prst="rect">
            <a:avLst/>
          </a:prstGeom>
        </p:spPr>
      </p:pic>
    </p:spTree>
    <p:extLst>
      <p:ext uri="{BB962C8B-B14F-4D97-AF65-F5344CB8AC3E}">
        <p14:creationId val="3861895605"/>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pic>
        <p:nvPicPr>
          <p:cNvPr id="10" name="图片 9">
            <a:extLst>
              <a:ext uri="{FF2B5EF4-FFF2-40B4-BE49-F238E27FC236}">
                <a16:creationId xmlns:a16="http://schemas.microsoft.com/office/drawing/2014/main" id="{6B97CA0D-7A33-4359-A446-17D8BEB378A0}"/>
              </a:ext>
            </a:extLst>
          </p:cNvPr>
          <p:cNvPicPr>
            <a:picLocks noChangeAspect="1"/>
          </p:cNvPicPr>
          <p:nvPr/>
        </p:nvPicPr>
        <p:blipFill>
          <a:blip r:embed="rId4"/>
          <a:srcRect b="35968"/>
          <a:stretch>
            <a:fillRect/>
          </a:stretch>
        </p:blipFill>
        <p:spPr>
          <a:xfrm>
            <a:off x="0" y="3216121"/>
            <a:ext cx="12192000" cy="3641879"/>
          </a:xfrm>
          <a:prstGeom prst="rect">
            <a:avLst/>
          </a:prstGeom>
        </p:spPr>
      </p:pic>
      <p:grpSp>
        <p:nvGrpSpPr>
          <p:cNvPr id="11" name="组合 10">
            <a:extLst>
              <a:ext uri="{FF2B5EF4-FFF2-40B4-BE49-F238E27FC236}">
                <a16:creationId xmlns:a16="http://schemas.microsoft.com/office/drawing/2014/main" id="{846A5518-6E72-4CEA-94B6-8E5238497423}"/>
              </a:ext>
            </a:extLst>
          </p:cNvPr>
          <p:cNvGrpSpPr/>
          <p:nvPr/>
        </p:nvGrpSpPr>
        <p:grpSpPr>
          <a:xfrm>
            <a:off x="4810288" y="684671"/>
            <a:ext cx="2571423" cy="1919433"/>
            <a:chOff x="3600939" y="922846"/>
            <a:chExt cx="2571423" cy="1919433"/>
          </a:xfrm>
        </p:grpSpPr>
        <p:pic>
          <p:nvPicPr>
            <p:cNvPr id="12" name="图片 11">
              <a:extLst>
                <a:ext uri="{FF2B5EF4-FFF2-40B4-BE49-F238E27FC236}">
                  <a16:creationId xmlns:a16="http://schemas.microsoft.com/office/drawing/2014/main" id="{30408704-DFEA-47E4-83A4-3561AD632B8F}"/>
                </a:ext>
              </a:extLst>
            </p:cNvPr>
            <p:cNvPicPr>
              <a:picLocks noChangeAspect="1"/>
            </p:cNvPicPr>
            <p:nvPr/>
          </p:nvPicPr>
          <p:blipFill>
            <a:blip r:embed="rId5"/>
            <a:stretch>
              <a:fillRect/>
            </a:stretch>
          </p:blipFill>
          <p:spPr>
            <a:xfrm>
              <a:off x="4499932" y="922846"/>
              <a:ext cx="695004" cy="560881"/>
            </a:xfrm>
            <a:prstGeom prst="rect">
              <a:avLst/>
            </a:prstGeom>
          </p:spPr>
        </p:pic>
        <p:grpSp>
          <p:nvGrpSpPr>
            <p:cNvPr id="20" name="组合 19">
              <a:extLst>
                <a:ext uri="{FF2B5EF4-FFF2-40B4-BE49-F238E27FC236}">
                  <a16:creationId xmlns:a16="http://schemas.microsoft.com/office/drawing/2014/main" id="{19C3EEC6-E8D1-4E3E-A803-8CE7BB4D55BF}"/>
                </a:ext>
              </a:extLst>
            </p:cNvPr>
            <p:cNvGrpSpPr/>
            <p:nvPr/>
          </p:nvGrpSpPr>
          <p:grpSpPr>
            <a:xfrm>
              <a:off x="3600939" y="1601006"/>
              <a:ext cx="2571423" cy="1241273"/>
              <a:chOff x="3732885" y="1146958"/>
              <a:chExt cx="2571423" cy="1241273"/>
            </a:xfrm>
          </p:grpSpPr>
          <p:sp>
            <p:nvSpPr>
              <p:cNvPr id="21" name="文本框 20">
                <a:extLst>
                  <a:ext uri="{FF2B5EF4-FFF2-40B4-BE49-F238E27FC236}">
                    <a16:creationId xmlns:a16="http://schemas.microsoft.com/office/drawing/2014/main" id="{8FE14891-C1FF-40D4-A4BF-74B47F08180E}"/>
                  </a:ext>
                </a:extLst>
              </p:cNvPr>
              <p:cNvSpPr txBox="1"/>
              <p:nvPr/>
            </p:nvSpPr>
            <p:spPr>
              <a:xfrm>
                <a:off x="3363940" y="1151870"/>
                <a:ext cx="3230880" cy="1005840"/>
              </a:xfrm>
              <a:prstGeom prst="rect">
                <a:avLst/>
              </a:prstGeom>
              <a:noFill/>
            </p:spPr>
            <p:txBody>
              <a:bodyPr anchor="ctr" rtlCol="0" wrap="none">
                <a:spAutoFit/>
              </a:bodyPr>
              <a:lstStyle/>
              <a:p>
                <a:pPr algn="ctr"/>
                <a:r>
                  <a:rPr altLang="en-US" lang="zh-CN" sz="6000">
                    <a:solidFill>
                      <a:srgbClr val="1C1317"/>
                    </a:solidFill>
                    <a:latin charset="-122" panose="00020600040101010101" pitchFamily="18" typeface="汉仪旗黑X4-75W"/>
                    <a:ea charset="-122" panose="00020600040101010101" pitchFamily="18" typeface="汉仪旗黑X4-75W"/>
                  </a:rPr>
                  <a:t>输入标题</a:t>
                </a:r>
              </a:p>
            </p:txBody>
          </p:sp>
          <p:sp>
            <p:nvSpPr>
              <p:cNvPr id="22" name="文本框 21">
                <a:extLst>
                  <a:ext uri="{FF2B5EF4-FFF2-40B4-BE49-F238E27FC236}">
                    <a16:creationId xmlns:a16="http://schemas.microsoft.com/office/drawing/2014/main" id="{BBE0B56F-A573-4515-B3E7-204802B45BF0}"/>
                  </a:ext>
                </a:extLst>
              </p:cNvPr>
              <p:cNvSpPr txBox="1"/>
              <p:nvPr/>
            </p:nvSpPr>
            <p:spPr>
              <a:xfrm>
                <a:off x="3801039" y="2018899"/>
                <a:ext cx="2491105" cy="365760"/>
              </a:xfrm>
              <a:prstGeom prst="rect">
                <a:avLst/>
              </a:prstGeom>
              <a:noFill/>
            </p:spPr>
            <p:txBody>
              <a:bodyPr rtlCol="0" wrap="none">
                <a:spAutoFit/>
              </a:bodyPr>
              <a:lstStyle/>
              <a:p>
                <a:pPr algn="ctr"/>
                <a:r>
                  <a:rPr altLang="zh-CN" lang="en-US" spc="900">
                    <a:solidFill>
                      <a:srgbClr val="FD002D"/>
                    </a:solidFill>
                    <a:latin charset="-122" panose="020b0502040204020203" pitchFamily="34" typeface="Microsoft YaHei UI Light"/>
                    <a:ea charset="-122" panose="020b0502040204020203" pitchFamily="34" typeface="Microsoft YaHei UI Light"/>
                  </a:rPr>
                  <a:t>TITLE HERE</a:t>
                </a:r>
              </a:p>
            </p:txBody>
          </p:sp>
        </p:grpSp>
      </p:grpSp>
      <p:sp>
        <p:nvSpPr>
          <p:cNvPr id="2" name="矩形 1">
            <a:extLst>
              <a:ext uri="{FF2B5EF4-FFF2-40B4-BE49-F238E27FC236}">
                <a16:creationId xmlns:a16="http://schemas.microsoft.com/office/drawing/2014/main" id="{27695523-0280-46BA-80F3-F74064775A8C}"/>
              </a:ext>
            </a:extLst>
          </p:cNvPr>
          <p:cNvSpPr/>
          <p:nvPr/>
        </p:nvSpPr>
        <p:spPr>
          <a:xfrm>
            <a:off x="1072475" y="2903622"/>
            <a:ext cx="10047050" cy="3288631"/>
          </a:xfrm>
          <a:prstGeom prst="rect">
            <a:avLst/>
          </a:prstGeom>
          <a:solidFill>
            <a:schemeClr val="bg1">
              <a:lumMod val="95000"/>
              <a:alpha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AE7B5441-4F65-4678-A623-D65434DF85E3}"/>
              </a:ext>
            </a:extLst>
          </p:cNvPr>
          <p:cNvSpPr txBox="1"/>
          <p:nvPr/>
        </p:nvSpPr>
        <p:spPr>
          <a:xfrm>
            <a:off x="1900909" y="3397718"/>
            <a:ext cx="8446170" cy="4536440"/>
          </a:xfrm>
          <a:prstGeom prst="rect">
            <a:avLst/>
          </a:prstGeom>
          <a:noFill/>
        </p:spPr>
        <p:txBody>
          <a:bodyPr rtlCol="0" wrap="square">
            <a:spAutoFit/>
          </a:bodyPr>
          <a:lstStyle/>
          <a:p>
            <a:pPr algn="ctr">
              <a:lnSpc>
                <a:spcPts val="35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a:t>
            </a:r>
          </a:p>
          <a:p>
            <a:pPr algn="ctr">
              <a:lnSpc>
                <a:spcPts val="35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a:t>
            </a:r>
          </a:p>
          <a:p>
            <a:pPr algn="ctr">
              <a:lnSpc>
                <a:spcPts val="35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a:t>
            </a:r>
          </a:p>
          <a:p>
            <a:pPr algn="ctr">
              <a:lnSpc>
                <a:spcPts val="35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a:t>
            </a:r>
          </a:p>
          <a:p>
            <a:pPr algn="ctr">
              <a:lnSpc>
                <a:spcPts val="35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a:t>
            </a:r>
          </a:p>
        </p:txBody>
      </p:sp>
    </p:spTree>
    <p:extLst>
      <p:ext uri="{BB962C8B-B14F-4D97-AF65-F5344CB8AC3E}">
        <p14:creationId val="217548443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grpId="0" id="10" nodeType="withEffect" presetClass="entr" presetID="10" presetSubtype="0">
                                  <p:stCondLst>
                                    <p:cond delay="75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childTnLst>
                                </p:cTn>
                              </p:par>
                              <p:par>
                                <p:cTn fill="hold" grpId="0" id="13" nodeType="withEffect" presetClass="entr" presetID="10" presetSubtype="0">
                                  <p:stCondLst>
                                    <p:cond delay="1250"/>
                                  </p:stCondLst>
                                  <p:childTnLst>
                                    <p:set>
                                      <p:cBhvr>
                                        <p:cTn dur="1" fill="hold" id="14">
                                          <p:stCondLst>
                                            <p:cond delay="0"/>
                                          </p:stCondLst>
                                        </p:cTn>
                                        <p:tgtEl>
                                          <p:spTgt spid="23"/>
                                        </p:tgtEl>
                                        <p:attrNameLst>
                                          <p:attrName>style.visibility</p:attrName>
                                        </p:attrNameLst>
                                      </p:cBhvr>
                                      <p:to>
                                        <p:strVal val="visible"/>
                                      </p:to>
                                    </p:set>
                                    <p:animEffect filter="fade" transition="in">
                                      <p:cBhvr>
                                        <p:cTn dur="1000" id="1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E69176-6BD6-4513-852F-E3A4A70BDD09}"/>
              </a:ext>
            </a:extLst>
          </p:cNvPr>
          <p:cNvPicPr>
            <a:picLocks noChangeAspect="1"/>
          </p:cNvPicPr>
          <p:nvPr/>
        </p:nvPicPr>
        <p:blipFill>
          <a:blip r:embed="rId3"/>
          <a:stretch>
            <a:fillRect/>
          </a:stretch>
        </p:blipFill>
        <p:spPr>
          <a:xfrm>
            <a:off x="11090930" y="286952"/>
            <a:ext cx="795439" cy="795439"/>
          </a:xfrm>
          <a:prstGeom prst="rect">
            <a:avLst/>
          </a:prstGeom>
        </p:spPr>
      </p:pic>
      <p:pic>
        <p:nvPicPr>
          <p:cNvPr id="7" name="图片 6">
            <a:extLst>
              <a:ext uri="{FF2B5EF4-FFF2-40B4-BE49-F238E27FC236}">
                <a16:creationId xmlns:a16="http://schemas.microsoft.com/office/drawing/2014/main" id="{6A9A1F7D-3202-4ED6-809A-5F890A5C4C3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732426"/>
            <a:ext cx="6049349" cy="5393148"/>
          </a:xfrm>
          <a:prstGeom prst="rect">
            <a:avLst/>
          </a:prstGeom>
        </p:spPr>
      </p:pic>
      <p:grpSp>
        <p:nvGrpSpPr>
          <p:cNvPr id="8" name="组合 7">
            <a:extLst>
              <a:ext uri="{FF2B5EF4-FFF2-40B4-BE49-F238E27FC236}">
                <a16:creationId xmlns:a16="http://schemas.microsoft.com/office/drawing/2014/main" id="{A573E00C-AF38-402F-BB3F-CFC6E5A96C01}"/>
              </a:ext>
            </a:extLst>
          </p:cNvPr>
          <p:cNvGrpSpPr/>
          <p:nvPr/>
        </p:nvGrpSpPr>
        <p:grpSpPr>
          <a:xfrm>
            <a:off x="7292097" y="796060"/>
            <a:ext cx="2571423" cy="1919433"/>
            <a:chOff x="3600939" y="922846"/>
            <a:chExt cx="2571423" cy="1919433"/>
          </a:xfrm>
        </p:grpSpPr>
        <p:pic>
          <p:nvPicPr>
            <p:cNvPr id="9" name="图片 8">
              <a:extLst>
                <a:ext uri="{FF2B5EF4-FFF2-40B4-BE49-F238E27FC236}">
                  <a16:creationId xmlns:a16="http://schemas.microsoft.com/office/drawing/2014/main" id="{7CA041E7-8694-4C97-BD7D-C2E8FB713828}"/>
                </a:ext>
              </a:extLst>
            </p:cNvPr>
            <p:cNvPicPr>
              <a:picLocks noChangeAspect="1"/>
            </p:cNvPicPr>
            <p:nvPr/>
          </p:nvPicPr>
          <p:blipFill>
            <a:blip r:embed="rId5"/>
            <a:stretch>
              <a:fillRect/>
            </a:stretch>
          </p:blipFill>
          <p:spPr>
            <a:xfrm>
              <a:off x="4499932" y="922846"/>
              <a:ext cx="695004" cy="560881"/>
            </a:xfrm>
            <a:prstGeom prst="rect">
              <a:avLst/>
            </a:prstGeom>
          </p:spPr>
        </p:pic>
        <p:grpSp>
          <p:nvGrpSpPr>
            <p:cNvPr id="10" name="组合 9">
              <a:extLst>
                <a:ext uri="{FF2B5EF4-FFF2-40B4-BE49-F238E27FC236}">
                  <a16:creationId xmlns:a16="http://schemas.microsoft.com/office/drawing/2014/main" id="{8A3363E4-C7B3-4915-8CC5-625451B08B13}"/>
                </a:ext>
              </a:extLst>
            </p:cNvPr>
            <p:cNvGrpSpPr/>
            <p:nvPr/>
          </p:nvGrpSpPr>
          <p:grpSpPr>
            <a:xfrm>
              <a:off x="3600939" y="1601006"/>
              <a:ext cx="2571423" cy="1241273"/>
              <a:chOff x="3732885" y="1146958"/>
              <a:chExt cx="2571423" cy="1241273"/>
            </a:xfrm>
          </p:grpSpPr>
          <p:sp>
            <p:nvSpPr>
              <p:cNvPr id="11" name="文本框 10">
                <a:extLst>
                  <a:ext uri="{FF2B5EF4-FFF2-40B4-BE49-F238E27FC236}">
                    <a16:creationId xmlns:a16="http://schemas.microsoft.com/office/drawing/2014/main" id="{B3EFD828-9079-4508-91BE-A0CB82E64163}"/>
                  </a:ext>
                </a:extLst>
              </p:cNvPr>
              <p:cNvSpPr txBox="1"/>
              <p:nvPr/>
            </p:nvSpPr>
            <p:spPr>
              <a:xfrm>
                <a:off x="3363940" y="1151870"/>
                <a:ext cx="3230880" cy="1005840"/>
              </a:xfrm>
              <a:prstGeom prst="rect">
                <a:avLst/>
              </a:prstGeom>
              <a:noFill/>
            </p:spPr>
            <p:txBody>
              <a:bodyPr anchor="ctr" rtlCol="0" wrap="none">
                <a:spAutoFit/>
              </a:bodyPr>
              <a:lstStyle/>
              <a:p>
                <a:pPr algn="ctr"/>
                <a:r>
                  <a:rPr altLang="en-US" lang="zh-CN" sz="6000">
                    <a:solidFill>
                      <a:srgbClr val="1C1317"/>
                    </a:solidFill>
                    <a:latin charset="-122" panose="00020600040101010101" pitchFamily="18" typeface="汉仪旗黑X4-75W"/>
                    <a:ea charset="-122" panose="00020600040101010101" pitchFamily="18" typeface="汉仪旗黑X4-75W"/>
                  </a:rPr>
                  <a:t>输入标题</a:t>
                </a:r>
              </a:p>
            </p:txBody>
          </p:sp>
          <p:sp>
            <p:nvSpPr>
              <p:cNvPr id="12" name="文本框 11">
                <a:extLst>
                  <a:ext uri="{FF2B5EF4-FFF2-40B4-BE49-F238E27FC236}">
                    <a16:creationId xmlns:a16="http://schemas.microsoft.com/office/drawing/2014/main" id="{135B7FB6-26F1-4DBC-9941-00B363D94111}"/>
                  </a:ext>
                </a:extLst>
              </p:cNvPr>
              <p:cNvSpPr txBox="1"/>
              <p:nvPr/>
            </p:nvSpPr>
            <p:spPr>
              <a:xfrm>
                <a:off x="3801039" y="2018899"/>
                <a:ext cx="2491105" cy="365760"/>
              </a:xfrm>
              <a:prstGeom prst="rect">
                <a:avLst/>
              </a:prstGeom>
              <a:noFill/>
            </p:spPr>
            <p:txBody>
              <a:bodyPr rtlCol="0" wrap="none">
                <a:spAutoFit/>
              </a:bodyPr>
              <a:lstStyle/>
              <a:p>
                <a:pPr algn="ctr"/>
                <a:r>
                  <a:rPr altLang="zh-CN" lang="en-US" spc="900">
                    <a:solidFill>
                      <a:srgbClr val="FD002D"/>
                    </a:solidFill>
                    <a:latin charset="-122" panose="020b0502040204020203" pitchFamily="34" typeface="Microsoft YaHei UI Light"/>
                    <a:ea charset="-122" panose="020b0502040204020203" pitchFamily="34" typeface="Microsoft YaHei UI Light"/>
                  </a:rPr>
                  <a:t>TITLE HERE</a:t>
                </a:r>
              </a:p>
            </p:txBody>
          </p:sp>
        </p:grpSp>
      </p:grpSp>
      <p:grpSp>
        <p:nvGrpSpPr>
          <p:cNvPr id="16" name="组合 15">
            <a:extLst>
              <a:ext uri="{FF2B5EF4-FFF2-40B4-BE49-F238E27FC236}">
                <a16:creationId xmlns:a16="http://schemas.microsoft.com/office/drawing/2014/main" id="{9F4CD8F7-1B7F-431C-AEE2-B0FB16E82953}"/>
              </a:ext>
            </a:extLst>
          </p:cNvPr>
          <p:cNvGrpSpPr/>
          <p:nvPr/>
        </p:nvGrpSpPr>
        <p:grpSpPr>
          <a:xfrm>
            <a:off x="6427982" y="3001824"/>
            <a:ext cx="4526468" cy="810478"/>
            <a:chOff x="6377464" y="3242916"/>
            <a:chExt cx="4526468" cy="810478"/>
          </a:xfrm>
        </p:grpSpPr>
        <p:pic>
          <p:nvPicPr>
            <p:cNvPr id="14" name="图片 13">
              <a:extLst>
                <a:ext uri="{FF2B5EF4-FFF2-40B4-BE49-F238E27FC236}">
                  <a16:creationId xmlns:a16="http://schemas.microsoft.com/office/drawing/2014/main" id="{9FE35496-D7D1-4547-AD4C-0A7F845670AE}"/>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6377464" y="3288155"/>
              <a:ext cx="720000" cy="720000"/>
            </a:xfrm>
            <a:prstGeom prst="rect">
              <a:avLst/>
            </a:prstGeom>
          </p:spPr>
        </p:pic>
        <p:sp>
          <p:nvSpPr>
            <p:cNvPr id="15" name="文本框 14">
              <a:extLst>
                <a:ext uri="{FF2B5EF4-FFF2-40B4-BE49-F238E27FC236}">
                  <a16:creationId xmlns:a16="http://schemas.microsoft.com/office/drawing/2014/main" id="{1EB68289-4F2D-4887-8150-3566919187E8}"/>
                </a:ext>
              </a:extLst>
            </p:cNvPr>
            <p:cNvSpPr txBox="1"/>
            <p:nvPr/>
          </p:nvSpPr>
          <p:spPr>
            <a:xfrm>
              <a:off x="7256780" y="3242916"/>
              <a:ext cx="3647152" cy="1158240"/>
            </a:xfrm>
            <a:prstGeom prst="rect">
              <a:avLst/>
            </a:prstGeom>
            <a:noFill/>
          </p:spPr>
          <p:txBody>
            <a:bodyPr rtlCol="0" wrap="square">
              <a:spAutoFit/>
            </a:bodyPr>
            <a:lstStyle/>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grpSp>
      <p:grpSp>
        <p:nvGrpSpPr>
          <p:cNvPr id="17" name="组合 16">
            <a:extLst>
              <a:ext uri="{FF2B5EF4-FFF2-40B4-BE49-F238E27FC236}">
                <a16:creationId xmlns:a16="http://schemas.microsoft.com/office/drawing/2014/main" id="{F63D2AF0-16FB-4C43-8DDD-FAA17506EA25}"/>
              </a:ext>
            </a:extLst>
          </p:cNvPr>
          <p:cNvGrpSpPr/>
          <p:nvPr/>
        </p:nvGrpSpPr>
        <p:grpSpPr>
          <a:xfrm>
            <a:off x="6427982" y="4098633"/>
            <a:ext cx="4526468" cy="810478"/>
            <a:chOff x="6377464" y="3242916"/>
            <a:chExt cx="4526468" cy="810478"/>
          </a:xfrm>
        </p:grpSpPr>
        <p:pic>
          <p:nvPicPr>
            <p:cNvPr id="18" name="图片 17">
              <a:extLst>
                <a:ext uri="{FF2B5EF4-FFF2-40B4-BE49-F238E27FC236}">
                  <a16:creationId xmlns:a16="http://schemas.microsoft.com/office/drawing/2014/main" id="{B71175FF-9EDB-407F-9EAB-38624BEA93D2}"/>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6377464" y="3288155"/>
              <a:ext cx="720000" cy="720000"/>
            </a:xfrm>
            <a:prstGeom prst="rect">
              <a:avLst/>
            </a:prstGeom>
          </p:spPr>
        </p:pic>
        <p:sp>
          <p:nvSpPr>
            <p:cNvPr id="19" name="文本框 18">
              <a:extLst>
                <a:ext uri="{FF2B5EF4-FFF2-40B4-BE49-F238E27FC236}">
                  <a16:creationId xmlns:a16="http://schemas.microsoft.com/office/drawing/2014/main" id="{24AB20B3-44D4-4222-AB88-3C2229CE8279}"/>
                </a:ext>
              </a:extLst>
            </p:cNvPr>
            <p:cNvSpPr txBox="1"/>
            <p:nvPr/>
          </p:nvSpPr>
          <p:spPr>
            <a:xfrm>
              <a:off x="7256780" y="3242917"/>
              <a:ext cx="3647152" cy="1158240"/>
            </a:xfrm>
            <a:prstGeom prst="rect">
              <a:avLst/>
            </a:prstGeom>
            <a:noFill/>
          </p:spPr>
          <p:txBody>
            <a:bodyPr rtlCol="0" wrap="square">
              <a:spAutoFit/>
            </a:bodyPr>
            <a:lstStyle/>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grpSp>
      <p:grpSp>
        <p:nvGrpSpPr>
          <p:cNvPr id="20" name="组合 19">
            <a:extLst>
              <a:ext uri="{FF2B5EF4-FFF2-40B4-BE49-F238E27FC236}">
                <a16:creationId xmlns:a16="http://schemas.microsoft.com/office/drawing/2014/main" id="{19E1408A-AD14-451B-A096-8342266F971F}"/>
              </a:ext>
            </a:extLst>
          </p:cNvPr>
          <p:cNvGrpSpPr/>
          <p:nvPr/>
        </p:nvGrpSpPr>
        <p:grpSpPr>
          <a:xfrm>
            <a:off x="6427982" y="5190815"/>
            <a:ext cx="4526468" cy="810478"/>
            <a:chOff x="6377464" y="3242916"/>
            <a:chExt cx="4526468" cy="810478"/>
          </a:xfrm>
        </p:grpSpPr>
        <p:pic>
          <p:nvPicPr>
            <p:cNvPr id="21" name="图片 20">
              <a:extLst>
                <a:ext uri="{FF2B5EF4-FFF2-40B4-BE49-F238E27FC236}">
                  <a16:creationId xmlns:a16="http://schemas.microsoft.com/office/drawing/2014/main" id="{5E2F572F-9296-4821-BD9F-62CFAD3497DF}"/>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6377464" y="3288155"/>
              <a:ext cx="720000" cy="720000"/>
            </a:xfrm>
            <a:prstGeom prst="rect">
              <a:avLst/>
            </a:prstGeom>
          </p:spPr>
        </p:pic>
        <p:sp>
          <p:nvSpPr>
            <p:cNvPr id="22" name="文本框 21">
              <a:extLst>
                <a:ext uri="{FF2B5EF4-FFF2-40B4-BE49-F238E27FC236}">
                  <a16:creationId xmlns:a16="http://schemas.microsoft.com/office/drawing/2014/main" id="{74F389B8-6C1D-46DB-83A8-D97092926E38}"/>
                </a:ext>
              </a:extLst>
            </p:cNvPr>
            <p:cNvSpPr txBox="1"/>
            <p:nvPr/>
          </p:nvSpPr>
          <p:spPr>
            <a:xfrm>
              <a:off x="7256780" y="3242916"/>
              <a:ext cx="3647152" cy="1158240"/>
            </a:xfrm>
            <a:prstGeom prst="rect">
              <a:avLst/>
            </a:prstGeom>
            <a:noFill/>
          </p:spPr>
          <p:txBody>
            <a:bodyPr rtlCol="0" wrap="square">
              <a:spAutoFit/>
            </a:bodyPr>
            <a:lstStyle/>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grpSp>
    </p:spTree>
    <p:extLst>
      <p:ext uri="{BB962C8B-B14F-4D97-AF65-F5344CB8AC3E}">
        <p14:creationId val="260499420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id="10" nodeType="withEffect" presetClass="entr" presetID="2" presetSubtype="2">
                                  <p:stCondLst>
                                    <p:cond delay="750"/>
                                  </p:stCondLst>
                                  <p:childTnLst>
                                    <p:set>
                                      <p:cBhvr>
                                        <p:cTn dur="1" fill="hold" id="11">
                                          <p:stCondLst>
                                            <p:cond delay="0"/>
                                          </p:stCondLst>
                                        </p:cTn>
                                        <p:tgtEl>
                                          <p:spTgt spid="16"/>
                                        </p:tgtEl>
                                        <p:attrNameLst>
                                          <p:attrName>style.visibility</p:attrName>
                                        </p:attrNameLst>
                                      </p:cBhvr>
                                      <p:to>
                                        <p:strVal val="visible"/>
                                      </p:to>
                                    </p:set>
                                    <p:anim calcmode="lin" valueType="num">
                                      <p:cBhvr additive="base">
                                        <p:cTn dur="1000" fill="hold" id="12"/>
                                        <p:tgtEl>
                                          <p:spTgt spid="16"/>
                                        </p:tgtEl>
                                        <p:attrNameLst>
                                          <p:attrName>ppt_x</p:attrName>
                                        </p:attrNameLst>
                                      </p:cBhvr>
                                      <p:tavLst>
                                        <p:tav tm="0">
                                          <p:val>
                                            <p:strVal val="1+#ppt_w/2"/>
                                          </p:val>
                                        </p:tav>
                                        <p:tav tm="100000">
                                          <p:val>
                                            <p:strVal val="#ppt_x"/>
                                          </p:val>
                                        </p:tav>
                                      </p:tavLst>
                                    </p:anim>
                                    <p:anim calcmode="lin" valueType="num">
                                      <p:cBhvr additive="base">
                                        <p:cTn dur="1000" fill="hold" id="13"/>
                                        <p:tgtEl>
                                          <p:spTgt spid="16"/>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150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1000" fill="hold" id="16"/>
                                        <p:tgtEl>
                                          <p:spTgt spid="17"/>
                                        </p:tgtEl>
                                        <p:attrNameLst>
                                          <p:attrName>ppt_x</p:attrName>
                                        </p:attrNameLst>
                                      </p:cBhvr>
                                      <p:tavLst>
                                        <p:tav tm="0">
                                          <p:val>
                                            <p:strVal val="1+#ppt_w/2"/>
                                          </p:val>
                                        </p:tav>
                                        <p:tav tm="100000">
                                          <p:val>
                                            <p:strVal val="#ppt_x"/>
                                          </p:val>
                                        </p:tav>
                                      </p:tavLst>
                                    </p:anim>
                                    <p:anim calcmode="lin" valueType="num">
                                      <p:cBhvr additive="base">
                                        <p:cTn dur="1000" fill="hold" id="17"/>
                                        <p:tgtEl>
                                          <p:spTgt spid="17"/>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225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1000" fill="hold" id="20"/>
                                        <p:tgtEl>
                                          <p:spTgt spid="20"/>
                                        </p:tgtEl>
                                        <p:attrNameLst>
                                          <p:attrName>ppt_x</p:attrName>
                                        </p:attrNameLst>
                                      </p:cBhvr>
                                      <p:tavLst>
                                        <p:tav tm="0">
                                          <p:val>
                                            <p:strVal val="1+#ppt_w/2"/>
                                          </p:val>
                                        </p:tav>
                                        <p:tav tm="100000">
                                          <p:val>
                                            <p:strVal val="#ppt_x"/>
                                          </p:val>
                                        </p:tav>
                                      </p:tavLst>
                                    </p:anim>
                                    <p:anim calcmode="lin" valueType="num">
                                      <p:cBhvr additive="base">
                                        <p:cTn dur="1000" fill="hold" id="21"/>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pic>
        <p:nvPicPr>
          <p:cNvPr id="13" name="图片 12">
            <a:extLst>
              <a:ext uri="{FF2B5EF4-FFF2-40B4-BE49-F238E27FC236}">
                <a16:creationId xmlns:a16="http://schemas.microsoft.com/office/drawing/2014/main" id="{B8587CB7-FF69-408B-9593-8B9D0FAF7C0C}"/>
              </a:ext>
            </a:extLst>
          </p:cNvPr>
          <p:cNvPicPr>
            <a:picLocks noChangeAspect="1"/>
          </p:cNvPicPr>
          <p:nvPr/>
        </p:nvPicPr>
        <p:blipFill>
          <a:blip r:embed="rId4"/>
          <a:srcRect r="24012"/>
          <a:stretch>
            <a:fillRect/>
          </a:stretch>
        </p:blipFill>
        <p:spPr>
          <a:xfrm>
            <a:off x="5211350" y="0"/>
            <a:ext cx="6980650" cy="6858000"/>
          </a:xfrm>
          <a:prstGeom prst="rect">
            <a:avLst/>
          </a:prstGeom>
        </p:spPr>
      </p:pic>
      <p:grpSp>
        <p:nvGrpSpPr>
          <p:cNvPr id="14" name="组合 13">
            <a:extLst>
              <a:ext uri="{FF2B5EF4-FFF2-40B4-BE49-F238E27FC236}">
                <a16:creationId xmlns:a16="http://schemas.microsoft.com/office/drawing/2014/main" id="{AA9F5D62-C308-4348-B4CB-A761A294A251}"/>
              </a:ext>
            </a:extLst>
          </p:cNvPr>
          <p:cNvGrpSpPr/>
          <p:nvPr/>
        </p:nvGrpSpPr>
        <p:grpSpPr>
          <a:xfrm>
            <a:off x="1468811" y="1082391"/>
            <a:ext cx="2571423" cy="1919433"/>
            <a:chOff x="3600939" y="922846"/>
            <a:chExt cx="2571423" cy="1919433"/>
          </a:xfrm>
        </p:grpSpPr>
        <p:pic>
          <p:nvPicPr>
            <p:cNvPr id="15" name="图片 14">
              <a:extLst>
                <a:ext uri="{FF2B5EF4-FFF2-40B4-BE49-F238E27FC236}">
                  <a16:creationId xmlns:a16="http://schemas.microsoft.com/office/drawing/2014/main" id="{AEDB3189-BE1C-446A-82C4-156798645F7D}"/>
                </a:ext>
              </a:extLst>
            </p:cNvPr>
            <p:cNvPicPr>
              <a:picLocks noChangeAspect="1"/>
            </p:cNvPicPr>
            <p:nvPr/>
          </p:nvPicPr>
          <p:blipFill>
            <a:blip r:embed="rId5"/>
            <a:stretch>
              <a:fillRect/>
            </a:stretch>
          </p:blipFill>
          <p:spPr>
            <a:xfrm>
              <a:off x="4499932" y="922846"/>
              <a:ext cx="695004" cy="560881"/>
            </a:xfrm>
            <a:prstGeom prst="rect">
              <a:avLst/>
            </a:prstGeom>
          </p:spPr>
        </p:pic>
        <p:grpSp>
          <p:nvGrpSpPr>
            <p:cNvPr id="16" name="组合 15">
              <a:extLst>
                <a:ext uri="{FF2B5EF4-FFF2-40B4-BE49-F238E27FC236}">
                  <a16:creationId xmlns:a16="http://schemas.microsoft.com/office/drawing/2014/main" id="{A5C66D95-9AF1-4CCC-8A0F-E9288C818768}"/>
                </a:ext>
              </a:extLst>
            </p:cNvPr>
            <p:cNvGrpSpPr/>
            <p:nvPr/>
          </p:nvGrpSpPr>
          <p:grpSpPr>
            <a:xfrm>
              <a:off x="3600939" y="1601006"/>
              <a:ext cx="2571423" cy="1241273"/>
              <a:chOff x="3732885" y="1146958"/>
              <a:chExt cx="2571423" cy="1241273"/>
            </a:xfrm>
          </p:grpSpPr>
          <p:sp>
            <p:nvSpPr>
              <p:cNvPr id="17" name="文本框 16">
                <a:extLst>
                  <a:ext uri="{FF2B5EF4-FFF2-40B4-BE49-F238E27FC236}">
                    <a16:creationId xmlns:a16="http://schemas.microsoft.com/office/drawing/2014/main" id="{8562815D-BB90-4261-89A5-6D203225C87B}"/>
                  </a:ext>
                </a:extLst>
              </p:cNvPr>
              <p:cNvSpPr txBox="1"/>
              <p:nvPr/>
            </p:nvSpPr>
            <p:spPr>
              <a:xfrm>
                <a:off x="3363940" y="1151870"/>
                <a:ext cx="3230880" cy="1005840"/>
              </a:xfrm>
              <a:prstGeom prst="rect">
                <a:avLst/>
              </a:prstGeom>
              <a:noFill/>
            </p:spPr>
            <p:txBody>
              <a:bodyPr anchor="ctr" rtlCol="0" wrap="none">
                <a:spAutoFit/>
              </a:bodyPr>
              <a:lstStyle/>
              <a:p>
                <a:pPr algn="ctr"/>
                <a:r>
                  <a:rPr altLang="en-US" lang="zh-CN" sz="6000">
                    <a:solidFill>
                      <a:srgbClr val="1C1317"/>
                    </a:solidFill>
                    <a:latin charset="-122" panose="00020600040101010101" pitchFamily="18" typeface="汉仪旗黑X4-75W"/>
                    <a:ea charset="-122" panose="00020600040101010101" pitchFamily="18" typeface="汉仪旗黑X4-75W"/>
                  </a:rPr>
                  <a:t>输入标题</a:t>
                </a:r>
              </a:p>
            </p:txBody>
          </p:sp>
          <p:sp>
            <p:nvSpPr>
              <p:cNvPr id="18" name="文本框 17">
                <a:extLst>
                  <a:ext uri="{FF2B5EF4-FFF2-40B4-BE49-F238E27FC236}">
                    <a16:creationId xmlns:a16="http://schemas.microsoft.com/office/drawing/2014/main" id="{0748826D-D653-4EBB-B528-630E9FDD0F48}"/>
                  </a:ext>
                </a:extLst>
              </p:cNvPr>
              <p:cNvSpPr txBox="1"/>
              <p:nvPr/>
            </p:nvSpPr>
            <p:spPr>
              <a:xfrm>
                <a:off x="3801039" y="2018899"/>
                <a:ext cx="2491105" cy="365760"/>
              </a:xfrm>
              <a:prstGeom prst="rect">
                <a:avLst/>
              </a:prstGeom>
              <a:noFill/>
            </p:spPr>
            <p:txBody>
              <a:bodyPr rtlCol="0" wrap="none">
                <a:spAutoFit/>
              </a:bodyPr>
              <a:lstStyle/>
              <a:p>
                <a:pPr algn="ctr"/>
                <a:r>
                  <a:rPr altLang="zh-CN" lang="en-US" spc="900">
                    <a:solidFill>
                      <a:srgbClr val="FD002D"/>
                    </a:solidFill>
                    <a:latin charset="-122" panose="020b0502040204020203" pitchFamily="34" typeface="Microsoft YaHei UI Light"/>
                    <a:ea charset="-122" panose="020b0502040204020203" pitchFamily="34" typeface="Microsoft YaHei UI Light"/>
                  </a:rPr>
                  <a:t>TITLE HERE</a:t>
                </a:r>
              </a:p>
            </p:txBody>
          </p:sp>
        </p:grpSp>
      </p:grpSp>
      <p:sp>
        <p:nvSpPr>
          <p:cNvPr id="19" name="文本框 18">
            <a:extLst>
              <a:ext uri="{FF2B5EF4-FFF2-40B4-BE49-F238E27FC236}">
                <a16:creationId xmlns:a16="http://schemas.microsoft.com/office/drawing/2014/main" id="{E2C2B233-38A5-44FB-B7EA-D2462D04896C}"/>
              </a:ext>
            </a:extLst>
          </p:cNvPr>
          <p:cNvSpPr txBox="1"/>
          <p:nvPr/>
        </p:nvSpPr>
        <p:spPr>
          <a:xfrm>
            <a:off x="645875" y="3648154"/>
            <a:ext cx="4138862" cy="2936240"/>
          </a:xfrm>
          <a:prstGeom prst="rect">
            <a:avLst/>
          </a:prstGeom>
          <a:noFill/>
        </p:spPr>
        <p:txBody>
          <a:bodyPr rtlCol="0" wrap="squar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a:t>
            </a:r>
          </a:p>
        </p:txBody>
      </p:sp>
    </p:spTree>
    <p:extLst>
      <p:ext uri="{BB962C8B-B14F-4D97-AF65-F5344CB8AC3E}">
        <p14:creationId val="164477426"/>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grpId="0" id="10" nodeType="withEffect" presetClass="entr" presetID="10" presetSubtype="0">
                                  <p:stCondLst>
                                    <p:cond delay="75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5664FEC4-AC14-408C-A2AD-51FEC810E942}"/>
              </a:ext>
            </a:extLst>
          </p:cNvPr>
          <p:cNvPicPr>
            <a:picLocks noChangeAspect="1"/>
          </p:cNvPicPr>
          <p:nvPr/>
        </p:nvPicPr>
        <p:blipFill>
          <a:blip r:embed="rId3">
            <a:extLst>
              <a:ext uri="{28A0092B-C50C-407E-A947-70E740481C1C}">
                <a14:useLocalDpi val="0"/>
              </a:ext>
            </a:extLst>
          </a:blip>
          <a:srcRect b="15730"/>
          <a:stretch>
            <a:fillRect/>
          </a:stretch>
        </p:blipFill>
        <p:spPr>
          <a:xfrm>
            <a:off x="0" y="0"/>
            <a:ext cx="12191999" cy="6858000"/>
          </a:xfrm>
          <a:prstGeom prst="rect">
            <a:avLst/>
          </a:prstGeom>
        </p:spPr>
      </p:pic>
      <p:sp>
        <p:nvSpPr>
          <p:cNvPr id="5" name="矩形 4">
            <a:extLst>
              <a:ext uri="{FF2B5EF4-FFF2-40B4-BE49-F238E27FC236}">
                <a16:creationId xmlns:a16="http://schemas.microsoft.com/office/drawing/2014/main" id="{D711FF3C-6495-4751-96C7-1AD599D3CB3B}"/>
              </a:ext>
            </a:extLst>
          </p:cNvPr>
          <p:cNvSpPr/>
          <p:nvPr/>
        </p:nvSpPr>
        <p:spPr>
          <a:xfrm>
            <a:off x="0" y="0"/>
            <a:ext cx="12191999" cy="68580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a:extLst>
              <a:ext uri="{FF2B5EF4-FFF2-40B4-BE49-F238E27FC236}">
                <a16:creationId xmlns:a16="http://schemas.microsoft.com/office/drawing/2014/main" id="{8FDBFE11-9FF4-4736-9FBA-2DB084EF1394}"/>
              </a:ext>
            </a:extLst>
          </p:cNvPr>
          <p:cNvSpPr/>
          <p:nvPr/>
        </p:nvSpPr>
        <p:spPr>
          <a:xfrm>
            <a:off x="2871537" y="945583"/>
            <a:ext cx="6464968" cy="3922746"/>
          </a:xfrm>
          <a:prstGeom prst="rect">
            <a:avLst/>
          </a:prstGeom>
          <a:noFill/>
          <a:ln w="25400">
            <a:solidFill>
              <a:srgbClr val="1C1317">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a:extLst>
              <a:ext uri="{FF2B5EF4-FFF2-40B4-BE49-F238E27FC236}">
                <a16:creationId xmlns:a16="http://schemas.microsoft.com/office/drawing/2014/main" id="{FFE69176-6BD6-4513-852F-E3A4A70BDD09}"/>
              </a:ext>
            </a:extLst>
          </p:cNvPr>
          <p:cNvPicPr>
            <a:picLocks noChangeAspect="1"/>
          </p:cNvPicPr>
          <p:nvPr/>
        </p:nvPicPr>
        <p:blipFill>
          <a:blip r:embed="rId4"/>
          <a:stretch>
            <a:fillRect/>
          </a:stretch>
        </p:blipFill>
        <p:spPr>
          <a:xfrm>
            <a:off x="11090930" y="286952"/>
            <a:ext cx="795439" cy="795439"/>
          </a:xfrm>
          <a:prstGeom prst="rect">
            <a:avLst/>
          </a:prstGeom>
        </p:spPr>
      </p:pic>
      <p:pic>
        <p:nvPicPr>
          <p:cNvPr id="13" name="图片 12">
            <a:extLst>
              <a:ext uri="{FF2B5EF4-FFF2-40B4-BE49-F238E27FC236}">
                <a16:creationId xmlns:a16="http://schemas.microsoft.com/office/drawing/2014/main" id="{186A446B-AD21-40B8-8AA4-0BC01EFEE19B}"/>
              </a:ext>
            </a:extLst>
          </p:cNvPr>
          <p:cNvPicPr>
            <a:picLocks noChangeAspect="1"/>
          </p:cNvPicPr>
          <p:nvPr/>
        </p:nvPicPr>
        <p:blipFill>
          <a:blip r:embed="rId5">
            <a:extLst>
              <a:ext uri="{28A0092B-C50C-407E-A947-70E740481C1C}">
                <a14:useLocalDpi val="0"/>
              </a:ext>
            </a:extLst>
          </a:blip>
          <a:stretch>
            <a:fillRect/>
          </a:stretch>
        </p:blipFill>
        <p:spPr>
          <a:xfrm>
            <a:off x="2998070" y="1082391"/>
            <a:ext cx="6195858" cy="4135735"/>
          </a:xfrm>
          <a:prstGeom prst="rect">
            <a:avLst/>
          </a:prstGeom>
          <a:effectLst>
            <a:outerShdw algn="t" blurRad="50800" dir="5400000" dist="38100" rotWithShape="0">
              <a:prstClr val="black">
                <a:alpha val="40000"/>
              </a:prstClr>
            </a:outerShdw>
            <a:softEdge rad="63500"/>
          </a:effectLst>
        </p:spPr>
      </p:pic>
      <p:sp>
        <p:nvSpPr>
          <p:cNvPr id="24" name="文本框 23">
            <a:extLst>
              <a:ext uri="{FF2B5EF4-FFF2-40B4-BE49-F238E27FC236}">
                <a16:creationId xmlns:a16="http://schemas.microsoft.com/office/drawing/2014/main" id="{53132F41-F2FD-4CAC-841F-CE553093A415}"/>
              </a:ext>
            </a:extLst>
          </p:cNvPr>
          <p:cNvSpPr txBox="1"/>
          <p:nvPr/>
        </p:nvSpPr>
        <p:spPr>
          <a:xfrm>
            <a:off x="1275346" y="5408673"/>
            <a:ext cx="9641305" cy="1513840"/>
          </a:xfrm>
          <a:prstGeom prst="rect">
            <a:avLst/>
          </a:prstGeom>
          <a:noFill/>
        </p:spPr>
        <p:txBody>
          <a:bodyPr rtlCol="0" wrap="squar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点击输入内容点击输入内容点击输入内容点击输入内容点击输入内容点击输入内容点击输入内容</a:t>
            </a:r>
          </a:p>
        </p:txBody>
      </p:sp>
    </p:spTree>
    <p:extLst>
      <p:ext uri="{BB962C8B-B14F-4D97-AF65-F5344CB8AC3E}">
        <p14:creationId val="204089191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childTnLst>
                                </p:cTn>
                              </p:par>
                              <p:par>
                                <p:cTn fill="hold" grpId="0" id="8" nodeType="withEffect" presetClass="entr" presetID="10" presetSubtype="0">
                                  <p:stCondLst>
                                    <p:cond delay="500"/>
                                  </p:stCondLst>
                                  <p:childTnLst>
                                    <p:set>
                                      <p:cBhvr>
                                        <p:cTn dur="1" fill="hold" id="9">
                                          <p:stCondLst>
                                            <p:cond delay="0"/>
                                          </p:stCondLst>
                                        </p:cTn>
                                        <p:tgtEl>
                                          <p:spTgt spid="23"/>
                                        </p:tgtEl>
                                        <p:attrNameLst>
                                          <p:attrName>style.visibility</p:attrName>
                                        </p:attrNameLst>
                                      </p:cBhvr>
                                      <p:to>
                                        <p:strVal val="visible"/>
                                      </p:to>
                                    </p:set>
                                    <p:animEffect filter="fade" transition="in">
                                      <p:cBhvr>
                                        <p:cTn dur="1000" id="10"/>
                                        <p:tgtEl>
                                          <p:spTgt spid="23"/>
                                        </p:tgtEl>
                                      </p:cBhvr>
                                    </p:animEffect>
                                  </p:childTnLst>
                                </p:cTn>
                              </p:par>
                              <p:par>
                                <p:cTn fill="hold" grpId="0" id="11" nodeType="withEffect" presetClass="entr" presetID="42" presetSubtype="0">
                                  <p:stCondLst>
                                    <p:cond delay="750"/>
                                  </p:stCondLst>
                                  <p:childTnLst>
                                    <p:set>
                                      <p:cBhvr>
                                        <p:cTn dur="1" fill="hold" id="12">
                                          <p:stCondLst>
                                            <p:cond delay="0"/>
                                          </p:stCondLst>
                                        </p:cTn>
                                        <p:tgtEl>
                                          <p:spTgt spid="24"/>
                                        </p:tgtEl>
                                        <p:attrNameLst>
                                          <p:attrName>style.visibility</p:attrName>
                                        </p:attrNameLst>
                                      </p:cBhvr>
                                      <p:to>
                                        <p:strVal val="visible"/>
                                      </p:to>
                                    </p:set>
                                    <p:animEffect filter="fade" transition="in">
                                      <p:cBhvr>
                                        <p:cTn dur="1000" id="13"/>
                                        <p:tgtEl>
                                          <p:spTgt spid="24"/>
                                        </p:tgtEl>
                                      </p:cBhvr>
                                    </p:animEffect>
                                    <p:anim calcmode="lin" valueType="num">
                                      <p:cBhvr>
                                        <p:cTn dur="1000" fill="hold" id="14"/>
                                        <p:tgtEl>
                                          <p:spTgt spid="24"/>
                                        </p:tgtEl>
                                        <p:attrNameLst>
                                          <p:attrName>ppt_x</p:attrName>
                                        </p:attrNameLst>
                                      </p:cBhvr>
                                      <p:tavLst>
                                        <p:tav tm="0">
                                          <p:val>
                                            <p:strVal val="#ppt_x"/>
                                          </p:val>
                                        </p:tav>
                                        <p:tav tm="100000">
                                          <p:val>
                                            <p:strVal val="#ppt_x"/>
                                          </p:val>
                                        </p:tav>
                                      </p:tavLst>
                                    </p:anim>
                                    <p:anim calcmode="lin" valueType="num">
                                      <p:cBhvr>
                                        <p:cTn dur="1000" fill="hold" id="15"/>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F56A9F7-3F2F-4AAB-B48B-60B7D3524ED2}"/>
              </a:ext>
            </a:extLst>
          </p:cNvPr>
          <p:cNvPicPr>
            <a:picLocks noChangeAspect="1"/>
          </p:cNvPicPr>
          <p:nvPr/>
        </p:nvPicPr>
        <p:blipFill>
          <a:blip r:embed="rId3"/>
          <a:stretch>
            <a:fillRect/>
          </a:stretch>
        </p:blipFill>
        <p:spPr>
          <a:xfrm>
            <a:off x="322816" y="286952"/>
            <a:ext cx="795439" cy="795439"/>
          </a:xfrm>
          <a:prstGeom prst="rect">
            <a:avLst/>
          </a:prstGeom>
        </p:spPr>
      </p:pic>
      <p:pic>
        <p:nvPicPr>
          <p:cNvPr id="6" name="图片 5">
            <a:extLst>
              <a:ext uri="{FF2B5EF4-FFF2-40B4-BE49-F238E27FC236}">
                <a16:creationId xmlns:a16="http://schemas.microsoft.com/office/drawing/2014/main" id="{8960D3FD-9628-49DD-8943-80D54B6A86C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val="0"/>
              </a:ext>
            </a:extLst>
          </a:blip>
          <a:stretch>
            <a:fillRect/>
          </a:stretch>
        </p:blipFill>
        <p:spPr>
          <a:xfrm rot="5400000">
            <a:off x="6477000" y="1142999"/>
            <a:ext cx="6858000" cy="4572001"/>
          </a:xfrm>
          <a:prstGeom prst="rect">
            <a:avLst/>
          </a:prstGeom>
        </p:spPr>
      </p:pic>
      <p:grpSp>
        <p:nvGrpSpPr>
          <p:cNvPr id="23" name="组合 22">
            <a:extLst>
              <a:ext uri="{FF2B5EF4-FFF2-40B4-BE49-F238E27FC236}">
                <a16:creationId xmlns:a16="http://schemas.microsoft.com/office/drawing/2014/main" id="{52064D6F-BFCF-4648-90E3-C037B982D32E}"/>
              </a:ext>
            </a:extLst>
          </p:cNvPr>
          <p:cNvGrpSpPr/>
          <p:nvPr/>
        </p:nvGrpSpPr>
        <p:grpSpPr>
          <a:xfrm>
            <a:off x="3600939" y="922846"/>
            <a:ext cx="2571423" cy="1919433"/>
            <a:chOff x="3600939" y="922846"/>
            <a:chExt cx="2571423" cy="1919433"/>
          </a:xfrm>
        </p:grpSpPr>
        <p:pic>
          <p:nvPicPr>
            <p:cNvPr id="8" name="图片 7">
              <a:extLst>
                <a:ext uri="{FF2B5EF4-FFF2-40B4-BE49-F238E27FC236}">
                  <a16:creationId xmlns:a16="http://schemas.microsoft.com/office/drawing/2014/main" id="{2FC9920E-14E3-42C9-8B99-0F06248A2646}"/>
                </a:ext>
              </a:extLst>
            </p:cNvPr>
            <p:cNvPicPr>
              <a:picLocks noChangeAspect="1"/>
            </p:cNvPicPr>
            <p:nvPr/>
          </p:nvPicPr>
          <p:blipFill>
            <a:blip r:embed="rId5"/>
            <a:stretch>
              <a:fillRect/>
            </a:stretch>
          </p:blipFill>
          <p:spPr>
            <a:xfrm>
              <a:off x="4499932" y="922846"/>
              <a:ext cx="695004" cy="560881"/>
            </a:xfrm>
            <a:prstGeom prst="rect">
              <a:avLst/>
            </a:prstGeom>
          </p:spPr>
        </p:pic>
        <p:grpSp>
          <p:nvGrpSpPr>
            <p:cNvPr id="11" name="组合 10">
              <a:extLst>
                <a:ext uri="{FF2B5EF4-FFF2-40B4-BE49-F238E27FC236}">
                  <a16:creationId xmlns:a16="http://schemas.microsoft.com/office/drawing/2014/main" id="{31064628-A891-486C-9FEE-7CFFB5AFA68C}"/>
                </a:ext>
              </a:extLst>
            </p:cNvPr>
            <p:cNvGrpSpPr/>
            <p:nvPr/>
          </p:nvGrpSpPr>
          <p:grpSpPr>
            <a:xfrm>
              <a:off x="3600939" y="1601006"/>
              <a:ext cx="2571423" cy="1241273"/>
              <a:chOff x="3732885" y="1146958"/>
              <a:chExt cx="2571423" cy="1241273"/>
            </a:xfrm>
          </p:grpSpPr>
          <p:sp>
            <p:nvSpPr>
              <p:cNvPr id="9" name="文本框 8">
                <a:extLst>
                  <a:ext uri="{FF2B5EF4-FFF2-40B4-BE49-F238E27FC236}">
                    <a16:creationId xmlns:a16="http://schemas.microsoft.com/office/drawing/2014/main" id="{2E224FD4-A6BF-434B-A86A-E577D8BD1E7D}"/>
                  </a:ext>
                </a:extLst>
              </p:cNvPr>
              <p:cNvSpPr txBox="1"/>
              <p:nvPr/>
            </p:nvSpPr>
            <p:spPr>
              <a:xfrm>
                <a:off x="3363941" y="1151870"/>
                <a:ext cx="3230880" cy="1005840"/>
              </a:xfrm>
              <a:prstGeom prst="rect">
                <a:avLst/>
              </a:prstGeom>
              <a:noFill/>
            </p:spPr>
            <p:txBody>
              <a:bodyPr anchor="ctr" rtlCol="0" wrap="none">
                <a:spAutoFit/>
              </a:bodyPr>
              <a:lstStyle/>
              <a:p>
                <a:pPr algn="ctr"/>
                <a:r>
                  <a:rPr altLang="en-US" lang="zh-CN" sz="6000">
                    <a:solidFill>
                      <a:srgbClr val="1C1317"/>
                    </a:solidFill>
                    <a:latin charset="-122" panose="00020600040101010101" pitchFamily="18" typeface="汉仪旗黑X4-75W"/>
                    <a:ea charset="-122" panose="00020600040101010101" pitchFamily="18" typeface="汉仪旗黑X4-75W"/>
                  </a:rPr>
                  <a:t>输入标题</a:t>
                </a:r>
              </a:p>
            </p:txBody>
          </p:sp>
          <p:sp>
            <p:nvSpPr>
              <p:cNvPr id="10" name="文本框 9">
                <a:extLst>
                  <a:ext uri="{FF2B5EF4-FFF2-40B4-BE49-F238E27FC236}">
                    <a16:creationId xmlns:a16="http://schemas.microsoft.com/office/drawing/2014/main" id="{125D3B81-BA22-4B7C-B3CD-E8E0B3F627B5}"/>
                  </a:ext>
                </a:extLst>
              </p:cNvPr>
              <p:cNvSpPr txBox="1"/>
              <p:nvPr/>
            </p:nvSpPr>
            <p:spPr>
              <a:xfrm>
                <a:off x="3801040" y="2018899"/>
                <a:ext cx="2491105" cy="365760"/>
              </a:xfrm>
              <a:prstGeom prst="rect">
                <a:avLst/>
              </a:prstGeom>
              <a:noFill/>
            </p:spPr>
            <p:txBody>
              <a:bodyPr rtlCol="0" wrap="none">
                <a:spAutoFit/>
              </a:bodyPr>
              <a:lstStyle/>
              <a:p>
                <a:pPr algn="ctr"/>
                <a:r>
                  <a:rPr altLang="zh-CN" lang="en-US" spc="900">
                    <a:solidFill>
                      <a:srgbClr val="FD002D"/>
                    </a:solidFill>
                    <a:latin charset="-122" panose="020b0502040204020203" pitchFamily="34" typeface="Microsoft YaHei UI Light"/>
                    <a:ea charset="-122" panose="020b0502040204020203" pitchFamily="34" typeface="Microsoft YaHei UI Light"/>
                  </a:rPr>
                  <a:t>TITLE HERE</a:t>
                </a:r>
              </a:p>
            </p:txBody>
          </p:sp>
        </p:grpSp>
      </p:grpSp>
      <p:grpSp>
        <p:nvGrpSpPr>
          <p:cNvPr id="15" name="组合 14">
            <a:extLst>
              <a:ext uri="{FF2B5EF4-FFF2-40B4-BE49-F238E27FC236}">
                <a16:creationId xmlns:a16="http://schemas.microsoft.com/office/drawing/2014/main" id="{07DD4F30-2912-4466-818B-5A7DA5034B8D}"/>
              </a:ext>
            </a:extLst>
          </p:cNvPr>
          <p:cNvGrpSpPr/>
          <p:nvPr/>
        </p:nvGrpSpPr>
        <p:grpSpPr>
          <a:xfrm>
            <a:off x="967890" y="3461091"/>
            <a:ext cx="2492990" cy="2239515"/>
            <a:chOff x="1186258" y="3461091"/>
            <a:chExt cx="2492990" cy="2239515"/>
          </a:xfrm>
        </p:grpSpPr>
        <p:pic>
          <p:nvPicPr>
            <p:cNvPr id="13" name="图片 12">
              <a:extLst>
                <a:ext uri="{FF2B5EF4-FFF2-40B4-BE49-F238E27FC236}">
                  <a16:creationId xmlns:a16="http://schemas.microsoft.com/office/drawing/2014/main" id="{2D67E72C-58A1-402E-A9C7-A4EEC70DCA08}"/>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2072753" y="3461091"/>
              <a:ext cx="720000" cy="720000"/>
            </a:xfrm>
            <a:prstGeom prst="rect">
              <a:avLst/>
            </a:prstGeom>
          </p:spPr>
        </p:pic>
        <p:sp>
          <p:nvSpPr>
            <p:cNvPr id="14" name="文本框 13">
              <a:extLst>
                <a:ext uri="{FF2B5EF4-FFF2-40B4-BE49-F238E27FC236}">
                  <a16:creationId xmlns:a16="http://schemas.microsoft.com/office/drawing/2014/main" id="{6B566434-C9BE-4B71-A795-B61C911FB8E2}"/>
                </a:ext>
              </a:extLst>
            </p:cNvPr>
            <p:cNvSpPr txBox="1"/>
            <p:nvPr/>
          </p:nvSpPr>
          <p:spPr>
            <a:xfrm>
              <a:off x="817313" y="4531056"/>
              <a:ext cx="3230880" cy="1158240"/>
            </a:xfrm>
            <a:prstGeom prst="rect">
              <a:avLst/>
            </a:prstGeom>
            <a:noFill/>
          </p:spPr>
          <p:txBody>
            <a:bodyPr rtlCol="0" wrap="non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grpSp>
      <p:grpSp>
        <p:nvGrpSpPr>
          <p:cNvPr id="16" name="组合 15">
            <a:extLst>
              <a:ext uri="{FF2B5EF4-FFF2-40B4-BE49-F238E27FC236}">
                <a16:creationId xmlns:a16="http://schemas.microsoft.com/office/drawing/2014/main" id="{602DE4E6-EE45-49DF-A25F-290FB798EF81}"/>
              </a:ext>
            </a:extLst>
          </p:cNvPr>
          <p:cNvGrpSpPr/>
          <p:nvPr/>
        </p:nvGrpSpPr>
        <p:grpSpPr>
          <a:xfrm>
            <a:off x="3640156" y="3461171"/>
            <a:ext cx="2492990" cy="2239515"/>
            <a:chOff x="1186258" y="3461091"/>
            <a:chExt cx="2492990" cy="2239515"/>
          </a:xfrm>
        </p:grpSpPr>
        <p:pic>
          <p:nvPicPr>
            <p:cNvPr id="17" name="图片 16">
              <a:extLst>
                <a:ext uri="{FF2B5EF4-FFF2-40B4-BE49-F238E27FC236}">
                  <a16:creationId xmlns:a16="http://schemas.microsoft.com/office/drawing/2014/main" id="{CA3E78ED-7495-4E4B-90D2-834A9F8B0299}"/>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2072753" y="3461091"/>
              <a:ext cx="720000" cy="720000"/>
            </a:xfrm>
            <a:prstGeom prst="rect">
              <a:avLst/>
            </a:prstGeom>
          </p:spPr>
        </p:pic>
        <p:sp>
          <p:nvSpPr>
            <p:cNvPr id="18" name="文本框 17">
              <a:extLst>
                <a:ext uri="{FF2B5EF4-FFF2-40B4-BE49-F238E27FC236}">
                  <a16:creationId xmlns:a16="http://schemas.microsoft.com/office/drawing/2014/main" id="{3B8F35E9-0DC2-483B-B5BF-C1A3EEA2A9A5}"/>
                </a:ext>
              </a:extLst>
            </p:cNvPr>
            <p:cNvSpPr txBox="1"/>
            <p:nvPr/>
          </p:nvSpPr>
          <p:spPr>
            <a:xfrm>
              <a:off x="817313" y="4531056"/>
              <a:ext cx="3230880" cy="1158240"/>
            </a:xfrm>
            <a:prstGeom prst="rect">
              <a:avLst/>
            </a:prstGeom>
            <a:noFill/>
          </p:spPr>
          <p:txBody>
            <a:bodyPr rtlCol="0" wrap="non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grpSp>
      <p:grpSp>
        <p:nvGrpSpPr>
          <p:cNvPr id="19" name="组合 18">
            <a:extLst>
              <a:ext uri="{FF2B5EF4-FFF2-40B4-BE49-F238E27FC236}">
                <a16:creationId xmlns:a16="http://schemas.microsoft.com/office/drawing/2014/main" id="{649A02CA-F7BC-4A26-98D0-A3BB576EDBD8}"/>
              </a:ext>
            </a:extLst>
          </p:cNvPr>
          <p:cNvGrpSpPr/>
          <p:nvPr/>
        </p:nvGrpSpPr>
        <p:grpSpPr>
          <a:xfrm>
            <a:off x="6310475" y="3461091"/>
            <a:ext cx="2492990" cy="2239515"/>
            <a:chOff x="1186258" y="3461091"/>
            <a:chExt cx="2492990" cy="2239515"/>
          </a:xfrm>
        </p:grpSpPr>
        <p:pic>
          <p:nvPicPr>
            <p:cNvPr id="20" name="图片 19">
              <a:extLst>
                <a:ext uri="{FF2B5EF4-FFF2-40B4-BE49-F238E27FC236}">
                  <a16:creationId xmlns:a16="http://schemas.microsoft.com/office/drawing/2014/main" id="{15817DFF-2DA7-4077-875E-96B67D760D6A}"/>
                </a:ext>
              </a:extLst>
            </p:cNvPr>
            <p:cNvPicPr>
              <a:picLocks noChangeAspect="1"/>
            </p:cNvPicPr>
            <p:nvPr/>
          </p:nvPicPr>
          <p:blipFill>
            <a:blip r:embed="rId6">
              <a:duotone>
                <a:schemeClr val="accent3">
                  <a:shade val="45000"/>
                  <a:satMod val="135000"/>
                </a:schemeClr>
                <a:prstClr val="white"/>
              </a:duotone>
              <a:extLst>
                <a:ext uri="{28A0092B-C50C-407E-A947-70E740481C1C}">
                  <a14:useLocalDpi val="0"/>
                </a:ext>
              </a:extLst>
            </a:blip>
            <a:stretch>
              <a:fillRect/>
            </a:stretch>
          </p:blipFill>
          <p:spPr>
            <a:xfrm>
              <a:off x="2072753" y="3461091"/>
              <a:ext cx="720000" cy="720000"/>
            </a:xfrm>
            <a:prstGeom prst="rect">
              <a:avLst/>
            </a:prstGeom>
          </p:spPr>
        </p:pic>
        <p:sp>
          <p:nvSpPr>
            <p:cNvPr id="21" name="文本框 20">
              <a:extLst>
                <a:ext uri="{FF2B5EF4-FFF2-40B4-BE49-F238E27FC236}">
                  <a16:creationId xmlns:a16="http://schemas.microsoft.com/office/drawing/2014/main" id="{1C7E301E-709D-47A1-AF28-F80A9F443B45}"/>
                </a:ext>
              </a:extLst>
            </p:cNvPr>
            <p:cNvSpPr txBox="1"/>
            <p:nvPr/>
          </p:nvSpPr>
          <p:spPr>
            <a:xfrm>
              <a:off x="817313" y="4531056"/>
              <a:ext cx="3230880" cy="1158240"/>
            </a:xfrm>
            <a:prstGeom prst="rect">
              <a:avLst/>
            </a:prstGeom>
            <a:noFill/>
          </p:spPr>
          <p:txBody>
            <a:bodyPr rtlCol="0" wrap="none">
              <a:spAutoFit/>
            </a:bodyPr>
            <a:lstStyle/>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a:p>
              <a:pPr algn="ctr">
                <a:lnSpc>
                  <a:spcPts val="2800"/>
                </a:lnSpc>
              </a:pPr>
              <a:r>
                <a:rPr altLang="en-US" lang="zh-CN" sz="2000">
                  <a:solidFill>
                    <a:schemeClr val="tx1">
                      <a:lumMod val="75000"/>
                      <a:lumOff val="25000"/>
                    </a:schemeClr>
                  </a:solidFill>
                  <a:latin charset="-122" panose="00020600040101010101" pitchFamily="18" typeface="汉仪旗黑X4-45W"/>
                  <a:ea charset="-122" panose="00020600040101010101" pitchFamily="18" typeface="汉仪旗黑X4-45W"/>
                </a:rPr>
                <a:t>点击输入内容点击输入内容</a:t>
              </a:r>
            </a:p>
          </p:txBody>
        </p:sp>
      </p:grpSp>
    </p:spTree>
    <p:extLst>
      <p:ext uri="{BB962C8B-B14F-4D97-AF65-F5344CB8AC3E}">
        <p14:creationId val="3064681189"/>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75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150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2250"/>
                                  </p:stCondLst>
                                  <p:childTnLst>
                                    <p:set>
                                      <p:cBhvr>
                                        <p:cTn dur="1" fill="hold" id="21">
                                          <p:stCondLst>
                                            <p:cond delay="0"/>
                                          </p:stCondLst>
                                        </p:cTn>
                                        <p:tgtEl>
                                          <p:spTgt spid="19"/>
                                        </p:tgtEl>
                                        <p:attrNameLst>
                                          <p:attrName>style.visibility</p:attrName>
                                        </p:attrNameLst>
                                      </p:cBhvr>
                                      <p:to>
                                        <p:strVal val="visible"/>
                                      </p:to>
                                    </p:set>
                                    <p:animEffect filter="fade" transition="in">
                                      <p:cBhvr>
                                        <p:cTn dur="1000" id="22"/>
                                        <p:tgtEl>
                                          <p:spTgt spid="19"/>
                                        </p:tgtEl>
                                      </p:cBhvr>
                                    </p:animEffect>
                                    <p:anim calcmode="lin" valueType="num">
                                      <p:cBhvr>
                                        <p:cTn dur="1000" fill="hold" id="23"/>
                                        <p:tgtEl>
                                          <p:spTgt spid="19"/>
                                        </p:tgtEl>
                                        <p:attrNameLst>
                                          <p:attrName>ppt_x</p:attrName>
                                        </p:attrNameLst>
                                      </p:cBhvr>
                                      <p:tavLst>
                                        <p:tav tm="0">
                                          <p:val>
                                            <p:strVal val="#ppt_x"/>
                                          </p:val>
                                        </p:tav>
                                        <p:tav tm="100000">
                                          <p:val>
                                            <p:strVal val="#ppt_x"/>
                                          </p:val>
                                        </p:tav>
                                      </p:tavLst>
                                    </p:anim>
                                    <p:anim calcmode="lin" valueType="num">
                                      <p:cBhvr>
                                        <p:cTn dur="1000" fill="hold" id="24"/>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62870472-1A0F-43B2-A3A7-971C7E7E6697}"/>
              </a:ext>
            </a:extLst>
          </p:cNvPr>
          <p:cNvPicPr>
            <a:picLocks noChangeAspect="1"/>
          </p:cNvPicPr>
          <p:nvPr/>
        </p:nvPicPr>
        <p:blipFill>
          <a:blip r:embed="rId3"/>
          <a:stretch>
            <a:fillRect/>
          </a:stretch>
        </p:blipFill>
        <p:spPr>
          <a:xfrm>
            <a:off x="3102604" y="414266"/>
            <a:ext cx="5986791" cy="6029467"/>
          </a:xfrm>
          <a:prstGeom prst="rect">
            <a:avLst/>
          </a:prstGeom>
        </p:spPr>
      </p:pic>
      <p:grpSp>
        <p:nvGrpSpPr>
          <p:cNvPr id="10" name="组合 9">
            <a:extLst>
              <a:ext uri="{FF2B5EF4-FFF2-40B4-BE49-F238E27FC236}">
                <a16:creationId xmlns:a16="http://schemas.microsoft.com/office/drawing/2014/main" id="{E92A4418-FCDB-415A-9467-932D340D677F}"/>
              </a:ext>
            </a:extLst>
          </p:cNvPr>
          <p:cNvGrpSpPr/>
          <p:nvPr/>
        </p:nvGrpSpPr>
        <p:grpSpPr>
          <a:xfrm>
            <a:off x="5058450" y="2356394"/>
            <a:ext cx="2142934" cy="1517407"/>
            <a:chOff x="5071519" y="2303914"/>
            <a:chExt cx="2142934" cy="1517407"/>
          </a:xfrm>
        </p:grpSpPr>
        <p:grpSp>
          <p:nvGrpSpPr>
            <p:cNvPr id="8" name="组合 7">
              <a:extLst>
                <a:ext uri="{FF2B5EF4-FFF2-40B4-BE49-F238E27FC236}">
                  <a16:creationId xmlns:a16="http://schemas.microsoft.com/office/drawing/2014/main" id="{659F96D1-5EB3-48D1-92B8-50D09999A425}"/>
                </a:ext>
              </a:extLst>
            </p:cNvPr>
            <p:cNvGrpSpPr/>
            <p:nvPr/>
          </p:nvGrpSpPr>
          <p:grpSpPr>
            <a:xfrm>
              <a:off x="5071519" y="2850084"/>
              <a:ext cx="2142934" cy="971237"/>
              <a:chOff x="5071519" y="2850084"/>
              <a:chExt cx="2142934" cy="971237"/>
            </a:xfrm>
          </p:grpSpPr>
          <p:sp>
            <p:nvSpPr>
              <p:cNvPr id="6" name="文本框 5">
                <a:extLst>
                  <a:ext uri="{FF2B5EF4-FFF2-40B4-BE49-F238E27FC236}">
                    <a16:creationId xmlns:a16="http://schemas.microsoft.com/office/drawing/2014/main" id="{22ED69BC-04DB-41EF-8C06-215A1E876C76}"/>
                  </a:ext>
                </a:extLst>
              </p:cNvPr>
              <p:cNvSpPr txBox="1"/>
              <p:nvPr/>
            </p:nvSpPr>
            <p:spPr>
              <a:xfrm>
                <a:off x="4785359" y="2854103"/>
                <a:ext cx="2621280" cy="822960"/>
              </a:xfrm>
              <a:prstGeom prst="rect">
                <a:avLst/>
              </a:prstGeom>
              <a:noFill/>
            </p:spPr>
            <p:txBody>
              <a:bodyPr anchor="ctr" rtlCol="0" wrap="none">
                <a:spAutoFit/>
              </a:bodyPr>
              <a:lstStyle/>
              <a:p>
                <a:pPr algn="ctr"/>
                <a:r>
                  <a:rPr altLang="en-US" lang="zh-CN" sz="4800">
                    <a:solidFill>
                      <a:srgbClr val="FD002D"/>
                    </a:solidFill>
                    <a:latin charset="-122" panose="00020600040101010101" pitchFamily="18" typeface="汉仪旗黑X4-75W"/>
                    <a:ea charset="-122" panose="00020600040101010101" pitchFamily="18" typeface="汉仪旗黑X4-75W"/>
                  </a:rPr>
                  <a:t>第二乐章</a:t>
                </a:r>
              </a:p>
            </p:txBody>
          </p:sp>
          <p:sp>
            <p:nvSpPr>
              <p:cNvPr id="7" name="文本框 6">
                <a:extLst>
                  <a:ext uri="{FF2B5EF4-FFF2-40B4-BE49-F238E27FC236}">
                    <a16:creationId xmlns:a16="http://schemas.microsoft.com/office/drawing/2014/main" id="{A77CB472-0EF8-4867-BE3A-0EF08AD00B20}"/>
                  </a:ext>
                </a:extLst>
              </p:cNvPr>
              <p:cNvSpPr txBox="1"/>
              <p:nvPr/>
            </p:nvSpPr>
            <p:spPr>
              <a:xfrm>
                <a:off x="5115334" y="3513544"/>
                <a:ext cx="2097405" cy="304800"/>
              </a:xfrm>
              <a:prstGeom prst="rect">
                <a:avLst/>
              </a:prstGeom>
              <a:noFill/>
            </p:spPr>
            <p:txBody>
              <a:bodyPr rtlCol="0" wrap="none">
                <a:spAutoFit/>
              </a:bodyPr>
              <a:lstStyle/>
              <a:p>
                <a:pPr algn="ctr"/>
                <a:r>
                  <a:rPr altLang="zh-CN" lang="en-US" spc="1000" sz="1400">
                    <a:solidFill>
                      <a:schemeClr val="bg1"/>
                    </a:solidFill>
                    <a:latin charset="-122" panose="020b0502040204020203" pitchFamily="34" typeface="Microsoft YaHei UI Light"/>
                    <a:ea charset="-122" panose="020b0502040204020203" pitchFamily="34" typeface="Microsoft YaHei UI Light"/>
                  </a:rPr>
                  <a:t>PART TWO</a:t>
                </a:r>
              </a:p>
            </p:txBody>
          </p:sp>
        </p:grpSp>
        <p:pic>
          <p:nvPicPr>
            <p:cNvPr id="9" name="图片 8">
              <a:extLst>
                <a:ext uri="{FF2B5EF4-FFF2-40B4-BE49-F238E27FC236}">
                  <a16:creationId xmlns:a16="http://schemas.microsoft.com/office/drawing/2014/main" id="{617A40A2-09D6-4FB6-98C3-77E47F17F338}"/>
                </a:ext>
              </a:extLst>
            </p:cNvPr>
            <p:cNvPicPr>
              <a:picLocks noChangeAspect="1"/>
            </p:cNvPicPr>
            <p:nvPr/>
          </p:nvPicPr>
          <p:blipFill>
            <a:blip r:embed="rId4">
              <a:biLevel thresh="50000"/>
            </a:blip>
            <a:stretch>
              <a:fillRect/>
            </a:stretch>
          </p:blipFill>
          <p:spPr>
            <a:xfrm>
              <a:off x="5821654" y="2303914"/>
              <a:ext cx="548688" cy="585267"/>
            </a:xfrm>
            <a:prstGeom prst="rect">
              <a:avLst/>
            </a:prstGeom>
          </p:spPr>
        </p:pic>
      </p:grpSp>
      <p:pic>
        <p:nvPicPr>
          <p:cNvPr id="12" name="图片 11">
            <a:extLst>
              <a:ext uri="{FF2B5EF4-FFF2-40B4-BE49-F238E27FC236}">
                <a16:creationId xmlns:a16="http://schemas.microsoft.com/office/drawing/2014/main" id="{709E58D3-5145-4EB8-83FA-5DB90A16256F}"/>
              </a:ext>
            </a:extLst>
          </p:cNvPr>
          <p:cNvPicPr>
            <a:picLocks noChangeAspect="1"/>
          </p:cNvPicPr>
          <p:nvPr/>
        </p:nvPicPr>
        <p:blipFill>
          <a:blip r:embed="rId5"/>
          <a:stretch>
            <a:fillRect/>
          </a:stretch>
        </p:blipFill>
        <p:spPr>
          <a:xfrm>
            <a:off x="11090930" y="286952"/>
            <a:ext cx="795439" cy="795439"/>
          </a:xfrm>
          <a:prstGeom prst="rect">
            <a:avLst/>
          </a:prstGeom>
        </p:spPr>
      </p:pic>
    </p:spTree>
    <p:extLst>
      <p:ext uri="{BB962C8B-B14F-4D97-AF65-F5344CB8AC3E}">
        <p14:creationId val="213295"/>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LIDE TOOLS.GUIDESSETTING" val="{&quot;Id&quot;:&quot;GuidesStyle_None&quot;,&quot;Name&quot;:&quot;无&quot;,&quot;HeaderHeight&quot;:0.0,&quot;FooterHeight&quot;:0.0,&quot;SideMargin&quot;:0.0,&quot;TopMargin&quot;:0.0,&quot;BottomMargin&quot;:0.0,&quot;IntervalMargin&quot;:0.0}"/>
  <p:tag name="ISPRING_PRESENTATION_TITLE" val="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181</Paragraphs>
  <Slides>27</Slides>
  <Notes>27</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27</vt:i4>
      </vt:variant>
    </vt:vector>
  </HeadingPairs>
  <TitlesOfParts>
    <vt:vector baseType="lpstr" size="37">
      <vt:lpstr>Arial</vt:lpstr>
      <vt:lpstr>等线 Light</vt:lpstr>
      <vt:lpstr>等线</vt:lpstr>
      <vt:lpstr>Calibri Light</vt:lpstr>
      <vt:lpstr>Calibri</vt:lpstr>
      <vt:lpstr>汉仪旗黑X4-75W</vt:lpstr>
      <vt:lpstr>Microsoft YaHei UI Light</vt:lpstr>
      <vt:lpstr>汉仪旗黑X4-45W</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2021-08-22T12:00:01Z</dcterms:created>
  <cp:lastPrinted>2021-08-22T12:00:01Z</cp:lastPrinted>
  <dcterms:modified xsi:type="dcterms:W3CDTF">2021-08-22T05:45:32Z</dcterms:modified>
  <cp:revision>1</cp:revision>
</cp:coreProperties>
</file>