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9" r:id="rId5"/>
    <p:sldId id="260" r:id="rId6"/>
    <p:sldId id="261" r:id="rId7"/>
    <p:sldId id="258" r:id="rId8"/>
    <p:sldId id="262" r:id="rId9"/>
    <p:sldId id="263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6856" userDrawn="1">
          <p15:clr>
            <a:srgbClr val="A4A3A4"/>
          </p15:clr>
        </p15:guide>
        <p15:guide id="5" orient="horz" pos="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56" y="96"/>
      </p:cViewPr>
      <p:guideLst>
        <p:guide orient="horz" pos="2160"/>
        <p:guide pos="3840"/>
        <p:guide pos="824"/>
        <p:guide pos="6856"/>
        <p:guide orient="horz" pos="8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tags/tag1.xml" Type="http://schemas.openxmlformats.org/officeDocument/2006/relationships/tags"/><Relationship Id="rId12" Target="presProps.xml" Type="http://schemas.openxmlformats.org/officeDocument/2006/relationships/presProps"/><Relationship Id="rId13" Target="viewProps.xml" Type="http://schemas.openxmlformats.org/officeDocument/2006/relationships/viewProps"/><Relationship Id="rId14" Target="theme/theme1.xml" Type="http://schemas.openxmlformats.org/officeDocument/2006/relationships/theme"/><Relationship Id="rId15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8FCCB-A9DE-4A5F-9D6B-88EEF709F1CD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70B60-8503-49B0-B87A-E819C1C9A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005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6212-C87E-4C3F-86D1-E2B1DCF16949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2AC2-41A6-445F-86D3-1265E5D87E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891373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6212-C87E-4C3F-86D1-E2B1DCF16949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2AC2-41A6-445F-86D3-1265E5D87E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32434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6212-C87E-4C3F-86D1-E2B1DCF16949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2AC2-41A6-445F-86D3-1265E5D87E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173297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930131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998642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411764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321782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326967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210968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521400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260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6212-C87E-4C3F-86D1-E2B1DCF16949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2AC2-41A6-445F-86D3-1265E5D87E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7818541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927369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156961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847567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6212-C87E-4C3F-86D1-E2B1DCF16949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2AC2-41A6-445F-86D3-1265E5D87E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70654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6212-C87E-4C3F-86D1-E2B1DCF16949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2AC2-41A6-445F-86D3-1265E5D87E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372302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6212-C87E-4C3F-86D1-E2B1DCF16949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2AC2-41A6-445F-86D3-1265E5D87E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037615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6212-C87E-4C3F-86D1-E2B1DCF16949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2AC2-41A6-445F-86D3-1265E5D87E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7670615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6212-C87E-4C3F-86D1-E2B1DCF16949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2AC2-41A6-445F-86D3-1265E5D87E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649100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6212-C87E-4C3F-86D1-E2B1DCF16949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2AC2-41A6-445F-86D3-1265E5D87E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62994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6212-C87E-4C3F-86D1-E2B1DCF16949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2AC2-41A6-445F-86D3-1265E5D87E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7543878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36212-C87E-4C3F-86D1-E2B1DCF16949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72AC2-41A6-445F-86D3-1265E5D87E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43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859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2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FFAABB"/>
            </a:gs>
            <a:gs pos="100000">
              <a:srgbClr val="FF9DB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559" y="1736971"/>
            <a:ext cx="2852882" cy="2693584"/>
          </a:xfrm>
          <a:prstGeom prst="rect">
            <a:avLst/>
          </a:prstGeom>
        </p:spPr>
      </p:pic>
      <p:grpSp>
        <p:nvGrpSpPr>
          <p:cNvPr id="73" name="组合 72"/>
          <p:cNvGrpSpPr/>
          <p:nvPr/>
        </p:nvGrpSpPr>
        <p:grpSpPr>
          <a:xfrm>
            <a:off x="3640138" y="6064252"/>
            <a:ext cx="5065712" cy="309563"/>
            <a:chOff x="3640138" y="6064252"/>
            <a:chExt cx="5065712" cy="309563"/>
          </a:xfrm>
        </p:grpSpPr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4208463" y="6199190"/>
              <a:ext cx="1228725" cy="26988"/>
            </a:xfrm>
            <a:custGeom>
              <a:gdLst>
                <a:gd fmla="*/ 757 w 774" name="T0"/>
                <a:gd fmla="*/ 17 h 17" name="T1"/>
                <a:gd fmla="*/ 774 w 774" name="T2"/>
                <a:gd fmla="*/ 0 h 17" name="T3"/>
                <a:gd fmla="*/ 724 w 774" name="T4"/>
                <a:gd fmla="*/ 17 h 17" name="T5"/>
                <a:gd fmla="*/ 707 w 774" name="T6"/>
                <a:gd fmla="*/ 0 h 17" name="T7"/>
                <a:gd fmla="*/ 724 w 774" name="T8"/>
                <a:gd fmla="*/ 17 h 17" name="T9"/>
                <a:gd fmla="*/ 655 w 774" name="T10"/>
                <a:gd fmla="*/ 17 h 17" name="T11"/>
                <a:gd fmla="*/ 674 w 774" name="T12"/>
                <a:gd fmla="*/ 0 h 17" name="T13"/>
                <a:gd fmla="*/ 622 w 774" name="T14"/>
                <a:gd fmla="*/ 17 h 17" name="T15"/>
                <a:gd fmla="*/ 606 w 774" name="T16"/>
                <a:gd fmla="*/ 0 h 17" name="T17"/>
                <a:gd fmla="*/ 622 w 774" name="T18"/>
                <a:gd fmla="*/ 17 h 17" name="T19"/>
                <a:gd fmla="*/ 556 w 774" name="T20"/>
                <a:gd fmla="*/ 17 h 17" name="T21"/>
                <a:gd fmla="*/ 572 w 774" name="T22"/>
                <a:gd fmla="*/ 0 h 17" name="T23"/>
                <a:gd fmla="*/ 523 w 774" name="T24"/>
                <a:gd fmla="*/ 17 h 17" name="T25"/>
                <a:gd fmla="*/ 504 w 774" name="T26"/>
                <a:gd fmla="*/ 0 h 17" name="T27"/>
                <a:gd fmla="*/ 523 w 774" name="T28"/>
                <a:gd fmla="*/ 17 h 17" name="T29"/>
                <a:gd fmla="*/ 454 w 774" name="T30"/>
                <a:gd fmla="*/ 17 h 17" name="T31"/>
                <a:gd fmla="*/ 471 w 774" name="T32"/>
                <a:gd fmla="*/ 0 h 17" name="T33"/>
                <a:gd fmla="*/ 421 w 774" name="T34"/>
                <a:gd fmla="*/ 17 h 17" name="T35"/>
                <a:gd fmla="*/ 404 w 774" name="T36"/>
                <a:gd fmla="*/ 0 h 17" name="T37"/>
                <a:gd fmla="*/ 421 w 774" name="T38"/>
                <a:gd fmla="*/ 17 h 17" name="T39"/>
                <a:gd fmla="*/ 352 w 774" name="T40"/>
                <a:gd fmla="*/ 17 h 17" name="T41"/>
                <a:gd fmla="*/ 371 w 774" name="T42"/>
                <a:gd fmla="*/ 0 h 17" name="T43"/>
                <a:gd fmla="*/ 319 w 774" name="T44"/>
                <a:gd fmla="*/ 17 h 17" name="T45"/>
                <a:gd fmla="*/ 303 w 774" name="T46"/>
                <a:gd fmla="*/ 0 h 17" name="T47"/>
                <a:gd fmla="*/ 319 w 774" name="T48"/>
                <a:gd fmla="*/ 17 h 17" name="T49"/>
                <a:gd fmla="*/ 253 w 774" name="T50"/>
                <a:gd fmla="*/ 17 h 17" name="T51"/>
                <a:gd fmla="*/ 269 w 774" name="T52"/>
                <a:gd fmla="*/ 0 h 17" name="T53"/>
                <a:gd fmla="*/ 220 w 774" name="T54"/>
                <a:gd fmla="*/ 17 h 17" name="T55"/>
                <a:gd fmla="*/ 201 w 774" name="T56"/>
                <a:gd fmla="*/ 0 h 17" name="T57"/>
                <a:gd fmla="*/ 220 w 774" name="T58"/>
                <a:gd fmla="*/ 17 h 17" name="T59"/>
                <a:gd fmla="*/ 151 w 774" name="T60"/>
                <a:gd fmla="*/ 17 h 17" name="T61"/>
                <a:gd fmla="*/ 168 w 774" name="T62"/>
                <a:gd fmla="*/ 0 h 17" name="T63"/>
                <a:gd fmla="*/ 118 w 774" name="T64"/>
                <a:gd fmla="*/ 17 h 17" name="T65"/>
                <a:gd fmla="*/ 101 w 774" name="T66"/>
                <a:gd fmla="*/ 0 h 17" name="T67"/>
                <a:gd fmla="*/ 118 w 774" name="T68"/>
                <a:gd fmla="*/ 17 h 17" name="T69"/>
                <a:gd fmla="*/ 49 w 774" name="T70"/>
                <a:gd fmla="*/ 17 h 17" name="T71"/>
                <a:gd fmla="*/ 68 w 774" name="T72"/>
                <a:gd fmla="*/ 0 h 17" name="T73"/>
                <a:gd fmla="*/ 16 w 774" name="T74"/>
                <a:gd fmla="*/ 17 h 17" name="T75"/>
                <a:gd fmla="*/ 0 w 774" name="T76"/>
                <a:gd fmla="*/ 0 h 17" name="T77"/>
                <a:gd fmla="*/ 16 w 774" name="T78"/>
                <a:gd fmla="*/ 17 h 1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7" w="774">
                  <a:moveTo>
                    <a:pt x="774" y="17"/>
                  </a:moveTo>
                  <a:lnTo>
                    <a:pt x="757" y="17"/>
                  </a:lnTo>
                  <a:lnTo>
                    <a:pt x="757" y="0"/>
                  </a:lnTo>
                  <a:lnTo>
                    <a:pt x="774" y="0"/>
                  </a:lnTo>
                  <a:lnTo>
                    <a:pt x="774" y="17"/>
                  </a:lnTo>
                  <a:close/>
                  <a:moveTo>
                    <a:pt x="724" y="17"/>
                  </a:moveTo>
                  <a:lnTo>
                    <a:pt x="707" y="17"/>
                  </a:lnTo>
                  <a:lnTo>
                    <a:pt x="707" y="0"/>
                  </a:lnTo>
                  <a:lnTo>
                    <a:pt x="724" y="0"/>
                  </a:lnTo>
                  <a:lnTo>
                    <a:pt x="724" y="17"/>
                  </a:lnTo>
                  <a:close/>
                  <a:moveTo>
                    <a:pt x="674" y="17"/>
                  </a:moveTo>
                  <a:lnTo>
                    <a:pt x="655" y="17"/>
                  </a:lnTo>
                  <a:lnTo>
                    <a:pt x="655" y="0"/>
                  </a:lnTo>
                  <a:lnTo>
                    <a:pt x="674" y="0"/>
                  </a:lnTo>
                  <a:lnTo>
                    <a:pt x="674" y="17"/>
                  </a:lnTo>
                  <a:close/>
                  <a:moveTo>
                    <a:pt x="622" y="17"/>
                  </a:moveTo>
                  <a:lnTo>
                    <a:pt x="606" y="17"/>
                  </a:lnTo>
                  <a:lnTo>
                    <a:pt x="606" y="0"/>
                  </a:lnTo>
                  <a:lnTo>
                    <a:pt x="622" y="0"/>
                  </a:lnTo>
                  <a:lnTo>
                    <a:pt x="622" y="17"/>
                  </a:lnTo>
                  <a:close/>
                  <a:moveTo>
                    <a:pt x="572" y="17"/>
                  </a:moveTo>
                  <a:lnTo>
                    <a:pt x="556" y="17"/>
                  </a:lnTo>
                  <a:lnTo>
                    <a:pt x="556" y="0"/>
                  </a:lnTo>
                  <a:lnTo>
                    <a:pt x="572" y="0"/>
                  </a:lnTo>
                  <a:lnTo>
                    <a:pt x="572" y="17"/>
                  </a:lnTo>
                  <a:close/>
                  <a:moveTo>
                    <a:pt x="523" y="17"/>
                  </a:moveTo>
                  <a:lnTo>
                    <a:pt x="504" y="17"/>
                  </a:lnTo>
                  <a:lnTo>
                    <a:pt x="504" y="0"/>
                  </a:lnTo>
                  <a:lnTo>
                    <a:pt x="523" y="0"/>
                  </a:lnTo>
                  <a:lnTo>
                    <a:pt x="523" y="17"/>
                  </a:lnTo>
                  <a:close/>
                  <a:moveTo>
                    <a:pt x="471" y="17"/>
                  </a:moveTo>
                  <a:lnTo>
                    <a:pt x="454" y="17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71" y="17"/>
                  </a:lnTo>
                  <a:close/>
                  <a:moveTo>
                    <a:pt x="421" y="17"/>
                  </a:moveTo>
                  <a:lnTo>
                    <a:pt x="404" y="17"/>
                  </a:lnTo>
                  <a:lnTo>
                    <a:pt x="404" y="0"/>
                  </a:lnTo>
                  <a:lnTo>
                    <a:pt x="421" y="0"/>
                  </a:lnTo>
                  <a:lnTo>
                    <a:pt x="421" y="17"/>
                  </a:lnTo>
                  <a:close/>
                  <a:moveTo>
                    <a:pt x="371" y="17"/>
                  </a:moveTo>
                  <a:lnTo>
                    <a:pt x="352" y="17"/>
                  </a:lnTo>
                  <a:lnTo>
                    <a:pt x="352" y="0"/>
                  </a:lnTo>
                  <a:lnTo>
                    <a:pt x="371" y="0"/>
                  </a:lnTo>
                  <a:lnTo>
                    <a:pt x="371" y="17"/>
                  </a:lnTo>
                  <a:close/>
                  <a:moveTo>
                    <a:pt x="319" y="17"/>
                  </a:moveTo>
                  <a:lnTo>
                    <a:pt x="303" y="17"/>
                  </a:lnTo>
                  <a:lnTo>
                    <a:pt x="303" y="0"/>
                  </a:lnTo>
                  <a:lnTo>
                    <a:pt x="319" y="0"/>
                  </a:lnTo>
                  <a:lnTo>
                    <a:pt x="319" y="17"/>
                  </a:lnTo>
                  <a:close/>
                  <a:moveTo>
                    <a:pt x="269" y="17"/>
                  </a:moveTo>
                  <a:lnTo>
                    <a:pt x="253" y="17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69" y="17"/>
                  </a:lnTo>
                  <a:close/>
                  <a:moveTo>
                    <a:pt x="220" y="17"/>
                  </a:moveTo>
                  <a:lnTo>
                    <a:pt x="201" y="17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20" y="17"/>
                  </a:lnTo>
                  <a:close/>
                  <a:moveTo>
                    <a:pt x="168" y="17"/>
                  </a:moveTo>
                  <a:lnTo>
                    <a:pt x="151" y="17"/>
                  </a:lnTo>
                  <a:lnTo>
                    <a:pt x="151" y="0"/>
                  </a:lnTo>
                  <a:lnTo>
                    <a:pt x="168" y="0"/>
                  </a:lnTo>
                  <a:lnTo>
                    <a:pt x="168" y="17"/>
                  </a:lnTo>
                  <a:close/>
                  <a:moveTo>
                    <a:pt x="118" y="17"/>
                  </a:moveTo>
                  <a:lnTo>
                    <a:pt x="101" y="17"/>
                  </a:lnTo>
                  <a:lnTo>
                    <a:pt x="101" y="0"/>
                  </a:lnTo>
                  <a:lnTo>
                    <a:pt x="118" y="0"/>
                  </a:lnTo>
                  <a:lnTo>
                    <a:pt x="118" y="17"/>
                  </a:lnTo>
                  <a:close/>
                  <a:moveTo>
                    <a:pt x="68" y="17"/>
                  </a:moveTo>
                  <a:lnTo>
                    <a:pt x="49" y="17"/>
                  </a:lnTo>
                  <a:lnTo>
                    <a:pt x="49" y="0"/>
                  </a:lnTo>
                  <a:lnTo>
                    <a:pt x="68" y="0"/>
                  </a:lnTo>
                  <a:lnTo>
                    <a:pt x="68" y="17"/>
                  </a:lnTo>
                  <a:close/>
                  <a:moveTo>
                    <a:pt x="1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5489575" y="6199190"/>
              <a:ext cx="14287" cy="26988"/>
            </a:xfrm>
            <a:prstGeom prst="rect">
              <a:avLst/>
            </a:pr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5556250" y="6199190"/>
              <a:ext cx="15875" cy="26988"/>
            </a:xfrm>
            <a:prstGeom prst="rect">
              <a:avLst/>
            </a:pr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5624513" y="6199190"/>
              <a:ext cx="2028825" cy="26988"/>
            </a:xfrm>
            <a:custGeom>
              <a:gdLst>
                <a:gd fmla="*/ 1262 w 1278" name="T0"/>
                <a:gd fmla="*/ 0 h 17" name="T1"/>
                <a:gd fmla="*/ 1229 w 1278" name="T2"/>
                <a:gd fmla="*/ 17 h 17" name="T3"/>
                <a:gd fmla="*/ 1229 w 1278" name="T4"/>
                <a:gd fmla="*/ 0 h 17" name="T5"/>
                <a:gd fmla="*/ 1160 w 1278" name="T6"/>
                <a:gd fmla="*/ 17 h 17" name="T7"/>
                <a:gd fmla="*/ 1177 w 1278" name="T8"/>
                <a:gd fmla="*/ 17 h 17" name="T9"/>
                <a:gd fmla="*/ 1110 w 1278" name="T10"/>
                <a:gd fmla="*/ 0 h 17" name="T11"/>
                <a:gd fmla="*/ 1077 w 1278" name="T12"/>
                <a:gd fmla="*/ 17 h 17" name="T13"/>
                <a:gd fmla="*/ 1077 w 1278" name="T14"/>
                <a:gd fmla="*/ 0 h 17" name="T15"/>
                <a:gd fmla="*/ 1009 w 1278" name="T16"/>
                <a:gd fmla="*/ 17 h 17" name="T17"/>
                <a:gd fmla="*/ 1028 w 1278" name="T18"/>
                <a:gd fmla="*/ 17 h 17" name="T19"/>
                <a:gd fmla="*/ 959 w 1278" name="T20"/>
                <a:gd fmla="*/ 0 h 17" name="T21"/>
                <a:gd fmla="*/ 926 w 1278" name="T22"/>
                <a:gd fmla="*/ 17 h 17" name="T23"/>
                <a:gd fmla="*/ 926 w 1278" name="T24"/>
                <a:gd fmla="*/ 0 h 17" name="T25"/>
                <a:gd fmla="*/ 857 w 1278" name="T26"/>
                <a:gd fmla="*/ 17 h 17" name="T27"/>
                <a:gd fmla="*/ 876 w 1278" name="T28"/>
                <a:gd fmla="*/ 17 h 17" name="T29"/>
                <a:gd fmla="*/ 807 w 1278" name="T30"/>
                <a:gd fmla="*/ 0 h 17" name="T31"/>
                <a:gd fmla="*/ 774 w 1278" name="T32"/>
                <a:gd fmla="*/ 17 h 17" name="T33"/>
                <a:gd fmla="*/ 774 w 1278" name="T34"/>
                <a:gd fmla="*/ 0 h 17" name="T35"/>
                <a:gd fmla="*/ 706 w 1278" name="T36"/>
                <a:gd fmla="*/ 17 h 17" name="T37"/>
                <a:gd fmla="*/ 724 w 1278" name="T38"/>
                <a:gd fmla="*/ 17 h 17" name="T39"/>
                <a:gd fmla="*/ 656 w 1278" name="T40"/>
                <a:gd fmla="*/ 0 h 17" name="T41"/>
                <a:gd fmla="*/ 623 w 1278" name="T42"/>
                <a:gd fmla="*/ 17 h 17" name="T43"/>
                <a:gd fmla="*/ 623 w 1278" name="T44"/>
                <a:gd fmla="*/ 0 h 17" name="T45"/>
                <a:gd fmla="*/ 554 w 1278" name="T46"/>
                <a:gd fmla="*/ 17 h 17" name="T47"/>
                <a:gd fmla="*/ 573 w 1278" name="T48"/>
                <a:gd fmla="*/ 17 h 17" name="T49"/>
                <a:gd fmla="*/ 504 w 1278" name="T50"/>
                <a:gd fmla="*/ 0 h 17" name="T51"/>
                <a:gd fmla="*/ 471 w 1278" name="T52"/>
                <a:gd fmla="*/ 17 h 17" name="T53"/>
                <a:gd fmla="*/ 471 w 1278" name="T54"/>
                <a:gd fmla="*/ 0 h 17" name="T55"/>
                <a:gd fmla="*/ 403 w 1278" name="T56"/>
                <a:gd fmla="*/ 17 h 17" name="T57"/>
                <a:gd fmla="*/ 421 w 1278" name="T58"/>
                <a:gd fmla="*/ 17 h 17" name="T59"/>
                <a:gd fmla="*/ 353 w 1278" name="T60"/>
                <a:gd fmla="*/ 0 h 17" name="T61"/>
                <a:gd fmla="*/ 320 w 1278" name="T62"/>
                <a:gd fmla="*/ 17 h 17" name="T63"/>
                <a:gd fmla="*/ 320 w 1278" name="T64"/>
                <a:gd fmla="*/ 0 h 17" name="T65"/>
                <a:gd fmla="*/ 251 w 1278" name="T66"/>
                <a:gd fmla="*/ 17 h 17" name="T67"/>
                <a:gd fmla="*/ 270 w 1278" name="T68"/>
                <a:gd fmla="*/ 17 h 17" name="T69"/>
                <a:gd fmla="*/ 201 w 1278" name="T70"/>
                <a:gd fmla="*/ 0 h 17" name="T71"/>
                <a:gd fmla="*/ 168 w 1278" name="T72"/>
                <a:gd fmla="*/ 17 h 17" name="T73"/>
                <a:gd fmla="*/ 168 w 1278" name="T74"/>
                <a:gd fmla="*/ 0 h 17" name="T75"/>
                <a:gd fmla="*/ 100 w 1278" name="T76"/>
                <a:gd fmla="*/ 17 h 17" name="T77"/>
                <a:gd fmla="*/ 118 w 1278" name="T78"/>
                <a:gd fmla="*/ 17 h 17" name="T79"/>
                <a:gd fmla="*/ 50 w 1278" name="T80"/>
                <a:gd fmla="*/ 0 h 17" name="T81"/>
                <a:gd fmla="*/ 17 w 1278" name="T82"/>
                <a:gd fmla="*/ 17 h 17" name="T83"/>
                <a:gd fmla="*/ 17 w 1278" name="T84"/>
                <a:gd fmla="*/ 0 h 17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7" w="1278">
                  <a:moveTo>
                    <a:pt x="1278" y="17"/>
                  </a:moveTo>
                  <a:lnTo>
                    <a:pt x="1262" y="17"/>
                  </a:lnTo>
                  <a:lnTo>
                    <a:pt x="1262" y="0"/>
                  </a:lnTo>
                  <a:lnTo>
                    <a:pt x="1278" y="0"/>
                  </a:lnTo>
                  <a:lnTo>
                    <a:pt x="1278" y="17"/>
                  </a:lnTo>
                  <a:close/>
                  <a:moveTo>
                    <a:pt x="1229" y="17"/>
                  </a:moveTo>
                  <a:lnTo>
                    <a:pt x="1212" y="17"/>
                  </a:lnTo>
                  <a:lnTo>
                    <a:pt x="1212" y="0"/>
                  </a:lnTo>
                  <a:lnTo>
                    <a:pt x="1229" y="0"/>
                  </a:lnTo>
                  <a:lnTo>
                    <a:pt x="1229" y="17"/>
                  </a:lnTo>
                  <a:close/>
                  <a:moveTo>
                    <a:pt x="1177" y="17"/>
                  </a:moveTo>
                  <a:lnTo>
                    <a:pt x="1160" y="17"/>
                  </a:lnTo>
                  <a:lnTo>
                    <a:pt x="1160" y="0"/>
                  </a:lnTo>
                  <a:lnTo>
                    <a:pt x="1177" y="0"/>
                  </a:lnTo>
                  <a:lnTo>
                    <a:pt x="1177" y="17"/>
                  </a:lnTo>
                  <a:close/>
                  <a:moveTo>
                    <a:pt x="1127" y="17"/>
                  </a:moveTo>
                  <a:lnTo>
                    <a:pt x="1110" y="17"/>
                  </a:lnTo>
                  <a:lnTo>
                    <a:pt x="1110" y="0"/>
                  </a:lnTo>
                  <a:lnTo>
                    <a:pt x="1127" y="0"/>
                  </a:lnTo>
                  <a:lnTo>
                    <a:pt x="1127" y="17"/>
                  </a:lnTo>
                  <a:close/>
                  <a:moveTo>
                    <a:pt x="1077" y="17"/>
                  </a:moveTo>
                  <a:lnTo>
                    <a:pt x="1061" y="17"/>
                  </a:lnTo>
                  <a:lnTo>
                    <a:pt x="1061" y="0"/>
                  </a:lnTo>
                  <a:lnTo>
                    <a:pt x="1077" y="0"/>
                  </a:lnTo>
                  <a:lnTo>
                    <a:pt x="1077" y="17"/>
                  </a:lnTo>
                  <a:close/>
                  <a:moveTo>
                    <a:pt x="1028" y="17"/>
                  </a:moveTo>
                  <a:lnTo>
                    <a:pt x="1009" y="17"/>
                  </a:lnTo>
                  <a:lnTo>
                    <a:pt x="1009" y="0"/>
                  </a:lnTo>
                  <a:lnTo>
                    <a:pt x="1028" y="0"/>
                  </a:lnTo>
                  <a:lnTo>
                    <a:pt x="1028" y="17"/>
                  </a:lnTo>
                  <a:close/>
                  <a:moveTo>
                    <a:pt x="975" y="17"/>
                  </a:moveTo>
                  <a:lnTo>
                    <a:pt x="959" y="17"/>
                  </a:lnTo>
                  <a:lnTo>
                    <a:pt x="959" y="0"/>
                  </a:lnTo>
                  <a:lnTo>
                    <a:pt x="975" y="0"/>
                  </a:lnTo>
                  <a:lnTo>
                    <a:pt x="975" y="17"/>
                  </a:lnTo>
                  <a:close/>
                  <a:moveTo>
                    <a:pt x="926" y="17"/>
                  </a:moveTo>
                  <a:lnTo>
                    <a:pt x="909" y="17"/>
                  </a:lnTo>
                  <a:lnTo>
                    <a:pt x="909" y="0"/>
                  </a:lnTo>
                  <a:lnTo>
                    <a:pt x="926" y="0"/>
                  </a:lnTo>
                  <a:lnTo>
                    <a:pt x="926" y="17"/>
                  </a:lnTo>
                  <a:close/>
                  <a:moveTo>
                    <a:pt x="876" y="17"/>
                  </a:moveTo>
                  <a:lnTo>
                    <a:pt x="857" y="17"/>
                  </a:lnTo>
                  <a:lnTo>
                    <a:pt x="857" y="0"/>
                  </a:lnTo>
                  <a:lnTo>
                    <a:pt x="876" y="0"/>
                  </a:lnTo>
                  <a:lnTo>
                    <a:pt x="876" y="17"/>
                  </a:lnTo>
                  <a:close/>
                  <a:moveTo>
                    <a:pt x="824" y="17"/>
                  </a:moveTo>
                  <a:lnTo>
                    <a:pt x="807" y="17"/>
                  </a:lnTo>
                  <a:lnTo>
                    <a:pt x="807" y="0"/>
                  </a:lnTo>
                  <a:lnTo>
                    <a:pt x="824" y="0"/>
                  </a:lnTo>
                  <a:lnTo>
                    <a:pt x="824" y="17"/>
                  </a:lnTo>
                  <a:close/>
                  <a:moveTo>
                    <a:pt x="774" y="17"/>
                  </a:moveTo>
                  <a:lnTo>
                    <a:pt x="758" y="17"/>
                  </a:lnTo>
                  <a:lnTo>
                    <a:pt x="758" y="0"/>
                  </a:lnTo>
                  <a:lnTo>
                    <a:pt x="774" y="0"/>
                  </a:lnTo>
                  <a:lnTo>
                    <a:pt x="774" y="17"/>
                  </a:lnTo>
                  <a:close/>
                  <a:moveTo>
                    <a:pt x="724" y="17"/>
                  </a:moveTo>
                  <a:lnTo>
                    <a:pt x="706" y="17"/>
                  </a:lnTo>
                  <a:lnTo>
                    <a:pt x="706" y="0"/>
                  </a:lnTo>
                  <a:lnTo>
                    <a:pt x="724" y="0"/>
                  </a:lnTo>
                  <a:lnTo>
                    <a:pt x="724" y="17"/>
                  </a:lnTo>
                  <a:close/>
                  <a:moveTo>
                    <a:pt x="672" y="17"/>
                  </a:moveTo>
                  <a:lnTo>
                    <a:pt x="656" y="17"/>
                  </a:lnTo>
                  <a:lnTo>
                    <a:pt x="656" y="0"/>
                  </a:lnTo>
                  <a:lnTo>
                    <a:pt x="672" y="0"/>
                  </a:lnTo>
                  <a:lnTo>
                    <a:pt x="672" y="17"/>
                  </a:lnTo>
                  <a:close/>
                  <a:moveTo>
                    <a:pt x="623" y="17"/>
                  </a:moveTo>
                  <a:lnTo>
                    <a:pt x="606" y="17"/>
                  </a:lnTo>
                  <a:lnTo>
                    <a:pt x="606" y="0"/>
                  </a:lnTo>
                  <a:lnTo>
                    <a:pt x="623" y="0"/>
                  </a:lnTo>
                  <a:lnTo>
                    <a:pt x="623" y="17"/>
                  </a:lnTo>
                  <a:close/>
                  <a:moveTo>
                    <a:pt x="573" y="17"/>
                  </a:moveTo>
                  <a:lnTo>
                    <a:pt x="554" y="17"/>
                  </a:lnTo>
                  <a:lnTo>
                    <a:pt x="554" y="0"/>
                  </a:lnTo>
                  <a:lnTo>
                    <a:pt x="573" y="0"/>
                  </a:lnTo>
                  <a:lnTo>
                    <a:pt x="573" y="17"/>
                  </a:lnTo>
                  <a:close/>
                  <a:moveTo>
                    <a:pt x="521" y="17"/>
                  </a:moveTo>
                  <a:lnTo>
                    <a:pt x="504" y="17"/>
                  </a:lnTo>
                  <a:lnTo>
                    <a:pt x="504" y="0"/>
                  </a:lnTo>
                  <a:lnTo>
                    <a:pt x="521" y="0"/>
                  </a:lnTo>
                  <a:lnTo>
                    <a:pt x="521" y="17"/>
                  </a:lnTo>
                  <a:close/>
                  <a:moveTo>
                    <a:pt x="471" y="17"/>
                  </a:moveTo>
                  <a:lnTo>
                    <a:pt x="455" y="17"/>
                  </a:lnTo>
                  <a:lnTo>
                    <a:pt x="455" y="0"/>
                  </a:lnTo>
                  <a:lnTo>
                    <a:pt x="471" y="0"/>
                  </a:lnTo>
                  <a:lnTo>
                    <a:pt x="471" y="17"/>
                  </a:lnTo>
                  <a:close/>
                  <a:moveTo>
                    <a:pt x="421" y="17"/>
                  </a:moveTo>
                  <a:lnTo>
                    <a:pt x="403" y="17"/>
                  </a:lnTo>
                  <a:lnTo>
                    <a:pt x="403" y="0"/>
                  </a:lnTo>
                  <a:lnTo>
                    <a:pt x="421" y="0"/>
                  </a:lnTo>
                  <a:lnTo>
                    <a:pt x="421" y="17"/>
                  </a:lnTo>
                  <a:close/>
                  <a:moveTo>
                    <a:pt x="369" y="17"/>
                  </a:moveTo>
                  <a:lnTo>
                    <a:pt x="353" y="17"/>
                  </a:lnTo>
                  <a:lnTo>
                    <a:pt x="353" y="0"/>
                  </a:lnTo>
                  <a:lnTo>
                    <a:pt x="369" y="0"/>
                  </a:lnTo>
                  <a:lnTo>
                    <a:pt x="369" y="17"/>
                  </a:lnTo>
                  <a:close/>
                  <a:moveTo>
                    <a:pt x="320" y="17"/>
                  </a:moveTo>
                  <a:lnTo>
                    <a:pt x="303" y="17"/>
                  </a:lnTo>
                  <a:lnTo>
                    <a:pt x="303" y="0"/>
                  </a:lnTo>
                  <a:lnTo>
                    <a:pt x="320" y="0"/>
                  </a:lnTo>
                  <a:lnTo>
                    <a:pt x="320" y="17"/>
                  </a:lnTo>
                  <a:close/>
                  <a:moveTo>
                    <a:pt x="270" y="17"/>
                  </a:moveTo>
                  <a:lnTo>
                    <a:pt x="251" y="17"/>
                  </a:lnTo>
                  <a:lnTo>
                    <a:pt x="251" y="0"/>
                  </a:lnTo>
                  <a:lnTo>
                    <a:pt x="270" y="0"/>
                  </a:lnTo>
                  <a:lnTo>
                    <a:pt x="270" y="17"/>
                  </a:lnTo>
                  <a:close/>
                  <a:moveTo>
                    <a:pt x="218" y="17"/>
                  </a:moveTo>
                  <a:lnTo>
                    <a:pt x="201" y="17"/>
                  </a:lnTo>
                  <a:lnTo>
                    <a:pt x="201" y="0"/>
                  </a:lnTo>
                  <a:lnTo>
                    <a:pt x="218" y="0"/>
                  </a:lnTo>
                  <a:lnTo>
                    <a:pt x="218" y="17"/>
                  </a:lnTo>
                  <a:close/>
                  <a:moveTo>
                    <a:pt x="168" y="17"/>
                  </a:moveTo>
                  <a:lnTo>
                    <a:pt x="152" y="17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68" y="17"/>
                  </a:lnTo>
                  <a:close/>
                  <a:moveTo>
                    <a:pt x="118" y="17"/>
                  </a:moveTo>
                  <a:lnTo>
                    <a:pt x="100" y="17"/>
                  </a:lnTo>
                  <a:lnTo>
                    <a:pt x="100" y="0"/>
                  </a:lnTo>
                  <a:lnTo>
                    <a:pt x="118" y="0"/>
                  </a:lnTo>
                  <a:lnTo>
                    <a:pt x="118" y="17"/>
                  </a:lnTo>
                  <a:close/>
                  <a:moveTo>
                    <a:pt x="66" y="17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66" y="17"/>
                  </a:lnTo>
                  <a:close/>
                  <a:moveTo>
                    <a:pt x="17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7707313" y="6199190"/>
              <a:ext cx="14287" cy="26988"/>
            </a:xfrm>
            <a:prstGeom prst="rect">
              <a:avLst/>
            </a:pr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7721600" y="6199190"/>
              <a:ext cx="15875" cy="26988"/>
            </a:xfrm>
            <a:prstGeom prst="rect">
              <a:avLst/>
            </a:pr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7789863" y="6199190"/>
              <a:ext cx="747712" cy="26988"/>
            </a:xfrm>
            <a:custGeom>
              <a:gdLst>
                <a:gd fmla="*/ 471 w 471" name="T0"/>
                <a:gd fmla="*/ 17 h 17" name="T1"/>
                <a:gd fmla="*/ 454 w 471" name="T2"/>
                <a:gd fmla="*/ 17 h 17" name="T3"/>
                <a:gd fmla="*/ 454 w 471" name="T4"/>
                <a:gd fmla="*/ 0 h 17" name="T5"/>
                <a:gd fmla="*/ 471 w 471" name="T6"/>
                <a:gd fmla="*/ 0 h 17" name="T7"/>
                <a:gd fmla="*/ 471 w 471" name="T8"/>
                <a:gd fmla="*/ 17 h 17" name="T9"/>
                <a:gd fmla="*/ 421 w 471" name="T10"/>
                <a:gd fmla="*/ 17 h 17" name="T11"/>
                <a:gd fmla="*/ 402 w 471" name="T12"/>
                <a:gd fmla="*/ 17 h 17" name="T13"/>
                <a:gd fmla="*/ 402 w 471" name="T14"/>
                <a:gd fmla="*/ 0 h 17" name="T15"/>
                <a:gd fmla="*/ 421 w 471" name="T16"/>
                <a:gd fmla="*/ 0 h 17" name="T17"/>
                <a:gd fmla="*/ 421 w 471" name="T18"/>
                <a:gd fmla="*/ 17 h 17" name="T19"/>
                <a:gd fmla="*/ 369 w 471" name="T20"/>
                <a:gd fmla="*/ 17 h 17" name="T21"/>
                <a:gd fmla="*/ 352 w 471" name="T22"/>
                <a:gd fmla="*/ 17 h 17" name="T23"/>
                <a:gd fmla="*/ 352 w 471" name="T24"/>
                <a:gd fmla="*/ 0 h 17" name="T25"/>
                <a:gd fmla="*/ 369 w 471" name="T26"/>
                <a:gd fmla="*/ 0 h 17" name="T27"/>
                <a:gd fmla="*/ 369 w 471" name="T28"/>
                <a:gd fmla="*/ 17 h 17" name="T29"/>
                <a:gd fmla="*/ 319 w 471" name="T30"/>
                <a:gd fmla="*/ 17 h 17" name="T31"/>
                <a:gd fmla="*/ 303 w 471" name="T32"/>
                <a:gd fmla="*/ 17 h 17" name="T33"/>
                <a:gd fmla="*/ 303 w 471" name="T34"/>
                <a:gd fmla="*/ 0 h 17" name="T35"/>
                <a:gd fmla="*/ 319 w 471" name="T36"/>
                <a:gd fmla="*/ 0 h 17" name="T37"/>
                <a:gd fmla="*/ 319 w 471" name="T38"/>
                <a:gd fmla="*/ 17 h 17" name="T39"/>
                <a:gd fmla="*/ 270 w 471" name="T40"/>
                <a:gd fmla="*/ 17 h 17" name="T41"/>
                <a:gd fmla="*/ 251 w 471" name="T42"/>
                <a:gd fmla="*/ 17 h 17" name="T43"/>
                <a:gd fmla="*/ 251 w 471" name="T44"/>
                <a:gd fmla="*/ 0 h 17" name="T45"/>
                <a:gd fmla="*/ 270 w 471" name="T46"/>
                <a:gd fmla="*/ 0 h 17" name="T47"/>
                <a:gd fmla="*/ 270 w 471" name="T48"/>
                <a:gd fmla="*/ 17 h 17" name="T49"/>
                <a:gd fmla="*/ 217 w 471" name="T50"/>
                <a:gd fmla="*/ 17 h 17" name="T51"/>
                <a:gd fmla="*/ 201 w 471" name="T52"/>
                <a:gd fmla="*/ 17 h 17" name="T53"/>
                <a:gd fmla="*/ 201 w 471" name="T54"/>
                <a:gd fmla="*/ 0 h 17" name="T55"/>
                <a:gd fmla="*/ 217 w 471" name="T56"/>
                <a:gd fmla="*/ 0 h 17" name="T57"/>
                <a:gd fmla="*/ 217 w 471" name="T58"/>
                <a:gd fmla="*/ 17 h 17" name="T59"/>
                <a:gd fmla="*/ 168 w 471" name="T60"/>
                <a:gd fmla="*/ 17 h 17" name="T61"/>
                <a:gd fmla="*/ 151 w 471" name="T62"/>
                <a:gd fmla="*/ 17 h 17" name="T63"/>
                <a:gd fmla="*/ 151 w 471" name="T64"/>
                <a:gd fmla="*/ 0 h 17" name="T65"/>
                <a:gd fmla="*/ 168 w 471" name="T66"/>
                <a:gd fmla="*/ 0 h 17" name="T67"/>
                <a:gd fmla="*/ 168 w 471" name="T68"/>
                <a:gd fmla="*/ 17 h 17" name="T69"/>
                <a:gd fmla="*/ 118 w 471" name="T70"/>
                <a:gd fmla="*/ 17 h 17" name="T71"/>
                <a:gd fmla="*/ 99 w 471" name="T72"/>
                <a:gd fmla="*/ 17 h 17" name="T73"/>
                <a:gd fmla="*/ 99 w 471" name="T74"/>
                <a:gd fmla="*/ 0 h 17" name="T75"/>
                <a:gd fmla="*/ 118 w 471" name="T76"/>
                <a:gd fmla="*/ 0 h 17" name="T77"/>
                <a:gd fmla="*/ 118 w 471" name="T78"/>
                <a:gd fmla="*/ 17 h 17" name="T79"/>
                <a:gd fmla="*/ 66 w 471" name="T80"/>
                <a:gd fmla="*/ 17 h 17" name="T81"/>
                <a:gd fmla="*/ 49 w 471" name="T82"/>
                <a:gd fmla="*/ 17 h 17" name="T83"/>
                <a:gd fmla="*/ 49 w 471" name="T84"/>
                <a:gd fmla="*/ 0 h 17" name="T85"/>
                <a:gd fmla="*/ 66 w 471" name="T86"/>
                <a:gd fmla="*/ 0 h 17" name="T87"/>
                <a:gd fmla="*/ 66 w 471" name="T88"/>
                <a:gd fmla="*/ 17 h 17" name="T89"/>
                <a:gd fmla="*/ 16 w 471" name="T90"/>
                <a:gd fmla="*/ 17 h 17" name="T91"/>
                <a:gd fmla="*/ 0 w 471" name="T92"/>
                <a:gd fmla="*/ 17 h 17" name="T93"/>
                <a:gd fmla="*/ 0 w 471" name="T94"/>
                <a:gd fmla="*/ 0 h 17" name="T95"/>
                <a:gd fmla="*/ 16 w 471" name="T96"/>
                <a:gd fmla="*/ 0 h 17" name="T97"/>
                <a:gd fmla="*/ 16 w 471" name="T98"/>
                <a:gd fmla="*/ 17 h 1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7" w="471">
                  <a:moveTo>
                    <a:pt x="471" y="17"/>
                  </a:moveTo>
                  <a:lnTo>
                    <a:pt x="454" y="17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71" y="17"/>
                  </a:lnTo>
                  <a:close/>
                  <a:moveTo>
                    <a:pt x="421" y="17"/>
                  </a:moveTo>
                  <a:lnTo>
                    <a:pt x="402" y="17"/>
                  </a:lnTo>
                  <a:lnTo>
                    <a:pt x="402" y="0"/>
                  </a:lnTo>
                  <a:lnTo>
                    <a:pt x="421" y="0"/>
                  </a:lnTo>
                  <a:lnTo>
                    <a:pt x="421" y="17"/>
                  </a:lnTo>
                  <a:close/>
                  <a:moveTo>
                    <a:pt x="369" y="17"/>
                  </a:moveTo>
                  <a:lnTo>
                    <a:pt x="352" y="17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69" y="17"/>
                  </a:lnTo>
                  <a:close/>
                  <a:moveTo>
                    <a:pt x="319" y="17"/>
                  </a:moveTo>
                  <a:lnTo>
                    <a:pt x="303" y="17"/>
                  </a:lnTo>
                  <a:lnTo>
                    <a:pt x="303" y="0"/>
                  </a:lnTo>
                  <a:lnTo>
                    <a:pt x="319" y="0"/>
                  </a:lnTo>
                  <a:lnTo>
                    <a:pt x="319" y="17"/>
                  </a:lnTo>
                  <a:close/>
                  <a:moveTo>
                    <a:pt x="270" y="17"/>
                  </a:moveTo>
                  <a:lnTo>
                    <a:pt x="251" y="17"/>
                  </a:lnTo>
                  <a:lnTo>
                    <a:pt x="251" y="0"/>
                  </a:lnTo>
                  <a:lnTo>
                    <a:pt x="270" y="0"/>
                  </a:lnTo>
                  <a:lnTo>
                    <a:pt x="270" y="17"/>
                  </a:lnTo>
                  <a:close/>
                  <a:moveTo>
                    <a:pt x="217" y="17"/>
                  </a:moveTo>
                  <a:lnTo>
                    <a:pt x="201" y="17"/>
                  </a:lnTo>
                  <a:lnTo>
                    <a:pt x="201" y="0"/>
                  </a:lnTo>
                  <a:lnTo>
                    <a:pt x="217" y="0"/>
                  </a:lnTo>
                  <a:lnTo>
                    <a:pt x="217" y="17"/>
                  </a:lnTo>
                  <a:close/>
                  <a:moveTo>
                    <a:pt x="168" y="17"/>
                  </a:moveTo>
                  <a:lnTo>
                    <a:pt x="151" y="17"/>
                  </a:lnTo>
                  <a:lnTo>
                    <a:pt x="151" y="0"/>
                  </a:lnTo>
                  <a:lnTo>
                    <a:pt x="168" y="0"/>
                  </a:lnTo>
                  <a:lnTo>
                    <a:pt x="168" y="17"/>
                  </a:lnTo>
                  <a:close/>
                  <a:moveTo>
                    <a:pt x="118" y="17"/>
                  </a:moveTo>
                  <a:lnTo>
                    <a:pt x="99" y="17"/>
                  </a:lnTo>
                  <a:lnTo>
                    <a:pt x="99" y="0"/>
                  </a:lnTo>
                  <a:lnTo>
                    <a:pt x="118" y="0"/>
                  </a:lnTo>
                  <a:lnTo>
                    <a:pt x="118" y="17"/>
                  </a:lnTo>
                  <a:close/>
                  <a:moveTo>
                    <a:pt x="66" y="17"/>
                  </a:moveTo>
                  <a:lnTo>
                    <a:pt x="49" y="17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66" y="17"/>
                  </a:lnTo>
                  <a:close/>
                  <a:moveTo>
                    <a:pt x="1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8424863" y="6102352"/>
              <a:ext cx="280987" cy="214313"/>
            </a:xfrm>
            <a:custGeom>
              <a:gdLst>
                <a:gd fmla="*/ 2 w 75" name="T0"/>
                <a:gd fmla="*/ 0 h 57" name="T1"/>
                <a:gd fmla="*/ 68 w 75" name="T2"/>
                <a:gd fmla="*/ 22 h 57" name="T3"/>
                <a:gd fmla="*/ 67 w 75" name="T4"/>
                <a:gd fmla="*/ 37 h 57" name="T5"/>
                <a:gd fmla="*/ 0 w 75" name="T6"/>
                <a:gd fmla="*/ 57 h 57" name="T7"/>
                <a:gd fmla="*/ 12 w 75" name="T8"/>
                <a:gd fmla="*/ 30 h 57" name="T9"/>
                <a:gd fmla="*/ 2 w 75" name="T10"/>
                <a:gd fmla="*/ 0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75">
                  <a:moveTo>
                    <a:pt x="2" y="0"/>
                  </a:moveTo>
                  <a:cubicBezTo>
                    <a:pt x="68" y="22"/>
                    <a:pt x="68" y="22"/>
                    <a:pt x="68" y="22"/>
                  </a:cubicBezTo>
                  <a:cubicBezTo>
                    <a:pt x="75" y="24"/>
                    <a:pt x="75" y="35"/>
                    <a:pt x="67" y="3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2" y="30"/>
                    <a:pt x="12" y="30"/>
                    <a:pt x="12" y="3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4038600" y="6064252"/>
              <a:ext cx="120650" cy="169863"/>
            </a:xfrm>
            <a:custGeom>
              <a:gdLst>
                <a:gd fmla="*/ 28 w 32" name="T0"/>
                <a:gd fmla="*/ 45 h 45" name="T1"/>
                <a:gd fmla="*/ 24 w 32" name="T2"/>
                <a:gd fmla="*/ 43 h 45" name="T3"/>
                <a:gd fmla="*/ 1 w 32" name="T4"/>
                <a:gd fmla="*/ 7 h 45" name="T5"/>
                <a:gd fmla="*/ 2 w 32" name="T6"/>
                <a:gd fmla="*/ 1 h 45" name="T7"/>
                <a:gd fmla="*/ 8 w 32" name="T8"/>
                <a:gd fmla="*/ 2 h 45" name="T9"/>
                <a:gd fmla="*/ 31 w 32" name="T10"/>
                <a:gd fmla="*/ 39 h 45" name="T11"/>
                <a:gd fmla="*/ 30 w 32" name="T12"/>
                <a:gd fmla="*/ 45 h 45" name="T13"/>
                <a:gd fmla="*/ 28 w 32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32">
                  <a:moveTo>
                    <a:pt x="28" y="45"/>
                  </a:moveTo>
                  <a:cubicBezTo>
                    <a:pt x="26" y="45"/>
                    <a:pt x="25" y="45"/>
                    <a:pt x="24" y="4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41"/>
                    <a:pt x="32" y="43"/>
                    <a:pt x="30" y="45"/>
                  </a:cubicBezTo>
                  <a:cubicBezTo>
                    <a:pt x="29" y="45"/>
                    <a:pt x="28" y="45"/>
                    <a:pt x="28" y="45"/>
                  </a:cubicBez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3963988" y="6064252"/>
              <a:ext cx="119062" cy="169863"/>
            </a:xfrm>
            <a:custGeom>
              <a:gdLst>
                <a:gd fmla="*/ 28 w 32" name="T0"/>
                <a:gd fmla="*/ 45 h 45" name="T1"/>
                <a:gd fmla="*/ 24 w 32" name="T2"/>
                <a:gd fmla="*/ 43 h 45" name="T3"/>
                <a:gd fmla="*/ 1 w 32" name="T4"/>
                <a:gd fmla="*/ 7 h 45" name="T5"/>
                <a:gd fmla="*/ 3 w 32" name="T6"/>
                <a:gd fmla="*/ 1 h 45" name="T7"/>
                <a:gd fmla="*/ 8 w 32" name="T8"/>
                <a:gd fmla="*/ 2 h 45" name="T9"/>
                <a:gd fmla="*/ 31 w 32" name="T10"/>
                <a:gd fmla="*/ 39 h 45" name="T11"/>
                <a:gd fmla="*/ 30 w 32" name="T12"/>
                <a:gd fmla="*/ 45 h 45" name="T13"/>
                <a:gd fmla="*/ 28 w 32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32">
                  <a:moveTo>
                    <a:pt x="28" y="45"/>
                  </a:moveTo>
                  <a:cubicBezTo>
                    <a:pt x="26" y="45"/>
                    <a:pt x="25" y="45"/>
                    <a:pt x="24" y="4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41"/>
                    <a:pt x="32" y="43"/>
                    <a:pt x="30" y="45"/>
                  </a:cubicBezTo>
                  <a:cubicBezTo>
                    <a:pt x="29" y="45"/>
                    <a:pt x="28" y="45"/>
                    <a:pt x="28" y="45"/>
                  </a:cubicBez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3876675" y="6064252"/>
              <a:ext cx="120650" cy="169863"/>
            </a:xfrm>
            <a:custGeom>
              <a:gdLst>
                <a:gd fmla="*/ 28 w 32" name="T0"/>
                <a:gd fmla="*/ 45 h 45" name="T1"/>
                <a:gd fmla="*/ 24 w 32" name="T2"/>
                <a:gd fmla="*/ 43 h 45" name="T3"/>
                <a:gd fmla="*/ 1 w 32" name="T4"/>
                <a:gd fmla="*/ 7 h 45" name="T5"/>
                <a:gd fmla="*/ 3 w 32" name="T6"/>
                <a:gd fmla="*/ 1 h 45" name="T7"/>
                <a:gd fmla="*/ 8 w 32" name="T8"/>
                <a:gd fmla="*/ 2 h 45" name="T9"/>
                <a:gd fmla="*/ 31 w 32" name="T10"/>
                <a:gd fmla="*/ 39 h 45" name="T11"/>
                <a:gd fmla="*/ 30 w 32" name="T12"/>
                <a:gd fmla="*/ 45 h 45" name="T13"/>
                <a:gd fmla="*/ 28 w 32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32">
                  <a:moveTo>
                    <a:pt x="28" y="45"/>
                  </a:moveTo>
                  <a:cubicBezTo>
                    <a:pt x="26" y="45"/>
                    <a:pt x="25" y="45"/>
                    <a:pt x="24" y="4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41"/>
                    <a:pt x="32" y="43"/>
                    <a:pt x="30" y="45"/>
                  </a:cubicBezTo>
                  <a:cubicBezTo>
                    <a:pt x="29" y="45"/>
                    <a:pt x="28" y="45"/>
                    <a:pt x="28" y="45"/>
                  </a:cubicBez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3802063" y="6064252"/>
              <a:ext cx="120650" cy="169863"/>
            </a:xfrm>
            <a:custGeom>
              <a:gdLst>
                <a:gd fmla="*/ 27 w 32" name="T0"/>
                <a:gd fmla="*/ 45 h 45" name="T1"/>
                <a:gd fmla="*/ 24 w 32" name="T2"/>
                <a:gd fmla="*/ 43 h 45" name="T3"/>
                <a:gd fmla="*/ 1 w 32" name="T4"/>
                <a:gd fmla="*/ 7 h 45" name="T5"/>
                <a:gd fmla="*/ 2 w 32" name="T6"/>
                <a:gd fmla="*/ 1 h 45" name="T7"/>
                <a:gd fmla="*/ 8 w 32" name="T8"/>
                <a:gd fmla="*/ 2 h 45" name="T9"/>
                <a:gd fmla="*/ 31 w 32" name="T10"/>
                <a:gd fmla="*/ 39 h 45" name="T11"/>
                <a:gd fmla="*/ 30 w 32" name="T12"/>
                <a:gd fmla="*/ 45 h 45" name="T13"/>
                <a:gd fmla="*/ 27 w 32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32">
                  <a:moveTo>
                    <a:pt x="27" y="45"/>
                  </a:moveTo>
                  <a:cubicBezTo>
                    <a:pt x="26" y="45"/>
                    <a:pt x="25" y="45"/>
                    <a:pt x="24" y="4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41"/>
                    <a:pt x="31" y="43"/>
                    <a:pt x="30" y="45"/>
                  </a:cubicBezTo>
                  <a:cubicBezTo>
                    <a:pt x="29" y="45"/>
                    <a:pt x="28" y="45"/>
                    <a:pt x="27" y="45"/>
                  </a:cubicBez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4038600" y="6203952"/>
              <a:ext cx="120650" cy="169863"/>
            </a:xfrm>
            <a:custGeom>
              <a:gdLst>
                <a:gd fmla="*/ 5 w 32" name="T0"/>
                <a:gd fmla="*/ 45 h 45" name="T1"/>
                <a:gd fmla="*/ 2 w 32" name="T2"/>
                <a:gd fmla="*/ 44 h 45" name="T3"/>
                <a:gd fmla="*/ 1 w 32" name="T4"/>
                <a:gd fmla="*/ 39 h 45" name="T5"/>
                <a:gd fmla="*/ 24 w 32" name="T6"/>
                <a:gd fmla="*/ 2 h 45" name="T7"/>
                <a:gd fmla="*/ 30 w 32" name="T8"/>
                <a:gd fmla="*/ 1 h 45" name="T9"/>
                <a:gd fmla="*/ 31 w 32" name="T10"/>
                <a:gd fmla="*/ 6 h 45" name="T11"/>
                <a:gd fmla="*/ 8 w 32" name="T12"/>
                <a:gd fmla="*/ 43 h 45" name="T13"/>
                <a:gd fmla="*/ 5 w 32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32">
                  <a:moveTo>
                    <a:pt x="5" y="45"/>
                  </a:moveTo>
                  <a:cubicBezTo>
                    <a:pt x="4" y="45"/>
                    <a:pt x="3" y="45"/>
                    <a:pt x="2" y="44"/>
                  </a:cubicBezTo>
                  <a:cubicBezTo>
                    <a:pt x="1" y="43"/>
                    <a:pt x="0" y="41"/>
                    <a:pt x="1" y="39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0"/>
                    <a:pt x="28" y="0"/>
                    <a:pt x="30" y="1"/>
                  </a:cubicBezTo>
                  <a:cubicBezTo>
                    <a:pt x="32" y="2"/>
                    <a:pt x="32" y="4"/>
                    <a:pt x="31" y="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4"/>
                    <a:pt x="6" y="45"/>
                    <a:pt x="5" y="45"/>
                  </a:cubicBez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3963988" y="6203952"/>
              <a:ext cx="119062" cy="169863"/>
            </a:xfrm>
            <a:custGeom>
              <a:gdLst>
                <a:gd fmla="*/ 5 w 32" name="T0"/>
                <a:gd fmla="*/ 45 h 45" name="T1"/>
                <a:gd fmla="*/ 3 w 32" name="T2"/>
                <a:gd fmla="*/ 44 h 45" name="T3"/>
                <a:gd fmla="*/ 1 w 32" name="T4"/>
                <a:gd fmla="*/ 39 h 45" name="T5"/>
                <a:gd fmla="*/ 24 w 32" name="T6"/>
                <a:gd fmla="*/ 2 h 45" name="T7"/>
                <a:gd fmla="*/ 30 w 32" name="T8"/>
                <a:gd fmla="*/ 1 h 45" name="T9"/>
                <a:gd fmla="*/ 31 w 32" name="T10"/>
                <a:gd fmla="*/ 6 h 45" name="T11"/>
                <a:gd fmla="*/ 8 w 32" name="T12"/>
                <a:gd fmla="*/ 43 h 45" name="T13"/>
                <a:gd fmla="*/ 5 w 32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32">
                  <a:moveTo>
                    <a:pt x="5" y="45"/>
                  </a:moveTo>
                  <a:cubicBezTo>
                    <a:pt x="4" y="45"/>
                    <a:pt x="3" y="45"/>
                    <a:pt x="3" y="44"/>
                  </a:cubicBezTo>
                  <a:cubicBezTo>
                    <a:pt x="1" y="43"/>
                    <a:pt x="0" y="41"/>
                    <a:pt x="1" y="39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0"/>
                    <a:pt x="28" y="0"/>
                    <a:pt x="30" y="1"/>
                  </a:cubicBezTo>
                  <a:cubicBezTo>
                    <a:pt x="32" y="2"/>
                    <a:pt x="32" y="4"/>
                    <a:pt x="31" y="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4"/>
                    <a:pt x="6" y="45"/>
                    <a:pt x="5" y="45"/>
                  </a:cubicBez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3876675" y="6203952"/>
              <a:ext cx="120650" cy="169863"/>
            </a:xfrm>
            <a:custGeom>
              <a:gdLst>
                <a:gd fmla="*/ 5 w 32" name="T0"/>
                <a:gd fmla="*/ 45 h 45" name="T1"/>
                <a:gd fmla="*/ 3 w 32" name="T2"/>
                <a:gd fmla="*/ 44 h 45" name="T3"/>
                <a:gd fmla="*/ 1 w 32" name="T4"/>
                <a:gd fmla="*/ 39 h 45" name="T5"/>
                <a:gd fmla="*/ 24 w 32" name="T6"/>
                <a:gd fmla="*/ 2 h 45" name="T7"/>
                <a:gd fmla="*/ 30 w 32" name="T8"/>
                <a:gd fmla="*/ 1 h 45" name="T9"/>
                <a:gd fmla="*/ 31 w 32" name="T10"/>
                <a:gd fmla="*/ 6 h 45" name="T11"/>
                <a:gd fmla="*/ 8 w 32" name="T12"/>
                <a:gd fmla="*/ 43 h 45" name="T13"/>
                <a:gd fmla="*/ 5 w 32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32">
                  <a:moveTo>
                    <a:pt x="5" y="45"/>
                  </a:moveTo>
                  <a:cubicBezTo>
                    <a:pt x="4" y="45"/>
                    <a:pt x="3" y="45"/>
                    <a:pt x="3" y="44"/>
                  </a:cubicBezTo>
                  <a:cubicBezTo>
                    <a:pt x="1" y="43"/>
                    <a:pt x="0" y="41"/>
                    <a:pt x="1" y="39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0"/>
                    <a:pt x="28" y="0"/>
                    <a:pt x="30" y="1"/>
                  </a:cubicBezTo>
                  <a:cubicBezTo>
                    <a:pt x="32" y="2"/>
                    <a:pt x="32" y="4"/>
                    <a:pt x="31" y="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4"/>
                    <a:pt x="6" y="45"/>
                    <a:pt x="5" y="45"/>
                  </a:cubicBez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3802063" y="6203952"/>
              <a:ext cx="120650" cy="169863"/>
            </a:xfrm>
            <a:custGeom>
              <a:gdLst>
                <a:gd fmla="*/ 4 w 32" name="T0"/>
                <a:gd fmla="*/ 45 h 45" name="T1"/>
                <a:gd fmla="*/ 2 w 32" name="T2"/>
                <a:gd fmla="*/ 44 h 45" name="T3"/>
                <a:gd fmla="*/ 1 w 32" name="T4"/>
                <a:gd fmla="*/ 39 h 45" name="T5"/>
                <a:gd fmla="*/ 24 w 32" name="T6"/>
                <a:gd fmla="*/ 2 h 45" name="T7"/>
                <a:gd fmla="*/ 30 w 32" name="T8"/>
                <a:gd fmla="*/ 1 h 45" name="T9"/>
                <a:gd fmla="*/ 31 w 32" name="T10"/>
                <a:gd fmla="*/ 6 h 45" name="T11"/>
                <a:gd fmla="*/ 8 w 32" name="T12"/>
                <a:gd fmla="*/ 43 h 45" name="T13"/>
                <a:gd fmla="*/ 4 w 32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32">
                  <a:moveTo>
                    <a:pt x="4" y="45"/>
                  </a:moveTo>
                  <a:cubicBezTo>
                    <a:pt x="4" y="45"/>
                    <a:pt x="3" y="45"/>
                    <a:pt x="2" y="44"/>
                  </a:cubicBezTo>
                  <a:cubicBezTo>
                    <a:pt x="0" y="43"/>
                    <a:pt x="0" y="41"/>
                    <a:pt x="1" y="39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0"/>
                    <a:pt x="28" y="0"/>
                    <a:pt x="30" y="1"/>
                  </a:cubicBezTo>
                  <a:cubicBezTo>
                    <a:pt x="31" y="2"/>
                    <a:pt x="32" y="4"/>
                    <a:pt x="31" y="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4"/>
                    <a:pt x="6" y="45"/>
                    <a:pt x="4" y="45"/>
                  </a:cubicBez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3714750" y="6064252"/>
              <a:ext cx="120650" cy="169863"/>
            </a:xfrm>
            <a:custGeom>
              <a:gdLst>
                <a:gd fmla="*/ 27 w 32" name="T0"/>
                <a:gd fmla="*/ 45 h 45" name="T1"/>
                <a:gd fmla="*/ 24 w 32" name="T2"/>
                <a:gd fmla="*/ 43 h 45" name="T3"/>
                <a:gd fmla="*/ 1 w 32" name="T4"/>
                <a:gd fmla="*/ 7 h 45" name="T5"/>
                <a:gd fmla="*/ 2 w 32" name="T6"/>
                <a:gd fmla="*/ 1 h 45" name="T7"/>
                <a:gd fmla="*/ 8 w 32" name="T8"/>
                <a:gd fmla="*/ 2 h 45" name="T9"/>
                <a:gd fmla="*/ 31 w 32" name="T10"/>
                <a:gd fmla="*/ 39 h 45" name="T11"/>
                <a:gd fmla="*/ 30 w 32" name="T12"/>
                <a:gd fmla="*/ 45 h 45" name="T13"/>
                <a:gd fmla="*/ 27 w 32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32">
                  <a:moveTo>
                    <a:pt x="27" y="45"/>
                  </a:moveTo>
                  <a:cubicBezTo>
                    <a:pt x="26" y="45"/>
                    <a:pt x="25" y="45"/>
                    <a:pt x="24" y="4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41"/>
                    <a:pt x="31" y="43"/>
                    <a:pt x="30" y="45"/>
                  </a:cubicBezTo>
                  <a:cubicBezTo>
                    <a:pt x="29" y="45"/>
                    <a:pt x="28" y="45"/>
                    <a:pt x="27" y="45"/>
                  </a:cubicBez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3640138" y="6064252"/>
              <a:ext cx="120650" cy="169863"/>
            </a:xfrm>
            <a:custGeom>
              <a:gdLst>
                <a:gd fmla="*/ 27 w 32" name="T0"/>
                <a:gd fmla="*/ 45 h 45" name="T1"/>
                <a:gd fmla="*/ 24 w 32" name="T2"/>
                <a:gd fmla="*/ 43 h 45" name="T3"/>
                <a:gd fmla="*/ 1 w 32" name="T4"/>
                <a:gd fmla="*/ 7 h 45" name="T5"/>
                <a:gd fmla="*/ 2 w 32" name="T6"/>
                <a:gd fmla="*/ 1 h 45" name="T7"/>
                <a:gd fmla="*/ 7 w 32" name="T8"/>
                <a:gd fmla="*/ 2 h 45" name="T9"/>
                <a:gd fmla="*/ 31 w 32" name="T10"/>
                <a:gd fmla="*/ 39 h 45" name="T11"/>
                <a:gd fmla="*/ 29 w 32" name="T12"/>
                <a:gd fmla="*/ 45 h 45" name="T13"/>
                <a:gd fmla="*/ 27 w 32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32">
                  <a:moveTo>
                    <a:pt x="27" y="45"/>
                  </a:moveTo>
                  <a:cubicBezTo>
                    <a:pt x="26" y="45"/>
                    <a:pt x="25" y="45"/>
                    <a:pt x="24" y="4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41"/>
                    <a:pt x="31" y="43"/>
                    <a:pt x="29" y="45"/>
                  </a:cubicBezTo>
                  <a:cubicBezTo>
                    <a:pt x="29" y="45"/>
                    <a:pt x="28" y="45"/>
                    <a:pt x="27" y="45"/>
                  </a:cubicBez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3714750" y="6203952"/>
              <a:ext cx="120650" cy="169863"/>
            </a:xfrm>
            <a:custGeom>
              <a:gdLst>
                <a:gd fmla="*/ 4 w 32" name="T0"/>
                <a:gd fmla="*/ 45 h 45" name="T1"/>
                <a:gd fmla="*/ 2 w 32" name="T2"/>
                <a:gd fmla="*/ 44 h 45" name="T3"/>
                <a:gd fmla="*/ 1 w 32" name="T4"/>
                <a:gd fmla="*/ 39 h 45" name="T5"/>
                <a:gd fmla="*/ 24 w 32" name="T6"/>
                <a:gd fmla="*/ 2 h 45" name="T7"/>
                <a:gd fmla="*/ 30 w 32" name="T8"/>
                <a:gd fmla="*/ 1 h 45" name="T9"/>
                <a:gd fmla="*/ 31 w 32" name="T10"/>
                <a:gd fmla="*/ 6 h 45" name="T11"/>
                <a:gd fmla="*/ 8 w 32" name="T12"/>
                <a:gd fmla="*/ 43 h 45" name="T13"/>
                <a:gd fmla="*/ 4 w 32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32">
                  <a:moveTo>
                    <a:pt x="4" y="45"/>
                  </a:moveTo>
                  <a:cubicBezTo>
                    <a:pt x="4" y="45"/>
                    <a:pt x="3" y="45"/>
                    <a:pt x="2" y="44"/>
                  </a:cubicBezTo>
                  <a:cubicBezTo>
                    <a:pt x="0" y="43"/>
                    <a:pt x="0" y="41"/>
                    <a:pt x="1" y="39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0"/>
                    <a:pt x="28" y="0"/>
                    <a:pt x="30" y="1"/>
                  </a:cubicBezTo>
                  <a:cubicBezTo>
                    <a:pt x="31" y="2"/>
                    <a:pt x="32" y="4"/>
                    <a:pt x="31" y="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4"/>
                    <a:pt x="6" y="45"/>
                    <a:pt x="4" y="45"/>
                  </a:cubicBez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3640138" y="6203952"/>
              <a:ext cx="120650" cy="169863"/>
            </a:xfrm>
            <a:custGeom>
              <a:gdLst>
                <a:gd fmla="*/ 4 w 32" name="T0"/>
                <a:gd fmla="*/ 45 h 45" name="T1"/>
                <a:gd fmla="*/ 2 w 32" name="T2"/>
                <a:gd fmla="*/ 44 h 45" name="T3"/>
                <a:gd fmla="*/ 1 w 32" name="T4"/>
                <a:gd fmla="*/ 39 h 45" name="T5"/>
                <a:gd fmla="*/ 24 w 32" name="T6"/>
                <a:gd fmla="*/ 2 h 45" name="T7"/>
                <a:gd fmla="*/ 29 w 32" name="T8"/>
                <a:gd fmla="*/ 1 h 45" name="T9"/>
                <a:gd fmla="*/ 31 w 32" name="T10"/>
                <a:gd fmla="*/ 6 h 45" name="T11"/>
                <a:gd fmla="*/ 7 w 32" name="T12"/>
                <a:gd fmla="*/ 43 h 45" name="T13"/>
                <a:gd fmla="*/ 4 w 32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32">
                  <a:moveTo>
                    <a:pt x="4" y="45"/>
                  </a:moveTo>
                  <a:cubicBezTo>
                    <a:pt x="3" y="45"/>
                    <a:pt x="3" y="45"/>
                    <a:pt x="2" y="44"/>
                  </a:cubicBezTo>
                  <a:cubicBezTo>
                    <a:pt x="0" y="43"/>
                    <a:pt x="0" y="41"/>
                    <a:pt x="1" y="39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0"/>
                    <a:pt x="27" y="0"/>
                    <a:pt x="29" y="1"/>
                  </a:cubicBezTo>
                  <a:cubicBezTo>
                    <a:pt x="31" y="2"/>
                    <a:pt x="32" y="4"/>
                    <a:pt x="31" y="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</a:path>
              </a:pathLst>
            </a:custGeom>
            <a:solidFill>
              <a:srgbClr val="F66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4648995" y="4390828"/>
            <a:ext cx="304800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compatLnSpc="1" lIns="0" numCol="1" rIns="0" tIns="0" vert="horz" wrap="none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 lvl="0"/>
            <a:r>
              <a:rPr altLang="zh-CN" lang="en-US" smtClean="0" spc="300" sz="5400">
                <a:solidFill>
                  <a:srgbClr val="C0272D"/>
                </a:solidFill>
              </a:rPr>
              <a:t>We are </a:t>
            </a:r>
          </a:p>
          <a:p>
            <a:pPr algn="ctr" lvl="0"/>
            <a:r>
              <a:rPr altLang="zh-CN" lang="en-US" smtClean="0" spc="300" sz="5400">
                <a:solidFill>
                  <a:srgbClr val="C0272D"/>
                </a:solidFill>
              </a:rPr>
              <a:t>together!</a:t>
            </a:r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 flipH="1">
            <a:off x="6172994" y="4503739"/>
            <a:ext cx="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compatLnSpc="1" lIns="0" numCol="1" rIns="0" tIns="0" vert="horz" wrap="none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zh-CN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</a:endParaRPr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auto">
          <a:xfrm flipH="1">
            <a:off x="6172994" y="4503739"/>
            <a:ext cx="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compatLnSpc="1" lIns="0" numCol="1" rIns="0" tIns="0" vert="horz" wrap="none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zh-CN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</a:endParaRPr>
          </a:p>
        </p:txBody>
      </p:sp>
      <p:pic>
        <p:nvPicPr>
          <p:cNvPr id="979" name="图片 978"/>
          <p:cNvPicPr/>
          <p:nvPr/>
        </p:nvPicPr>
        <p:blipFill>
          <a:blip r:embed="rId3"/>
          <a:stretch>
            <a:fillRect/>
          </a:stretch>
        </p:blipFill>
        <p:spPr>
          <a:xfrm rot="20700000">
            <a:off x="9210153" y="2069614"/>
            <a:ext cx="1856349" cy="1776334"/>
          </a:xfrm>
          <a:prstGeom prst="rect">
            <a:avLst/>
          </a:prstGeom>
        </p:spPr>
      </p:pic>
      <p:pic>
        <p:nvPicPr>
          <p:cNvPr id="980" name="图片 979"/>
          <p:cNvPicPr/>
          <p:nvPr/>
        </p:nvPicPr>
        <p:blipFill>
          <a:blip r:embed="rId3"/>
          <a:stretch>
            <a:fillRect/>
          </a:stretch>
        </p:blipFill>
        <p:spPr>
          <a:xfrm flipH="1" rot="900000">
            <a:off x="1125497" y="2069614"/>
            <a:ext cx="1856349" cy="1776334"/>
          </a:xfrm>
          <a:prstGeom prst="rect">
            <a:avLst/>
          </a:prstGeom>
        </p:spPr>
      </p:pic>
      <p:grpSp>
        <p:nvGrpSpPr>
          <p:cNvPr id="981" name="组合 980"/>
          <p:cNvGrpSpPr/>
          <p:nvPr/>
        </p:nvGrpSpPr>
        <p:grpSpPr>
          <a:xfrm>
            <a:off x="3775075" y="320330"/>
            <a:ext cx="4702176" cy="1055687"/>
            <a:chOff x="3744913" y="442913"/>
            <a:chExt cx="4702176" cy="1055687"/>
          </a:xfrm>
        </p:grpSpPr>
        <p:sp>
          <p:nvSpPr>
            <p:cNvPr id="982" name="AutoShape 3"/>
            <p:cNvSpPr>
              <a:spLocks noChangeArrowheads="1" noChangeAspect="1" noTextEdit="1"/>
            </p:cNvSpPr>
            <p:nvPr/>
          </p:nvSpPr>
          <p:spPr bwMode="auto">
            <a:xfrm>
              <a:off x="3744913" y="442913"/>
              <a:ext cx="4702175" cy="95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3" name="Freeform 5"/>
            <p:cNvSpPr/>
            <p:nvPr/>
          </p:nvSpPr>
          <p:spPr bwMode="auto">
            <a:xfrm>
              <a:off x="7677151" y="508000"/>
              <a:ext cx="769938" cy="744537"/>
            </a:xfrm>
            <a:custGeom>
              <a:gdLst>
                <a:gd fmla="*/ 148 w 205" name="T0"/>
                <a:gd fmla="*/ 0 h 196" name="T1"/>
                <a:gd fmla="*/ 0 w 205" name="T2"/>
                <a:gd fmla="*/ 52 h 196" name="T3"/>
                <a:gd fmla="*/ 42 w 205" name="T4"/>
                <a:gd fmla="*/ 196 h 196" name="T5"/>
                <a:gd fmla="*/ 205 w 205" name="T6"/>
                <a:gd fmla="*/ 138 h 196" name="T7"/>
                <a:gd fmla="*/ 205 w 205" name="T8"/>
                <a:gd fmla="*/ 138 h 196" name="T9"/>
                <a:gd fmla="*/ 103 w 205" name="T10"/>
                <a:gd fmla="*/ 97 h 196" name="T11"/>
                <a:gd fmla="*/ 148 w 205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5">
                  <a:moveTo>
                    <a:pt x="148" y="0"/>
                  </a:moveTo>
                  <a:cubicBezTo>
                    <a:pt x="99" y="20"/>
                    <a:pt x="50" y="37"/>
                    <a:pt x="0" y="52"/>
                  </a:cubicBezTo>
                  <a:cubicBezTo>
                    <a:pt x="14" y="100"/>
                    <a:pt x="28" y="148"/>
                    <a:pt x="42" y="196"/>
                  </a:cubicBezTo>
                  <a:cubicBezTo>
                    <a:pt x="97" y="180"/>
                    <a:pt x="152" y="161"/>
                    <a:pt x="205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170" y="126"/>
                    <a:pt x="136" y="112"/>
                    <a:pt x="103" y="97"/>
                  </a:cubicBezTo>
                  <a:cubicBezTo>
                    <a:pt x="119" y="65"/>
                    <a:pt x="134" y="32"/>
                    <a:pt x="14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4" name="Freeform 6"/>
            <p:cNvSpPr/>
            <p:nvPr/>
          </p:nvSpPr>
          <p:spPr bwMode="auto">
            <a:xfrm>
              <a:off x="7804151" y="1096963"/>
              <a:ext cx="173038" cy="155575"/>
            </a:xfrm>
            <a:custGeom>
              <a:gdLst>
                <a:gd fmla="*/ 0 w 46" name="T0"/>
                <a:gd fmla="*/ 14 h 41" name="T1"/>
                <a:gd fmla="*/ 46 w 46" name="T2"/>
                <a:gd fmla="*/ 0 h 41" name="T3"/>
                <a:gd fmla="*/ 8 w 46" name="T4"/>
                <a:gd fmla="*/ 41 h 41" name="T5"/>
                <a:gd fmla="*/ 0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0" y="14"/>
                  </a:moveTo>
                  <a:cubicBezTo>
                    <a:pt x="16" y="10"/>
                    <a:pt x="31" y="5"/>
                    <a:pt x="46" y="0"/>
                  </a:cubicBezTo>
                  <a:cubicBezTo>
                    <a:pt x="34" y="14"/>
                    <a:pt x="21" y="27"/>
                    <a:pt x="8" y="41"/>
                  </a:cubicBezTo>
                  <a:cubicBezTo>
                    <a:pt x="6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5" name="Freeform 7"/>
            <p:cNvSpPr/>
            <p:nvPr/>
          </p:nvSpPr>
          <p:spPr bwMode="auto">
            <a:xfrm>
              <a:off x="3744913" y="508000"/>
              <a:ext cx="774700" cy="744537"/>
            </a:xfrm>
            <a:custGeom>
              <a:gdLst>
                <a:gd fmla="*/ 58 w 206" name="T0"/>
                <a:gd fmla="*/ 0 h 196" name="T1"/>
                <a:gd fmla="*/ 206 w 206" name="T2"/>
                <a:gd fmla="*/ 52 h 196" name="T3"/>
                <a:gd fmla="*/ 163 w 206" name="T4"/>
                <a:gd fmla="*/ 196 h 196" name="T5"/>
                <a:gd fmla="*/ 0 w 206" name="T6"/>
                <a:gd fmla="*/ 138 h 196" name="T7"/>
                <a:gd fmla="*/ 0 w 206" name="T8"/>
                <a:gd fmla="*/ 138 h 196" name="T9"/>
                <a:gd fmla="*/ 103 w 206" name="T10"/>
                <a:gd fmla="*/ 97 h 196" name="T11"/>
                <a:gd fmla="*/ 58 w 206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6">
                  <a:moveTo>
                    <a:pt x="58" y="0"/>
                  </a:moveTo>
                  <a:cubicBezTo>
                    <a:pt x="106" y="20"/>
                    <a:pt x="156" y="37"/>
                    <a:pt x="206" y="52"/>
                  </a:cubicBezTo>
                  <a:cubicBezTo>
                    <a:pt x="192" y="100"/>
                    <a:pt x="178" y="148"/>
                    <a:pt x="163" y="196"/>
                  </a:cubicBezTo>
                  <a:cubicBezTo>
                    <a:pt x="108" y="180"/>
                    <a:pt x="54" y="161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70" y="112"/>
                    <a:pt x="103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6" name="Freeform 8"/>
            <p:cNvSpPr/>
            <p:nvPr/>
          </p:nvSpPr>
          <p:spPr bwMode="auto">
            <a:xfrm>
              <a:off x="4217988" y="1096963"/>
              <a:ext cx="169863" cy="155575"/>
            </a:xfrm>
            <a:custGeom>
              <a:gdLst>
                <a:gd fmla="*/ 45 w 45" name="T0"/>
                <a:gd fmla="*/ 14 h 41" name="T1"/>
                <a:gd fmla="*/ 0 w 45" name="T2"/>
                <a:gd fmla="*/ 0 h 41" name="T3"/>
                <a:gd fmla="*/ 37 w 45" name="T4"/>
                <a:gd fmla="*/ 41 h 41" name="T5"/>
                <a:gd fmla="*/ 45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45" y="14"/>
                  </a:moveTo>
                  <a:cubicBezTo>
                    <a:pt x="30" y="10"/>
                    <a:pt x="15" y="5"/>
                    <a:pt x="0" y="0"/>
                  </a:cubicBezTo>
                  <a:cubicBezTo>
                    <a:pt x="12" y="14"/>
                    <a:pt x="25" y="27"/>
                    <a:pt x="37" y="41"/>
                  </a:cubicBezTo>
                  <a:cubicBezTo>
                    <a:pt x="40" y="32"/>
                    <a:pt x="43" y="23"/>
                    <a:pt x="45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7" name="Freeform 9"/>
            <p:cNvSpPr/>
            <p:nvPr/>
          </p:nvSpPr>
          <p:spPr bwMode="auto">
            <a:xfrm>
              <a:off x="4217988" y="554038"/>
              <a:ext cx="3759200" cy="944562"/>
            </a:xfrm>
            <a:custGeom>
              <a:gdLst>
                <a:gd fmla="*/ 1000 w 1000" name="T0"/>
                <a:gd fmla="*/ 143 h 249" name="T1"/>
                <a:gd fmla="*/ 0 w 1000" name="T2"/>
                <a:gd fmla="*/ 143 h 249" name="T3"/>
                <a:gd fmla="*/ 46 w 1000" name="T4"/>
                <a:gd fmla="*/ 0 h 249" name="T5"/>
                <a:gd fmla="*/ 953 w 1000" name="T6"/>
                <a:gd fmla="*/ 0 h 249" name="T7"/>
                <a:gd fmla="*/ 1000 w 1000" name="T8"/>
                <a:gd fmla="*/ 143 h 2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9" w="1000">
                  <a:moveTo>
                    <a:pt x="1000" y="143"/>
                  </a:moveTo>
                  <a:cubicBezTo>
                    <a:pt x="675" y="249"/>
                    <a:pt x="325" y="249"/>
                    <a:pt x="0" y="143"/>
                  </a:cubicBezTo>
                  <a:cubicBezTo>
                    <a:pt x="15" y="95"/>
                    <a:pt x="31" y="48"/>
                    <a:pt x="46" y="0"/>
                  </a:cubicBezTo>
                  <a:cubicBezTo>
                    <a:pt x="341" y="97"/>
                    <a:pt x="659" y="97"/>
                    <a:pt x="953" y="0"/>
                  </a:cubicBezTo>
                  <a:cubicBezTo>
                    <a:pt x="969" y="48"/>
                    <a:pt x="985" y="95"/>
                    <a:pt x="1000" y="143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8" name="Freeform 10"/>
            <p:cNvSpPr/>
            <p:nvPr/>
          </p:nvSpPr>
          <p:spPr bwMode="auto">
            <a:xfrm>
              <a:off x="7658101" y="442913"/>
              <a:ext cx="763588" cy="741362"/>
            </a:xfrm>
            <a:custGeom>
              <a:gdLst>
                <a:gd fmla="*/ 146 w 203" name="T0"/>
                <a:gd fmla="*/ 0 h 195" name="T1"/>
                <a:gd fmla="*/ 0 w 203" name="T2"/>
                <a:gd fmla="*/ 51 h 195" name="T3"/>
                <a:gd fmla="*/ 42 w 203" name="T4"/>
                <a:gd fmla="*/ 195 h 195" name="T5"/>
                <a:gd fmla="*/ 203 w 203" name="T6"/>
                <a:gd fmla="*/ 138 h 195" name="T7"/>
                <a:gd fmla="*/ 203 w 203" name="T8"/>
                <a:gd fmla="*/ 138 h 195" name="T9"/>
                <a:gd fmla="*/ 102 w 203" name="T10"/>
                <a:gd fmla="*/ 97 h 195" name="T11"/>
                <a:gd fmla="*/ 146 w 203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3">
                  <a:moveTo>
                    <a:pt x="146" y="0"/>
                  </a:moveTo>
                  <a:cubicBezTo>
                    <a:pt x="98" y="19"/>
                    <a:pt x="49" y="37"/>
                    <a:pt x="0" y="51"/>
                  </a:cubicBezTo>
                  <a:cubicBezTo>
                    <a:pt x="14" y="99"/>
                    <a:pt x="28" y="147"/>
                    <a:pt x="42" y="195"/>
                  </a:cubicBezTo>
                  <a:cubicBezTo>
                    <a:pt x="97" y="179"/>
                    <a:pt x="150" y="160"/>
                    <a:pt x="203" y="138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169" y="126"/>
                    <a:pt x="135" y="112"/>
                    <a:pt x="102" y="97"/>
                  </a:cubicBezTo>
                  <a:cubicBezTo>
                    <a:pt x="118" y="65"/>
                    <a:pt x="133" y="32"/>
                    <a:pt x="146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9" name="Freeform 11"/>
            <p:cNvSpPr/>
            <p:nvPr/>
          </p:nvSpPr>
          <p:spPr bwMode="auto">
            <a:xfrm>
              <a:off x="7785101" y="1028700"/>
              <a:ext cx="169863" cy="155575"/>
            </a:xfrm>
            <a:custGeom>
              <a:gdLst>
                <a:gd fmla="*/ 0 w 45" name="T0"/>
                <a:gd fmla="*/ 14 h 41" name="T1"/>
                <a:gd fmla="*/ 45 w 45" name="T2"/>
                <a:gd fmla="*/ 0 h 41" name="T3"/>
                <a:gd fmla="*/ 8 w 45" name="T4"/>
                <a:gd fmla="*/ 41 h 41" name="T5"/>
                <a:gd fmla="*/ 0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0" y="14"/>
                  </a:moveTo>
                  <a:cubicBezTo>
                    <a:pt x="15" y="10"/>
                    <a:pt x="30" y="5"/>
                    <a:pt x="45" y="0"/>
                  </a:cubicBezTo>
                  <a:cubicBezTo>
                    <a:pt x="33" y="14"/>
                    <a:pt x="21" y="28"/>
                    <a:pt x="8" y="41"/>
                  </a:cubicBezTo>
                  <a:cubicBezTo>
                    <a:pt x="5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0" name="Freeform 12"/>
            <p:cNvSpPr/>
            <p:nvPr/>
          </p:nvSpPr>
          <p:spPr bwMode="auto">
            <a:xfrm>
              <a:off x="3771901" y="442913"/>
              <a:ext cx="766763" cy="741362"/>
            </a:xfrm>
            <a:custGeom>
              <a:gdLst>
                <a:gd fmla="*/ 58 w 204" name="T0"/>
                <a:gd fmla="*/ 0 h 195" name="T1"/>
                <a:gd fmla="*/ 204 w 204" name="T2"/>
                <a:gd fmla="*/ 51 h 195" name="T3"/>
                <a:gd fmla="*/ 162 w 204" name="T4"/>
                <a:gd fmla="*/ 195 h 195" name="T5"/>
                <a:gd fmla="*/ 0 w 204" name="T6"/>
                <a:gd fmla="*/ 138 h 195" name="T7"/>
                <a:gd fmla="*/ 0 w 204" name="T8"/>
                <a:gd fmla="*/ 138 h 195" name="T9"/>
                <a:gd fmla="*/ 102 w 204" name="T10"/>
                <a:gd fmla="*/ 97 h 195" name="T11"/>
                <a:gd fmla="*/ 58 w 204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4">
                  <a:moveTo>
                    <a:pt x="58" y="0"/>
                  </a:moveTo>
                  <a:cubicBezTo>
                    <a:pt x="106" y="19"/>
                    <a:pt x="155" y="37"/>
                    <a:pt x="204" y="51"/>
                  </a:cubicBezTo>
                  <a:cubicBezTo>
                    <a:pt x="190" y="99"/>
                    <a:pt x="176" y="147"/>
                    <a:pt x="162" y="195"/>
                  </a:cubicBezTo>
                  <a:cubicBezTo>
                    <a:pt x="107" y="179"/>
                    <a:pt x="53" y="160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69" y="112"/>
                    <a:pt x="102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1" name="Freeform 13"/>
            <p:cNvSpPr/>
            <p:nvPr/>
          </p:nvSpPr>
          <p:spPr bwMode="auto">
            <a:xfrm>
              <a:off x="4237038" y="1028700"/>
              <a:ext cx="173038" cy="155575"/>
            </a:xfrm>
            <a:custGeom>
              <a:gdLst>
                <a:gd fmla="*/ 46 w 46" name="T0"/>
                <a:gd fmla="*/ 14 h 41" name="T1"/>
                <a:gd fmla="*/ 0 w 46" name="T2"/>
                <a:gd fmla="*/ 0 h 41" name="T3"/>
                <a:gd fmla="*/ 38 w 46" name="T4"/>
                <a:gd fmla="*/ 41 h 41" name="T5"/>
                <a:gd fmla="*/ 46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46" y="14"/>
                  </a:moveTo>
                  <a:cubicBezTo>
                    <a:pt x="31" y="10"/>
                    <a:pt x="15" y="5"/>
                    <a:pt x="0" y="0"/>
                  </a:cubicBezTo>
                  <a:cubicBezTo>
                    <a:pt x="13" y="14"/>
                    <a:pt x="25" y="28"/>
                    <a:pt x="38" y="41"/>
                  </a:cubicBezTo>
                  <a:cubicBezTo>
                    <a:pt x="40" y="32"/>
                    <a:pt x="43" y="23"/>
                    <a:pt x="46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2" name="Freeform 14"/>
            <p:cNvSpPr/>
            <p:nvPr/>
          </p:nvSpPr>
          <p:spPr bwMode="auto">
            <a:xfrm>
              <a:off x="4237038" y="488950"/>
              <a:ext cx="3717925" cy="938212"/>
            </a:xfrm>
            <a:custGeom>
              <a:gdLst>
                <a:gd fmla="*/ 989 w 989" name="T0"/>
                <a:gd fmla="*/ 142 h 247" name="T1"/>
                <a:gd fmla="*/ 0 w 989" name="T2"/>
                <a:gd fmla="*/ 142 h 247" name="T3"/>
                <a:gd fmla="*/ 47 w 989" name="T4"/>
                <a:gd fmla="*/ 0 h 247" name="T5"/>
                <a:gd fmla="*/ 943 w 989" name="T6"/>
                <a:gd fmla="*/ 0 h 247" name="T7"/>
                <a:gd fmla="*/ 989 w 989" name="T8"/>
                <a:gd fmla="*/ 142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989">
                  <a:moveTo>
                    <a:pt x="989" y="142"/>
                  </a:moveTo>
                  <a:cubicBezTo>
                    <a:pt x="668" y="247"/>
                    <a:pt x="322" y="247"/>
                    <a:pt x="0" y="142"/>
                  </a:cubicBezTo>
                  <a:cubicBezTo>
                    <a:pt x="16" y="95"/>
                    <a:pt x="32" y="47"/>
                    <a:pt x="47" y="0"/>
                  </a:cubicBezTo>
                  <a:cubicBezTo>
                    <a:pt x="338" y="95"/>
                    <a:pt x="652" y="95"/>
                    <a:pt x="943" y="0"/>
                  </a:cubicBezTo>
                  <a:cubicBezTo>
                    <a:pt x="958" y="47"/>
                    <a:pt x="974" y="95"/>
                    <a:pt x="989" y="142"/>
                  </a:cubicBezTo>
                  <a:close/>
                </a:path>
              </a:pathLst>
            </a:custGeom>
            <a:solidFill>
              <a:srgbClr val="E0001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3" name="Freeform 15"/>
            <p:cNvSpPr/>
            <p:nvPr/>
          </p:nvSpPr>
          <p:spPr bwMode="auto">
            <a:xfrm>
              <a:off x="4432301" y="614363"/>
              <a:ext cx="249238" cy="433387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4" name="Freeform 16"/>
            <p:cNvSpPr/>
            <p:nvPr/>
          </p:nvSpPr>
          <p:spPr bwMode="auto">
            <a:xfrm>
              <a:off x="4794251" y="709613"/>
              <a:ext cx="319088" cy="458787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5" name="Freeform 17"/>
            <p:cNvSpPr>
              <a:spLocks noEditPoints="1"/>
            </p:cNvSpPr>
            <p:nvPr/>
          </p:nvSpPr>
          <p:spPr bwMode="auto">
            <a:xfrm>
              <a:off x="5154613" y="777875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6" name="Freeform 18"/>
            <p:cNvSpPr/>
            <p:nvPr/>
          </p:nvSpPr>
          <p:spPr bwMode="auto">
            <a:xfrm>
              <a:off x="5561013" y="822325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7" name="Freeform 19"/>
            <p:cNvSpPr/>
            <p:nvPr/>
          </p:nvSpPr>
          <p:spPr bwMode="auto">
            <a:xfrm>
              <a:off x="5948363" y="838200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8" name="Freeform 20"/>
            <p:cNvSpPr/>
            <p:nvPr/>
          </p:nvSpPr>
          <p:spPr bwMode="auto">
            <a:xfrm>
              <a:off x="6470651" y="803275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9" name="Freeform 21"/>
            <p:cNvSpPr>
              <a:spLocks noEditPoints="1"/>
            </p:cNvSpPr>
            <p:nvPr/>
          </p:nvSpPr>
          <p:spPr bwMode="auto">
            <a:xfrm>
              <a:off x="6875463" y="754063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0" name="Freeform 22"/>
            <p:cNvSpPr/>
            <p:nvPr/>
          </p:nvSpPr>
          <p:spPr bwMode="auto">
            <a:xfrm>
              <a:off x="7229476" y="652463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1" name="Freeform 23"/>
            <p:cNvSpPr>
              <a:spLocks noEditPoints="1"/>
            </p:cNvSpPr>
            <p:nvPr/>
          </p:nvSpPr>
          <p:spPr bwMode="auto">
            <a:xfrm>
              <a:off x="7646988" y="603250"/>
              <a:ext cx="198438" cy="428625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2" name="Freeform 24"/>
            <p:cNvSpPr/>
            <p:nvPr/>
          </p:nvSpPr>
          <p:spPr bwMode="auto">
            <a:xfrm>
              <a:off x="4402138" y="584200"/>
              <a:ext cx="249238" cy="431800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3" name="Freeform 25"/>
            <p:cNvSpPr/>
            <p:nvPr/>
          </p:nvSpPr>
          <p:spPr bwMode="auto">
            <a:xfrm>
              <a:off x="4764088" y="677863"/>
              <a:ext cx="319088" cy="460375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4" name="Freeform 26"/>
            <p:cNvSpPr>
              <a:spLocks noEditPoints="1"/>
            </p:cNvSpPr>
            <p:nvPr/>
          </p:nvSpPr>
          <p:spPr bwMode="auto">
            <a:xfrm>
              <a:off x="5124451" y="747713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5" name="Freeform 27"/>
            <p:cNvSpPr/>
            <p:nvPr/>
          </p:nvSpPr>
          <p:spPr bwMode="auto">
            <a:xfrm>
              <a:off x="5530851" y="792163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6" name="Freeform 28"/>
            <p:cNvSpPr/>
            <p:nvPr/>
          </p:nvSpPr>
          <p:spPr bwMode="auto">
            <a:xfrm>
              <a:off x="5918201" y="808038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7" name="Freeform 29"/>
            <p:cNvSpPr/>
            <p:nvPr/>
          </p:nvSpPr>
          <p:spPr bwMode="auto">
            <a:xfrm>
              <a:off x="6440488" y="773113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8" name="Freeform 30"/>
            <p:cNvSpPr>
              <a:spLocks noEditPoints="1"/>
            </p:cNvSpPr>
            <p:nvPr/>
          </p:nvSpPr>
          <p:spPr bwMode="auto">
            <a:xfrm>
              <a:off x="6845301" y="723900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9" name="Freeform 31"/>
            <p:cNvSpPr/>
            <p:nvPr/>
          </p:nvSpPr>
          <p:spPr bwMode="auto">
            <a:xfrm>
              <a:off x="7199313" y="622300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0" name="Freeform 32"/>
            <p:cNvSpPr>
              <a:spLocks noEditPoints="1"/>
            </p:cNvSpPr>
            <p:nvPr/>
          </p:nvSpPr>
          <p:spPr bwMode="auto">
            <a:xfrm>
              <a:off x="7616826" y="571500"/>
              <a:ext cx="198438" cy="430212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01103172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rgbClr val="FF9DB0"/>
            </a:gs>
            <a:gs pos="100000">
              <a:srgbClr val="FF91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4" name="组合 143"/>
          <p:cNvGrpSpPr/>
          <p:nvPr/>
        </p:nvGrpSpPr>
        <p:grpSpPr>
          <a:xfrm>
            <a:off x="1071818" y="2098565"/>
            <a:ext cx="10091228" cy="1979138"/>
            <a:chOff x="1091295" y="2289065"/>
            <a:chExt cx="10091228" cy="1979138"/>
          </a:xfrm>
        </p:grpSpPr>
        <p:grpSp>
          <p:nvGrpSpPr>
            <p:cNvPr id="78" name="组合 77"/>
            <p:cNvGrpSpPr/>
            <p:nvPr/>
          </p:nvGrpSpPr>
          <p:grpSpPr>
            <a:xfrm>
              <a:off x="3423776" y="2289065"/>
              <a:ext cx="1979139" cy="1979138"/>
              <a:chOff x="3423776" y="2289065"/>
              <a:chExt cx="1979139" cy="1979138"/>
            </a:xfrm>
          </p:grpSpPr>
          <p:sp>
            <p:nvSpPr>
              <p:cNvPr id="2" name="泪滴形 1"/>
              <p:cNvSpPr/>
              <p:nvPr/>
            </p:nvSpPr>
            <p:spPr>
              <a:xfrm rot="13500000">
                <a:off x="3423777" y="2289065"/>
                <a:ext cx="1979138" cy="1979138"/>
              </a:xfrm>
              <a:prstGeom prst="teardrop">
                <a:avLst>
                  <a:gd fmla="val 126357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423776" y="2289065"/>
                <a:ext cx="1979138" cy="19791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r="10800000" dist="50800">
                  <a:schemeClr val="bg1">
                    <a:lumMod val="7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4112627" y="2447068"/>
                <a:ext cx="626239" cy="1673065"/>
                <a:chOff x="191486" y="1299368"/>
                <a:chExt cx="1594268" cy="4259263"/>
              </a:xfrm>
              <a:effectLst/>
            </p:grpSpPr>
            <p:sp>
              <p:nvSpPr>
                <p:cNvPr id="14" name="Freeform 11"/>
                <p:cNvSpPr>
                  <a:spLocks noEditPoints="1"/>
                </p:cNvSpPr>
                <p:nvPr/>
              </p:nvSpPr>
              <p:spPr bwMode="auto">
                <a:xfrm>
                  <a:off x="191486" y="1299368"/>
                  <a:ext cx="1594268" cy="4259263"/>
                </a:xfrm>
                <a:custGeom>
                  <a:gdLst>
                    <a:gd fmla="*/ 391 w 798" name="T0"/>
                    <a:gd fmla="*/ 404 h 2132" name="T1"/>
                    <a:gd fmla="*/ 596 w 798" name="T2"/>
                    <a:gd fmla="*/ 206 h 2132" name="T3"/>
                    <a:gd fmla="*/ 396 w 798" name="T4"/>
                    <a:gd fmla="*/ 0 h 2132" name="T5"/>
                    <a:gd fmla="*/ 192 w 798" name="T6"/>
                    <a:gd fmla="*/ 208 h 2132" name="T7"/>
                    <a:gd fmla="*/ 391 w 798" name="T8"/>
                    <a:gd fmla="*/ 404 h 2132" name="T9"/>
                    <a:gd fmla="*/ 792 w 798" name="T10"/>
                    <a:gd fmla="*/ 1002 h 2132" name="T11"/>
                    <a:gd fmla="*/ 792 w 798" name="T12"/>
                    <a:gd fmla="*/ 697 h 2132" name="T13"/>
                    <a:gd fmla="*/ 792 w 798" name="T14"/>
                    <a:gd fmla="*/ 544 h 2132" name="T15"/>
                    <a:gd fmla="*/ 664 w 798" name="T16"/>
                    <a:gd fmla="*/ 442 h 2132" name="T17"/>
                    <a:gd fmla="*/ 435 w 798" name="T18"/>
                    <a:gd fmla="*/ 442 h 2132" name="T19"/>
                    <a:gd fmla="*/ 182 w 798" name="T20"/>
                    <a:gd fmla="*/ 442 h 2132" name="T21"/>
                    <a:gd fmla="*/ 60 w 798" name="T22"/>
                    <a:gd fmla="*/ 472 h 2132" name="T23"/>
                    <a:gd fmla="*/ 13 w 798" name="T24"/>
                    <a:gd fmla="*/ 699 h 2132" name="T25"/>
                    <a:gd fmla="*/ 13 w 798" name="T26"/>
                    <a:gd fmla="*/ 1010 h 2132" name="T27"/>
                    <a:gd fmla="*/ 80 w 798" name="T28"/>
                    <a:gd fmla="*/ 1216 h 2132" name="T29"/>
                    <a:gd fmla="*/ 156 w 798" name="T30"/>
                    <a:gd fmla="*/ 1080 h 2132" name="T31"/>
                    <a:gd fmla="*/ 156 w 798" name="T32"/>
                    <a:gd fmla="*/ 868 h 2132" name="T33"/>
                    <a:gd fmla="*/ 166 w 798" name="T34"/>
                    <a:gd fmla="*/ 662 h 2132" name="T35"/>
                    <a:gd fmla="*/ 181 w 798" name="T36"/>
                    <a:gd fmla="*/ 861 h 2132" name="T37"/>
                    <a:gd fmla="*/ 181 w 798" name="T38"/>
                    <a:gd fmla="*/ 2021 h 2132" name="T39"/>
                    <a:gd fmla="*/ 285 w 798" name="T40"/>
                    <a:gd fmla="*/ 2127 h 2132" name="T41"/>
                    <a:gd fmla="*/ 393 w 798" name="T42"/>
                    <a:gd fmla="*/ 2031 h 2132" name="T43"/>
                    <a:gd fmla="*/ 393 w 798" name="T44"/>
                    <a:gd fmla="*/ 1496 h 2132" name="T45"/>
                    <a:gd fmla="*/ 407 w 798" name="T46"/>
                    <a:gd fmla="*/ 1421 h 2132" name="T47"/>
                    <a:gd fmla="*/ 418 w 798" name="T48"/>
                    <a:gd fmla="*/ 1496 h 2132" name="T49"/>
                    <a:gd fmla="*/ 418 w 798" name="T50"/>
                    <a:gd fmla="*/ 2031 h 2132" name="T51"/>
                    <a:gd fmla="*/ 528 w 798" name="T52"/>
                    <a:gd fmla="*/ 2132 h 2132" name="T53"/>
                    <a:gd fmla="*/ 626 w 798" name="T54"/>
                    <a:gd fmla="*/ 2032 h 2132" name="T55"/>
                    <a:gd fmla="*/ 627 w 798" name="T56"/>
                    <a:gd fmla="*/ 857 h 2132" name="T57"/>
                    <a:gd fmla="*/ 637 w 798" name="T58"/>
                    <a:gd fmla="*/ 646 h 2132" name="T59"/>
                    <a:gd fmla="*/ 650 w 798" name="T60"/>
                    <a:gd fmla="*/ 841 h 2132" name="T61"/>
                    <a:gd fmla="*/ 650 w 798" name="T62"/>
                    <a:gd fmla="*/ 1037 h 2132" name="T63"/>
                    <a:gd fmla="*/ 722 w 798" name="T64"/>
                    <a:gd fmla="*/ 1206 h 2132" name="T65"/>
                    <a:gd fmla="*/ 792 w 798" name="T66"/>
                    <a:gd fmla="*/ 1002 h 2132" name="T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b="b" l="0" r="r" t="0"/>
                  <a:pathLst>
                    <a:path h="2132" w="798">
                      <a:moveTo>
                        <a:pt x="391" y="404"/>
                      </a:moveTo>
                      <a:cubicBezTo>
                        <a:pt x="492" y="404"/>
                        <a:pt x="596" y="308"/>
                        <a:pt x="596" y="206"/>
                      </a:cubicBezTo>
                      <a:cubicBezTo>
                        <a:pt x="596" y="104"/>
                        <a:pt x="497" y="0"/>
                        <a:pt x="396" y="0"/>
                      </a:cubicBezTo>
                      <a:cubicBezTo>
                        <a:pt x="294" y="0"/>
                        <a:pt x="192" y="107"/>
                        <a:pt x="192" y="208"/>
                      </a:cubicBezTo>
                      <a:cubicBezTo>
                        <a:pt x="192" y="310"/>
                        <a:pt x="289" y="404"/>
                        <a:pt x="391" y="404"/>
                      </a:cubicBezTo>
                      <a:close/>
                      <a:moveTo>
                        <a:pt x="792" y="1002"/>
                      </a:moveTo>
                      <a:cubicBezTo>
                        <a:pt x="792" y="903"/>
                        <a:pt x="792" y="798"/>
                        <a:pt x="792" y="697"/>
                      </a:cubicBezTo>
                      <a:cubicBezTo>
                        <a:pt x="792" y="597"/>
                        <a:pt x="798" y="606"/>
                        <a:pt x="792" y="544"/>
                      </a:cubicBezTo>
                      <a:cubicBezTo>
                        <a:pt x="766" y="467"/>
                        <a:pt x="715" y="442"/>
                        <a:pt x="664" y="442"/>
                      </a:cubicBezTo>
                      <a:cubicBezTo>
                        <a:pt x="555" y="442"/>
                        <a:pt x="519" y="442"/>
                        <a:pt x="435" y="442"/>
                      </a:cubicBezTo>
                      <a:cubicBezTo>
                        <a:pt x="333" y="442"/>
                        <a:pt x="283" y="442"/>
                        <a:pt x="182" y="442"/>
                      </a:cubicBezTo>
                      <a:cubicBezTo>
                        <a:pt x="131" y="442"/>
                        <a:pt x="98" y="438"/>
                        <a:pt x="60" y="472"/>
                      </a:cubicBezTo>
                      <a:cubicBezTo>
                        <a:pt x="8" y="531"/>
                        <a:pt x="13" y="536"/>
                        <a:pt x="13" y="699"/>
                      </a:cubicBezTo>
                      <a:cubicBezTo>
                        <a:pt x="13" y="780"/>
                        <a:pt x="13" y="920"/>
                        <a:pt x="13" y="1010"/>
                      </a:cubicBezTo>
                      <a:cubicBezTo>
                        <a:pt x="13" y="1091"/>
                        <a:pt x="0" y="1216"/>
                        <a:pt x="80" y="1216"/>
                      </a:cubicBezTo>
                      <a:cubicBezTo>
                        <a:pt x="157" y="1216"/>
                        <a:pt x="156" y="1161"/>
                        <a:pt x="156" y="1080"/>
                      </a:cubicBezTo>
                      <a:cubicBezTo>
                        <a:pt x="156" y="965"/>
                        <a:pt x="156" y="935"/>
                        <a:pt x="156" y="868"/>
                      </a:cubicBezTo>
                      <a:cubicBezTo>
                        <a:pt x="156" y="793"/>
                        <a:pt x="152" y="662"/>
                        <a:pt x="166" y="662"/>
                      </a:cubicBezTo>
                      <a:cubicBezTo>
                        <a:pt x="181" y="662"/>
                        <a:pt x="181" y="782"/>
                        <a:pt x="181" y="861"/>
                      </a:cubicBezTo>
                      <a:cubicBezTo>
                        <a:pt x="181" y="934"/>
                        <a:pt x="181" y="1962"/>
                        <a:pt x="181" y="2021"/>
                      </a:cubicBezTo>
                      <a:cubicBezTo>
                        <a:pt x="181" y="2072"/>
                        <a:pt x="208" y="2127"/>
                        <a:pt x="285" y="2127"/>
                      </a:cubicBezTo>
                      <a:cubicBezTo>
                        <a:pt x="361" y="2127"/>
                        <a:pt x="393" y="2082"/>
                        <a:pt x="393" y="2031"/>
                      </a:cubicBezTo>
                      <a:cubicBezTo>
                        <a:pt x="393" y="1939"/>
                        <a:pt x="393" y="1540"/>
                        <a:pt x="393" y="1496"/>
                      </a:cubicBezTo>
                      <a:cubicBezTo>
                        <a:pt x="393" y="1445"/>
                        <a:pt x="395" y="1421"/>
                        <a:pt x="407" y="1421"/>
                      </a:cubicBezTo>
                      <a:cubicBezTo>
                        <a:pt x="420" y="1421"/>
                        <a:pt x="418" y="1445"/>
                        <a:pt x="418" y="1496"/>
                      </a:cubicBezTo>
                      <a:cubicBezTo>
                        <a:pt x="418" y="1542"/>
                        <a:pt x="418" y="1937"/>
                        <a:pt x="418" y="2031"/>
                      </a:cubicBezTo>
                      <a:cubicBezTo>
                        <a:pt x="418" y="2063"/>
                        <a:pt x="452" y="2132"/>
                        <a:pt x="528" y="2132"/>
                      </a:cubicBezTo>
                      <a:cubicBezTo>
                        <a:pt x="579" y="2132"/>
                        <a:pt x="626" y="2066"/>
                        <a:pt x="626" y="2032"/>
                      </a:cubicBezTo>
                      <a:cubicBezTo>
                        <a:pt x="626" y="1828"/>
                        <a:pt x="627" y="922"/>
                        <a:pt x="627" y="857"/>
                      </a:cubicBezTo>
                      <a:cubicBezTo>
                        <a:pt x="627" y="823"/>
                        <a:pt x="624" y="646"/>
                        <a:pt x="637" y="646"/>
                      </a:cubicBezTo>
                      <a:cubicBezTo>
                        <a:pt x="650" y="646"/>
                        <a:pt x="650" y="791"/>
                        <a:pt x="650" y="841"/>
                      </a:cubicBezTo>
                      <a:cubicBezTo>
                        <a:pt x="650" y="898"/>
                        <a:pt x="650" y="956"/>
                        <a:pt x="650" y="1037"/>
                      </a:cubicBezTo>
                      <a:cubicBezTo>
                        <a:pt x="650" y="1171"/>
                        <a:pt x="671" y="1206"/>
                        <a:pt x="722" y="1206"/>
                      </a:cubicBezTo>
                      <a:cubicBezTo>
                        <a:pt x="798" y="1206"/>
                        <a:pt x="792" y="1075"/>
                        <a:pt x="792" y="1002"/>
                      </a:cubicBezTo>
                      <a:close/>
                    </a:path>
                  </a:pathLst>
                </a:custGeom>
                <a:solidFill>
                  <a:srgbClr val="C0272D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" name="Freeform 12"/>
                <p:cNvSpPr/>
                <p:nvPr/>
              </p:nvSpPr>
              <p:spPr bwMode="auto">
                <a:xfrm>
                  <a:off x="552898" y="3333580"/>
                  <a:ext cx="891709" cy="95420"/>
                </a:xfrm>
                <a:custGeom>
                  <a:gdLst>
                    <a:gd fmla="*/ 446 w 446" name="T0"/>
                    <a:gd fmla="*/ 0 h 48" name="T1"/>
                    <a:gd fmla="*/ 0 w 446" name="T2"/>
                    <a:gd fmla="*/ 0 h 48" name="T3"/>
                    <a:gd fmla="*/ 0 w 446" name="T4"/>
                    <a:gd fmla="*/ 48 h 48" name="T5"/>
                    <a:gd fmla="*/ 446 w 446" name="T6"/>
                    <a:gd fmla="*/ 48 h 48" name="T7"/>
                    <a:gd fmla="*/ 446 w 446" name="T8"/>
                    <a:gd fmla="*/ 0 h 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8" w="446">
                      <a:moveTo>
                        <a:pt x="44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"/>
                        <a:pt x="0" y="31"/>
                        <a:pt x="0" y="48"/>
                      </a:cubicBezTo>
                      <a:cubicBezTo>
                        <a:pt x="446" y="48"/>
                        <a:pt x="446" y="48"/>
                        <a:pt x="446" y="48"/>
                      </a:cubicBezTo>
                      <a:cubicBezTo>
                        <a:pt x="446" y="31"/>
                        <a:pt x="446" y="15"/>
                        <a:pt x="4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" name="Freeform 13"/>
                <p:cNvSpPr/>
                <p:nvPr/>
              </p:nvSpPr>
              <p:spPr bwMode="auto">
                <a:xfrm>
                  <a:off x="827335" y="2252720"/>
                  <a:ext cx="145241" cy="167195"/>
                </a:xfrm>
                <a:custGeom>
                  <a:gdLst>
                    <a:gd fmla="*/ 0 w 73" name="T0"/>
                    <a:gd fmla="*/ 84 h 84" name="T1"/>
                    <a:gd fmla="*/ 73 w 73" name="T2"/>
                    <a:gd fmla="*/ 42 h 84" name="T3"/>
                    <a:gd fmla="*/ 0 w 73" name="T4"/>
                    <a:gd fmla="*/ 0 h 84" name="T5"/>
                    <a:gd fmla="*/ 0 w 73" name="T6"/>
                    <a:gd fmla="*/ 84 h 8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84" w="73">
                      <a:moveTo>
                        <a:pt x="0" y="84"/>
                      </a:moveTo>
                      <a:cubicBezTo>
                        <a:pt x="24" y="75"/>
                        <a:pt x="73" y="42"/>
                        <a:pt x="73" y="42"/>
                      </a:cubicBezTo>
                      <a:cubicBezTo>
                        <a:pt x="73" y="42"/>
                        <a:pt x="24" y="10"/>
                        <a:pt x="0" y="0"/>
                      </a:cubicBez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" name="Freeform 14"/>
                <p:cNvSpPr/>
                <p:nvPr/>
              </p:nvSpPr>
              <p:spPr bwMode="auto">
                <a:xfrm>
                  <a:off x="1008886" y="2252720"/>
                  <a:ext cx="146085" cy="167195"/>
                </a:xfrm>
                <a:custGeom>
                  <a:gdLst>
                    <a:gd fmla="*/ 73 w 73" name="T0"/>
                    <a:gd fmla="*/ 84 h 84" name="T1"/>
                    <a:gd fmla="*/ 0 w 73" name="T2"/>
                    <a:gd fmla="*/ 42 h 84" name="T3"/>
                    <a:gd fmla="*/ 73 w 73" name="T4"/>
                    <a:gd fmla="*/ 0 h 84" name="T5"/>
                    <a:gd fmla="*/ 73 w 73" name="T6"/>
                    <a:gd fmla="*/ 84 h 8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84" w="73">
                      <a:moveTo>
                        <a:pt x="73" y="84"/>
                      </a:moveTo>
                      <a:cubicBezTo>
                        <a:pt x="49" y="75"/>
                        <a:pt x="0" y="42"/>
                        <a:pt x="0" y="42"/>
                      </a:cubicBezTo>
                      <a:cubicBezTo>
                        <a:pt x="0" y="42"/>
                        <a:pt x="49" y="10"/>
                        <a:pt x="73" y="0"/>
                      </a:cubicBezTo>
                      <a:lnTo>
                        <a:pt x="73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946399" y="2446093"/>
                  <a:ext cx="88665" cy="878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946399" y="2621732"/>
                  <a:ext cx="88665" cy="8866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" name="Oval 17"/>
                <p:cNvSpPr>
                  <a:spLocks noChangeArrowheads="1"/>
                </p:cNvSpPr>
                <p:nvPr/>
              </p:nvSpPr>
              <p:spPr bwMode="auto">
                <a:xfrm>
                  <a:off x="946399" y="2789772"/>
                  <a:ext cx="88665" cy="878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" name="Oval 18"/>
                <p:cNvSpPr>
                  <a:spLocks noChangeArrowheads="1"/>
                </p:cNvSpPr>
                <p:nvPr/>
              </p:nvSpPr>
              <p:spPr bwMode="auto">
                <a:xfrm>
                  <a:off x="946399" y="2957812"/>
                  <a:ext cx="88665" cy="878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178615" y="2479869"/>
                  <a:ext cx="175640" cy="179862"/>
                </a:xfrm>
                <a:custGeom>
                  <a:gdLst>
                    <a:gd fmla="*/ 72 w 88" name="T0"/>
                    <a:gd fmla="*/ 48 h 90" name="T1"/>
                    <a:gd fmla="*/ 84 w 88" name="T2"/>
                    <a:gd fmla="*/ 27 h 90" name="T3"/>
                    <a:gd fmla="*/ 61 w 88" name="T4"/>
                    <a:gd fmla="*/ 22 h 90" name="T5"/>
                    <a:gd fmla="*/ 48 w 88" name="T6"/>
                    <a:gd fmla="*/ 1 h 90" name="T7"/>
                    <a:gd fmla="*/ 32 w 88" name="T8"/>
                    <a:gd fmla="*/ 19 h 90" name="T9"/>
                    <a:gd fmla="*/ 8 w 88" name="T10"/>
                    <a:gd fmla="*/ 19 h 90" name="T11"/>
                    <a:gd fmla="*/ 15 w 88" name="T12"/>
                    <a:gd fmla="*/ 42 h 90" name="T13"/>
                    <a:gd fmla="*/ 3 w 88" name="T14"/>
                    <a:gd fmla="*/ 63 h 90" name="T15"/>
                    <a:gd fmla="*/ 27 w 88" name="T16"/>
                    <a:gd fmla="*/ 68 h 90" name="T17"/>
                    <a:gd fmla="*/ 39 w 88" name="T18"/>
                    <a:gd fmla="*/ 89 h 90" name="T19"/>
                    <a:gd fmla="*/ 55 w 88" name="T20"/>
                    <a:gd fmla="*/ 71 h 90" name="T21"/>
                    <a:gd fmla="*/ 80 w 88" name="T22"/>
                    <a:gd fmla="*/ 71 h 90" name="T23"/>
                    <a:gd fmla="*/ 72 w 88" name="T24"/>
                    <a:gd fmla="*/ 48 h 90" name="T25"/>
                    <a:gd fmla="*/ 40 w 88" name="T26"/>
                    <a:gd fmla="*/ 50 h 90" name="T27"/>
                    <a:gd fmla="*/ 39 w 88" name="T28"/>
                    <a:gd fmla="*/ 46 h 90" name="T29"/>
                    <a:gd fmla="*/ 38 w 88" name="T30"/>
                    <a:gd fmla="*/ 44 h 90" name="T31"/>
                    <a:gd fmla="*/ 40 w 88" name="T32"/>
                    <a:gd fmla="*/ 42 h 90" name="T33"/>
                    <a:gd fmla="*/ 41 w 88" name="T34"/>
                    <a:gd fmla="*/ 40 h 90" name="T35"/>
                    <a:gd fmla="*/ 45 w 88" name="T36"/>
                    <a:gd fmla="*/ 40 h 90" name="T37"/>
                    <a:gd fmla="*/ 47 w 88" name="T38"/>
                    <a:gd fmla="*/ 40 h 90" name="T39"/>
                    <a:gd fmla="*/ 48 w 88" name="T40"/>
                    <a:gd fmla="*/ 43 h 90" name="T41"/>
                    <a:gd fmla="*/ 49 w 88" name="T42"/>
                    <a:gd fmla="*/ 46 h 90" name="T43"/>
                    <a:gd fmla="*/ 47 w 88" name="T44"/>
                    <a:gd fmla="*/ 48 h 90" name="T45"/>
                    <a:gd fmla="*/ 46 w 88" name="T46"/>
                    <a:gd fmla="*/ 50 h 90" name="T47"/>
                    <a:gd fmla="*/ 43 w 88" name="T48"/>
                    <a:gd fmla="*/ 49 h 90" name="T49"/>
                    <a:gd fmla="*/ 40 w 88" name="T50"/>
                    <a:gd fmla="*/ 50 h 90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90" w="88">
                      <a:moveTo>
                        <a:pt x="72" y="48"/>
                      </a:moveTo>
                      <a:cubicBezTo>
                        <a:pt x="82" y="44"/>
                        <a:pt x="88" y="34"/>
                        <a:pt x="84" y="27"/>
                      </a:cubicBezTo>
                      <a:cubicBezTo>
                        <a:pt x="81" y="20"/>
                        <a:pt x="71" y="18"/>
                        <a:pt x="61" y="22"/>
                      </a:cubicBezTo>
                      <a:cubicBezTo>
                        <a:pt x="62" y="11"/>
                        <a:pt x="56" y="2"/>
                        <a:pt x="48" y="1"/>
                      </a:cubicBezTo>
                      <a:cubicBezTo>
                        <a:pt x="41" y="0"/>
                        <a:pt x="33" y="8"/>
                        <a:pt x="32" y="19"/>
                      </a:cubicBezTo>
                      <a:cubicBezTo>
                        <a:pt x="23" y="12"/>
                        <a:pt x="12" y="12"/>
                        <a:pt x="8" y="19"/>
                      </a:cubicBezTo>
                      <a:cubicBezTo>
                        <a:pt x="3" y="25"/>
                        <a:pt x="7" y="35"/>
                        <a:pt x="15" y="42"/>
                      </a:cubicBezTo>
                      <a:cubicBezTo>
                        <a:pt x="5" y="46"/>
                        <a:pt x="0" y="56"/>
                        <a:pt x="3" y="63"/>
                      </a:cubicBezTo>
                      <a:cubicBezTo>
                        <a:pt x="6" y="70"/>
                        <a:pt x="17" y="72"/>
                        <a:pt x="27" y="68"/>
                      </a:cubicBezTo>
                      <a:cubicBezTo>
                        <a:pt x="26" y="79"/>
                        <a:pt x="31" y="88"/>
                        <a:pt x="39" y="89"/>
                      </a:cubicBezTo>
                      <a:cubicBezTo>
                        <a:pt x="47" y="90"/>
                        <a:pt x="54" y="82"/>
                        <a:pt x="55" y="71"/>
                      </a:cubicBezTo>
                      <a:cubicBezTo>
                        <a:pt x="64" y="78"/>
                        <a:pt x="75" y="77"/>
                        <a:pt x="80" y="71"/>
                      </a:cubicBezTo>
                      <a:cubicBezTo>
                        <a:pt x="84" y="65"/>
                        <a:pt x="81" y="55"/>
                        <a:pt x="72" y="48"/>
                      </a:cubicBezTo>
                      <a:close/>
                      <a:moveTo>
                        <a:pt x="40" y="50"/>
                      </a:moveTo>
                      <a:cubicBezTo>
                        <a:pt x="40" y="49"/>
                        <a:pt x="40" y="47"/>
                        <a:pt x="39" y="46"/>
                      </a:cubicBezTo>
                      <a:cubicBezTo>
                        <a:pt x="39" y="46"/>
                        <a:pt x="38" y="45"/>
                        <a:pt x="38" y="44"/>
                      </a:cubicBezTo>
                      <a:cubicBezTo>
                        <a:pt x="39" y="44"/>
                        <a:pt x="39" y="43"/>
                        <a:pt x="40" y="42"/>
                      </a:cubicBezTo>
                      <a:cubicBezTo>
                        <a:pt x="41" y="41"/>
                        <a:pt x="41" y="40"/>
                        <a:pt x="41" y="40"/>
                      </a:cubicBezTo>
                      <a:cubicBezTo>
                        <a:pt x="42" y="40"/>
                        <a:pt x="43" y="40"/>
                        <a:pt x="45" y="40"/>
                      </a:cubicBezTo>
                      <a:cubicBezTo>
                        <a:pt x="45" y="40"/>
                        <a:pt x="46" y="40"/>
                        <a:pt x="47" y="40"/>
                      </a:cubicBezTo>
                      <a:cubicBezTo>
                        <a:pt x="47" y="41"/>
                        <a:pt x="48" y="42"/>
                        <a:pt x="48" y="43"/>
                      </a:cubicBezTo>
                      <a:cubicBezTo>
                        <a:pt x="48" y="44"/>
                        <a:pt x="49" y="45"/>
                        <a:pt x="49" y="46"/>
                      </a:cubicBezTo>
                      <a:cubicBezTo>
                        <a:pt x="49" y="46"/>
                        <a:pt x="48" y="47"/>
                        <a:pt x="47" y="48"/>
                      </a:cubicBezTo>
                      <a:cubicBezTo>
                        <a:pt x="47" y="49"/>
                        <a:pt x="46" y="50"/>
                        <a:pt x="46" y="50"/>
                      </a:cubicBezTo>
                      <a:cubicBezTo>
                        <a:pt x="45" y="50"/>
                        <a:pt x="44" y="50"/>
                        <a:pt x="43" y="49"/>
                      </a:cubicBezTo>
                      <a:cubicBezTo>
                        <a:pt x="42" y="49"/>
                        <a:pt x="41" y="49"/>
                        <a:pt x="40" y="50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cap="flat" w="30163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" name="Freeform 20"/>
                <p:cNvSpPr/>
                <p:nvPr/>
              </p:nvSpPr>
              <p:spPr bwMode="auto">
                <a:xfrm>
                  <a:off x="1238569" y="2542357"/>
                  <a:ext cx="54043" cy="55732"/>
                </a:xfrm>
                <a:custGeom>
                  <a:gdLst>
                    <a:gd fmla="*/ 27 w 27" name="T0"/>
                    <a:gd fmla="*/ 15 h 28" name="T1"/>
                    <a:gd fmla="*/ 12 w 27" name="T2"/>
                    <a:gd fmla="*/ 27 h 28" name="T3"/>
                    <a:gd fmla="*/ 1 w 27" name="T4"/>
                    <a:gd fmla="*/ 13 h 28" name="T5"/>
                    <a:gd fmla="*/ 15 w 27" name="T6"/>
                    <a:gd fmla="*/ 1 h 28" name="T7"/>
                    <a:gd fmla="*/ 27 w 27" name="T8"/>
                    <a:gd fmla="*/ 15 h 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8" w="27">
                      <a:moveTo>
                        <a:pt x="27" y="15"/>
                      </a:moveTo>
                      <a:cubicBezTo>
                        <a:pt x="26" y="22"/>
                        <a:pt x="20" y="28"/>
                        <a:pt x="12" y="27"/>
                      </a:cubicBezTo>
                      <a:cubicBezTo>
                        <a:pt x="5" y="26"/>
                        <a:pt x="0" y="20"/>
                        <a:pt x="1" y="13"/>
                      </a:cubicBezTo>
                      <a:cubicBezTo>
                        <a:pt x="1" y="6"/>
                        <a:pt x="8" y="0"/>
                        <a:pt x="15" y="1"/>
                      </a:cubicBezTo>
                      <a:cubicBezTo>
                        <a:pt x="22" y="2"/>
                        <a:pt x="27" y="8"/>
                        <a:pt x="27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30163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79" name="组合 78"/>
            <p:cNvGrpSpPr/>
            <p:nvPr/>
          </p:nvGrpSpPr>
          <p:grpSpPr>
            <a:xfrm>
              <a:off x="6789086" y="2289065"/>
              <a:ext cx="1979139" cy="1979138"/>
              <a:chOff x="6326270" y="2289065"/>
              <a:chExt cx="1979139" cy="1979138"/>
            </a:xfrm>
          </p:grpSpPr>
          <p:sp>
            <p:nvSpPr>
              <p:cNvPr id="47" name="泪滴形 46"/>
              <p:cNvSpPr/>
              <p:nvPr/>
            </p:nvSpPr>
            <p:spPr>
              <a:xfrm rot="2700000">
                <a:off x="6330091" y="2292885"/>
                <a:ext cx="1971497" cy="1979139"/>
              </a:xfrm>
              <a:prstGeom prst="teardrop">
                <a:avLst>
                  <a:gd fmla="val 126357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6326270" y="2289065"/>
                <a:ext cx="1979139" cy="197149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50800">
                  <a:schemeClr val="bg1">
                    <a:lumMod val="7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6840407" y="2453683"/>
                <a:ext cx="907402" cy="1666450"/>
                <a:chOff x="6848944" y="1981124"/>
                <a:chExt cx="1215316" cy="2240587"/>
              </a:xfrm>
              <a:effectLst/>
            </p:grpSpPr>
            <p:sp>
              <p:nvSpPr>
                <p:cNvPr id="55" name="Line 48"/>
                <p:cNvSpPr>
                  <a:spLocks noChangeShapeType="1"/>
                </p:cNvSpPr>
                <p:nvPr/>
              </p:nvSpPr>
              <p:spPr bwMode="auto">
                <a:xfrm>
                  <a:off x="6924429" y="2899383"/>
                  <a:ext cx="237557" cy="406290"/>
                </a:xfrm>
                <a:prstGeom prst="line">
                  <a:avLst/>
                </a:prstGeom>
                <a:noFill/>
                <a:ln cap="flat" w="76200">
                  <a:solidFill>
                    <a:srgbClr val="C0272D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0" name="Freeform 53"/>
                <p:cNvSpPr>
                  <a:spLocks noEditPoints="1"/>
                </p:cNvSpPr>
                <p:nvPr/>
              </p:nvSpPr>
              <p:spPr bwMode="auto">
                <a:xfrm>
                  <a:off x="6848944" y="2827894"/>
                  <a:ext cx="158520" cy="161628"/>
                </a:xfrm>
                <a:custGeom>
                  <a:gdLst>
                    <a:gd fmla="*/ 125 w 151" name="T0"/>
                    <a:gd fmla="*/ 83 h 154" name="T1"/>
                    <a:gd fmla="*/ 146 w 151" name="T2"/>
                    <a:gd fmla="*/ 46 h 154" name="T3"/>
                    <a:gd fmla="*/ 105 w 151" name="T4"/>
                    <a:gd fmla="*/ 37 h 154" name="T5"/>
                    <a:gd fmla="*/ 84 w 151" name="T6"/>
                    <a:gd fmla="*/ 1 h 154" name="T7"/>
                    <a:gd fmla="*/ 56 w 151" name="T8"/>
                    <a:gd fmla="*/ 32 h 154" name="T9"/>
                    <a:gd fmla="*/ 14 w 151" name="T10"/>
                    <a:gd fmla="*/ 32 h 154" name="T11"/>
                    <a:gd fmla="*/ 27 w 151" name="T12"/>
                    <a:gd fmla="*/ 71 h 154" name="T13"/>
                    <a:gd fmla="*/ 6 w 151" name="T14"/>
                    <a:gd fmla="*/ 108 h 154" name="T15"/>
                    <a:gd fmla="*/ 46 w 151" name="T16"/>
                    <a:gd fmla="*/ 117 h 154" name="T17"/>
                    <a:gd fmla="*/ 68 w 151" name="T18"/>
                    <a:gd fmla="*/ 153 h 154" name="T19"/>
                    <a:gd fmla="*/ 95 w 151" name="T20"/>
                    <a:gd fmla="*/ 122 h 154" name="T21"/>
                    <a:gd fmla="*/ 138 w 151" name="T22"/>
                    <a:gd fmla="*/ 122 h 154" name="T23"/>
                    <a:gd fmla="*/ 125 w 151" name="T24"/>
                    <a:gd fmla="*/ 83 h 154" name="T25"/>
                    <a:gd fmla="*/ 70 w 151" name="T26"/>
                    <a:gd fmla="*/ 85 h 154" name="T27"/>
                    <a:gd fmla="*/ 68 w 151" name="T28"/>
                    <a:gd fmla="*/ 80 h 154" name="T29"/>
                    <a:gd fmla="*/ 66 w 151" name="T30"/>
                    <a:gd fmla="*/ 76 h 154" name="T31"/>
                    <a:gd fmla="*/ 70 w 151" name="T32"/>
                    <a:gd fmla="*/ 72 h 154" name="T33"/>
                    <a:gd fmla="*/ 72 w 151" name="T34"/>
                    <a:gd fmla="*/ 68 h 154" name="T35"/>
                    <a:gd fmla="*/ 77 w 151" name="T36"/>
                    <a:gd fmla="*/ 69 h 154" name="T37"/>
                    <a:gd fmla="*/ 82 w 151" name="T38"/>
                    <a:gd fmla="*/ 69 h 154" name="T39"/>
                    <a:gd fmla="*/ 83 w 151" name="T40"/>
                    <a:gd fmla="*/ 74 h 154" name="T41"/>
                    <a:gd fmla="*/ 86 w 151" name="T42"/>
                    <a:gd fmla="*/ 78 h 154" name="T43"/>
                    <a:gd fmla="*/ 82 w 151" name="T44"/>
                    <a:gd fmla="*/ 82 h 154" name="T45"/>
                    <a:gd fmla="*/ 80 w 151" name="T46"/>
                    <a:gd fmla="*/ 86 h 154" name="T47"/>
                    <a:gd fmla="*/ 74 w 151" name="T48"/>
                    <a:gd fmla="*/ 85 h 154" name="T49"/>
                    <a:gd fmla="*/ 70 w 151" name="T50"/>
                    <a:gd fmla="*/ 85 h 154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154" w="151">
                      <a:moveTo>
                        <a:pt x="125" y="83"/>
                      </a:moveTo>
                      <a:cubicBezTo>
                        <a:pt x="142" y="75"/>
                        <a:pt x="151" y="58"/>
                        <a:pt x="146" y="46"/>
                      </a:cubicBezTo>
                      <a:cubicBezTo>
                        <a:pt x="140" y="34"/>
                        <a:pt x="122" y="30"/>
                        <a:pt x="105" y="37"/>
                      </a:cubicBezTo>
                      <a:cubicBezTo>
                        <a:pt x="107" y="18"/>
                        <a:pt x="97" y="2"/>
                        <a:pt x="84" y="1"/>
                      </a:cubicBezTo>
                      <a:cubicBezTo>
                        <a:pt x="70" y="0"/>
                        <a:pt x="58" y="13"/>
                        <a:pt x="56" y="32"/>
                      </a:cubicBezTo>
                      <a:cubicBezTo>
                        <a:pt x="41" y="21"/>
                        <a:pt x="22" y="21"/>
                        <a:pt x="14" y="32"/>
                      </a:cubicBezTo>
                      <a:cubicBezTo>
                        <a:pt x="6" y="43"/>
                        <a:pt x="12" y="60"/>
                        <a:pt x="27" y="71"/>
                      </a:cubicBezTo>
                      <a:cubicBezTo>
                        <a:pt x="9" y="79"/>
                        <a:pt x="0" y="96"/>
                        <a:pt x="6" y="108"/>
                      </a:cubicBezTo>
                      <a:cubicBezTo>
                        <a:pt x="11" y="120"/>
                        <a:pt x="29" y="124"/>
                        <a:pt x="46" y="117"/>
                      </a:cubicBezTo>
                      <a:cubicBezTo>
                        <a:pt x="45" y="135"/>
                        <a:pt x="54" y="152"/>
                        <a:pt x="68" y="153"/>
                      </a:cubicBezTo>
                      <a:cubicBezTo>
                        <a:pt x="81" y="154"/>
                        <a:pt x="93" y="141"/>
                        <a:pt x="95" y="122"/>
                      </a:cubicBezTo>
                      <a:cubicBezTo>
                        <a:pt x="111" y="133"/>
                        <a:pt x="130" y="133"/>
                        <a:pt x="138" y="122"/>
                      </a:cubicBezTo>
                      <a:cubicBezTo>
                        <a:pt x="145" y="111"/>
                        <a:pt x="140" y="94"/>
                        <a:pt x="125" y="83"/>
                      </a:cubicBezTo>
                      <a:close/>
                      <a:moveTo>
                        <a:pt x="70" y="85"/>
                      </a:moveTo>
                      <a:cubicBezTo>
                        <a:pt x="69" y="83"/>
                        <a:pt x="69" y="81"/>
                        <a:pt x="68" y="80"/>
                      </a:cubicBezTo>
                      <a:cubicBezTo>
                        <a:pt x="67" y="78"/>
                        <a:pt x="67" y="77"/>
                        <a:pt x="66" y="76"/>
                      </a:cubicBezTo>
                      <a:cubicBezTo>
                        <a:pt x="67" y="75"/>
                        <a:pt x="69" y="73"/>
                        <a:pt x="70" y="72"/>
                      </a:cubicBezTo>
                      <a:cubicBezTo>
                        <a:pt x="71" y="70"/>
                        <a:pt x="71" y="69"/>
                        <a:pt x="72" y="68"/>
                      </a:cubicBezTo>
                      <a:cubicBezTo>
                        <a:pt x="74" y="68"/>
                        <a:pt x="75" y="69"/>
                        <a:pt x="77" y="69"/>
                      </a:cubicBezTo>
                      <a:cubicBezTo>
                        <a:pt x="79" y="69"/>
                        <a:pt x="80" y="69"/>
                        <a:pt x="82" y="69"/>
                      </a:cubicBezTo>
                      <a:cubicBezTo>
                        <a:pt x="82" y="71"/>
                        <a:pt x="82" y="73"/>
                        <a:pt x="83" y="74"/>
                      </a:cubicBezTo>
                      <a:cubicBezTo>
                        <a:pt x="84" y="76"/>
                        <a:pt x="85" y="77"/>
                        <a:pt x="86" y="78"/>
                      </a:cubicBezTo>
                      <a:cubicBezTo>
                        <a:pt x="84" y="79"/>
                        <a:pt x="83" y="81"/>
                        <a:pt x="82" y="82"/>
                      </a:cubicBezTo>
                      <a:cubicBezTo>
                        <a:pt x="81" y="83"/>
                        <a:pt x="80" y="85"/>
                        <a:pt x="80" y="86"/>
                      </a:cubicBezTo>
                      <a:cubicBezTo>
                        <a:pt x="78" y="85"/>
                        <a:pt x="76" y="85"/>
                        <a:pt x="74" y="85"/>
                      </a:cubicBezTo>
                      <a:cubicBezTo>
                        <a:pt x="73" y="85"/>
                        <a:pt x="71" y="85"/>
                        <a:pt x="70" y="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60325">
                  <a:solidFill>
                    <a:srgbClr val="C0272D"/>
                  </a:solidFill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1" name="Freeform 54"/>
                <p:cNvSpPr/>
                <p:nvPr/>
              </p:nvSpPr>
              <p:spPr bwMode="auto">
                <a:xfrm>
                  <a:off x="6903560" y="2884730"/>
                  <a:ext cx="49288" cy="47955"/>
                </a:xfrm>
                <a:custGeom>
                  <a:gdLst>
                    <a:gd fmla="*/ 46 w 47" name="T0"/>
                    <a:gd fmla="*/ 25 h 46" name="T1"/>
                    <a:gd fmla="*/ 22 w 47" name="T2"/>
                    <a:gd fmla="*/ 45 h 46" name="T3"/>
                    <a:gd fmla="*/ 1 w 47" name="T4"/>
                    <a:gd fmla="*/ 21 h 46" name="T5"/>
                    <a:gd fmla="*/ 26 w 47" name="T6"/>
                    <a:gd fmla="*/ 1 h 46" name="T7"/>
                    <a:gd fmla="*/ 46 w 47" name="T8"/>
                    <a:gd fmla="*/ 25 h 4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6" w="47">
                      <a:moveTo>
                        <a:pt x="46" y="25"/>
                      </a:moveTo>
                      <a:cubicBezTo>
                        <a:pt x="45" y="37"/>
                        <a:pt x="34" y="46"/>
                        <a:pt x="22" y="45"/>
                      </a:cubicBezTo>
                      <a:cubicBezTo>
                        <a:pt x="9" y="44"/>
                        <a:pt x="0" y="33"/>
                        <a:pt x="1" y="21"/>
                      </a:cubicBezTo>
                      <a:cubicBezTo>
                        <a:pt x="3" y="9"/>
                        <a:pt x="14" y="0"/>
                        <a:pt x="26" y="1"/>
                      </a:cubicBezTo>
                      <a:cubicBezTo>
                        <a:pt x="38" y="2"/>
                        <a:pt x="47" y="13"/>
                        <a:pt x="46" y="25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cap="flat" w="30163">
                  <a:solidFill>
                    <a:srgbClr val="C0272D"/>
                  </a:solidFill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" name="Freeform 47"/>
                <p:cNvSpPr/>
                <p:nvPr/>
              </p:nvSpPr>
              <p:spPr bwMode="auto">
                <a:xfrm>
                  <a:off x="6962172" y="2448690"/>
                  <a:ext cx="1102088" cy="833004"/>
                </a:xfrm>
                <a:custGeom>
                  <a:gdLst>
                    <a:gd fmla="*/ 997 w 1048" name="T0"/>
                    <a:gd fmla="*/ 563 h 793" name="T1"/>
                    <a:gd fmla="*/ 895 w 1048" name="T2"/>
                    <a:gd fmla="*/ 257 h 793" name="T3"/>
                    <a:gd fmla="*/ 843 w 1048" name="T4"/>
                    <a:gd fmla="*/ 103 h 793" name="T5"/>
                    <a:gd fmla="*/ 716 w 1048" name="T6"/>
                    <a:gd fmla="*/ 0 h 793" name="T7"/>
                    <a:gd fmla="*/ 669 w 1048" name="T8"/>
                    <a:gd fmla="*/ 0 h 793" name="T9"/>
                    <a:gd fmla="*/ 583 w 1048" name="T10"/>
                    <a:gd fmla="*/ 153 h 793" name="T11"/>
                    <a:gd fmla="*/ 548 w 1048" name="T12"/>
                    <a:gd fmla="*/ 172 h 793" name="T13"/>
                    <a:gd fmla="*/ 512 w 1048" name="T14"/>
                    <a:gd fmla="*/ 153 h 793" name="T15"/>
                    <a:gd fmla="*/ 427 w 1048" name="T16"/>
                    <a:gd fmla="*/ 0 h 793" name="T17"/>
                    <a:gd fmla="*/ 384 w 1048" name="T18"/>
                    <a:gd fmla="*/ 0 h 793" name="T19"/>
                    <a:gd fmla="*/ 230 w 1048" name="T20"/>
                    <a:gd fmla="*/ 103 h 793" name="T21"/>
                    <a:gd fmla="*/ 179 w 1048" name="T22"/>
                    <a:gd fmla="*/ 257 h 793" name="T23"/>
                    <a:gd fmla="*/ 77 w 1048" name="T24"/>
                    <a:gd fmla="*/ 563 h 793" name="T25"/>
                    <a:gd fmla="*/ 77 w 1048" name="T26"/>
                    <a:gd fmla="*/ 768 h 793" name="T27"/>
                    <a:gd fmla="*/ 230 w 1048" name="T28"/>
                    <a:gd fmla="*/ 563 h 793" name="T29"/>
                    <a:gd fmla="*/ 281 w 1048" name="T30"/>
                    <a:gd fmla="*/ 410 h 793" name="T31"/>
                    <a:gd fmla="*/ 364 w 1048" name="T32"/>
                    <a:gd fmla="*/ 184 h 793" name="T33"/>
                    <a:gd fmla="*/ 399 w 1048" name="T34"/>
                    <a:gd fmla="*/ 412 h 793" name="T35"/>
                    <a:gd fmla="*/ 668 w 1048" name="T36"/>
                    <a:gd fmla="*/ 412 h 793" name="T37"/>
                    <a:gd fmla="*/ 668 w 1048" name="T38"/>
                    <a:gd fmla="*/ 412 h 793" name="T39"/>
                    <a:gd fmla="*/ 712 w 1048" name="T40"/>
                    <a:gd fmla="*/ 184 h 793" name="T41"/>
                    <a:gd fmla="*/ 792 w 1048" name="T42"/>
                    <a:gd fmla="*/ 436 h 793" name="T43"/>
                    <a:gd fmla="*/ 843 w 1048" name="T44"/>
                    <a:gd fmla="*/ 589 h 793" name="T45"/>
                    <a:gd fmla="*/ 946 w 1048" name="T46"/>
                    <a:gd fmla="*/ 768 h 793" name="T47"/>
                    <a:gd fmla="*/ 997 w 1048" name="T48"/>
                    <a:gd fmla="*/ 563 h 793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793" w="1048">
                      <a:moveTo>
                        <a:pt x="997" y="563"/>
                      </a:moveTo>
                      <a:cubicBezTo>
                        <a:pt x="943" y="402"/>
                        <a:pt x="920" y="334"/>
                        <a:pt x="895" y="257"/>
                      </a:cubicBezTo>
                      <a:cubicBezTo>
                        <a:pt x="869" y="155"/>
                        <a:pt x="869" y="180"/>
                        <a:pt x="843" y="103"/>
                      </a:cubicBezTo>
                      <a:cubicBezTo>
                        <a:pt x="818" y="26"/>
                        <a:pt x="767" y="0"/>
                        <a:pt x="716" y="0"/>
                      </a:cubicBezTo>
                      <a:cubicBezTo>
                        <a:pt x="694" y="0"/>
                        <a:pt x="679" y="0"/>
                        <a:pt x="669" y="0"/>
                      </a:cubicBezTo>
                      <a:cubicBezTo>
                        <a:pt x="651" y="43"/>
                        <a:pt x="612" y="107"/>
                        <a:pt x="583" y="153"/>
                      </a:cubicBezTo>
                      <a:cubicBezTo>
                        <a:pt x="576" y="165"/>
                        <a:pt x="562" y="172"/>
                        <a:pt x="548" y="172"/>
                      </a:cubicBezTo>
                      <a:cubicBezTo>
                        <a:pt x="534" y="172"/>
                        <a:pt x="520" y="165"/>
                        <a:pt x="512" y="153"/>
                      </a:cubicBezTo>
                      <a:cubicBezTo>
                        <a:pt x="483" y="108"/>
                        <a:pt x="443" y="43"/>
                        <a:pt x="427" y="0"/>
                      </a:cubicBezTo>
                      <a:cubicBezTo>
                        <a:pt x="415" y="0"/>
                        <a:pt x="401" y="0"/>
                        <a:pt x="384" y="0"/>
                      </a:cubicBezTo>
                      <a:cubicBezTo>
                        <a:pt x="332" y="0"/>
                        <a:pt x="256" y="26"/>
                        <a:pt x="230" y="103"/>
                      </a:cubicBezTo>
                      <a:cubicBezTo>
                        <a:pt x="205" y="180"/>
                        <a:pt x="205" y="180"/>
                        <a:pt x="179" y="257"/>
                      </a:cubicBezTo>
                      <a:cubicBezTo>
                        <a:pt x="154" y="333"/>
                        <a:pt x="103" y="487"/>
                        <a:pt x="77" y="563"/>
                      </a:cubicBezTo>
                      <a:cubicBezTo>
                        <a:pt x="51" y="640"/>
                        <a:pt x="0" y="742"/>
                        <a:pt x="77" y="768"/>
                      </a:cubicBezTo>
                      <a:cubicBezTo>
                        <a:pt x="154" y="793"/>
                        <a:pt x="205" y="640"/>
                        <a:pt x="230" y="563"/>
                      </a:cubicBezTo>
                      <a:cubicBezTo>
                        <a:pt x="256" y="487"/>
                        <a:pt x="256" y="487"/>
                        <a:pt x="281" y="410"/>
                      </a:cubicBezTo>
                      <a:cubicBezTo>
                        <a:pt x="287" y="396"/>
                        <a:pt x="344" y="176"/>
                        <a:pt x="364" y="184"/>
                      </a:cubicBezTo>
                      <a:cubicBezTo>
                        <a:pt x="374" y="188"/>
                        <a:pt x="396" y="339"/>
                        <a:pt x="399" y="412"/>
                      </a:cubicBezTo>
                      <a:cubicBezTo>
                        <a:pt x="668" y="412"/>
                        <a:pt x="668" y="412"/>
                        <a:pt x="668" y="412"/>
                      </a:cubicBezTo>
                      <a:cubicBezTo>
                        <a:pt x="668" y="412"/>
                        <a:pt x="668" y="412"/>
                        <a:pt x="668" y="412"/>
                      </a:cubicBezTo>
                      <a:cubicBezTo>
                        <a:pt x="676" y="330"/>
                        <a:pt x="702" y="190"/>
                        <a:pt x="712" y="184"/>
                      </a:cubicBezTo>
                      <a:cubicBezTo>
                        <a:pt x="729" y="179"/>
                        <a:pt x="765" y="354"/>
                        <a:pt x="792" y="436"/>
                      </a:cubicBezTo>
                      <a:cubicBezTo>
                        <a:pt x="818" y="512"/>
                        <a:pt x="818" y="512"/>
                        <a:pt x="843" y="589"/>
                      </a:cubicBezTo>
                      <a:cubicBezTo>
                        <a:pt x="861" y="642"/>
                        <a:pt x="895" y="768"/>
                        <a:pt x="946" y="768"/>
                      </a:cubicBezTo>
                      <a:cubicBezTo>
                        <a:pt x="1022" y="768"/>
                        <a:pt x="1048" y="717"/>
                        <a:pt x="997" y="563"/>
                      </a:cubicBezTo>
                      <a:close/>
                    </a:path>
                  </a:pathLst>
                </a:custGeom>
                <a:solidFill>
                  <a:srgbClr val="C0272D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" name="Freeform 46"/>
                <p:cNvSpPr/>
                <p:nvPr/>
              </p:nvSpPr>
              <p:spPr bwMode="auto">
                <a:xfrm>
                  <a:off x="7021228" y="2931797"/>
                  <a:ext cx="996409" cy="1105196"/>
                </a:xfrm>
                <a:custGeom>
                  <a:gdLst>
                    <a:gd fmla="*/ 610 w 948" name="T0"/>
                    <a:gd fmla="*/ 6 h 1052" name="T1"/>
                    <a:gd fmla="*/ 610 w 948" name="T2"/>
                    <a:gd fmla="*/ 0 h 1052" name="T3"/>
                    <a:gd fmla="*/ 610 w 948" name="T4"/>
                    <a:gd fmla="*/ 0 h 1052" name="T5"/>
                    <a:gd fmla="*/ 338 w 948" name="T6"/>
                    <a:gd fmla="*/ 0 h 1052" name="T7"/>
                    <a:gd fmla="*/ 195 w 948" name="T8"/>
                    <a:gd fmla="*/ 428 h 1052" name="T9"/>
                    <a:gd fmla="*/ 167 w 948" name="T10"/>
                    <a:gd fmla="*/ 512 h 1052" name="T11"/>
                    <a:gd fmla="*/ 5 w 948" name="T12"/>
                    <a:gd fmla="*/ 996 h 1052" name="T13"/>
                    <a:gd fmla="*/ 10 w 948" name="T14"/>
                    <a:gd fmla="*/ 1034 h 1052" name="T15"/>
                    <a:gd fmla="*/ 45 w 948" name="T16"/>
                    <a:gd fmla="*/ 1052 h 1052" name="T17"/>
                    <a:gd fmla="*/ 904 w 948" name="T18"/>
                    <a:gd fmla="*/ 1052 h 1052" name="T19"/>
                    <a:gd fmla="*/ 938 w 948" name="T20"/>
                    <a:gd fmla="*/ 1034 h 1052" name="T21"/>
                    <a:gd fmla="*/ 943 w 948" name="T22"/>
                    <a:gd fmla="*/ 995 h 1052" name="T23"/>
                    <a:gd fmla="*/ 610 w 948" name="T24"/>
                    <a:gd fmla="*/ 6 h 1052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052" w="947">
                      <a:moveTo>
                        <a:pt x="610" y="6"/>
                      </a:moveTo>
                      <a:cubicBezTo>
                        <a:pt x="610" y="5"/>
                        <a:pt x="610" y="3"/>
                        <a:pt x="610" y="0"/>
                      </a:cubicBezTo>
                      <a:cubicBezTo>
                        <a:pt x="610" y="0"/>
                        <a:pt x="610" y="0"/>
                        <a:pt x="610" y="0"/>
                      </a:cubicBezTo>
                      <a:cubicBezTo>
                        <a:pt x="338" y="0"/>
                        <a:pt x="338" y="0"/>
                        <a:pt x="338" y="0"/>
                      </a:cubicBezTo>
                      <a:cubicBezTo>
                        <a:pt x="316" y="72"/>
                        <a:pt x="238" y="302"/>
                        <a:pt x="195" y="428"/>
                      </a:cubicBezTo>
                      <a:cubicBezTo>
                        <a:pt x="195" y="428"/>
                        <a:pt x="166" y="512"/>
                        <a:pt x="167" y="512"/>
                      </a:cubicBezTo>
                      <a:cubicBezTo>
                        <a:pt x="5" y="996"/>
                        <a:pt x="5" y="996"/>
                        <a:pt x="5" y="996"/>
                      </a:cubicBezTo>
                      <a:cubicBezTo>
                        <a:pt x="0" y="1009"/>
                        <a:pt x="3" y="1023"/>
                        <a:pt x="10" y="1034"/>
                      </a:cubicBezTo>
                      <a:cubicBezTo>
                        <a:pt x="18" y="1045"/>
                        <a:pt x="31" y="1052"/>
                        <a:pt x="45" y="1052"/>
                      </a:cubicBezTo>
                      <a:cubicBezTo>
                        <a:pt x="210" y="1052"/>
                        <a:pt x="739" y="1052"/>
                        <a:pt x="904" y="1052"/>
                      </a:cubicBezTo>
                      <a:cubicBezTo>
                        <a:pt x="917" y="1052"/>
                        <a:pt x="930" y="1045"/>
                        <a:pt x="938" y="1034"/>
                      </a:cubicBezTo>
                      <a:cubicBezTo>
                        <a:pt x="946" y="1023"/>
                        <a:pt x="948" y="1008"/>
                        <a:pt x="943" y="995"/>
                      </a:cubicBezTo>
                      <a:cubicBezTo>
                        <a:pt x="765" y="516"/>
                        <a:pt x="717" y="378"/>
                        <a:pt x="610" y="6"/>
                      </a:cubicBezTo>
                      <a:close/>
                    </a:path>
                  </a:pathLst>
                </a:custGeom>
                <a:solidFill>
                  <a:srgbClr val="C0272D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6" name="Freeform 49"/>
                <p:cNvSpPr/>
                <p:nvPr/>
              </p:nvSpPr>
              <p:spPr bwMode="auto">
                <a:xfrm>
                  <a:off x="7341819" y="1981124"/>
                  <a:ext cx="389860" cy="425383"/>
                </a:xfrm>
                <a:custGeom>
                  <a:gdLst>
                    <a:gd fmla="*/ 182 w 371" name="T0"/>
                    <a:gd fmla="*/ 405 h 405" name="T1"/>
                    <a:gd fmla="*/ 371 w 371" name="T2"/>
                    <a:gd fmla="*/ 206 h 405" name="T3"/>
                    <a:gd fmla="*/ 187 w 371" name="T4"/>
                    <a:gd fmla="*/ 0 h 405" name="T5"/>
                    <a:gd fmla="*/ 0 w 371" name="T6"/>
                    <a:gd fmla="*/ 208 h 405" name="T7"/>
                    <a:gd fmla="*/ 182 w 371" name="T8"/>
                    <a:gd fmla="*/ 405 h 40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05" w="371">
                      <a:moveTo>
                        <a:pt x="182" y="405"/>
                      </a:moveTo>
                      <a:cubicBezTo>
                        <a:pt x="276" y="405"/>
                        <a:pt x="371" y="308"/>
                        <a:pt x="371" y="206"/>
                      </a:cubicBezTo>
                      <a:cubicBezTo>
                        <a:pt x="371" y="104"/>
                        <a:pt x="280" y="0"/>
                        <a:pt x="187" y="0"/>
                      </a:cubicBezTo>
                      <a:cubicBezTo>
                        <a:pt x="93" y="0"/>
                        <a:pt x="0" y="106"/>
                        <a:pt x="0" y="208"/>
                      </a:cubicBezTo>
                      <a:cubicBezTo>
                        <a:pt x="0" y="311"/>
                        <a:pt x="89" y="405"/>
                        <a:pt x="182" y="405"/>
                      </a:cubicBezTo>
                      <a:close/>
                    </a:path>
                  </a:pathLst>
                </a:custGeom>
                <a:solidFill>
                  <a:srgbClr val="C0272D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7" name="Freeform 50"/>
                <p:cNvSpPr/>
                <p:nvPr/>
              </p:nvSpPr>
              <p:spPr bwMode="auto">
                <a:xfrm>
                  <a:off x="7527869" y="4087169"/>
                  <a:ext cx="185162" cy="133654"/>
                </a:xfrm>
                <a:custGeom>
                  <a:gdLst>
                    <a:gd fmla="*/ 0 w 176" name="T0"/>
                    <a:gd fmla="*/ 25 h 127" name="T1"/>
                    <a:gd fmla="*/ 90 w 176" name="T2"/>
                    <a:gd fmla="*/ 127 h 127" name="T3"/>
                    <a:gd fmla="*/ 176 w 176" name="T4"/>
                    <a:gd fmla="*/ 25 h 127" name="T5"/>
                    <a:gd fmla="*/ 176 w 176" name="T6"/>
                    <a:gd fmla="*/ 0 h 127" name="T7"/>
                    <a:gd fmla="*/ 0 w 176" name="T8"/>
                    <a:gd fmla="*/ 0 h 127" name="T9"/>
                    <a:gd fmla="*/ 0 w 176" name="T10"/>
                    <a:gd fmla="*/ 25 h 12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27" w="176">
                      <a:moveTo>
                        <a:pt x="0" y="25"/>
                      </a:moveTo>
                      <a:cubicBezTo>
                        <a:pt x="0" y="57"/>
                        <a:pt x="15" y="127"/>
                        <a:pt x="90" y="127"/>
                      </a:cubicBezTo>
                      <a:cubicBezTo>
                        <a:pt x="157" y="127"/>
                        <a:pt x="176" y="59"/>
                        <a:pt x="176" y="25"/>
                      </a:cubicBezTo>
                      <a:cubicBezTo>
                        <a:pt x="176" y="17"/>
                        <a:pt x="176" y="9"/>
                        <a:pt x="17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9"/>
                        <a:pt x="0" y="25"/>
                      </a:cubicBezTo>
                      <a:close/>
                    </a:path>
                  </a:pathLst>
                </a:custGeom>
                <a:solidFill>
                  <a:srgbClr val="C0272D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8" name="Freeform 51"/>
                <p:cNvSpPr/>
                <p:nvPr/>
              </p:nvSpPr>
              <p:spPr bwMode="auto">
                <a:xfrm>
                  <a:off x="7313401" y="4087169"/>
                  <a:ext cx="185162" cy="134542"/>
                </a:xfrm>
                <a:custGeom>
                  <a:gdLst>
                    <a:gd fmla="*/ 0 w 176" name="T0"/>
                    <a:gd fmla="*/ 25 h 128" name="T1"/>
                    <a:gd fmla="*/ 86 w 176" name="T2"/>
                    <a:gd fmla="*/ 128 h 128" name="T3"/>
                    <a:gd fmla="*/ 176 w 176" name="T4"/>
                    <a:gd fmla="*/ 25 h 128" name="T5"/>
                    <a:gd fmla="*/ 176 w 176" name="T6"/>
                    <a:gd fmla="*/ 0 h 128" name="T7"/>
                    <a:gd fmla="*/ 0 w 176" name="T8"/>
                    <a:gd fmla="*/ 0 h 128" name="T9"/>
                    <a:gd fmla="*/ 0 w 176" name="T10"/>
                    <a:gd fmla="*/ 25 h 12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28" w="176">
                      <a:moveTo>
                        <a:pt x="0" y="25"/>
                      </a:moveTo>
                      <a:cubicBezTo>
                        <a:pt x="0" y="77"/>
                        <a:pt x="16" y="128"/>
                        <a:pt x="86" y="128"/>
                      </a:cubicBezTo>
                      <a:cubicBezTo>
                        <a:pt x="153" y="128"/>
                        <a:pt x="176" y="77"/>
                        <a:pt x="176" y="25"/>
                      </a:cubicBezTo>
                      <a:cubicBezTo>
                        <a:pt x="176" y="19"/>
                        <a:pt x="176" y="10"/>
                        <a:pt x="17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20"/>
                        <a:pt x="0" y="25"/>
                      </a:cubicBezTo>
                      <a:close/>
                    </a:path>
                  </a:pathLst>
                </a:custGeom>
                <a:solidFill>
                  <a:srgbClr val="C0272D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9" name="Freeform 52"/>
                <p:cNvSpPr/>
                <p:nvPr/>
              </p:nvSpPr>
              <p:spPr bwMode="auto">
                <a:xfrm>
                  <a:off x="7029664" y="2057942"/>
                  <a:ext cx="996409" cy="764624"/>
                </a:xfrm>
                <a:custGeom>
                  <a:gdLst>
                    <a:gd fmla="*/ 658 w 948" name="T0"/>
                    <a:gd fmla="*/ 0 h 728" name="T1"/>
                    <a:gd fmla="*/ 309 w 948" name="T2"/>
                    <a:gd fmla="*/ 0 h 728" name="T3"/>
                    <a:gd fmla="*/ 5 w 948" name="T4"/>
                    <a:gd fmla="*/ 668 h 728" name="T5"/>
                    <a:gd fmla="*/ 10 w 948" name="T6"/>
                    <a:gd fmla="*/ 708 h 728" name="T7"/>
                    <a:gd fmla="*/ 45 w 948" name="T8"/>
                    <a:gd fmla="*/ 728 h 728" name="T9"/>
                    <a:gd fmla="*/ 904 w 948" name="T10"/>
                    <a:gd fmla="*/ 728 h 728" name="T11"/>
                    <a:gd fmla="*/ 938 w 948" name="T12"/>
                    <a:gd fmla="*/ 706 h 728" name="T13"/>
                    <a:gd fmla="*/ 943 w 948" name="T14"/>
                    <a:gd fmla="*/ 667 h 728" name="T15"/>
                    <a:gd fmla="*/ 658 w 948" name="T16"/>
                    <a:gd fmla="*/ 0 h 728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28" w="947">
                      <a:moveTo>
                        <a:pt x="658" y="0"/>
                      </a:moveTo>
                      <a:cubicBezTo>
                        <a:pt x="309" y="0"/>
                        <a:pt x="309" y="0"/>
                        <a:pt x="309" y="0"/>
                      </a:cubicBezTo>
                      <a:cubicBezTo>
                        <a:pt x="296" y="36"/>
                        <a:pt x="5" y="668"/>
                        <a:pt x="5" y="668"/>
                      </a:cubicBezTo>
                      <a:cubicBezTo>
                        <a:pt x="0" y="681"/>
                        <a:pt x="3" y="697"/>
                        <a:pt x="10" y="708"/>
                      </a:cubicBezTo>
                      <a:cubicBezTo>
                        <a:pt x="18" y="719"/>
                        <a:pt x="31" y="728"/>
                        <a:pt x="45" y="728"/>
                      </a:cubicBezTo>
                      <a:cubicBezTo>
                        <a:pt x="210" y="728"/>
                        <a:pt x="739" y="728"/>
                        <a:pt x="904" y="728"/>
                      </a:cubicBezTo>
                      <a:cubicBezTo>
                        <a:pt x="917" y="728"/>
                        <a:pt x="930" y="717"/>
                        <a:pt x="938" y="706"/>
                      </a:cubicBezTo>
                      <a:cubicBezTo>
                        <a:pt x="946" y="695"/>
                        <a:pt x="948" y="680"/>
                        <a:pt x="943" y="667"/>
                      </a:cubicBezTo>
                      <a:cubicBezTo>
                        <a:pt x="943" y="667"/>
                        <a:pt x="665" y="24"/>
                        <a:pt x="658" y="0"/>
                      </a:cubicBezTo>
                      <a:close/>
                    </a:path>
                  </a:pathLst>
                </a:custGeom>
                <a:noFill/>
                <a:ln cap="flat" w="60325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2" name="Freeform 55"/>
                <p:cNvSpPr>
                  <a:spLocks noEditPoints="1"/>
                </p:cNvSpPr>
                <p:nvPr/>
              </p:nvSpPr>
              <p:spPr bwMode="auto">
                <a:xfrm>
                  <a:off x="7317842" y="2012650"/>
                  <a:ext cx="92359" cy="94579"/>
                </a:xfrm>
                <a:custGeom>
                  <a:gdLst>
                    <a:gd fmla="*/ 72 w 88" name="T0"/>
                    <a:gd fmla="*/ 48 h 90" name="T1"/>
                    <a:gd fmla="*/ 84 w 88" name="T2"/>
                    <a:gd fmla="*/ 27 h 90" name="T3"/>
                    <a:gd fmla="*/ 61 w 88" name="T4"/>
                    <a:gd fmla="*/ 22 h 90" name="T5"/>
                    <a:gd fmla="*/ 48 w 88" name="T6"/>
                    <a:gd fmla="*/ 1 h 90" name="T7"/>
                    <a:gd fmla="*/ 32 w 88" name="T8"/>
                    <a:gd fmla="*/ 19 h 90" name="T9"/>
                    <a:gd fmla="*/ 8 w 88" name="T10"/>
                    <a:gd fmla="*/ 19 h 90" name="T11"/>
                    <a:gd fmla="*/ 15 w 88" name="T12"/>
                    <a:gd fmla="*/ 42 h 90" name="T13"/>
                    <a:gd fmla="*/ 3 w 88" name="T14"/>
                    <a:gd fmla="*/ 63 h 90" name="T15"/>
                    <a:gd fmla="*/ 27 w 88" name="T16"/>
                    <a:gd fmla="*/ 68 h 90" name="T17"/>
                    <a:gd fmla="*/ 39 w 88" name="T18"/>
                    <a:gd fmla="*/ 89 h 90" name="T19"/>
                    <a:gd fmla="*/ 55 w 88" name="T20"/>
                    <a:gd fmla="*/ 71 h 90" name="T21"/>
                    <a:gd fmla="*/ 80 w 88" name="T22"/>
                    <a:gd fmla="*/ 71 h 90" name="T23"/>
                    <a:gd fmla="*/ 72 w 88" name="T24"/>
                    <a:gd fmla="*/ 48 h 90" name="T25"/>
                    <a:gd fmla="*/ 40 w 88" name="T26"/>
                    <a:gd fmla="*/ 50 h 90" name="T27"/>
                    <a:gd fmla="*/ 39 w 88" name="T28"/>
                    <a:gd fmla="*/ 46 h 90" name="T29"/>
                    <a:gd fmla="*/ 38 w 88" name="T30"/>
                    <a:gd fmla="*/ 44 h 90" name="T31"/>
                    <a:gd fmla="*/ 40 w 88" name="T32"/>
                    <a:gd fmla="*/ 42 h 90" name="T33"/>
                    <a:gd fmla="*/ 41 w 88" name="T34"/>
                    <a:gd fmla="*/ 40 h 90" name="T35"/>
                    <a:gd fmla="*/ 45 w 88" name="T36"/>
                    <a:gd fmla="*/ 40 h 90" name="T37"/>
                    <a:gd fmla="*/ 47 w 88" name="T38"/>
                    <a:gd fmla="*/ 40 h 90" name="T39"/>
                    <a:gd fmla="*/ 48 w 88" name="T40"/>
                    <a:gd fmla="*/ 43 h 90" name="T41"/>
                    <a:gd fmla="*/ 49 w 88" name="T42"/>
                    <a:gd fmla="*/ 46 h 90" name="T43"/>
                    <a:gd fmla="*/ 47 w 88" name="T44"/>
                    <a:gd fmla="*/ 48 h 90" name="T45"/>
                    <a:gd fmla="*/ 46 w 88" name="T46"/>
                    <a:gd fmla="*/ 50 h 90" name="T47"/>
                    <a:gd fmla="*/ 43 w 88" name="T48"/>
                    <a:gd fmla="*/ 49 h 90" name="T49"/>
                    <a:gd fmla="*/ 40 w 88" name="T50"/>
                    <a:gd fmla="*/ 50 h 90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90" w="88">
                      <a:moveTo>
                        <a:pt x="72" y="48"/>
                      </a:moveTo>
                      <a:cubicBezTo>
                        <a:pt x="82" y="44"/>
                        <a:pt x="88" y="34"/>
                        <a:pt x="84" y="27"/>
                      </a:cubicBezTo>
                      <a:cubicBezTo>
                        <a:pt x="81" y="20"/>
                        <a:pt x="71" y="18"/>
                        <a:pt x="61" y="22"/>
                      </a:cubicBezTo>
                      <a:cubicBezTo>
                        <a:pt x="62" y="11"/>
                        <a:pt x="56" y="2"/>
                        <a:pt x="48" y="1"/>
                      </a:cubicBezTo>
                      <a:cubicBezTo>
                        <a:pt x="41" y="0"/>
                        <a:pt x="33" y="8"/>
                        <a:pt x="32" y="19"/>
                      </a:cubicBezTo>
                      <a:cubicBezTo>
                        <a:pt x="23" y="12"/>
                        <a:pt x="12" y="12"/>
                        <a:pt x="8" y="19"/>
                      </a:cubicBezTo>
                      <a:cubicBezTo>
                        <a:pt x="3" y="25"/>
                        <a:pt x="7" y="35"/>
                        <a:pt x="15" y="42"/>
                      </a:cubicBezTo>
                      <a:cubicBezTo>
                        <a:pt x="5" y="46"/>
                        <a:pt x="0" y="56"/>
                        <a:pt x="3" y="63"/>
                      </a:cubicBezTo>
                      <a:cubicBezTo>
                        <a:pt x="6" y="70"/>
                        <a:pt x="17" y="72"/>
                        <a:pt x="27" y="68"/>
                      </a:cubicBezTo>
                      <a:cubicBezTo>
                        <a:pt x="26" y="79"/>
                        <a:pt x="31" y="88"/>
                        <a:pt x="39" y="89"/>
                      </a:cubicBezTo>
                      <a:cubicBezTo>
                        <a:pt x="47" y="90"/>
                        <a:pt x="54" y="82"/>
                        <a:pt x="55" y="71"/>
                      </a:cubicBezTo>
                      <a:cubicBezTo>
                        <a:pt x="64" y="78"/>
                        <a:pt x="75" y="77"/>
                        <a:pt x="80" y="71"/>
                      </a:cubicBezTo>
                      <a:cubicBezTo>
                        <a:pt x="84" y="65"/>
                        <a:pt x="81" y="55"/>
                        <a:pt x="72" y="48"/>
                      </a:cubicBezTo>
                      <a:close/>
                      <a:moveTo>
                        <a:pt x="40" y="50"/>
                      </a:moveTo>
                      <a:cubicBezTo>
                        <a:pt x="40" y="49"/>
                        <a:pt x="40" y="47"/>
                        <a:pt x="39" y="46"/>
                      </a:cubicBezTo>
                      <a:cubicBezTo>
                        <a:pt x="39" y="46"/>
                        <a:pt x="38" y="45"/>
                        <a:pt x="38" y="44"/>
                      </a:cubicBezTo>
                      <a:cubicBezTo>
                        <a:pt x="39" y="44"/>
                        <a:pt x="39" y="43"/>
                        <a:pt x="40" y="42"/>
                      </a:cubicBezTo>
                      <a:cubicBezTo>
                        <a:pt x="41" y="41"/>
                        <a:pt x="41" y="40"/>
                        <a:pt x="41" y="40"/>
                      </a:cubicBezTo>
                      <a:cubicBezTo>
                        <a:pt x="42" y="40"/>
                        <a:pt x="43" y="40"/>
                        <a:pt x="45" y="40"/>
                      </a:cubicBezTo>
                      <a:cubicBezTo>
                        <a:pt x="45" y="40"/>
                        <a:pt x="46" y="40"/>
                        <a:pt x="47" y="40"/>
                      </a:cubicBezTo>
                      <a:cubicBezTo>
                        <a:pt x="47" y="41"/>
                        <a:pt x="48" y="42"/>
                        <a:pt x="48" y="43"/>
                      </a:cubicBezTo>
                      <a:cubicBezTo>
                        <a:pt x="48" y="44"/>
                        <a:pt x="49" y="45"/>
                        <a:pt x="49" y="46"/>
                      </a:cubicBezTo>
                      <a:cubicBezTo>
                        <a:pt x="49" y="46"/>
                        <a:pt x="48" y="47"/>
                        <a:pt x="47" y="48"/>
                      </a:cubicBezTo>
                      <a:cubicBezTo>
                        <a:pt x="47" y="49"/>
                        <a:pt x="46" y="50"/>
                        <a:pt x="46" y="50"/>
                      </a:cubicBezTo>
                      <a:cubicBezTo>
                        <a:pt x="45" y="50"/>
                        <a:pt x="44" y="50"/>
                        <a:pt x="43" y="49"/>
                      </a:cubicBezTo>
                      <a:cubicBezTo>
                        <a:pt x="42" y="49"/>
                        <a:pt x="41" y="49"/>
                        <a:pt x="40" y="50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cap="flat" w="30163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3" name="Freeform 56"/>
                <p:cNvSpPr/>
                <p:nvPr/>
              </p:nvSpPr>
              <p:spPr bwMode="auto">
                <a:xfrm>
                  <a:off x="7349368" y="2045065"/>
                  <a:ext cx="28418" cy="29750"/>
                </a:xfrm>
                <a:custGeom>
                  <a:gdLst>
                    <a:gd fmla="*/ 27 w 27" name="T0"/>
                    <a:gd fmla="*/ 15 h 28" name="T1"/>
                    <a:gd fmla="*/ 12 w 27" name="T2"/>
                    <a:gd fmla="*/ 27 h 28" name="T3"/>
                    <a:gd fmla="*/ 1 w 27" name="T4"/>
                    <a:gd fmla="*/ 13 h 28" name="T5"/>
                    <a:gd fmla="*/ 15 w 27" name="T6"/>
                    <a:gd fmla="*/ 1 h 28" name="T7"/>
                    <a:gd fmla="*/ 27 w 27" name="T8"/>
                    <a:gd fmla="*/ 15 h 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8" w="27">
                      <a:moveTo>
                        <a:pt x="27" y="15"/>
                      </a:moveTo>
                      <a:cubicBezTo>
                        <a:pt x="26" y="22"/>
                        <a:pt x="20" y="28"/>
                        <a:pt x="12" y="27"/>
                      </a:cubicBezTo>
                      <a:cubicBezTo>
                        <a:pt x="5" y="26"/>
                        <a:pt x="0" y="20"/>
                        <a:pt x="1" y="13"/>
                      </a:cubicBezTo>
                      <a:cubicBezTo>
                        <a:pt x="1" y="6"/>
                        <a:pt x="8" y="0"/>
                        <a:pt x="15" y="1"/>
                      </a:cubicBezTo>
                      <a:cubicBezTo>
                        <a:pt x="22" y="2"/>
                        <a:pt x="27" y="8"/>
                        <a:pt x="27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30163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4" name="Freeform 57"/>
                <p:cNvSpPr>
                  <a:spLocks noEditPoints="1"/>
                </p:cNvSpPr>
                <p:nvPr/>
              </p:nvSpPr>
              <p:spPr bwMode="auto">
                <a:xfrm>
                  <a:off x="7666851" y="2021087"/>
                  <a:ext cx="92359" cy="94579"/>
                </a:xfrm>
                <a:custGeom>
                  <a:gdLst>
                    <a:gd fmla="*/ 72 w 88" name="T0"/>
                    <a:gd fmla="*/ 48 h 90" name="T1"/>
                    <a:gd fmla="*/ 84 w 88" name="T2"/>
                    <a:gd fmla="*/ 27 h 90" name="T3"/>
                    <a:gd fmla="*/ 61 w 88" name="T4"/>
                    <a:gd fmla="*/ 22 h 90" name="T5"/>
                    <a:gd fmla="*/ 48 w 88" name="T6"/>
                    <a:gd fmla="*/ 1 h 90" name="T7"/>
                    <a:gd fmla="*/ 32 w 88" name="T8"/>
                    <a:gd fmla="*/ 19 h 90" name="T9"/>
                    <a:gd fmla="*/ 8 w 88" name="T10"/>
                    <a:gd fmla="*/ 19 h 90" name="T11"/>
                    <a:gd fmla="*/ 15 w 88" name="T12"/>
                    <a:gd fmla="*/ 42 h 90" name="T13"/>
                    <a:gd fmla="*/ 3 w 88" name="T14"/>
                    <a:gd fmla="*/ 63 h 90" name="T15"/>
                    <a:gd fmla="*/ 27 w 88" name="T16"/>
                    <a:gd fmla="*/ 68 h 90" name="T17"/>
                    <a:gd fmla="*/ 39 w 88" name="T18"/>
                    <a:gd fmla="*/ 89 h 90" name="T19"/>
                    <a:gd fmla="*/ 55 w 88" name="T20"/>
                    <a:gd fmla="*/ 71 h 90" name="T21"/>
                    <a:gd fmla="*/ 80 w 88" name="T22"/>
                    <a:gd fmla="*/ 71 h 90" name="T23"/>
                    <a:gd fmla="*/ 72 w 88" name="T24"/>
                    <a:gd fmla="*/ 48 h 90" name="T25"/>
                    <a:gd fmla="*/ 40 w 88" name="T26"/>
                    <a:gd fmla="*/ 50 h 90" name="T27"/>
                    <a:gd fmla="*/ 39 w 88" name="T28"/>
                    <a:gd fmla="*/ 46 h 90" name="T29"/>
                    <a:gd fmla="*/ 38 w 88" name="T30"/>
                    <a:gd fmla="*/ 44 h 90" name="T31"/>
                    <a:gd fmla="*/ 40 w 88" name="T32"/>
                    <a:gd fmla="*/ 42 h 90" name="T33"/>
                    <a:gd fmla="*/ 41 w 88" name="T34"/>
                    <a:gd fmla="*/ 40 h 90" name="T35"/>
                    <a:gd fmla="*/ 45 w 88" name="T36"/>
                    <a:gd fmla="*/ 40 h 90" name="T37"/>
                    <a:gd fmla="*/ 47 w 88" name="T38"/>
                    <a:gd fmla="*/ 40 h 90" name="T39"/>
                    <a:gd fmla="*/ 48 w 88" name="T40"/>
                    <a:gd fmla="*/ 43 h 90" name="T41"/>
                    <a:gd fmla="*/ 49 w 88" name="T42"/>
                    <a:gd fmla="*/ 46 h 90" name="T43"/>
                    <a:gd fmla="*/ 47 w 88" name="T44"/>
                    <a:gd fmla="*/ 48 h 90" name="T45"/>
                    <a:gd fmla="*/ 46 w 88" name="T46"/>
                    <a:gd fmla="*/ 50 h 90" name="T47"/>
                    <a:gd fmla="*/ 43 w 88" name="T48"/>
                    <a:gd fmla="*/ 49 h 90" name="T49"/>
                    <a:gd fmla="*/ 40 w 88" name="T50"/>
                    <a:gd fmla="*/ 50 h 90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90" w="88">
                      <a:moveTo>
                        <a:pt x="72" y="48"/>
                      </a:moveTo>
                      <a:cubicBezTo>
                        <a:pt x="82" y="44"/>
                        <a:pt x="88" y="34"/>
                        <a:pt x="84" y="27"/>
                      </a:cubicBezTo>
                      <a:cubicBezTo>
                        <a:pt x="81" y="20"/>
                        <a:pt x="71" y="18"/>
                        <a:pt x="61" y="22"/>
                      </a:cubicBezTo>
                      <a:cubicBezTo>
                        <a:pt x="62" y="11"/>
                        <a:pt x="56" y="2"/>
                        <a:pt x="48" y="1"/>
                      </a:cubicBezTo>
                      <a:cubicBezTo>
                        <a:pt x="41" y="0"/>
                        <a:pt x="33" y="8"/>
                        <a:pt x="32" y="19"/>
                      </a:cubicBezTo>
                      <a:cubicBezTo>
                        <a:pt x="23" y="12"/>
                        <a:pt x="12" y="12"/>
                        <a:pt x="8" y="19"/>
                      </a:cubicBezTo>
                      <a:cubicBezTo>
                        <a:pt x="3" y="25"/>
                        <a:pt x="7" y="35"/>
                        <a:pt x="15" y="42"/>
                      </a:cubicBezTo>
                      <a:cubicBezTo>
                        <a:pt x="5" y="46"/>
                        <a:pt x="0" y="56"/>
                        <a:pt x="3" y="63"/>
                      </a:cubicBezTo>
                      <a:cubicBezTo>
                        <a:pt x="6" y="70"/>
                        <a:pt x="17" y="72"/>
                        <a:pt x="27" y="68"/>
                      </a:cubicBezTo>
                      <a:cubicBezTo>
                        <a:pt x="26" y="79"/>
                        <a:pt x="31" y="88"/>
                        <a:pt x="39" y="89"/>
                      </a:cubicBezTo>
                      <a:cubicBezTo>
                        <a:pt x="47" y="90"/>
                        <a:pt x="54" y="82"/>
                        <a:pt x="55" y="71"/>
                      </a:cubicBezTo>
                      <a:cubicBezTo>
                        <a:pt x="64" y="78"/>
                        <a:pt x="75" y="77"/>
                        <a:pt x="80" y="71"/>
                      </a:cubicBezTo>
                      <a:cubicBezTo>
                        <a:pt x="84" y="65"/>
                        <a:pt x="81" y="55"/>
                        <a:pt x="72" y="48"/>
                      </a:cubicBezTo>
                      <a:close/>
                      <a:moveTo>
                        <a:pt x="40" y="50"/>
                      </a:moveTo>
                      <a:cubicBezTo>
                        <a:pt x="40" y="49"/>
                        <a:pt x="40" y="47"/>
                        <a:pt x="39" y="46"/>
                      </a:cubicBezTo>
                      <a:cubicBezTo>
                        <a:pt x="39" y="46"/>
                        <a:pt x="38" y="45"/>
                        <a:pt x="38" y="44"/>
                      </a:cubicBezTo>
                      <a:cubicBezTo>
                        <a:pt x="39" y="44"/>
                        <a:pt x="39" y="43"/>
                        <a:pt x="40" y="42"/>
                      </a:cubicBezTo>
                      <a:cubicBezTo>
                        <a:pt x="41" y="41"/>
                        <a:pt x="41" y="40"/>
                        <a:pt x="41" y="40"/>
                      </a:cubicBezTo>
                      <a:cubicBezTo>
                        <a:pt x="42" y="40"/>
                        <a:pt x="43" y="40"/>
                        <a:pt x="45" y="40"/>
                      </a:cubicBezTo>
                      <a:cubicBezTo>
                        <a:pt x="45" y="40"/>
                        <a:pt x="46" y="40"/>
                        <a:pt x="47" y="40"/>
                      </a:cubicBezTo>
                      <a:cubicBezTo>
                        <a:pt x="47" y="41"/>
                        <a:pt x="48" y="42"/>
                        <a:pt x="48" y="43"/>
                      </a:cubicBezTo>
                      <a:cubicBezTo>
                        <a:pt x="48" y="44"/>
                        <a:pt x="49" y="45"/>
                        <a:pt x="49" y="46"/>
                      </a:cubicBezTo>
                      <a:cubicBezTo>
                        <a:pt x="49" y="46"/>
                        <a:pt x="48" y="47"/>
                        <a:pt x="47" y="48"/>
                      </a:cubicBezTo>
                      <a:cubicBezTo>
                        <a:pt x="47" y="49"/>
                        <a:pt x="46" y="50"/>
                        <a:pt x="46" y="50"/>
                      </a:cubicBezTo>
                      <a:cubicBezTo>
                        <a:pt x="45" y="50"/>
                        <a:pt x="44" y="50"/>
                        <a:pt x="43" y="49"/>
                      </a:cubicBezTo>
                      <a:cubicBezTo>
                        <a:pt x="42" y="49"/>
                        <a:pt x="41" y="49"/>
                        <a:pt x="40" y="50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cap="flat" w="30163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5" name="Freeform 58"/>
                <p:cNvSpPr/>
                <p:nvPr/>
              </p:nvSpPr>
              <p:spPr bwMode="auto">
                <a:xfrm>
                  <a:off x="7698377" y="2053501"/>
                  <a:ext cx="28418" cy="29750"/>
                </a:xfrm>
                <a:custGeom>
                  <a:gdLst>
                    <a:gd fmla="*/ 27 w 27" name="T0"/>
                    <a:gd fmla="*/ 15 h 28" name="T1"/>
                    <a:gd fmla="*/ 12 w 27" name="T2"/>
                    <a:gd fmla="*/ 27 h 28" name="T3"/>
                    <a:gd fmla="*/ 1 w 27" name="T4"/>
                    <a:gd fmla="*/ 13 h 28" name="T5"/>
                    <a:gd fmla="*/ 15 w 27" name="T6"/>
                    <a:gd fmla="*/ 1 h 28" name="T7"/>
                    <a:gd fmla="*/ 27 w 27" name="T8"/>
                    <a:gd fmla="*/ 15 h 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8" w="27">
                      <a:moveTo>
                        <a:pt x="27" y="15"/>
                      </a:moveTo>
                      <a:cubicBezTo>
                        <a:pt x="26" y="22"/>
                        <a:pt x="20" y="28"/>
                        <a:pt x="12" y="27"/>
                      </a:cubicBezTo>
                      <a:cubicBezTo>
                        <a:pt x="5" y="26"/>
                        <a:pt x="0" y="20"/>
                        <a:pt x="1" y="13"/>
                      </a:cubicBezTo>
                      <a:cubicBezTo>
                        <a:pt x="1" y="6"/>
                        <a:pt x="8" y="0"/>
                        <a:pt x="15" y="1"/>
                      </a:cubicBezTo>
                      <a:cubicBezTo>
                        <a:pt x="22" y="2"/>
                        <a:pt x="27" y="8"/>
                        <a:pt x="27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30163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6" name="Freeform 59"/>
                <p:cNvSpPr>
                  <a:spLocks noEditPoints="1"/>
                </p:cNvSpPr>
                <p:nvPr/>
              </p:nvSpPr>
              <p:spPr bwMode="auto">
                <a:xfrm>
                  <a:off x="7427074" y="2033520"/>
                  <a:ext cx="92359" cy="94579"/>
                </a:xfrm>
                <a:custGeom>
                  <a:gdLst>
                    <a:gd fmla="*/ 72 w 88" name="T0"/>
                    <a:gd fmla="*/ 48 h 90" name="T1"/>
                    <a:gd fmla="*/ 84 w 88" name="T2"/>
                    <a:gd fmla="*/ 27 h 90" name="T3"/>
                    <a:gd fmla="*/ 61 w 88" name="T4"/>
                    <a:gd fmla="*/ 22 h 90" name="T5"/>
                    <a:gd fmla="*/ 48 w 88" name="T6"/>
                    <a:gd fmla="*/ 1 h 90" name="T7"/>
                    <a:gd fmla="*/ 32 w 88" name="T8"/>
                    <a:gd fmla="*/ 19 h 90" name="T9"/>
                    <a:gd fmla="*/ 8 w 88" name="T10"/>
                    <a:gd fmla="*/ 19 h 90" name="T11"/>
                    <a:gd fmla="*/ 15 w 88" name="T12"/>
                    <a:gd fmla="*/ 42 h 90" name="T13"/>
                    <a:gd fmla="*/ 3 w 88" name="T14"/>
                    <a:gd fmla="*/ 63 h 90" name="T15"/>
                    <a:gd fmla="*/ 27 w 88" name="T16"/>
                    <a:gd fmla="*/ 68 h 90" name="T17"/>
                    <a:gd fmla="*/ 39 w 88" name="T18"/>
                    <a:gd fmla="*/ 89 h 90" name="T19"/>
                    <a:gd fmla="*/ 55 w 88" name="T20"/>
                    <a:gd fmla="*/ 71 h 90" name="T21"/>
                    <a:gd fmla="*/ 80 w 88" name="T22"/>
                    <a:gd fmla="*/ 71 h 90" name="T23"/>
                    <a:gd fmla="*/ 72 w 88" name="T24"/>
                    <a:gd fmla="*/ 48 h 90" name="T25"/>
                    <a:gd fmla="*/ 40 w 88" name="T26"/>
                    <a:gd fmla="*/ 50 h 90" name="T27"/>
                    <a:gd fmla="*/ 39 w 88" name="T28"/>
                    <a:gd fmla="*/ 46 h 90" name="T29"/>
                    <a:gd fmla="*/ 38 w 88" name="T30"/>
                    <a:gd fmla="*/ 44 h 90" name="T31"/>
                    <a:gd fmla="*/ 40 w 88" name="T32"/>
                    <a:gd fmla="*/ 42 h 90" name="T33"/>
                    <a:gd fmla="*/ 41 w 88" name="T34"/>
                    <a:gd fmla="*/ 40 h 90" name="T35"/>
                    <a:gd fmla="*/ 45 w 88" name="T36"/>
                    <a:gd fmla="*/ 40 h 90" name="T37"/>
                    <a:gd fmla="*/ 47 w 88" name="T38"/>
                    <a:gd fmla="*/ 40 h 90" name="T39"/>
                    <a:gd fmla="*/ 48 w 88" name="T40"/>
                    <a:gd fmla="*/ 43 h 90" name="T41"/>
                    <a:gd fmla="*/ 49 w 88" name="T42"/>
                    <a:gd fmla="*/ 46 h 90" name="T43"/>
                    <a:gd fmla="*/ 47 w 88" name="T44"/>
                    <a:gd fmla="*/ 48 h 90" name="T45"/>
                    <a:gd fmla="*/ 46 w 88" name="T46"/>
                    <a:gd fmla="*/ 50 h 90" name="T47"/>
                    <a:gd fmla="*/ 43 w 88" name="T48"/>
                    <a:gd fmla="*/ 49 h 90" name="T49"/>
                    <a:gd fmla="*/ 40 w 88" name="T50"/>
                    <a:gd fmla="*/ 50 h 90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90" w="88">
                      <a:moveTo>
                        <a:pt x="72" y="48"/>
                      </a:moveTo>
                      <a:cubicBezTo>
                        <a:pt x="82" y="44"/>
                        <a:pt x="88" y="34"/>
                        <a:pt x="84" y="27"/>
                      </a:cubicBezTo>
                      <a:cubicBezTo>
                        <a:pt x="81" y="20"/>
                        <a:pt x="71" y="18"/>
                        <a:pt x="61" y="22"/>
                      </a:cubicBezTo>
                      <a:cubicBezTo>
                        <a:pt x="62" y="11"/>
                        <a:pt x="56" y="2"/>
                        <a:pt x="48" y="1"/>
                      </a:cubicBezTo>
                      <a:cubicBezTo>
                        <a:pt x="41" y="0"/>
                        <a:pt x="33" y="8"/>
                        <a:pt x="32" y="19"/>
                      </a:cubicBezTo>
                      <a:cubicBezTo>
                        <a:pt x="23" y="12"/>
                        <a:pt x="12" y="12"/>
                        <a:pt x="8" y="19"/>
                      </a:cubicBezTo>
                      <a:cubicBezTo>
                        <a:pt x="3" y="25"/>
                        <a:pt x="7" y="35"/>
                        <a:pt x="15" y="42"/>
                      </a:cubicBezTo>
                      <a:cubicBezTo>
                        <a:pt x="5" y="46"/>
                        <a:pt x="0" y="56"/>
                        <a:pt x="3" y="63"/>
                      </a:cubicBezTo>
                      <a:cubicBezTo>
                        <a:pt x="6" y="70"/>
                        <a:pt x="17" y="72"/>
                        <a:pt x="27" y="68"/>
                      </a:cubicBezTo>
                      <a:cubicBezTo>
                        <a:pt x="26" y="79"/>
                        <a:pt x="31" y="88"/>
                        <a:pt x="39" y="89"/>
                      </a:cubicBezTo>
                      <a:cubicBezTo>
                        <a:pt x="47" y="90"/>
                        <a:pt x="54" y="82"/>
                        <a:pt x="55" y="71"/>
                      </a:cubicBezTo>
                      <a:cubicBezTo>
                        <a:pt x="64" y="78"/>
                        <a:pt x="75" y="77"/>
                        <a:pt x="80" y="71"/>
                      </a:cubicBezTo>
                      <a:cubicBezTo>
                        <a:pt x="84" y="65"/>
                        <a:pt x="81" y="55"/>
                        <a:pt x="72" y="48"/>
                      </a:cubicBezTo>
                      <a:close/>
                      <a:moveTo>
                        <a:pt x="40" y="50"/>
                      </a:moveTo>
                      <a:cubicBezTo>
                        <a:pt x="40" y="49"/>
                        <a:pt x="40" y="47"/>
                        <a:pt x="39" y="46"/>
                      </a:cubicBezTo>
                      <a:cubicBezTo>
                        <a:pt x="39" y="46"/>
                        <a:pt x="38" y="45"/>
                        <a:pt x="38" y="44"/>
                      </a:cubicBezTo>
                      <a:cubicBezTo>
                        <a:pt x="39" y="44"/>
                        <a:pt x="39" y="43"/>
                        <a:pt x="40" y="42"/>
                      </a:cubicBezTo>
                      <a:cubicBezTo>
                        <a:pt x="41" y="41"/>
                        <a:pt x="41" y="40"/>
                        <a:pt x="41" y="40"/>
                      </a:cubicBezTo>
                      <a:cubicBezTo>
                        <a:pt x="42" y="40"/>
                        <a:pt x="43" y="40"/>
                        <a:pt x="45" y="40"/>
                      </a:cubicBezTo>
                      <a:cubicBezTo>
                        <a:pt x="45" y="40"/>
                        <a:pt x="46" y="40"/>
                        <a:pt x="47" y="40"/>
                      </a:cubicBezTo>
                      <a:cubicBezTo>
                        <a:pt x="47" y="41"/>
                        <a:pt x="48" y="42"/>
                        <a:pt x="48" y="43"/>
                      </a:cubicBezTo>
                      <a:cubicBezTo>
                        <a:pt x="48" y="44"/>
                        <a:pt x="49" y="45"/>
                        <a:pt x="49" y="46"/>
                      </a:cubicBezTo>
                      <a:cubicBezTo>
                        <a:pt x="49" y="46"/>
                        <a:pt x="48" y="47"/>
                        <a:pt x="47" y="48"/>
                      </a:cubicBezTo>
                      <a:cubicBezTo>
                        <a:pt x="47" y="49"/>
                        <a:pt x="46" y="50"/>
                        <a:pt x="46" y="50"/>
                      </a:cubicBezTo>
                      <a:cubicBezTo>
                        <a:pt x="45" y="50"/>
                        <a:pt x="44" y="50"/>
                        <a:pt x="43" y="49"/>
                      </a:cubicBezTo>
                      <a:cubicBezTo>
                        <a:pt x="42" y="49"/>
                        <a:pt x="41" y="49"/>
                        <a:pt x="40" y="50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cap="flat" w="30163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7" name="Freeform 60"/>
                <p:cNvSpPr/>
                <p:nvPr/>
              </p:nvSpPr>
              <p:spPr bwMode="auto">
                <a:xfrm>
                  <a:off x="7458600" y="2066378"/>
                  <a:ext cx="28418" cy="29306"/>
                </a:xfrm>
                <a:custGeom>
                  <a:gdLst>
                    <a:gd fmla="*/ 27 w 27" name="T0"/>
                    <a:gd fmla="*/ 15 h 28" name="T1"/>
                    <a:gd fmla="*/ 12 w 27" name="T2"/>
                    <a:gd fmla="*/ 27 h 28" name="T3"/>
                    <a:gd fmla="*/ 1 w 27" name="T4"/>
                    <a:gd fmla="*/ 13 h 28" name="T5"/>
                    <a:gd fmla="*/ 15 w 27" name="T6"/>
                    <a:gd fmla="*/ 1 h 28" name="T7"/>
                    <a:gd fmla="*/ 27 w 27" name="T8"/>
                    <a:gd fmla="*/ 15 h 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8" w="27">
                      <a:moveTo>
                        <a:pt x="27" y="15"/>
                      </a:moveTo>
                      <a:cubicBezTo>
                        <a:pt x="26" y="22"/>
                        <a:pt x="20" y="28"/>
                        <a:pt x="12" y="27"/>
                      </a:cubicBezTo>
                      <a:cubicBezTo>
                        <a:pt x="5" y="26"/>
                        <a:pt x="0" y="20"/>
                        <a:pt x="1" y="13"/>
                      </a:cubicBezTo>
                      <a:cubicBezTo>
                        <a:pt x="1" y="6"/>
                        <a:pt x="8" y="0"/>
                        <a:pt x="15" y="1"/>
                      </a:cubicBezTo>
                      <a:cubicBezTo>
                        <a:pt x="22" y="2"/>
                        <a:pt x="27" y="8"/>
                        <a:pt x="27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30163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8" name="Freeform 61"/>
                <p:cNvSpPr>
                  <a:spLocks noEditPoints="1"/>
                </p:cNvSpPr>
                <p:nvPr/>
              </p:nvSpPr>
              <p:spPr bwMode="auto">
                <a:xfrm>
                  <a:off x="7557175" y="2037960"/>
                  <a:ext cx="92803" cy="94579"/>
                </a:xfrm>
                <a:custGeom>
                  <a:gdLst>
                    <a:gd fmla="*/ 72 w 88" name="T0"/>
                    <a:gd fmla="*/ 48 h 90" name="T1"/>
                    <a:gd fmla="*/ 84 w 88" name="T2"/>
                    <a:gd fmla="*/ 27 h 90" name="T3"/>
                    <a:gd fmla="*/ 61 w 88" name="T4"/>
                    <a:gd fmla="*/ 22 h 90" name="T5"/>
                    <a:gd fmla="*/ 48 w 88" name="T6"/>
                    <a:gd fmla="*/ 1 h 90" name="T7"/>
                    <a:gd fmla="*/ 32 w 88" name="T8"/>
                    <a:gd fmla="*/ 19 h 90" name="T9"/>
                    <a:gd fmla="*/ 8 w 88" name="T10"/>
                    <a:gd fmla="*/ 19 h 90" name="T11"/>
                    <a:gd fmla="*/ 15 w 88" name="T12"/>
                    <a:gd fmla="*/ 42 h 90" name="T13"/>
                    <a:gd fmla="*/ 3 w 88" name="T14"/>
                    <a:gd fmla="*/ 63 h 90" name="T15"/>
                    <a:gd fmla="*/ 27 w 88" name="T16"/>
                    <a:gd fmla="*/ 68 h 90" name="T17"/>
                    <a:gd fmla="*/ 39 w 88" name="T18"/>
                    <a:gd fmla="*/ 89 h 90" name="T19"/>
                    <a:gd fmla="*/ 55 w 88" name="T20"/>
                    <a:gd fmla="*/ 71 h 90" name="T21"/>
                    <a:gd fmla="*/ 80 w 88" name="T22"/>
                    <a:gd fmla="*/ 71 h 90" name="T23"/>
                    <a:gd fmla="*/ 72 w 88" name="T24"/>
                    <a:gd fmla="*/ 48 h 90" name="T25"/>
                    <a:gd fmla="*/ 40 w 88" name="T26"/>
                    <a:gd fmla="*/ 50 h 90" name="T27"/>
                    <a:gd fmla="*/ 39 w 88" name="T28"/>
                    <a:gd fmla="*/ 46 h 90" name="T29"/>
                    <a:gd fmla="*/ 38 w 88" name="T30"/>
                    <a:gd fmla="*/ 44 h 90" name="T31"/>
                    <a:gd fmla="*/ 40 w 88" name="T32"/>
                    <a:gd fmla="*/ 42 h 90" name="T33"/>
                    <a:gd fmla="*/ 41 w 88" name="T34"/>
                    <a:gd fmla="*/ 40 h 90" name="T35"/>
                    <a:gd fmla="*/ 45 w 88" name="T36"/>
                    <a:gd fmla="*/ 40 h 90" name="T37"/>
                    <a:gd fmla="*/ 47 w 88" name="T38"/>
                    <a:gd fmla="*/ 40 h 90" name="T39"/>
                    <a:gd fmla="*/ 48 w 88" name="T40"/>
                    <a:gd fmla="*/ 43 h 90" name="T41"/>
                    <a:gd fmla="*/ 49 w 88" name="T42"/>
                    <a:gd fmla="*/ 46 h 90" name="T43"/>
                    <a:gd fmla="*/ 47 w 88" name="T44"/>
                    <a:gd fmla="*/ 48 h 90" name="T45"/>
                    <a:gd fmla="*/ 46 w 88" name="T46"/>
                    <a:gd fmla="*/ 50 h 90" name="T47"/>
                    <a:gd fmla="*/ 43 w 88" name="T48"/>
                    <a:gd fmla="*/ 49 h 90" name="T49"/>
                    <a:gd fmla="*/ 40 w 88" name="T50"/>
                    <a:gd fmla="*/ 50 h 90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90" w="88">
                      <a:moveTo>
                        <a:pt x="72" y="48"/>
                      </a:moveTo>
                      <a:cubicBezTo>
                        <a:pt x="82" y="44"/>
                        <a:pt x="88" y="34"/>
                        <a:pt x="84" y="27"/>
                      </a:cubicBezTo>
                      <a:cubicBezTo>
                        <a:pt x="81" y="20"/>
                        <a:pt x="71" y="18"/>
                        <a:pt x="61" y="22"/>
                      </a:cubicBezTo>
                      <a:cubicBezTo>
                        <a:pt x="62" y="11"/>
                        <a:pt x="56" y="2"/>
                        <a:pt x="48" y="1"/>
                      </a:cubicBezTo>
                      <a:cubicBezTo>
                        <a:pt x="41" y="0"/>
                        <a:pt x="33" y="8"/>
                        <a:pt x="32" y="19"/>
                      </a:cubicBezTo>
                      <a:cubicBezTo>
                        <a:pt x="23" y="12"/>
                        <a:pt x="12" y="12"/>
                        <a:pt x="8" y="19"/>
                      </a:cubicBezTo>
                      <a:cubicBezTo>
                        <a:pt x="3" y="25"/>
                        <a:pt x="7" y="35"/>
                        <a:pt x="15" y="42"/>
                      </a:cubicBezTo>
                      <a:cubicBezTo>
                        <a:pt x="5" y="46"/>
                        <a:pt x="0" y="56"/>
                        <a:pt x="3" y="63"/>
                      </a:cubicBezTo>
                      <a:cubicBezTo>
                        <a:pt x="6" y="70"/>
                        <a:pt x="17" y="72"/>
                        <a:pt x="27" y="68"/>
                      </a:cubicBezTo>
                      <a:cubicBezTo>
                        <a:pt x="26" y="79"/>
                        <a:pt x="31" y="88"/>
                        <a:pt x="39" y="89"/>
                      </a:cubicBezTo>
                      <a:cubicBezTo>
                        <a:pt x="47" y="90"/>
                        <a:pt x="54" y="82"/>
                        <a:pt x="55" y="71"/>
                      </a:cubicBezTo>
                      <a:cubicBezTo>
                        <a:pt x="64" y="78"/>
                        <a:pt x="75" y="77"/>
                        <a:pt x="80" y="71"/>
                      </a:cubicBezTo>
                      <a:cubicBezTo>
                        <a:pt x="84" y="65"/>
                        <a:pt x="81" y="55"/>
                        <a:pt x="72" y="48"/>
                      </a:cubicBezTo>
                      <a:close/>
                      <a:moveTo>
                        <a:pt x="40" y="50"/>
                      </a:moveTo>
                      <a:cubicBezTo>
                        <a:pt x="40" y="49"/>
                        <a:pt x="40" y="47"/>
                        <a:pt x="39" y="46"/>
                      </a:cubicBezTo>
                      <a:cubicBezTo>
                        <a:pt x="39" y="46"/>
                        <a:pt x="38" y="45"/>
                        <a:pt x="38" y="44"/>
                      </a:cubicBezTo>
                      <a:cubicBezTo>
                        <a:pt x="39" y="44"/>
                        <a:pt x="39" y="43"/>
                        <a:pt x="40" y="42"/>
                      </a:cubicBezTo>
                      <a:cubicBezTo>
                        <a:pt x="41" y="41"/>
                        <a:pt x="41" y="40"/>
                        <a:pt x="41" y="40"/>
                      </a:cubicBezTo>
                      <a:cubicBezTo>
                        <a:pt x="42" y="40"/>
                        <a:pt x="43" y="40"/>
                        <a:pt x="45" y="40"/>
                      </a:cubicBezTo>
                      <a:cubicBezTo>
                        <a:pt x="45" y="40"/>
                        <a:pt x="46" y="40"/>
                        <a:pt x="47" y="40"/>
                      </a:cubicBezTo>
                      <a:cubicBezTo>
                        <a:pt x="47" y="41"/>
                        <a:pt x="48" y="42"/>
                        <a:pt x="48" y="43"/>
                      </a:cubicBezTo>
                      <a:cubicBezTo>
                        <a:pt x="48" y="44"/>
                        <a:pt x="49" y="45"/>
                        <a:pt x="49" y="46"/>
                      </a:cubicBezTo>
                      <a:cubicBezTo>
                        <a:pt x="49" y="46"/>
                        <a:pt x="48" y="47"/>
                        <a:pt x="47" y="48"/>
                      </a:cubicBezTo>
                      <a:cubicBezTo>
                        <a:pt x="47" y="49"/>
                        <a:pt x="46" y="50"/>
                        <a:pt x="46" y="50"/>
                      </a:cubicBezTo>
                      <a:cubicBezTo>
                        <a:pt x="45" y="50"/>
                        <a:pt x="44" y="50"/>
                        <a:pt x="43" y="49"/>
                      </a:cubicBezTo>
                      <a:cubicBezTo>
                        <a:pt x="42" y="49"/>
                        <a:pt x="41" y="49"/>
                        <a:pt x="40" y="50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cap="flat" w="30163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9" name="Freeform 62"/>
                <p:cNvSpPr/>
                <p:nvPr/>
              </p:nvSpPr>
              <p:spPr bwMode="auto">
                <a:xfrm>
                  <a:off x="7588701" y="2070375"/>
                  <a:ext cx="28418" cy="29306"/>
                </a:xfrm>
                <a:custGeom>
                  <a:gdLst>
                    <a:gd fmla="*/ 27 w 27" name="T0"/>
                    <a:gd fmla="*/ 15 h 28" name="T1"/>
                    <a:gd fmla="*/ 12 w 27" name="T2"/>
                    <a:gd fmla="*/ 27 h 28" name="T3"/>
                    <a:gd fmla="*/ 1 w 27" name="T4"/>
                    <a:gd fmla="*/ 13 h 28" name="T5"/>
                    <a:gd fmla="*/ 15 w 27" name="T6"/>
                    <a:gd fmla="*/ 1 h 28" name="T7"/>
                    <a:gd fmla="*/ 27 w 27" name="T8"/>
                    <a:gd fmla="*/ 15 h 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8" w="27">
                      <a:moveTo>
                        <a:pt x="27" y="15"/>
                      </a:moveTo>
                      <a:cubicBezTo>
                        <a:pt x="26" y="22"/>
                        <a:pt x="20" y="28"/>
                        <a:pt x="12" y="27"/>
                      </a:cubicBezTo>
                      <a:cubicBezTo>
                        <a:pt x="5" y="26"/>
                        <a:pt x="0" y="20"/>
                        <a:pt x="1" y="13"/>
                      </a:cubicBezTo>
                      <a:cubicBezTo>
                        <a:pt x="1" y="6"/>
                        <a:pt x="8" y="0"/>
                        <a:pt x="15" y="1"/>
                      </a:cubicBezTo>
                      <a:cubicBezTo>
                        <a:pt x="22" y="2"/>
                        <a:pt x="27" y="8"/>
                        <a:pt x="27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30163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1341" y="2708803"/>
              <a:ext cx="1549319" cy="1424374"/>
            </a:xfrm>
            <a:prstGeom prst="rect">
              <a:avLst/>
            </a:prstGeom>
          </p:spPr>
        </p:pic>
        <p:sp>
          <p:nvSpPr>
            <p:cNvPr id="81" name="文本框 80"/>
            <p:cNvSpPr txBox="1"/>
            <p:nvPr/>
          </p:nvSpPr>
          <p:spPr>
            <a:xfrm>
              <a:off x="1091295" y="2970207"/>
              <a:ext cx="159991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600">
                  <a:solidFill>
                    <a:srgbClr val="C00000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NAME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9582612" y="2961678"/>
              <a:ext cx="159991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600">
                  <a:solidFill>
                    <a:srgbClr val="C00000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NAME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775075" y="320330"/>
            <a:ext cx="4702176" cy="1055687"/>
            <a:chOff x="3744913" y="442913"/>
            <a:chExt cx="4702176" cy="1055687"/>
          </a:xfrm>
        </p:grpSpPr>
        <p:sp>
          <p:nvSpPr>
            <p:cNvPr id="115" name="AutoShape 3"/>
            <p:cNvSpPr>
              <a:spLocks noChangeArrowheads="1" noChangeAspect="1" noTextEdit="1"/>
            </p:cNvSpPr>
            <p:nvPr/>
          </p:nvSpPr>
          <p:spPr bwMode="auto">
            <a:xfrm>
              <a:off x="3744913" y="442913"/>
              <a:ext cx="4702175" cy="95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5"/>
            <p:cNvSpPr/>
            <p:nvPr/>
          </p:nvSpPr>
          <p:spPr bwMode="auto">
            <a:xfrm>
              <a:off x="7677151" y="508000"/>
              <a:ext cx="769938" cy="744537"/>
            </a:xfrm>
            <a:custGeom>
              <a:gdLst>
                <a:gd fmla="*/ 148 w 205" name="T0"/>
                <a:gd fmla="*/ 0 h 196" name="T1"/>
                <a:gd fmla="*/ 0 w 205" name="T2"/>
                <a:gd fmla="*/ 52 h 196" name="T3"/>
                <a:gd fmla="*/ 42 w 205" name="T4"/>
                <a:gd fmla="*/ 196 h 196" name="T5"/>
                <a:gd fmla="*/ 205 w 205" name="T6"/>
                <a:gd fmla="*/ 138 h 196" name="T7"/>
                <a:gd fmla="*/ 205 w 205" name="T8"/>
                <a:gd fmla="*/ 138 h 196" name="T9"/>
                <a:gd fmla="*/ 103 w 205" name="T10"/>
                <a:gd fmla="*/ 97 h 196" name="T11"/>
                <a:gd fmla="*/ 148 w 205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5">
                  <a:moveTo>
                    <a:pt x="148" y="0"/>
                  </a:moveTo>
                  <a:cubicBezTo>
                    <a:pt x="99" y="20"/>
                    <a:pt x="50" y="37"/>
                    <a:pt x="0" y="52"/>
                  </a:cubicBezTo>
                  <a:cubicBezTo>
                    <a:pt x="14" y="100"/>
                    <a:pt x="28" y="148"/>
                    <a:pt x="42" y="196"/>
                  </a:cubicBezTo>
                  <a:cubicBezTo>
                    <a:pt x="97" y="180"/>
                    <a:pt x="152" y="161"/>
                    <a:pt x="205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170" y="126"/>
                    <a:pt x="136" y="112"/>
                    <a:pt x="103" y="97"/>
                  </a:cubicBezTo>
                  <a:cubicBezTo>
                    <a:pt x="119" y="65"/>
                    <a:pt x="134" y="32"/>
                    <a:pt x="14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6"/>
            <p:cNvSpPr/>
            <p:nvPr/>
          </p:nvSpPr>
          <p:spPr bwMode="auto">
            <a:xfrm>
              <a:off x="7804151" y="1096963"/>
              <a:ext cx="173038" cy="155575"/>
            </a:xfrm>
            <a:custGeom>
              <a:gdLst>
                <a:gd fmla="*/ 0 w 46" name="T0"/>
                <a:gd fmla="*/ 14 h 41" name="T1"/>
                <a:gd fmla="*/ 46 w 46" name="T2"/>
                <a:gd fmla="*/ 0 h 41" name="T3"/>
                <a:gd fmla="*/ 8 w 46" name="T4"/>
                <a:gd fmla="*/ 41 h 41" name="T5"/>
                <a:gd fmla="*/ 0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0" y="14"/>
                  </a:moveTo>
                  <a:cubicBezTo>
                    <a:pt x="16" y="10"/>
                    <a:pt x="31" y="5"/>
                    <a:pt x="46" y="0"/>
                  </a:cubicBezTo>
                  <a:cubicBezTo>
                    <a:pt x="34" y="14"/>
                    <a:pt x="21" y="27"/>
                    <a:pt x="8" y="41"/>
                  </a:cubicBezTo>
                  <a:cubicBezTo>
                    <a:pt x="6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7"/>
            <p:cNvSpPr/>
            <p:nvPr/>
          </p:nvSpPr>
          <p:spPr bwMode="auto">
            <a:xfrm>
              <a:off x="3744913" y="508000"/>
              <a:ext cx="774700" cy="744537"/>
            </a:xfrm>
            <a:custGeom>
              <a:gdLst>
                <a:gd fmla="*/ 58 w 206" name="T0"/>
                <a:gd fmla="*/ 0 h 196" name="T1"/>
                <a:gd fmla="*/ 206 w 206" name="T2"/>
                <a:gd fmla="*/ 52 h 196" name="T3"/>
                <a:gd fmla="*/ 163 w 206" name="T4"/>
                <a:gd fmla="*/ 196 h 196" name="T5"/>
                <a:gd fmla="*/ 0 w 206" name="T6"/>
                <a:gd fmla="*/ 138 h 196" name="T7"/>
                <a:gd fmla="*/ 0 w 206" name="T8"/>
                <a:gd fmla="*/ 138 h 196" name="T9"/>
                <a:gd fmla="*/ 103 w 206" name="T10"/>
                <a:gd fmla="*/ 97 h 196" name="T11"/>
                <a:gd fmla="*/ 58 w 206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6">
                  <a:moveTo>
                    <a:pt x="58" y="0"/>
                  </a:moveTo>
                  <a:cubicBezTo>
                    <a:pt x="106" y="20"/>
                    <a:pt x="156" y="37"/>
                    <a:pt x="206" y="52"/>
                  </a:cubicBezTo>
                  <a:cubicBezTo>
                    <a:pt x="192" y="100"/>
                    <a:pt x="178" y="148"/>
                    <a:pt x="163" y="196"/>
                  </a:cubicBezTo>
                  <a:cubicBezTo>
                    <a:pt x="108" y="180"/>
                    <a:pt x="54" y="161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70" y="112"/>
                    <a:pt x="103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8"/>
            <p:cNvSpPr/>
            <p:nvPr/>
          </p:nvSpPr>
          <p:spPr bwMode="auto">
            <a:xfrm>
              <a:off x="4217988" y="1096963"/>
              <a:ext cx="169863" cy="155575"/>
            </a:xfrm>
            <a:custGeom>
              <a:gdLst>
                <a:gd fmla="*/ 45 w 45" name="T0"/>
                <a:gd fmla="*/ 14 h 41" name="T1"/>
                <a:gd fmla="*/ 0 w 45" name="T2"/>
                <a:gd fmla="*/ 0 h 41" name="T3"/>
                <a:gd fmla="*/ 37 w 45" name="T4"/>
                <a:gd fmla="*/ 41 h 41" name="T5"/>
                <a:gd fmla="*/ 45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45" y="14"/>
                  </a:moveTo>
                  <a:cubicBezTo>
                    <a:pt x="30" y="10"/>
                    <a:pt x="15" y="5"/>
                    <a:pt x="0" y="0"/>
                  </a:cubicBezTo>
                  <a:cubicBezTo>
                    <a:pt x="12" y="14"/>
                    <a:pt x="25" y="27"/>
                    <a:pt x="37" y="41"/>
                  </a:cubicBezTo>
                  <a:cubicBezTo>
                    <a:pt x="40" y="32"/>
                    <a:pt x="43" y="23"/>
                    <a:pt x="45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9"/>
            <p:cNvSpPr/>
            <p:nvPr/>
          </p:nvSpPr>
          <p:spPr bwMode="auto">
            <a:xfrm>
              <a:off x="4217988" y="554038"/>
              <a:ext cx="3759200" cy="944562"/>
            </a:xfrm>
            <a:custGeom>
              <a:gdLst>
                <a:gd fmla="*/ 1000 w 1000" name="T0"/>
                <a:gd fmla="*/ 143 h 249" name="T1"/>
                <a:gd fmla="*/ 0 w 1000" name="T2"/>
                <a:gd fmla="*/ 143 h 249" name="T3"/>
                <a:gd fmla="*/ 46 w 1000" name="T4"/>
                <a:gd fmla="*/ 0 h 249" name="T5"/>
                <a:gd fmla="*/ 953 w 1000" name="T6"/>
                <a:gd fmla="*/ 0 h 249" name="T7"/>
                <a:gd fmla="*/ 1000 w 1000" name="T8"/>
                <a:gd fmla="*/ 143 h 2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9" w="1000">
                  <a:moveTo>
                    <a:pt x="1000" y="143"/>
                  </a:moveTo>
                  <a:cubicBezTo>
                    <a:pt x="675" y="249"/>
                    <a:pt x="325" y="249"/>
                    <a:pt x="0" y="143"/>
                  </a:cubicBezTo>
                  <a:cubicBezTo>
                    <a:pt x="15" y="95"/>
                    <a:pt x="31" y="48"/>
                    <a:pt x="46" y="0"/>
                  </a:cubicBezTo>
                  <a:cubicBezTo>
                    <a:pt x="341" y="97"/>
                    <a:pt x="659" y="97"/>
                    <a:pt x="953" y="0"/>
                  </a:cubicBezTo>
                  <a:cubicBezTo>
                    <a:pt x="969" y="48"/>
                    <a:pt x="985" y="95"/>
                    <a:pt x="1000" y="143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10"/>
            <p:cNvSpPr/>
            <p:nvPr/>
          </p:nvSpPr>
          <p:spPr bwMode="auto">
            <a:xfrm>
              <a:off x="7658101" y="442913"/>
              <a:ext cx="763588" cy="741362"/>
            </a:xfrm>
            <a:custGeom>
              <a:gdLst>
                <a:gd fmla="*/ 146 w 203" name="T0"/>
                <a:gd fmla="*/ 0 h 195" name="T1"/>
                <a:gd fmla="*/ 0 w 203" name="T2"/>
                <a:gd fmla="*/ 51 h 195" name="T3"/>
                <a:gd fmla="*/ 42 w 203" name="T4"/>
                <a:gd fmla="*/ 195 h 195" name="T5"/>
                <a:gd fmla="*/ 203 w 203" name="T6"/>
                <a:gd fmla="*/ 138 h 195" name="T7"/>
                <a:gd fmla="*/ 203 w 203" name="T8"/>
                <a:gd fmla="*/ 138 h 195" name="T9"/>
                <a:gd fmla="*/ 102 w 203" name="T10"/>
                <a:gd fmla="*/ 97 h 195" name="T11"/>
                <a:gd fmla="*/ 146 w 203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3">
                  <a:moveTo>
                    <a:pt x="146" y="0"/>
                  </a:moveTo>
                  <a:cubicBezTo>
                    <a:pt x="98" y="19"/>
                    <a:pt x="49" y="37"/>
                    <a:pt x="0" y="51"/>
                  </a:cubicBezTo>
                  <a:cubicBezTo>
                    <a:pt x="14" y="99"/>
                    <a:pt x="28" y="147"/>
                    <a:pt x="42" y="195"/>
                  </a:cubicBezTo>
                  <a:cubicBezTo>
                    <a:pt x="97" y="179"/>
                    <a:pt x="150" y="160"/>
                    <a:pt x="203" y="138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169" y="126"/>
                    <a:pt x="135" y="112"/>
                    <a:pt x="102" y="97"/>
                  </a:cubicBezTo>
                  <a:cubicBezTo>
                    <a:pt x="118" y="65"/>
                    <a:pt x="133" y="32"/>
                    <a:pt x="146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11"/>
            <p:cNvSpPr/>
            <p:nvPr/>
          </p:nvSpPr>
          <p:spPr bwMode="auto">
            <a:xfrm>
              <a:off x="7785101" y="1028700"/>
              <a:ext cx="169863" cy="155575"/>
            </a:xfrm>
            <a:custGeom>
              <a:gdLst>
                <a:gd fmla="*/ 0 w 45" name="T0"/>
                <a:gd fmla="*/ 14 h 41" name="T1"/>
                <a:gd fmla="*/ 45 w 45" name="T2"/>
                <a:gd fmla="*/ 0 h 41" name="T3"/>
                <a:gd fmla="*/ 8 w 45" name="T4"/>
                <a:gd fmla="*/ 41 h 41" name="T5"/>
                <a:gd fmla="*/ 0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0" y="14"/>
                  </a:moveTo>
                  <a:cubicBezTo>
                    <a:pt x="15" y="10"/>
                    <a:pt x="30" y="5"/>
                    <a:pt x="45" y="0"/>
                  </a:cubicBezTo>
                  <a:cubicBezTo>
                    <a:pt x="33" y="14"/>
                    <a:pt x="21" y="28"/>
                    <a:pt x="8" y="41"/>
                  </a:cubicBezTo>
                  <a:cubicBezTo>
                    <a:pt x="5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12"/>
            <p:cNvSpPr/>
            <p:nvPr/>
          </p:nvSpPr>
          <p:spPr bwMode="auto">
            <a:xfrm>
              <a:off x="3771901" y="442913"/>
              <a:ext cx="766763" cy="741362"/>
            </a:xfrm>
            <a:custGeom>
              <a:gdLst>
                <a:gd fmla="*/ 58 w 204" name="T0"/>
                <a:gd fmla="*/ 0 h 195" name="T1"/>
                <a:gd fmla="*/ 204 w 204" name="T2"/>
                <a:gd fmla="*/ 51 h 195" name="T3"/>
                <a:gd fmla="*/ 162 w 204" name="T4"/>
                <a:gd fmla="*/ 195 h 195" name="T5"/>
                <a:gd fmla="*/ 0 w 204" name="T6"/>
                <a:gd fmla="*/ 138 h 195" name="T7"/>
                <a:gd fmla="*/ 0 w 204" name="T8"/>
                <a:gd fmla="*/ 138 h 195" name="T9"/>
                <a:gd fmla="*/ 102 w 204" name="T10"/>
                <a:gd fmla="*/ 97 h 195" name="T11"/>
                <a:gd fmla="*/ 58 w 204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4">
                  <a:moveTo>
                    <a:pt x="58" y="0"/>
                  </a:moveTo>
                  <a:cubicBezTo>
                    <a:pt x="106" y="19"/>
                    <a:pt x="155" y="37"/>
                    <a:pt x="204" y="51"/>
                  </a:cubicBezTo>
                  <a:cubicBezTo>
                    <a:pt x="190" y="99"/>
                    <a:pt x="176" y="147"/>
                    <a:pt x="162" y="195"/>
                  </a:cubicBezTo>
                  <a:cubicBezTo>
                    <a:pt x="107" y="179"/>
                    <a:pt x="53" y="160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69" y="112"/>
                    <a:pt x="102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13"/>
            <p:cNvSpPr/>
            <p:nvPr/>
          </p:nvSpPr>
          <p:spPr bwMode="auto">
            <a:xfrm>
              <a:off x="4237038" y="1028700"/>
              <a:ext cx="173038" cy="155575"/>
            </a:xfrm>
            <a:custGeom>
              <a:gdLst>
                <a:gd fmla="*/ 46 w 46" name="T0"/>
                <a:gd fmla="*/ 14 h 41" name="T1"/>
                <a:gd fmla="*/ 0 w 46" name="T2"/>
                <a:gd fmla="*/ 0 h 41" name="T3"/>
                <a:gd fmla="*/ 38 w 46" name="T4"/>
                <a:gd fmla="*/ 41 h 41" name="T5"/>
                <a:gd fmla="*/ 46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46" y="14"/>
                  </a:moveTo>
                  <a:cubicBezTo>
                    <a:pt x="31" y="10"/>
                    <a:pt x="15" y="5"/>
                    <a:pt x="0" y="0"/>
                  </a:cubicBezTo>
                  <a:cubicBezTo>
                    <a:pt x="13" y="14"/>
                    <a:pt x="25" y="28"/>
                    <a:pt x="38" y="41"/>
                  </a:cubicBezTo>
                  <a:cubicBezTo>
                    <a:pt x="40" y="32"/>
                    <a:pt x="43" y="23"/>
                    <a:pt x="46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14"/>
            <p:cNvSpPr/>
            <p:nvPr/>
          </p:nvSpPr>
          <p:spPr bwMode="auto">
            <a:xfrm>
              <a:off x="4237038" y="488950"/>
              <a:ext cx="3717925" cy="938212"/>
            </a:xfrm>
            <a:custGeom>
              <a:gdLst>
                <a:gd fmla="*/ 989 w 989" name="T0"/>
                <a:gd fmla="*/ 142 h 247" name="T1"/>
                <a:gd fmla="*/ 0 w 989" name="T2"/>
                <a:gd fmla="*/ 142 h 247" name="T3"/>
                <a:gd fmla="*/ 47 w 989" name="T4"/>
                <a:gd fmla="*/ 0 h 247" name="T5"/>
                <a:gd fmla="*/ 943 w 989" name="T6"/>
                <a:gd fmla="*/ 0 h 247" name="T7"/>
                <a:gd fmla="*/ 989 w 989" name="T8"/>
                <a:gd fmla="*/ 142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989">
                  <a:moveTo>
                    <a:pt x="989" y="142"/>
                  </a:moveTo>
                  <a:cubicBezTo>
                    <a:pt x="668" y="247"/>
                    <a:pt x="322" y="247"/>
                    <a:pt x="0" y="142"/>
                  </a:cubicBezTo>
                  <a:cubicBezTo>
                    <a:pt x="16" y="95"/>
                    <a:pt x="32" y="47"/>
                    <a:pt x="47" y="0"/>
                  </a:cubicBezTo>
                  <a:cubicBezTo>
                    <a:pt x="338" y="95"/>
                    <a:pt x="652" y="95"/>
                    <a:pt x="943" y="0"/>
                  </a:cubicBezTo>
                  <a:cubicBezTo>
                    <a:pt x="958" y="47"/>
                    <a:pt x="974" y="95"/>
                    <a:pt x="989" y="142"/>
                  </a:cubicBezTo>
                  <a:close/>
                </a:path>
              </a:pathLst>
            </a:custGeom>
            <a:solidFill>
              <a:srgbClr val="E0001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15"/>
            <p:cNvSpPr/>
            <p:nvPr/>
          </p:nvSpPr>
          <p:spPr bwMode="auto">
            <a:xfrm>
              <a:off x="4432301" y="614363"/>
              <a:ext cx="249238" cy="433387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16"/>
            <p:cNvSpPr/>
            <p:nvPr/>
          </p:nvSpPr>
          <p:spPr bwMode="auto">
            <a:xfrm>
              <a:off x="4794251" y="709613"/>
              <a:ext cx="319088" cy="458787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17"/>
            <p:cNvSpPr>
              <a:spLocks noEditPoints="1"/>
            </p:cNvSpPr>
            <p:nvPr/>
          </p:nvSpPr>
          <p:spPr bwMode="auto">
            <a:xfrm>
              <a:off x="5154613" y="777875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18"/>
            <p:cNvSpPr/>
            <p:nvPr/>
          </p:nvSpPr>
          <p:spPr bwMode="auto">
            <a:xfrm>
              <a:off x="5561013" y="822325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19"/>
            <p:cNvSpPr/>
            <p:nvPr/>
          </p:nvSpPr>
          <p:spPr bwMode="auto">
            <a:xfrm>
              <a:off x="5948363" y="838200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20"/>
            <p:cNvSpPr/>
            <p:nvPr/>
          </p:nvSpPr>
          <p:spPr bwMode="auto">
            <a:xfrm>
              <a:off x="6470651" y="803275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21"/>
            <p:cNvSpPr>
              <a:spLocks noEditPoints="1"/>
            </p:cNvSpPr>
            <p:nvPr/>
          </p:nvSpPr>
          <p:spPr bwMode="auto">
            <a:xfrm>
              <a:off x="6875463" y="754063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22"/>
            <p:cNvSpPr/>
            <p:nvPr/>
          </p:nvSpPr>
          <p:spPr bwMode="auto">
            <a:xfrm>
              <a:off x="7229476" y="652463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23"/>
            <p:cNvSpPr>
              <a:spLocks noEditPoints="1"/>
            </p:cNvSpPr>
            <p:nvPr/>
          </p:nvSpPr>
          <p:spPr bwMode="auto">
            <a:xfrm>
              <a:off x="7646988" y="603250"/>
              <a:ext cx="198438" cy="428625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24"/>
            <p:cNvSpPr/>
            <p:nvPr/>
          </p:nvSpPr>
          <p:spPr bwMode="auto">
            <a:xfrm>
              <a:off x="4402138" y="584200"/>
              <a:ext cx="249238" cy="431800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25"/>
            <p:cNvSpPr/>
            <p:nvPr/>
          </p:nvSpPr>
          <p:spPr bwMode="auto">
            <a:xfrm>
              <a:off x="4764088" y="677863"/>
              <a:ext cx="319088" cy="460375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26"/>
            <p:cNvSpPr>
              <a:spLocks noEditPoints="1"/>
            </p:cNvSpPr>
            <p:nvPr/>
          </p:nvSpPr>
          <p:spPr bwMode="auto">
            <a:xfrm>
              <a:off x="5124451" y="747713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27"/>
            <p:cNvSpPr/>
            <p:nvPr/>
          </p:nvSpPr>
          <p:spPr bwMode="auto">
            <a:xfrm>
              <a:off x="5530851" y="792163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28"/>
            <p:cNvSpPr/>
            <p:nvPr/>
          </p:nvSpPr>
          <p:spPr bwMode="auto">
            <a:xfrm>
              <a:off x="5918201" y="808038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29"/>
            <p:cNvSpPr/>
            <p:nvPr/>
          </p:nvSpPr>
          <p:spPr bwMode="auto">
            <a:xfrm>
              <a:off x="6440488" y="773113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30"/>
            <p:cNvSpPr>
              <a:spLocks noEditPoints="1"/>
            </p:cNvSpPr>
            <p:nvPr/>
          </p:nvSpPr>
          <p:spPr bwMode="auto">
            <a:xfrm>
              <a:off x="6845301" y="723900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31"/>
            <p:cNvSpPr/>
            <p:nvPr/>
          </p:nvSpPr>
          <p:spPr bwMode="auto">
            <a:xfrm>
              <a:off x="7199313" y="622300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32"/>
            <p:cNvSpPr>
              <a:spLocks noEditPoints="1"/>
            </p:cNvSpPr>
            <p:nvPr/>
          </p:nvSpPr>
          <p:spPr bwMode="auto">
            <a:xfrm>
              <a:off x="7616826" y="571500"/>
              <a:ext cx="198438" cy="430212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1500993" y="4999969"/>
            <a:ext cx="2835685" cy="776287"/>
            <a:chOff x="2126840" y="4980246"/>
            <a:chExt cx="2835685" cy="776287"/>
          </a:xfrm>
        </p:grpSpPr>
        <p:grpSp>
          <p:nvGrpSpPr>
            <p:cNvPr id="150" name="组合 149"/>
            <p:cNvGrpSpPr/>
            <p:nvPr/>
          </p:nvGrpSpPr>
          <p:grpSpPr>
            <a:xfrm>
              <a:off x="2126840" y="4980246"/>
              <a:ext cx="881855" cy="776287"/>
              <a:chOff x="4637088" y="4853594"/>
              <a:chExt cx="1763712" cy="1552575"/>
            </a:xfrm>
          </p:grpSpPr>
          <p:sp>
            <p:nvSpPr>
              <p:cNvPr id="148" name="Freeform 66"/>
              <p:cNvSpPr/>
              <p:nvPr/>
            </p:nvSpPr>
            <p:spPr bwMode="auto">
              <a:xfrm>
                <a:off x="4637088" y="4853594"/>
                <a:ext cx="882650" cy="1552575"/>
              </a:xfrm>
              <a:custGeom>
                <a:gdLst>
                  <a:gd fmla="*/ 269 w 299" name="T0"/>
                  <a:gd fmla="*/ 504 h 525" name="T1"/>
                  <a:gd fmla="*/ 245 w 299" name="T2"/>
                  <a:gd fmla="*/ 486 h 525" name="T3"/>
                  <a:gd fmla="*/ 243 w 299" name="T4"/>
                  <a:gd fmla="*/ 484 h 525" name="T5"/>
                  <a:gd fmla="*/ 243 w 299" name="T6"/>
                  <a:gd fmla="*/ 484 h 525" name="T7"/>
                  <a:gd fmla="*/ 241 w 299" name="T8"/>
                  <a:gd fmla="*/ 483 h 525" name="T9"/>
                  <a:gd fmla="*/ 193 w 299" name="T10"/>
                  <a:gd fmla="*/ 448 h 525" name="T11"/>
                  <a:gd fmla="*/ 89 w 299" name="T12"/>
                  <a:gd fmla="*/ 360 h 525" name="T13"/>
                  <a:gd fmla="*/ 38 w 299" name="T14"/>
                  <a:gd fmla="*/ 298 h 525" name="T15"/>
                  <a:gd fmla="*/ 4 w 299" name="T16"/>
                  <a:gd fmla="*/ 217 h 525" name="T17"/>
                  <a:gd fmla="*/ 0 w 299" name="T18"/>
                  <a:gd fmla="*/ 184 h 525" name="T19"/>
                  <a:gd fmla="*/ 0 w 299" name="T20"/>
                  <a:gd fmla="*/ 175 h 525" name="T21"/>
                  <a:gd fmla="*/ 0 w 299" name="T22"/>
                  <a:gd fmla="*/ 173 h 525" name="T23"/>
                  <a:gd fmla="*/ 0 w 299" name="T24"/>
                  <a:gd fmla="*/ 171 h 525" name="T25"/>
                  <a:gd fmla="*/ 1 w 299" name="T26"/>
                  <a:gd fmla="*/ 156 h 525" name="T27"/>
                  <a:gd fmla="*/ 4 w 299" name="T28"/>
                  <a:gd fmla="*/ 138 h 525" name="T29"/>
                  <a:gd fmla="*/ 14 w 299" name="T30"/>
                  <a:gd fmla="*/ 106 h 525" name="T31"/>
                  <a:gd fmla="*/ 24 w 299" name="T32"/>
                  <a:gd fmla="*/ 86 h 525" name="T33"/>
                  <a:gd fmla="*/ 119 w 299" name="T34"/>
                  <a:gd fmla="*/ 8 h 525" name="T35"/>
                  <a:gd fmla="*/ 164 w 299" name="T36"/>
                  <a:gd fmla="*/ 0 h 525" name="T37"/>
                  <a:gd fmla="*/ 172 w 299" name="T38"/>
                  <a:gd fmla="*/ 0 h 525" name="T39"/>
                  <a:gd fmla="*/ 185 w 299" name="T40"/>
                  <a:gd fmla="*/ 0 h 525" name="T41"/>
                  <a:gd fmla="*/ 189 w 299" name="T42"/>
                  <a:gd fmla="*/ 1 h 525" name="T43"/>
                  <a:gd fmla="*/ 197 w 299" name="T44"/>
                  <a:gd fmla="*/ 2 h 525" name="T45"/>
                  <a:gd fmla="*/ 206 w 299" name="T46"/>
                  <a:gd fmla="*/ 4 h 525" name="T47"/>
                  <a:gd fmla="*/ 221 w 299" name="T48"/>
                  <a:gd fmla="*/ 9 h 525" name="T49"/>
                  <a:gd fmla="*/ 277 w 299" name="T50"/>
                  <a:gd fmla="*/ 52 h 525" name="T51"/>
                  <a:gd fmla="*/ 299 w 299" name="T52"/>
                  <a:gd fmla="*/ 81 h 525" name="T53"/>
                  <a:gd fmla="*/ 282 w 299" name="T54"/>
                  <a:gd fmla="*/ 69 h 525" name="T55"/>
                  <a:gd fmla="*/ 234 w 299" name="T56"/>
                  <a:gd fmla="*/ 42 h 525" name="T57"/>
                  <a:gd fmla="*/ 206 w 299" name="T58"/>
                  <a:gd fmla="*/ 35 h 525" name="T59"/>
                  <a:gd fmla="*/ 197 w 299" name="T60"/>
                  <a:gd fmla="*/ 34 h 525" name="T61"/>
                  <a:gd fmla="*/ 192 w 299" name="T62"/>
                  <a:gd fmla="*/ 34 h 525" name="T63"/>
                  <a:gd fmla="*/ 186 w 299" name="T64"/>
                  <a:gd fmla="*/ 35 h 525" name="T65"/>
                  <a:gd fmla="*/ 187 w 299" name="T66"/>
                  <a:gd fmla="*/ 35 h 525" name="T67"/>
                  <a:gd fmla="*/ 185 w 299" name="T68"/>
                  <a:gd fmla="*/ 35 h 525" name="T69"/>
                  <a:gd fmla="*/ 175 w 299" name="T70"/>
                  <a:gd fmla="*/ 36 h 525" name="T71"/>
                  <a:gd fmla="*/ 169 w 299" name="T72"/>
                  <a:gd fmla="*/ 38 h 525" name="T73"/>
                  <a:gd fmla="*/ 135 w 299" name="T74"/>
                  <a:gd fmla="*/ 49 h 525" name="T75"/>
                  <a:gd fmla="*/ 72 w 299" name="T76"/>
                  <a:gd fmla="*/ 112 h 525" name="T77"/>
                  <a:gd fmla="*/ 60 w 299" name="T78"/>
                  <a:gd fmla="*/ 149 h 525" name="T79"/>
                  <a:gd fmla="*/ 59 w 299" name="T80"/>
                  <a:gd fmla="*/ 160 h 525" name="T81"/>
                  <a:gd fmla="*/ 58 w 299" name="T82"/>
                  <a:gd fmla="*/ 174 h 525" name="T83"/>
                  <a:gd fmla="*/ 58 w 299" name="T84"/>
                  <a:gd fmla="*/ 176 h 525" name="T85"/>
                  <a:gd fmla="*/ 58 w 299" name="T86"/>
                  <a:gd fmla="*/ 175 h 525" name="T87"/>
                  <a:gd fmla="*/ 58 w 299" name="T88"/>
                  <a:gd fmla="*/ 181 h 525" name="T89"/>
                  <a:gd fmla="*/ 62 w 299" name="T90"/>
                  <a:gd fmla="*/ 205 h 525" name="T91"/>
                  <a:gd fmla="*/ 106 w 299" name="T92"/>
                  <a:gd fmla="*/ 297 h 525" name="T93"/>
                  <a:gd fmla="*/ 173 w 299" name="T94"/>
                  <a:gd fmla="*/ 377 h 525" name="T95"/>
                  <a:gd fmla="*/ 251 w 299" name="T96"/>
                  <a:gd fmla="*/ 463 h 525" name="T97"/>
                  <a:gd fmla="*/ 256 w 299" name="T98"/>
                  <a:gd fmla="*/ 468 h 525" name="T99"/>
                  <a:gd fmla="*/ 257 w 299" name="T100"/>
                  <a:gd fmla="*/ 469 h 525" name="T101"/>
                  <a:gd fmla="*/ 258 w 299" name="T102"/>
                  <a:gd fmla="*/ 470 h 525" name="T103"/>
                  <a:gd fmla="*/ 266 w 299" name="T104"/>
                  <a:gd fmla="*/ 481 h 525" name="T105"/>
                  <a:gd fmla="*/ 299 w 299" name="T106"/>
                  <a:gd fmla="*/ 525 h 52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25" w="299">
                    <a:moveTo>
                      <a:pt x="299" y="525"/>
                    </a:moveTo>
                    <a:cubicBezTo>
                      <a:pt x="299" y="525"/>
                      <a:pt x="288" y="518"/>
                      <a:pt x="269" y="504"/>
                    </a:cubicBezTo>
                    <a:cubicBezTo>
                      <a:pt x="265" y="501"/>
                      <a:pt x="260" y="497"/>
                      <a:pt x="254" y="493"/>
                    </a:cubicBezTo>
                    <a:cubicBezTo>
                      <a:pt x="251" y="490"/>
                      <a:pt x="248" y="488"/>
                      <a:pt x="245" y="486"/>
                    </a:cubicBezTo>
                    <a:cubicBezTo>
                      <a:pt x="245" y="485"/>
                      <a:pt x="244" y="485"/>
                      <a:pt x="243" y="484"/>
                    </a:cubicBezTo>
                    <a:cubicBezTo>
                      <a:pt x="243" y="484"/>
                      <a:pt x="243" y="484"/>
                      <a:pt x="243" y="484"/>
                    </a:cubicBezTo>
                    <a:cubicBezTo>
                      <a:pt x="242" y="483"/>
                      <a:pt x="243" y="484"/>
                      <a:pt x="243" y="484"/>
                    </a:cubicBezTo>
                    <a:cubicBezTo>
                      <a:pt x="243" y="484"/>
                      <a:pt x="243" y="484"/>
                      <a:pt x="243" y="484"/>
                    </a:cubicBezTo>
                    <a:cubicBezTo>
                      <a:pt x="243" y="484"/>
                      <a:pt x="243" y="484"/>
                      <a:pt x="243" y="484"/>
                    </a:cubicBezTo>
                    <a:cubicBezTo>
                      <a:pt x="241" y="483"/>
                      <a:pt x="241" y="483"/>
                      <a:pt x="241" y="483"/>
                    </a:cubicBezTo>
                    <a:cubicBezTo>
                      <a:pt x="240" y="482"/>
                      <a:pt x="238" y="481"/>
                      <a:pt x="236" y="480"/>
                    </a:cubicBezTo>
                    <a:cubicBezTo>
                      <a:pt x="223" y="471"/>
                      <a:pt x="209" y="460"/>
                      <a:pt x="193" y="448"/>
                    </a:cubicBezTo>
                    <a:cubicBezTo>
                      <a:pt x="177" y="437"/>
                      <a:pt x="160" y="423"/>
                      <a:pt x="142" y="409"/>
                    </a:cubicBezTo>
                    <a:cubicBezTo>
                      <a:pt x="125" y="394"/>
                      <a:pt x="107" y="378"/>
                      <a:pt x="89" y="360"/>
                    </a:cubicBezTo>
                    <a:cubicBezTo>
                      <a:pt x="80" y="351"/>
                      <a:pt x="71" y="341"/>
                      <a:pt x="63" y="331"/>
                    </a:cubicBezTo>
                    <a:cubicBezTo>
                      <a:pt x="54" y="321"/>
                      <a:pt x="46" y="310"/>
                      <a:pt x="38" y="298"/>
                    </a:cubicBezTo>
                    <a:cubicBezTo>
                      <a:pt x="31" y="286"/>
                      <a:pt x="24" y="273"/>
                      <a:pt x="18" y="260"/>
                    </a:cubicBezTo>
                    <a:cubicBezTo>
                      <a:pt x="12" y="246"/>
                      <a:pt x="7" y="232"/>
                      <a:pt x="4" y="217"/>
                    </a:cubicBezTo>
                    <a:cubicBezTo>
                      <a:pt x="3" y="210"/>
                      <a:pt x="2" y="202"/>
                      <a:pt x="1" y="195"/>
                    </a:cubicBezTo>
                    <a:cubicBezTo>
                      <a:pt x="1" y="191"/>
                      <a:pt x="0" y="187"/>
                      <a:pt x="0" y="184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0"/>
                      <a:pt x="1" y="158"/>
                      <a:pt x="1" y="156"/>
                    </a:cubicBezTo>
                    <a:cubicBezTo>
                      <a:pt x="2" y="150"/>
                      <a:pt x="2" y="150"/>
                      <a:pt x="2" y="150"/>
                    </a:cubicBezTo>
                    <a:cubicBezTo>
                      <a:pt x="3" y="146"/>
                      <a:pt x="3" y="142"/>
                      <a:pt x="4" y="138"/>
                    </a:cubicBezTo>
                    <a:cubicBezTo>
                      <a:pt x="5" y="134"/>
                      <a:pt x="6" y="131"/>
                      <a:pt x="7" y="127"/>
                    </a:cubicBezTo>
                    <a:cubicBezTo>
                      <a:pt x="9" y="120"/>
                      <a:pt x="12" y="113"/>
                      <a:pt x="14" y="106"/>
                    </a:cubicBezTo>
                    <a:cubicBezTo>
                      <a:pt x="15" y="102"/>
                      <a:pt x="17" y="99"/>
                      <a:pt x="19" y="96"/>
                    </a:cubicBezTo>
                    <a:cubicBezTo>
                      <a:pt x="21" y="92"/>
                      <a:pt x="22" y="89"/>
                      <a:pt x="24" y="86"/>
                    </a:cubicBezTo>
                    <a:cubicBezTo>
                      <a:pt x="32" y="73"/>
                      <a:pt x="40" y="61"/>
                      <a:pt x="51" y="51"/>
                    </a:cubicBezTo>
                    <a:cubicBezTo>
                      <a:pt x="70" y="31"/>
                      <a:pt x="95" y="16"/>
                      <a:pt x="119" y="8"/>
                    </a:cubicBezTo>
                    <a:cubicBezTo>
                      <a:pt x="131" y="5"/>
                      <a:pt x="143" y="2"/>
                      <a:pt x="155" y="1"/>
                    </a:cubicBezTo>
                    <a:cubicBezTo>
                      <a:pt x="158" y="1"/>
                      <a:pt x="161" y="0"/>
                      <a:pt x="164" y="0"/>
                    </a:cubicBezTo>
                    <a:cubicBezTo>
                      <a:pt x="165" y="0"/>
                      <a:pt x="167" y="0"/>
                      <a:pt x="168" y="0"/>
                    </a:cubicBezTo>
                    <a:cubicBezTo>
                      <a:pt x="170" y="0"/>
                      <a:pt x="171" y="0"/>
                      <a:pt x="172" y="0"/>
                    </a:cubicBezTo>
                    <a:cubicBezTo>
                      <a:pt x="175" y="0"/>
                      <a:pt x="178" y="0"/>
                      <a:pt x="181" y="0"/>
                    </a:cubicBezTo>
                    <a:cubicBezTo>
                      <a:pt x="182" y="0"/>
                      <a:pt x="184" y="0"/>
                      <a:pt x="185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1"/>
                      <a:pt x="189" y="1"/>
                      <a:pt x="189" y="1"/>
                    </a:cubicBezTo>
                    <a:cubicBezTo>
                      <a:pt x="191" y="1"/>
                      <a:pt x="192" y="1"/>
                      <a:pt x="193" y="1"/>
                    </a:cubicBezTo>
                    <a:cubicBezTo>
                      <a:pt x="194" y="1"/>
                      <a:pt x="196" y="2"/>
                      <a:pt x="197" y="2"/>
                    </a:cubicBezTo>
                    <a:cubicBezTo>
                      <a:pt x="199" y="2"/>
                      <a:pt x="200" y="2"/>
                      <a:pt x="202" y="3"/>
                    </a:cubicBezTo>
                    <a:cubicBezTo>
                      <a:pt x="203" y="3"/>
                      <a:pt x="205" y="3"/>
                      <a:pt x="206" y="4"/>
                    </a:cubicBezTo>
                    <a:cubicBezTo>
                      <a:pt x="209" y="4"/>
                      <a:pt x="211" y="5"/>
                      <a:pt x="214" y="6"/>
                    </a:cubicBezTo>
                    <a:cubicBezTo>
                      <a:pt x="216" y="7"/>
                      <a:pt x="218" y="8"/>
                      <a:pt x="221" y="9"/>
                    </a:cubicBezTo>
                    <a:cubicBezTo>
                      <a:pt x="230" y="13"/>
                      <a:pt x="238" y="18"/>
                      <a:pt x="245" y="23"/>
                    </a:cubicBezTo>
                    <a:cubicBezTo>
                      <a:pt x="259" y="33"/>
                      <a:pt x="269" y="43"/>
                      <a:pt x="277" y="52"/>
                    </a:cubicBezTo>
                    <a:cubicBezTo>
                      <a:pt x="285" y="61"/>
                      <a:pt x="290" y="68"/>
                      <a:pt x="293" y="73"/>
                    </a:cubicBezTo>
                    <a:cubicBezTo>
                      <a:pt x="297" y="78"/>
                      <a:pt x="299" y="81"/>
                      <a:pt x="299" y="81"/>
                    </a:cubicBezTo>
                    <a:cubicBezTo>
                      <a:pt x="299" y="81"/>
                      <a:pt x="296" y="79"/>
                      <a:pt x="291" y="76"/>
                    </a:cubicBezTo>
                    <a:cubicBezTo>
                      <a:pt x="289" y="74"/>
                      <a:pt x="285" y="72"/>
                      <a:pt x="282" y="69"/>
                    </a:cubicBezTo>
                    <a:cubicBezTo>
                      <a:pt x="278" y="67"/>
                      <a:pt x="274" y="64"/>
                      <a:pt x="269" y="61"/>
                    </a:cubicBezTo>
                    <a:cubicBezTo>
                      <a:pt x="260" y="55"/>
                      <a:pt x="248" y="48"/>
                      <a:pt x="234" y="42"/>
                    </a:cubicBezTo>
                    <a:cubicBezTo>
                      <a:pt x="227" y="40"/>
                      <a:pt x="220" y="37"/>
                      <a:pt x="212" y="36"/>
                    </a:cubicBezTo>
                    <a:cubicBezTo>
                      <a:pt x="210" y="35"/>
                      <a:pt x="208" y="35"/>
                      <a:pt x="206" y="35"/>
                    </a:cubicBezTo>
                    <a:cubicBezTo>
                      <a:pt x="204" y="35"/>
                      <a:pt x="202" y="34"/>
                      <a:pt x="200" y="34"/>
                    </a:cubicBezTo>
                    <a:cubicBezTo>
                      <a:pt x="199" y="34"/>
                      <a:pt x="198" y="34"/>
                      <a:pt x="197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4" y="34"/>
                      <a:pt x="193" y="34"/>
                      <a:pt x="192" y="34"/>
                    </a:cubicBezTo>
                    <a:cubicBezTo>
                      <a:pt x="191" y="34"/>
                      <a:pt x="189" y="34"/>
                      <a:pt x="188" y="35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85" y="35"/>
                      <a:pt x="187" y="35"/>
                      <a:pt x="187" y="35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85" y="35"/>
                      <a:pt x="185" y="35"/>
                      <a:pt x="185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0" y="36"/>
                      <a:pt x="178" y="36"/>
                      <a:pt x="175" y="36"/>
                    </a:cubicBezTo>
                    <a:cubicBezTo>
                      <a:pt x="174" y="37"/>
                      <a:pt x="173" y="37"/>
                      <a:pt x="172" y="37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6" y="38"/>
                      <a:pt x="164" y="39"/>
                      <a:pt x="162" y="39"/>
                    </a:cubicBezTo>
                    <a:cubicBezTo>
                      <a:pt x="153" y="42"/>
                      <a:pt x="144" y="45"/>
                      <a:pt x="135" y="49"/>
                    </a:cubicBezTo>
                    <a:cubicBezTo>
                      <a:pt x="118" y="58"/>
                      <a:pt x="102" y="70"/>
                      <a:pt x="89" y="86"/>
                    </a:cubicBezTo>
                    <a:cubicBezTo>
                      <a:pt x="82" y="94"/>
                      <a:pt x="77" y="103"/>
                      <a:pt x="72" y="112"/>
                    </a:cubicBezTo>
                    <a:cubicBezTo>
                      <a:pt x="68" y="121"/>
                      <a:pt x="64" y="131"/>
                      <a:pt x="62" y="141"/>
                    </a:cubicBezTo>
                    <a:cubicBezTo>
                      <a:pt x="61" y="144"/>
                      <a:pt x="61" y="147"/>
                      <a:pt x="60" y="149"/>
                    </a:cubicBezTo>
                    <a:cubicBezTo>
                      <a:pt x="60" y="151"/>
                      <a:pt x="60" y="154"/>
                      <a:pt x="59" y="156"/>
                    </a:cubicBezTo>
                    <a:cubicBezTo>
                      <a:pt x="59" y="160"/>
                      <a:pt x="59" y="160"/>
                      <a:pt x="59" y="160"/>
                    </a:cubicBezTo>
                    <a:cubicBezTo>
                      <a:pt x="59" y="161"/>
                      <a:pt x="59" y="163"/>
                      <a:pt x="59" y="164"/>
                    </a:cubicBezTo>
                    <a:cubicBezTo>
                      <a:pt x="58" y="174"/>
                      <a:pt x="58" y="174"/>
                      <a:pt x="58" y="174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58" y="176"/>
                      <a:pt x="58" y="176"/>
                      <a:pt x="58" y="176"/>
                    </a:cubicBezTo>
                    <a:cubicBezTo>
                      <a:pt x="58" y="176"/>
                      <a:pt x="58" y="176"/>
                      <a:pt x="58" y="176"/>
                    </a:cubicBezTo>
                    <a:cubicBezTo>
                      <a:pt x="58" y="178"/>
                      <a:pt x="58" y="175"/>
                      <a:pt x="58" y="175"/>
                    </a:cubicBezTo>
                    <a:cubicBezTo>
                      <a:pt x="58" y="177"/>
                      <a:pt x="58" y="177"/>
                      <a:pt x="58" y="177"/>
                    </a:cubicBezTo>
                    <a:cubicBezTo>
                      <a:pt x="58" y="181"/>
                      <a:pt x="58" y="181"/>
                      <a:pt x="58" y="181"/>
                    </a:cubicBezTo>
                    <a:cubicBezTo>
                      <a:pt x="58" y="184"/>
                      <a:pt x="59" y="187"/>
                      <a:pt x="59" y="189"/>
                    </a:cubicBezTo>
                    <a:cubicBezTo>
                      <a:pt x="60" y="195"/>
                      <a:pt x="60" y="200"/>
                      <a:pt x="62" y="205"/>
                    </a:cubicBezTo>
                    <a:cubicBezTo>
                      <a:pt x="66" y="227"/>
                      <a:pt x="75" y="248"/>
                      <a:pt x="87" y="268"/>
                    </a:cubicBezTo>
                    <a:cubicBezTo>
                      <a:pt x="93" y="278"/>
                      <a:pt x="99" y="288"/>
                      <a:pt x="106" y="297"/>
                    </a:cubicBezTo>
                    <a:cubicBezTo>
                      <a:pt x="113" y="307"/>
                      <a:pt x="120" y="316"/>
                      <a:pt x="128" y="325"/>
                    </a:cubicBezTo>
                    <a:cubicBezTo>
                      <a:pt x="142" y="344"/>
                      <a:pt x="158" y="361"/>
                      <a:pt x="173" y="377"/>
                    </a:cubicBezTo>
                    <a:cubicBezTo>
                      <a:pt x="188" y="393"/>
                      <a:pt x="202" y="409"/>
                      <a:pt x="215" y="423"/>
                    </a:cubicBezTo>
                    <a:cubicBezTo>
                      <a:pt x="229" y="438"/>
                      <a:pt x="241" y="451"/>
                      <a:pt x="251" y="463"/>
                    </a:cubicBezTo>
                    <a:cubicBezTo>
                      <a:pt x="253" y="464"/>
                      <a:pt x="254" y="466"/>
                      <a:pt x="255" y="467"/>
                    </a:cubicBezTo>
                    <a:cubicBezTo>
                      <a:pt x="256" y="468"/>
                      <a:pt x="256" y="468"/>
                      <a:pt x="256" y="468"/>
                    </a:cubicBezTo>
                    <a:cubicBezTo>
                      <a:pt x="256" y="469"/>
                      <a:pt x="256" y="469"/>
                      <a:pt x="256" y="469"/>
                    </a:cubicBezTo>
                    <a:cubicBezTo>
                      <a:pt x="257" y="469"/>
                      <a:pt x="257" y="469"/>
                      <a:pt x="257" y="469"/>
                    </a:cubicBezTo>
                    <a:cubicBezTo>
                      <a:pt x="257" y="469"/>
                      <a:pt x="258" y="470"/>
                      <a:pt x="257" y="469"/>
                    </a:cubicBezTo>
                    <a:cubicBezTo>
                      <a:pt x="258" y="470"/>
                      <a:pt x="258" y="470"/>
                      <a:pt x="258" y="470"/>
                    </a:cubicBezTo>
                    <a:cubicBezTo>
                      <a:pt x="258" y="471"/>
                      <a:pt x="259" y="471"/>
                      <a:pt x="259" y="472"/>
                    </a:cubicBezTo>
                    <a:cubicBezTo>
                      <a:pt x="262" y="475"/>
                      <a:pt x="264" y="478"/>
                      <a:pt x="266" y="481"/>
                    </a:cubicBezTo>
                    <a:cubicBezTo>
                      <a:pt x="270" y="486"/>
                      <a:pt x="274" y="491"/>
                      <a:pt x="278" y="496"/>
                    </a:cubicBezTo>
                    <a:cubicBezTo>
                      <a:pt x="291" y="514"/>
                      <a:pt x="299" y="525"/>
                      <a:pt x="299" y="52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67"/>
              <p:cNvSpPr/>
              <p:nvPr/>
            </p:nvSpPr>
            <p:spPr bwMode="auto">
              <a:xfrm>
                <a:off x="5519738" y="4853594"/>
                <a:ext cx="881062" cy="1552575"/>
              </a:xfrm>
              <a:custGeom>
                <a:gdLst>
                  <a:gd fmla="*/ 21 w 298" name="T0"/>
                  <a:gd fmla="*/ 496 h 525" name="T1"/>
                  <a:gd fmla="*/ 39 w 298" name="T2"/>
                  <a:gd fmla="*/ 472 h 525" name="T3"/>
                  <a:gd fmla="*/ 41 w 298" name="T4"/>
                  <a:gd fmla="*/ 469 h 525" name="T5"/>
                  <a:gd fmla="*/ 42 w 298" name="T6"/>
                  <a:gd fmla="*/ 469 h 525" name="T7"/>
                  <a:gd fmla="*/ 43 w 298" name="T8"/>
                  <a:gd fmla="*/ 467 h 525" name="T9"/>
                  <a:gd fmla="*/ 83 w 298" name="T10"/>
                  <a:gd fmla="*/ 423 h 525" name="T11"/>
                  <a:gd fmla="*/ 171 w 298" name="T12"/>
                  <a:gd fmla="*/ 325 h 525" name="T13"/>
                  <a:gd fmla="*/ 212 w 298" name="T14"/>
                  <a:gd fmla="*/ 268 h 525" name="T15"/>
                  <a:gd fmla="*/ 240 w 298" name="T16"/>
                  <a:gd fmla="*/ 189 h 525" name="T17"/>
                  <a:gd fmla="*/ 240 w 298" name="T18"/>
                  <a:gd fmla="*/ 177 h 525" name="T19"/>
                  <a:gd fmla="*/ 240 w 298" name="T20"/>
                  <a:gd fmla="*/ 176 h 525" name="T21"/>
                  <a:gd fmla="*/ 240 w 298" name="T22"/>
                  <a:gd fmla="*/ 175 h 525" name="T23"/>
                  <a:gd fmla="*/ 240 w 298" name="T24"/>
                  <a:gd fmla="*/ 164 h 525" name="T25"/>
                  <a:gd fmla="*/ 239 w 298" name="T26"/>
                  <a:gd fmla="*/ 156 h 525" name="T27"/>
                  <a:gd fmla="*/ 237 w 298" name="T28"/>
                  <a:gd fmla="*/ 141 h 525" name="T29"/>
                  <a:gd fmla="*/ 210 w 298" name="T30"/>
                  <a:gd fmla="*/ 86 h 525" name="T31"/>
                  <a:gd fmla="*/ 137 w 298" name="T32"/>
                  <a:gd fmla="*/ 39 h 525" name="T33"/>
                  <a:gd fmla="*/ 127 w 298" name="T34"/>
                  <a:gd fmla="*/ 37 h 525" name="T35"/>
                  <a:gd fmla="*/ 117 w 298" name="T36"/>
                  <a:gd fmla="*/ 35 h 525" name="T37"/>
                  <a:gd fmla="*/ 112 w 298" name="T38"/>
                  <a:gd fmla="*/ 35 h 525" name="T39"/>
                  <a:gd fmla="*/ 112 w 298" name="T40"/>
                  <a:gd fmla="*/ 35 h 525" name="T41"/>
                  <a:gd fmla="*/ 110 w 298" name="T42"/>
                  <a:gd fmla="*/ 35 h 525" name="T43"/>
                  <a:gd fmla="*/ 104 w 298" name="T44"/>
                  <a:gd fmla="*/ 34 h 525" name="T45"/>
                  <a:gd fmla="*/ 98 w 298" name="T46"/>
                  <a:gd fmla="*/ 34 h 525" name="T47"/>
                  <a:gd fmla="*/ 87 w 298" name="T48"/>
                  <a:gd fmla="*/ 36 h 525" name="T49"/>
                  <a:gd fmla="*/ 29 w 298" name="T50"/>
                  <a:gd fmla="*/ 61 h 525" name="T51"/>
                  <a:gd fmla="*/ 7 w 298" name="T52"/>
                  <a:gd fmla="*/ 76 h 525" name="T53"/>
                  <a:gd fmla="*/ 5 w 298" name="T54"/>
                  <a:gd fmla="*/ 73 h 525" name="T55"/>
                  <a:gd fmla="*/ 54 w 298" name="T56"/>
                  <a:gd fmla="*/ 23 h 525" name="T57"/>
                  <a:gd fmla="*/ 85 w 298" name="T58"/>
                  <a:gd fmla="*/ 6 h 525" name="T59"/>
                  <a:gd fmla="*/ 97 w 298" name="T60"/>
                  <a:gd fmla="*/ 3 h 525" name="T61"/>
                  <a:gd fmla="*/ 105 w 298" name="T62"/>
                  <a:gd fmla="*/ 1 h 525" name="T63"/>
                  <a:gd fmla="*/ 111 w 298" name="T64"/>
                  <a:gd fmla="*/ 0 h 525" name="T65"/>
                  <a:gd fmla="*/ 118 w 298" name="T66"/>
                  <a:gd fmla="*/ 0 h 525" name="T67"/>
                  <a:gd fmla="*/ 130 w 298" name="T68"/>
                  <a:gd fmla="*/ 0 h 525" name="T69"/>
                  <a:gd fmla="*/ 143 w 298" name="T70"/>
                  <a:gd fmla="*/ 1 h 525" name="T71"/>
                  <a:gd fmla="*/ 248 w 298" name="T72"/>
                  <a:gd fmla="*/ 51 h 525" name="T73"/>
                  <a:gd fmla="*/ 280 w 298" name="T74"/>
                  <a:gd fmla="*/ 96 h 525" name="T75"/>
                  <a:gd fmla="*/ 292 w 298" name="T76"/>
                  <a:gd fmla="*/ 127 h 525" name="T77"/>
                  <a:gd fmla="*/ 296 w 298" name="T78"/>
                  <a:gd fmla="*/ 150 h 525" name="T79"/>
                  <a:gd fmla="*/ 298 w 298" name="T80"/>
                  <a:gd fmla="*/ 161 h 525" name="T81"/>
                  <a:gd fmla="*/ 298 w 298" name="T82"/>
                  <a:gd fmla="*/ 172 h 525" name="T83"/>
                  <a:gd fmla="*/ 298 w 298" name="T84"/>
                  <a:gd fmla="*/ 173 h 525" name="T85"/>
                  <a:gd fmla="*/ 298 w 298" name="T86"/>
                  <a:gd fmla="*/ 178 h 525" name="T87"/>
                  <a:gd fmla="*/ 298 w 298" name="T88"/>
                  <a:gd fmla="*/ 195 h 525" name="T89"/>
                  <a:gd fmla="*/ 281 w 298" name="T90"/>
                  <a:gd fmla="*/ 260 h 525" name="T91"/>
                  <a:gd fmla="*/ 236 w 298" name="T92"/>
                  <a:gd fmla="*/ 331 h 525" name="T93"/>
                  <a:gd fmla="*/ 156 w 298" name="T94"/>
                  <a:gd fmla="*/ 409 h 525" name="T95"/>
                  <a:gd fmla="*/ 62 w 298" name="T96"/>
                  <a:gd fmla="*/ 480 h 525" name="T97"/>
                  <a:gd fmla="*/ 56 w 298" name="T98"/>
                  <a:gd fmla="*/ 484 h 525" name="T99"/>
                  <a:gd fmla="*/ 56 w 298" name="T100"/>
                  <a:gd fmla="*/ 484 h 525" name="T101"/>
                  <a:gd fmla="*/ 55 w 298" name="T102"/>
                  <a:gd fmla="*/ 484 h 525" name="T103"/>
                  <a:gd fmla="*/ 45 w 298" name="T104"/>
                  <a:gd fmla="*/ 493 h 525" name="T105"/>
                  <a:gd fmla="*/ 0 w 298" name="T106"/>
                  <a:gd fmla="*/ 525 h 52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25" w="298">
                    <a:moveTo>
                      <a:pt x="0" y="525"/>
                    </a:moveTo>
                    <a:cubicBezTo>
                      <a:pt x="0" y="525"/>
                      <a:pt x="7" y="514"/>
                      <a:pt x="21" y="496"/>
                    </a:cubicBezTo>
                    <a:cubicBezTo>
                      <a:pt x="25" y="491"/>
                      <a:pt x="28" y="486"/>
                      <a:pt x="33" y="481"/>
                    </a:cubicBezTo>
                    <a:cubicBezTo>
                      <a:pt x="35" y="478"/>
                      <a:pt x="37" y="475"/>
                      <a:pt x="39" y="472"/>
                    </a:cubicBezTo>
                    <a:cubicBezTo>
                      <a:pt x="40" y="471"/>
                      <a:pt x="40" y="471"/>
                      <a:pt x="41" y="470"/>
                    </a:cubicBezTo>
                    <a:cubicBezTo>
                      <a:pt x="41" y="469"/>
                      <a:pt x="41" y="469"/>
                      <a:pt x="41" y="469"/>
                    </a:cubicBezTo>
                    <a:cubicBezTo>
                      <a:pt x="41" y="470"/>
                      <a:pt x="42" y="469"/>
                      <a:pt x="42" y="469"/>
                    </a:cubicBezTo>
                    <a:cubicBezTo>
                      <a:pt x="42" y="469"/>
                      <a:pt x="42" y="469"/>
                      <a:pt x="42" y="469"/>
                    </a:cubicBezTo>
                    <a:cubicBezTo>
                      <a:pt x="42" y="468"/>
                      <a:pt x="42" y="468"/>
                      <a:pt x="42" y="468"/>
                    </a:cubicBezTo>
                    <a:cubicBezTo>
                      <a:pt x="43" y="467"/>
                      <a:pt x="43" y="467"/>
                      <a:pt x="43" y="467"/>
                    </a:cubicBezTo>
                    <a:cubicBezTo>
                      <a:pt x="45" y="466"/>
                      <a:pt x="46" y="464"/>
                      <a:pt x="47" y="463"/>
                    </a:cubicBezTo>
                    <a:cubicBezTo>
                      <a:pt x="58" y="451"/>
                      <a:pt x="70" y="438"/>
                      <a:pt x="83" y="423"/>
                    </a:cubicBezTo>
                    <a:cubicBezTo>
                      <a:pt x="96" y="409"/>
                      <a:pt x="111" y="393"/>
                      <a:pt x="126" y="377"/>
                    </a:cubicBezTo>
                    <a:cubicBezTo>
                      <a:pt x="141" y="361"/>
                      <a:pt x="156" y="344"/>
                      <a:pt x="171" y="325"/>
                    </a:cubicBezTo>
                    <a:cubicBezTo>
                      <a:pt x="178" y="316"/>
                      <a:pt x="186" y="307"/>
                      <a:pt x="193" y="297"/>
                    </a:cubicBezTo>
                    <a:cubicBezTo>
                      <a:pt x="199" y="288"/>
                      <a:pt x="206" y="278"/>
                      <a:pt x="212" y="268"/>
                    </a:cubicBezTo>
                    <a:cubicBezTo>
                      <a:pt x="224" y="248"/>
                      <a:pt x="233" y="227"/>
                      <a:pt x="237" y="205"/>
                    </a:cubicBezTo>
                    <a:cubicBezTo>
                      <a:pt x="238" y="200"/>
                      <a:pt x="239" y="195"/>
                      <a:pt x="240" y="189"/>
                    </a:cubicBezTo>
                    <a:cubicBezTo>
                      <a:pt x="240" y="187"/>
                      <a:pt x="240" y="184"/>
                      <a:pt x="240" y="181"/>
                    </a:cubicBezTo>
                    <a:cubicBezTo>
                      <a:pt x="240" y="177"/>
                      <a:pt x="240" y="177"/>
                      <a:pt x="240" y="177"/>
                    </a:cubicBezTo>
                    <a:cubicBezTo>
                      <a:pt x="240" y="175"/>
                      <a:pt x="240" y="175"/>
                      <a:pt x="240" y="175"/>
                    </a:cubicBezTo>
                    <a:cubicBezTo>
                      <a:pt x="240" y="175"/>
                      <a:pt x="240" y="178"/>
                      <a:pt x="240" y="176"/>
                    </a:cubicBezTo>
                    <a:cubicBezTo>
                      <a:pt x="240" y="176"/>
                      <a:pt x="240" y="176"/>
                      <a:pt x="240" y="176"/>
                    </a:cubicBezTo>
                    <a:cubicBezTo>
                      <a:pt x="240" y="175"/>
                      <a:pt x="240" y="175"/>
                      <a:pt x="240" y="175"/>
                    </a:cubicBezTo>
                    <a:cubicBezTo>
                      <a:pt x="240" y="174"/>
                      <a:pt x="240" y="174"/>
                      <a:pt x="240" y="174"/>
                    </a:cubicBezTo>
                    <a:cubicBezTo>
                      <a:pt x="240" y="164"/>
                      <a:pt x="240" y="164"/>
                      <a:pt x="240" y="164"/>
                    </a:cubicBezTo>
                    <a:cubicBezTo>
                      <a:pt x="240" y="163"/>
                      <a:pt x="240" y="161"/>
                      <a:pt x="240" y="160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39" y="154"/>
                      <a:pt x="239" y="151"/>
                      <a:pt x="238" y="149"/>
                    </a:cubicBezTo>
                    <a:cubicBezTo>
                      <a:pt x="238" y="147"/>
                      <a:pt x="237" y="144"/>
                      <a:pt x="237" y="141"/>
                    </a:cubicBezTo>
                    <a:cubicBezTo>
                      <a:pt x="234" y="131"/>
                      <a:pt x="230" y="121"/>
                      <a:pt x="226" y="112"/>
                    </a:cubicBezTo>
                    <a:cubicBezTo>
                      <a:pt x="221" y="103"/>
                      <a:pt x="216" y="94"/>
                      <a:pt x="210" y="86"/>
                    </a:cubicBezTo>
                    <a:cubicBezTo>
                      <a:pt x="197" y="70"/>
                      <a:pt x="181" y="58"/>
                      <a:pt x="163" y="49"/>
                    </a:cubicBezTo>
                    <a:cubicBezTo>
                      <a:pt x="155" y="45"/>
                      <a:pt x="146" y="42"/>
                      <a:pt x="137" y="39"/>
                    </a:cubicBezTo>
                    <a:cubicBezTo>
                      <a:pt x="134" y="39"/>
                      <a:pt x="132" y="38"/>
                      <a:pt x="130" y="38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6" y="37"/>
                      <a:pt x="124" y="37"/>
                      <a:pt x="123" y="36"/>
                    </a:cubicBezTo>
                    <a:cubicBezTo>
                      <a:pt x="121" y="36"/>
                      <a:pt x="119" y="36"/>
                      <a:pt x="117" y="35"/>
                    </a:cubicBezTo>
                    <a:cubicBezTo>
                      <a:pt x="113" y="35"/>
                      <a:pt x="113" y="35"/>
                      <a:pt x="113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2" y="35"/>
                      <a:pt x="113" y="35"/>
                      <a:pt x="112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09" y="34"/>
                      <a:pt x="108" y="34"/>
                      <a:pt x="107" y="34"/>
                    </a:cubicBezTo>
                    <a:cubicBezTo>
                      <a:pt x="105" y="34"/>
                      <a:pt x="105" y="34"/>
                      <a:pt x="104" y="34"/>
                    </a:cubicBezTo>
                    <a:cubicBezTo>
                      <a:pt x="101" y="34"/>
                      <a:pt x="101" y="34"/>
                      <a:pt x="101" y="34"/>
                    </a:cubicBezTo>
                    <a:cubicBezTo>
                      <a:pt x="100" y="34"/>
                      <a:pt x="99" y="34"/>
                      <a:pt x="98" y="34"/>
                    </a:cubicBezTo>
                    <a:cubicBezTo>
                      <a:pt x="96" y="34"/>
                      <a:pt x="94" y="35"/>
                      <a:pt x="92" y="35"/>
                    </a:cubicBezTo>
                    <a:cubicBezTo>
                      <a:pt x="90" y="35"/>
                      <a:pt x="88" y="35"/>
                      <a:pt x="87" y="36"/>
                    </a:cubicBezTo>
                    <a:cubicBezTo>
                      <a:pt x="79" y="37"/>
                      <a:pt x="71" y="40"/>
                      <a:pt x="65" y="42"/>
                    </a:cubicBezTo>
                    <a:cubicBezTo>
                      <a:pt x="51" y="48"/>
                      <a:pt x="39" y="55"/>
                      <a:pt x="29" y="61"/>
                    </a:cubicBezTo>
                    <a:cubicBezTo>
                      <a:pt x="25" y="64"/>
                      <a:pt x="20" y="67"/>
                      <a:pt x="17" y="69"/>
                    </a:cubicBezTo>
                    <a:cubicBezTo>
                      <a:pt x="13" y="72"/>
                      <a:pt x="10" y="74"/>
                      <a:pt x="7" y="76"/>
                    </a:cubicBezTo>
                    <a:cubicBezTo>
                      <a:pt x="2" y="79"/>
                      <a:pt x="0" y="81"/>
                      <a:pt x="0" y="81"/>
                    </a:cubicBezTo>
                    <a:cubicBezTo>
                      <a:pt x="0" y="81"/>
                      <a:pt x="2" y="78"/>
                      <a:pt x="5" y="73"/>
                    </a:cubicBezTo>
                    <a:cubicBezTo>
                      <a:pt x="9" y="68"/>
                      <a:pt x="14" y="61"/>
                      <a:pt x="22" y="52"/>
                    </a:cubicBezTo>
                    <a:cubicBezTo>
                      <a:pt x="30" y="43"/>
                      <a:pt x="40" y="33"/>
                      <a:pt x="54" y="23"/>
                    </a:cubicBezTo>
                    <a:cubicBezTo>
                      <a:pt x="61" y="18"/>
                      <a:pt x="69" y="13"/>
                      <a:pt x="78" y="9"/>
                    </a:cubicBezTo>
                    <a:cubicBezTo>
                      <a:pt x="80" y="8"/>
                      <a:pt x="83" y="7"/>
                      <a:pt x="85" y="6"/>
                    </a:cubicBezTo>
                    <a:cubicBezTo>
                      <a:pt x="88" y="5"/>
                      <a:pt x="90" y="4"/>
                      <a:pt x="93" y="4"/>
                    </a:cubicBezTo>
                    <a:cubicBezTo>
                      <a:pt x="94" y="3"/>
                      <a:pt x="95" y="3"/>
                      <a:pt x="97" y="3"/>
                    </a:cubicBezTo>
                    <a:cubicBezTo>
                      <a:pt x="98" y="2"/>
                      <a:pt x="100" y="2"/>
                      <a:pt x="101" y="2"/>
                    </a:cubicBezTo>
                    <a:cubicBezTo>
                      <a:pt x="103" y="2"/>
                      <a:pt x="104" y="1"/>
                      <a:pt x="105" y="1"/>
                    </a:cubicBezTo>
                    <a:cubicBezTo>
                      <a:pt x="107" y="1"/>
                      <a:pt x="108" y="1"/>
                      <a:pt x="109" y="1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5" y="0"/>
                      <a:pt x="116" y="0"/>
                      <a:pt x="118" y="0"/>
                    </a:cubicBezTo>
                    <a:cubicBezTo>
                      <a:pt x="120" y="0"/>
                      <a:pt x="123" y="0"/>
                      <a:pt x="126" y="0"/>
                    </a:cubicBezTo>
                    <a:cubicBezTo>
                      <a:pt x="128" y="0"/>
                      <a:pt x="129" y="0"/>
                      <a:pt x="130" y="0"/>
                    </a:cubicBezTo>
                    <a:cubicBezTo>
                      <a:pt x="132" y="0"/>
                      <a:pt x="133" y="0"/>
                      <a:pt x="135" y="0"/>
                    </a:cubicBezTo>
                    <a:cubicBezTo>
                      <a:pt x="138" y="0"/>
                      <a:pt x="140" y="1"/>
                      <a:pt x="143" y="1"/>
                    </a:cubicBezTo>
                    <a:cubicBezTo>
                      <a:pt x="155" y="2"/>
                      <a:pt x="167" y="5"/>
                      <a:pt x="180" y="8"/>
                    </a:cubicBezTo>
                    <a:cubicBezTo>
                      <a:pt x="204" y="16"/>
                      <a:pt x="228" y="31"/>
                      <a:pt x="248" y="51"/>
                    </a:cubicBezTo>
                    <a:cubicBezTo>
                      <a:pt x="258" y="61"/>
                      <a:pt x="267" y="73"/>
                      <a:pt x="274" y="86"/>
                    </a:cubicBezTo>
                    <a:cubicBezTo>
                      <a:pt x="276" y="89"/>
                      <a:pt x="278" y="92"/>
                      <a:pt x="280" y="96"/>
                    </a:cubicBezTo>
                    <a:cubicBezTo>
                      <a:pt x="281" y="99"/>
                      <a:pt x="283" y="102"/>
                      <a:pt x="284" y="106"/>
                    </a:cubicBezTo>
                    <a:cubicBezTo>
                      <a:pt x="287" y="113"/>
                      <a:pt x="290" y="120"/>
                      <a:pt x="292" y="127"/>
                    </a:cubicBezTo>
                    <a:cubicBezTo>
                      <a:pt x="293" y="131"/>
                      <a:pt x="294" y="134"/>
                      <a:pt x="294" y="138"/>
                    </a:cubicBezTo>
                    <a:cubicBezTo>
                      <a:pt x="295" y="142"/>
                      <a:pt x="296" y="146"/>
                      <a:pt x="296" y="150"/>
                    </a:cubicBezTo>
                    <a:cubicBezTo>
                      <a:pt x="297" y="156"/>
                      <a:pt x="297" y="156"/>
                      <a:pt x="297" y="156"/>
                    </a:cubicBezTo>
                    <a:cubicBezTo>
                      <a:pt x="298" y="158"/>
                      <a:pt x="298" y="160"/>
                      <a:pt x="298" y="161"/>
                    </a:cubicBezTo>
                    <a:cubicBezTo>
                      <a:pt x="298" y="171"/>
                      <a:pt x="298" y="171"/>
                      <a:pt x="298" y="171"/>
                    </a:cubicBezTo>
                    <a:cubicBezTo>
                      <a:pt x="298" y="172"/>
                      <a:pt x="298" y="172"/>
                      <a:pt x="298" y="172"/>
                    </a:cubicBezTo>
                    <a:cubicBezTo>
                      <a:pt x="298" y="173"/>
                      <a:pt x="298" y="173"/>
                      <a:pt x="298" y="173"/>
                    </a:cubicBezTo>
                    <a:cubicBezTo>
                      <a:pt x="298" y="173"/>
                      <a:pt x="298" y="173"/>
                      <a:pt x="298" y="173"/>
                    </a:cubicBezTo>
                    <a:cubicBezTo>
                      <a:pt x="298" y="175"/>
                      <a:pt x="298" y="175"/>
                      <a:pt x="298" y="175"/>
                    </a:cubicBezTo>
                    <a:cubicBezTo>
                      <a:pt x="298" y="178"/>
                      <a:pt x="298" y="178"/>
                      <a:pt x="298" y="178"/>
                    </a:cubicBezTo>
                    <a:cubicBezTo>
                      <a:pt x="298" y="184"/>
                      <a:pt x="298" y="184"/>
                      <a:pt x="298" y="184"/>
                    </a:cubicBezTo>
                    <a:cubicBezTo>
                      <a:pt x="298" y="187"/>
                      <a:pt x="298" y="191"/>
                      <a:pt x="298" y="195"/>
                    </a:cubicBezTo>
                    <a:cubicBezTo>
                      <a:pt x="297" y="202"/>
                      <a:pt x="296" y="210"/>
                      <a:pt x="294" y="217"/>
                    </a:cubicBezTo>
                    <a:cubicBezTo>
                      <a:pt x="291" y="232"/>
                      <a:pt x="286" y="246"/>
                      <a:pt x="281" y="260"/>
                    </a:cubicBezTo>
                    <a:cubicBezTo>
                      <a:pt x="275" y="273"/>
                      <a:pt x="268" y="286"/>
                      <a:pt x="260" y="298"/>
                    </a:cubicBezTo>
                    <a:cubicBezTo>
                      <a:pt x="253" y="310"/>
                      <a:pt x="244" y="321"/>
                      <a:pt x="236" y="331"/>
                    </a:cubicBezTo>
                    <a:cubicBezTo>
                      <a:pt x="227" y="341"/>
                      <a:pt x="218" y="351"/>
                      <a:pt x="210" y="360"/>
                    </a:cubicBezTo>
                    <a:cubicBezTo>
                      <a:pt x="192" y="378"/>
                      <a:pt x="174" y="394"/>
                      <a:pt x="156" y="409"/>
                    </a:cubicBezTo>
                    <a:cubicBezTo>
                      <a:pt x="139" y="423"/>
                      <a:pt x="122" y="437"/>
                      <a:pt x="106" y="448"/>
                    </a:cubicBezTo>
                    <a:cubicBezTo>
                      <a:pt x="90" y="460"/>
                      <a:pt x="75" y="471"/>
                      <a:pt x="62" y="480"/>
                    </a:cubicBezTo>
                    <a:cubicBezTo>
                      <a:pt x="60" y="481"/>
                      <a:pt x="59" y="482"/>
                      <a:pt x="57" y="483"/>
                    </a:cubicBezTo>
                    <a:cubicBezTo>
                      <a:pt x="56" y="484"/>
                      <a:pt x="56" y="484"/>
                      <a:pt x="56" y="484"/>
                    </a:cubicBezTo>
                    <a:cubicBezTo>
                      <a:pt x="56" y="484"/>
                      <a:pt x="56" y="484"/>
                      <a:pt x="56" y="484"/>
                    </a:cubicBezTo>
                    <a:cubicBezTo>
                      <a:pt x="56" y="484"/>
                      <a:pt x="56" y="484"/>
                      <a:pt x="56" y="484"/>
                    </a:cubicBezTo>
                    <a:cubicBezTo>
                      <a:pt x="55" y="484"/>
                      <a:pt x="56" y="483"/>
                      <a:pt x="56" y="484"/>
                    </a:cubicBezTo>
                    <a:cubicBezTo>
                      <a:pt x="55" y="484"/>
                      <a:pt x="55" y="484"/>
                      <a:pt x="55" y="484"/>
                    </a:cubicBezTo>
                    <a:cubicBezTo>
                      <a:pt x="55" y="485"/>
                      <a:pt x="54" y="485"/>
                      <a:pt x="53" y="486"/>
                    </a:cubicBezTo>
                    <a:cubicBezTo>
                      <a:pt x="50" y="488"/>
                      <a:pt x="47" y="490"/>
                      <a:pt x="45" y="493"/>
                    </a:cubicBezTo>
                    <a:cubicBezTo>
                      <a:pt x="39" y="497"/>
                      <a:pt x="34" y="501"/>
                      <a:pt x="29" y="504"/>
                    </a:cubicBezTo>
                    <a:cubicBezTo>
                      <a:pt x="11" y="518"/>
                      <a:pt x="0" y="525"/>
                      <a:pt x="0" y="52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51" name="文本框 150"/>
            <p:cNvSpPr txBox="1"/>
            <p:nvPr/>
          </p:nvSpPr>
          <p:spPr>
            <a:xfrm>
              <a:off x="3008695" y="5168334"/>
              <a:ext cx="195383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00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Acquaintance</a:t>
              </a: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2347502" y="5106779"/>
              <a:ext cx="44092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1</a:t>
              </a: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5166903" y="4999969"/>
            <a:ext cx="2835685" cy="776287"/>
            <a:chOff x="2126840" y="4980246"/>
            <a:chExt cx="2835685" cy="776287"/>
          </a:xfrm>
        </p:grpSpPr>
        <p:grpSp>
          <p:nvGrpSpPr>
            <p:cNvPr id="155" name="组合 154"/>
            <p:cNvGrpSpPr/>
            <p:nvPr/>
          </p:nvGrpSpPr>
          <p:grpSpPr>
            <a:xfrm>
              <a:off x="2126840" y="4980246"/>
              <a:ext cx="881855" cy="776287"/>
              <a:chOff x="4637088" y="4853594"/>
              <a:chExt cx="1763712" cy="1552575"/>
            </a:xfrm>
          </p:grpSpPr>
          <p:sp>
            <p:nvSpPr>
              <p:cNvPr id="158" name="Freeform 66"/>
              <p:cNvSpPr/>
              <p:nvPr/>
            </p:nvSpPr>
            <p:spPr bwMode="auto">
              <a:xfrm>
                <a:off x="4637088" y="4853594"/>
                <a:ext cx="882650" cy="1552575"/>
              </a:xfrm>
              <a:custGeom>
                <a:gdLst>
                  <a:gd fmla="*/ 269 w 299" name="T0"/>
                  <a:gd fmla="*/ 504 h 525" name="T1"/>
                  <a:gd fmla="*/ 245 w 299" name="T2"/>
                  <a:gd fmla="*/ 486 h 525" name="T3"/>
                  <a:gd fmla="*/ 243 w 299" name="T4"/>
                  <a:gd fmla="*/ 484 h 525" name="T5"/>
                  <a:gd fmla="*/ 243 w 299" name="T6"/>
                  <a:gd fmla="*/ 484 h 525" name="T7"/>
                  <a:gd fmla="*/ 241 w 299" name="T8"/>
                  <a:gd fmla="*/ 483 h 525" name="T9"/>
                  <a:gd fmla="*/ 193 w 299" name="T10"/>
                  <a:gd fmla="*/ 448 h 525" name="T11"/>
                  <a:gd fmla="*/ 89 w 299" name="T12"/>
                  <a:gd fmla="*/ 360 h 525" name="T13"/>
                  <a:gd fmla="*/ 38 w 299" name="T14"/>
                  <a:gd fmla="*/ 298 h 525" name="T15"/>
                  <a:gd fmla="*/ 4 w 299" name="T16"/>
                  <a:gd fmla="*/ 217 h 525" name="T17"/>
                  <a:gd fmla="*/ 0 w 299" name="T18"/>
                  <a:gd fmla="*/ 184 h 525" name="T19"/>
                  <a:gd fmla="*/ 0 w 299" name="T20"/>
                  <a:gd fmla="*/ 175 h 525" name="T21"/>
                  <a:gd fmla="*/ 0 w 299" name="T22"/>
                  <a:gd fmla="*/ 173 h 525" name="T23"/>
                  <a:gd fmla="*/ 0 w 299" name="T24"/>
                  <a:gd fmla="*/ 171 h 525" name="T25"/>
                  <a:gd fmla="*/ 1 w 299" name="T26"/>
                  <a:gd fmla="*/ 156 h 525" name="T27"/>
                  <a:gd fmla="*/ 4 w 299" name="T28"/>
                  <a:gd fmla="*/ 138 h 525" name="T29"/>
                  <a:gd fmla="*/ 14 w 299" name="T30"/>
                  <a:gd fmla="*/ 106 h 525" name="T31"/>
                  <a:gd fmla="*/ 24 w 299" name="T32"/>
                  <a:gd fmla="*/ 86 h 525" name="T33"/>
                  <a:gd fmla="*/ 119 w 299" name="T34"/>
                  <a:gd fmla="*/ 8 h 525" name="T35"/>
                  <a:gd fmla="*/ 164 w 299" name="T36"/>
                  <a:gd fmla="*/ 0 h 525" name="T37"/>
                  <a:gd fmla="*/ 172 w 299" name="T38"/>
                  <a:gd fmla="*/ 0 h 525" name="T39"/>
                  <a:gd fmla="*/ 185 w 299" name="T40"/>
                  <a:gd fmla="*/ 0 h 525" name="T41"/>
                  <a:gd fmla="*/ 189 w 299" name="T42"/>
                  <a:gd fmla="*/ 1 h 525" name="T43"/>
                  <a:gd fmla="*/ 197 w 299" name="T44"/>
                  <a:gd fmla="*/ 2 h 525" name="T45"/>
                  <a:gd fmla="*/ 206 w 299" name="T46"/>
                  <a:gd fmla="*/ 4 h 525" name="T47"/>
                  <a:gd fmla="*/ 221 w 299" name="T48"/>
                  <a:gd fmla="*/ 9 h 525" name="T49"/>
                  <a:gd fmla="*/ 277 w 299" name="T50"/>
                  <a:gd fmla="*/ 52 h 525" name="T51"/>
                  <a:gd fmla="*/ 299 w 299" name="T52"/>
                  <a:gd fmla="*/ 81 h 525" name="T53"/>
                  <a:gd fmla="*/ 282 w 299" name="T54"/>
                  <a:gd fmla="*/ 69 h 525" name="T55"/>
                  <a:gd fmla="*/ 234 w 299" name="T56"/>
                  <a:gd fmla="*/ 42 h 525" name="T57"/>
                  <a:gd fmla="*/ 206 w 299" name="T58"/>
                  <a:gd fmla="*/ 35 h 525" name="T59"/>
                  <a:gd fmla="*/ 197 w 299" name="T60"/>
                  <a:gd fmla="*/ 34 h 525" name="T61"/>
                  <a:gd fmla="*/ 192 w 299" name="T62"/>
                  <a:gd fmla="*/ 34 h 525" name="T63"/>
                  <a:gd fmla="*/ 186 w 299" name="T64"/>
                  <a:gd fmla="*/ 35 h 525" name="T65"/>
                  <a:gd fmla="*/ 187 w 299" name="T66"/>
                  <a:gd fmla="*/ 35 h 525" name="T67"/>
                  <a:gd fmla="*/ 185 w 299" name="T68"/>
                  <a:gd fmla="*/ 35 h 525" name="T69"/>
                  <a:gd fmla="*/ 175 w 299" name="T70"/>
                  <a:gd fmla="*/ 36 h 525" name="T71"/>
                  <a:gd fmla="*/ 169 w 299" name="T72"/>
                  <a:gd fmla="*/ 38 h 525" name="T73"/>
                  <a:gd fmla="*/ 135 w 299" name="T74"/>
                  <a:gd fmla="*/ 49 h 525" name="T75"/>
                  <a:gd fmla="*/ 72 w 299" name="T76"/>
                  <a:gd fmla="*/ 112 h 525" name="T77"/>
                  <a:gd fmla="*/ 60 w 299" name="T78"/>
                  <a:gd fmla="*/ 149 h 525" name="T79"/>
                  <a:gd fmla="*/ 59 w 299" name="T80"/>
                  <a:gd fmla="*/ 160 h 525" name="T81"/>
                  <a:gd fmla="*/ 58 w 299" name="T82"/>
                  <a:gd fmla="*/ 174 h 525" name="T83"/>
                  <a:gd fmla="*/ 58 w 299" name="T84"/>
                  <a:gd fmla="*/ 176 h 525" name="T85"/>
                  <a:gd fmla="*/ 58 w 299" name="T86"/>
                  <a:gd fmla="*/ 175 h 525" name="T87"/>
                  <a:gd fmla="*/ 58 w 299" name="T88"/>
                  <a:gd fmla="*/ 181 h 525" name="T89"/>
                  <a:gd fmla="*/ 62 w 299" name="T90"/>
                  <a:gd fmla="*/ 205 h 525" name="T91"/>
                  <a:gd fmla="*/ 106 w 299" name="T92"/>
                  <a:gd fmla="*/ 297 h 525" name="T93"/>
                  <a:gd fmla="*/ 173 w 299" name="T94"/>
                  <a:gd fmla="*/ 377 h 525" name="T95"/>
                  <a:gd fmla="*/ 251 w 299" name="T96"/>
                  <a:gd fmla="*/ 463 h 525" name="T97"/>
                  <a:gd fmla="*/ 256 w 299" name="T98"/>
                  <a:gd fmla="*/ 468 h 525" name="T99"/>
                  <a:gd fmla="*/ 257 w 299" name="T100"/>
                  <a:gd fmla="*/ 469 h 525" name="T101"/>
                  <a:gd fmla="*/ 258 w 299" name="T102"/>
                  <a:gd fmla="*/ 470 h 525" name="T103"/>
                  <a:gd fmla="*/ 266 w 299" name="T104"/>
                  <a:gd fmla="*/ 481 h 525" name="T105"/>
                  <a:gd fmla="*/ 299 w 299" name="T106"/>
                  <a:gd fmla="*/ 525 h 52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25" w="299">
                    <a:moveTo>
                      <a:pt x="299" y="525"/>
                    </a:moveTo>
                    <a:cubicBezTo>
                      <a:pt x="299" y="525"/>
                      <a:pt x="288" y="518"/>
                      <a:pt x="269" y="504"/>
                    </a:cubicBezTo>
                    <a:cubicBezTo>
                      <a:pt x="265" y="501"/>
                      <a:pt x="260" y="497"/>
                      <a:pt x="254" y="493"/>
                    </a:cubicBezTo>
                    <a:cubicBezTo>
                      <a:pt x="251" y="490"/>
                      <a:pt x="248" y="488"/>
                      <a:pt x="245" y="486"/>
                    </a:cubicBezTo>
                    <a:cubicBezTo>
                      <a:pt x="245" y="485"/>
                      <a:pt x="244" y="485"/>
                      <a:pt x="243" y="484"/>
                    </a:cubicBezTo>
                    <a:cubicBezTo>
                      <a:pt x="243" y="484"/>
                      <a:pt x="243" y="484"/>
                      <a:pt x="243" y="484"/>
                    </a:cubicBezTo>
                    <a:cubicBezTo>
                      <a:pt x="242" y="483"/>
                      <a:pt x="243" y="484"/>
                      <a:pt x="243" y="484"/>
                    </a:cubicBezTo>
                    <a:cubicBezTo>
                      <a:pt x="243" y="484"/>
                      <a:pt x="243" y="484"/>
                      <a:pt x="243" y="484"/>
                    </a:cubicBezTo>
                    <a:cubicBezTo>
                      <a:pt x="243" y="484"/>
                      <a:pt x="243" y="484"/>
                      <a:pt x="243" y="484"/>
                    </a:cubicBezTo>
                    <a:cubicBezTo>
                      <a:pt x="241" y="483"/>
                      <a:pt x="241" y="483"/>
                      <a:pt x="241" y="483"/>
                    </a:cubicBezTo>
                    <a:cubicBezTo>
                      <a:pt x="240" y="482"/>
                      <a:pt x="238" y="481"/>
                      <a:pt x="236" y="480"/>
                    </a:cubicBezTo>
                    <a:cubicBezTo>
                      <a:pt x="223" y="471"/>
                      <a:pt x="209" y="460"/>
                      <a:pt x="193" y="448"/>
                    </a:cubicBezTo>
                    <a:cubicBezTo>
                      <a:pt x="177" y="437"/>
                      <a:pt x="160" y="423"/>
                      <a:pt x="142" y="409"/>
                    </a:cubicBezTo>
                    <a:cubicBezTo>
                      <a:pt x="125" y="394"/>
                      <a:pt x="107" y="378"/>
                      <a:pt x="89" y="360"/>
                    </a:cubicBezTo>
                    <a:cubicBezTo>
                      <a:pt x="80" y="351"/>
                      <a:pt x="71" y="341"/>
                      <a:pt x="63" y="331"/>
                    </a:cubicBezTo>
                    <a:cubicBezTo>
                      <a:pt x="54" y="321"/>
                      <a:pt x="46" y="310"/>
                      <a:pt x="38" y="298"/>
                    </a:cubicBezTo>
                    <a:cubicBezTo>
                      <a:pt x="31" y="286"/>
                      <a:pt x="24" y="273"/>
                      <a:pt x="18" y="260"/>
                    </a:cubicBezTo>
                    <a:cubicBezTo>
                      <a:pt x="12" y="246"/>
                      <a:pt x="7" y="232"/>
                      <a:pt x="4" y="217"/>
                    </a:cubicBezTo>
                    <a:cubicBezTo>
                      <a:pt x="3" y="210"/>
                      <a:pt x="2" y="202"/>
                      <a:pt x="1" y="195"/>
                    </a:cubicBezTo>
                    <a:cubicBezTo>
                      <a:pt x="1" y="191"/>
                      <a:pt x="0" y="187"/>
                      <a:pt x="0" y="184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0"/>
                      <a:pt x="1" y="158"/>
                      <a:pt x="1" y="156"/>
                    </a:cubicBezTo>
                    <a:cubicBezTo>
                      <a:pt x="2" y="150"/>
                      <a:pt x="2" y="150"/>
                      <a:pt x="2" y="150"/>
                    </a:cubicBezTo>
                    <a:cubicBezTo>
                      <a:pt x="3" y="146"/>
                      <a:pt x="3" y="142"/>
                      <a:pt x="4" y="138"/>
                    </a:cubicBezTo>
                    <a:cubicBezTo>
                      <a:pt x="5" y="134"/>
                      <a:pt x="6" y="131"/>
                      <a:pt x="7" y="127"/>
                    </a:cubicBezTo>
                    <a:cubicBezTo>
                      <a:pt x="9" y="120"/>
                      <a:pt x="12" y="113"/>
                      <a:pt x="14" y="106"/>
                    </a:cubicBezTo>
                    <a:cubicBezTo>
                      <a:pt x="15" y="102"/>
                      <a:pt x="17" y="99"/>
                      <a:pt x="19" y="96"/>
                    </a:cubicBezTo>
                    <a:cubicBezTo>
                      <a:pt x="21" y="92"/>
                      <a:pt x="22" y="89"/>
                      <a:pt x="24" y="86"/>
                    </a:cubicBezTo>
                    <a:cubicBezTo>
                      <a:pt x="32" y="73"/>
                      <a:pt x="40" y="61"/>
                      <a:pt x="51" y="51"/>
                    </a:cubicBezTo>
                    <a:cubicBezTo>
                      <a:pt x="70" y="31"/>
                      <a:pt x="95" y="16"/>
                      <a:pt x="119" y="8"/>
                    </a:cubicBezTo>
                    <a:cubicBezTo>
                      <a:pt x="131" y="5"/>
                      <a:pt x="143" y="2"/>
                      <a:pt x="155" y="1"/>
                    </a:cubicBezTo>
                    <a:cubicBezTo>
                      <a:pt x="158" y="1"/>
                      <a:pt x="161" y="0"/>
                      <a:pt x="164" y="0"/>
                    </a:cubicBezTo>
                    <a:cubicBezTo>
                      <a:pt x="165" y="0"/>
                      <a:pt x="167" y="0"/>
                      <a:pt x="168" y="0"/>
                    </a:cubicBezTo>
                    <a:cubicBezTo>
                      <a:pt x="170" y="0"/>
                      <a:pt x="171" y="0"/>
                      <a:pt x="172" y="0"/>
                    </a:cubicBezTo>
                    <a:cubicBezTo>
                      <a:pt x="175" y="0"/>
                      <a:pt x="178" y="0"/>
                      <a:pt x="181" y="0"/>
                    </a:cubicBezTo>
                    <a:cubicBezTo>
                      <a:pt x="182" y="0"/>
                      <a:pt x="184" y="0"/>
                      <a:pt x="185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1"/>
                      <a:pt x="189" y="1"/>
                      <a:pt x="189" y="1"/>
                    </a:cubicBezTo>
                    <a:cubicBezTo>
                      <a:pt x="191" y="1"/>
                      <a:pt x="192" y="1"/>
                      <a:pt x="193" y="1"/>
                    </a:cubicBezTo>
                    <a:cubicBezTo>
                      <a:pt x="194" y="1"/>
                      <a:pt x="196" y="2"/>
                      <a:pt x="197" y="2"/>
                    </a:cubicBezTo>
                    <a:cubicBezTo>
                      <a:pt x="199" y="2"/>
                      <a:pt x="200" y="2"/>
                      <a:pt x="202" y="3"/>
                    </a:cubicBezTo>
                    <a:cubicBezTo>
                      <a:pt x="203" y="3"/>
                      <a:pt x="205" y="3"/>
                      <a:pt x="206" y="4"/>
                    </a:cubicBezTo>
                    <a:cubicBezTo>
                      <a:pt x="209" y="4"/>
                      <a:pt x="211" y="5"/>
                      <a:pt x="214" y="6"/>
                    </a:cubicBezTo>
                    <a:cubicBezTo>
                      <a:pt x="216" y="7"/>
                      <a:pt x="218" y="8"/>
                      <a:pt x="221" y="9"/>
                    </a:cubicBezTo>
                    <a:cubicBezTo>
                      <a:pt x="230" y="13"/>
                      <a:pt x="238" y="18"/>
                      <a:pt x="245" y="23"/>
                    </a:cubicBezTo>
                    <a:cubicBezTo>
                      <a:pt x="259" y="33"/>
                      <a:pt x="269" y="43"/>
                      <a:pt x="277" y="52"/>
                    </a:cubicBezTo>
                    <a:cubicBezTo>
                      <a:pt x="285" y="61"/>
                      <a:pt x="290" y="68"/>
                      <a:pt x="293" y="73"/>
                    </a:cubicBezTo>
                    <a:cubicBezTo>
                      <a:pt x="297" y="78"/>
                      <a:pt x="299" y="81"/>
                      <a:pt x="299" y="81"/>
                    </a:cubicBezTo>
                    <a:cubicBezTo>
                      <a:pt x="299" y="81"/>
                      <a:pt x="296" y="79"/>
                      <a:pt x="291" y="76"/>
                    </a:cubicBezTo>
                    <a:cubicBezTo>
                      <a:pt x="289" y="74"/>
                      <a:pt x="285" y="72"/>
                      <a:pt x="282" y="69"/>
                    </a:cubicBezTo>
                    <a:cubicBezTo>
                      <a:pt x="278" y="67"/>
                      <a:pt x="274" y="64"/>
                      <a:pt x="269" y="61"/>
                    </a:cubicBezTo>
                    <a:cubicBezTo>
                      <a:pt x="260" y="55"/>
                      <a:pt x="248" y="48"/>
                      <a:pt x="234" y="42"/>
                    </a:cubicBezTo>
                    <a:cubicBezTo>
                      <a:pt x="227" y="40"/>
                      <a:pt x="220" y="37"/>
                      <a:pt x="212" y="36"/>
                    </a:cubicBezTo>
                    <a:cubicBezTo>
                      <a:pt x="210" y="35"/>
                      <a:pt x="208" y="35"/>
                      <a:pt x="206" y="35"/>
                    </a:cubicBezTo>
                    <a:cubicBezTo>
                      <a:pt x="204" y="35"/>
                      <a:pt x="202" y="34"/>
                      <a:pt x="200" y="34"/>
                    </a:cubicBezTo>
                    <a:cubicBezTo>
                      <a:pt x="199" y="34"/>
                      <a:pt x="198" y="34"/>
                      <a:pt x="197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4" y="34"/>
                      <a:pt x="193" y="34"/>
                      <a:pt x="192" y="34"/>
                    </a:cubicBezTo>
                    <a:cubicBezTo>
                      <a:pt x="191" y="34"/>
                      <a:pt x="189" y="34"/>
                      <a:pt x="188" y="35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85" y="35"/>
                      <a:pt x="187" y="35"/>
                      <a:pt x="187" y="35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85" y="35"/>
                      <a:pt x="185" y="35"/>
                      <a:pt x="185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0" y="36"/>
                      <a:pt x="178" y="36"/>
                      <a:pt x="175" y="36"/>
                    </a:cubicBezTo>
                    <a:cubicBezTo>
                      <a:pt x="174" y="37"/>
                      <a:pt x="173" y="37"/>
                      <a:pt x="172" y="37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6" y="38"/>
                      <a:pt x="164" y="39"/>
                      <a:pt x="162" y="39"/>
                    </a:cubicBezTo>
                    <a:cubicBezTo>
                      <a:pt x="153" y="42"/>
                      <a:pt x="144" y="45"/>
                      <a:pt x="135" y="49"/>
                    </a:cubicBezTo>
                    <a:cubicBezTo>
                      <a:pt x="118" y="58"/>
                      <a:pt x="102" y="70"/>
                      <a:pt x="89" y="86"/>
                    </a:cubicBezTo>
                    <a:cubicBezTo>
                      <a:pt x="82" y="94"/>
                      <a:pt x="77" y="103"/>
                      <a:pt x="72" y="112"/>
                    </a:cubicBezTo>
                    <a:cubicBezTo>
                      <a:pt x="68" y="121"/>
                      <a:pt x="64" y="131"/>
                      <a:pt x="62" y="141"/>
                    </a:cubicBezTo>
                    <a:cubicBezTo>
                      <a:pt x="61" y="144"/>
                      <a:pt x="61" y="147"/>
                      <a:pt x="60" y="149"/>
                    </a:cubicBezTo>
                    <a:cubicBezTo>
                      <a:pt x="60" y="151"/>
                      <a:pt x="60" y="154"/>
                      <a:pt x="59" y="156"/>
                    </a:cubicBezTo>
                    <a:cubicBezTo>
                      <a:pt x="59" y="160"/>
                      <a:pt x="59" y="160"/>
                      <a:pt x="59" y="160"/>
                    </a:cubicBezTo>
                    <a:cubicBezTo>
                      <a:pt x="59" y="161"/>
                      <a:pt x="59" y="163"/>
                      <a:pt x="59" y="164"/>
                    </a:cubicBezTo>
                    <a:cubicBezTo>
                      <a:pt x="58" y="174"/>
                      <a:pt x="58" y="174"/>
                      <a:pt x="58" y="174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58" y="176"/>
                      <a:pt x="58" y="176"/>
                      <a:pt x="58" y="176"/>
                    </a:cubicBezTo>
                    <a:cubicBezTo>
                      <a:pt x="58" y="176"/>
                      <a:pt x="58" y="176"/>
                      <a:pt x="58" y="176"/>
                    </a:cubicBezTo>
                    <a:cubicBezTo>
                      <a:pt x="58" y="178"/>
                      <a:pt x="58" y="175"/>
                      <a:pt x="58" y="175"/>
                    </a:cubicBezTo>
                    <a:cubicBezTo>
                      <a:pt x="58" y="177"/>
                      <a:pt x="58" y="177"/>
                      <a:pt x="58" y="177"/>
                    </a:cubicBezTo>
                    <a:cubicBezTo>
                      <a:pt x="58" y="181"/>
                      <a:pt x="58" y="181"/>
                      <a:pt x="58" y="181"/>
                    </a:cubicBezTo>
                    <a:cubicBezTo>
                      <a:pt x="58" y="184"/>
                      <a:pt x="59" y="187"/>
                      <a:pt x="59" y="189"/>
                    </a:cubicBezTo>
                    <a:cubicBezTo>
                      <a:pt x="60" y="195"/>
                      <a:pt x="60" y="200"/>
                      <a:pt x="62" y="205"/>
                    </a:cubicBezTo>
                    <a:cubicBezTo>
                      <a:pt x="66" y="227"/>
                      <a:pt x="75" y="248"/>
                      <a:pt x="87" y="268"/>
                    </a:cubicBezTo>
                    <a:cubicBezTo>
                      <a:pt x="93" y="278"/>
                      <a:pt x="99" y="288"/>
                      <a:pt x="106" y="297"/>
                    </a:cubicBezTo>
                    <a:cubicBezTo>
                      <a:pt x="113" y="307"/>
                      <a:pt x="120" y="316"/>
                      <a:pt x="128" y="325"/>
                    </a:cubicBezTo>
                    <a:cubicBezTo>
                      <a:pt x="142" y="344"/>
                      <a:pt x="158" y="361"/>
                      <a:pt x="173" y="377"/>
                    </a:cubicBezTo>
                    <a:cubicBezTo>
                      <a:pt x="188" y="393"/>
                      <a:pt x="202" y="409"/>
                      <a:pt x="215" y="423"/>
                    </a:cubicBezTo>
                    <a:cubicBezTo>
                      <a:pt x="229" y="438"/>
                      <a:pt x="241" y="451"/>
                      <a:pt x="251" y="463"/>
                    </a:cubicBezTo>
                    <a:cubicBezTo>
                      <a:pt x="253" y="464"/>
                      <a:pt x="254" y="466"/>
                      <a:pt x="255" y="467"/>
                    </a:cubicBezTo>
                    <a:cubicBezTo>
                      <a:pt x="256" y="468"/>
                      <a:pt x="256" y="468"/>
                      <a:pt x="256" y="468"/>
                    </a:cubicBezTo>
                    <a:cubicBezTo>
                      <a:pt x="256" y="469"/>
                      <a:pt x="256" y="469"/>
                      <a:pt x="256" y="469"/>
                    </a:cubicBezTo>
                    <a:cubicBezTo>
                      <a:pt x="257" y="469"/>
                      <a:pt x="257" y="469"/>
                      <a:pt x="257" y="469"/>
                    </a:cubicBezTo>
                    <a:cubicBezTo>
                      <a:pt x="257" y="469"/>
                      <a:pt x="258" y="470"/>
                      <a:pt x="257" y="469"/>
                    </a:cubicBezTo>
                    <a:cubicBezTo>
                      <a:pt x="258" y="470"/>
                      <a:pt x="258" y="470"/>
                      <a:pt x="258" y="470"/>
                    </a:cubicBezTo>
                    <a:cubicBezTo>
                      <a:pt x="258" y="471"/>
                      <a:pt x="259" y="471"/>
                      <a:pt x="259" y="472"/>
                    </a:cubicBezTo>
                    <a:cubicBezTo>
                      <a:pt x="262" y="475"/>
                      <a:pt x="264" y="478"/>
                      <a:pt x="266" y="481"/>
                    </a:cubicBezTo>
                    <a:cubicBezTo>
                      <a:pt x="270" y="486"/>
                      <a:pt x="274" y="491"/>
                      <a:pt x="278" y="496"/>
                    </a:cubicBezTo>
                    <a:cubicBezTo>
                      <a:pt x="291" y="514"/>
                      <a:pt x="299" y="525"/>
                      <a:pt x="299" y="52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Freeform 67"/>
              <p:cNvSpPr/>
              <p:nvPr/>
            </p:nvSpPr>
            <p:spPr bwMode="auto">
              <a:xfrm>
                <a:off x="5519738" y="4853594"/>
                <a:ext cx="881062" cy="1552575"/>
              </a:xfrm>
              <a:custGeom>
                <a:gdLst>
                  <a:gd fmla="*/ 21 w 298" name="T0"/>
                  <a:gd fmla="*/ 496 h 525" name="T1"/>
                  <a:gd fmla="*/ 39 w 298" name="T2"/>
                  <a:gd fmla="*/ 472 h 525" name="T3"/>
                  <a:gd fmla="*/ 41 w 298" name="T4"/>
                  <a:gd fmla="*/ 469 h 525" name="T5"/>
                  <a:gd fmla="*/ 42 w 298" name="T6"/>
                  <a:gd fmla="*/ 469 h 525" name="T7"/>
                  <a:gd fmla="*/ 43 w 298" name="T8"/>
                  <a:gd fmla="*/ 467 h 525" name="T9"/>
                  <a:gd fmla="*/ 83 w 298" name="T10"/>
                  <a:gd fmla="*/ 423 h 525" name="T11"/>
                  <a:gd fmla="*/ 171 w 298" name="T12"/>
                  <a:gd fmla="*/ 325 h 525" name="T13"/>
                  <a:gd fmla="*/ 212 w 298" name="T14"/>
                  <a:gd fmla="*/ 268 h 525" name="T15"/>
                  <a:gd fmla="*/ 240 w 298" name="T16"/>
                  <a:gd fmla="*/ 189 h 525" name="T17"/>
                  <a:gd fmla="*/ 240 w 298" name="T18"/>
                  <a:gd fmla="*/ 177 h 525" name="T19"/>
                  <a:gd fmla="*/ 240 w 298" name="T20"/>
                  <a:gd fmla="*/ 176 h 525" name="T21"/>
                  <a:gd fmla="*/ 240 w 298" name="T22"/>
                  <a:gd fmla="*/ 175 h 525" name="T23"/>
                  <a:gd fmla="*/ 240 w 298" name="T24"/>
                  <a:gd fmla="*/ 164 h 525" name="T25"/>
                  <a:gd fmla="*/ 239 w 298" name="T26"/>
                  <a:gd fmla="*/ 156 h 525" name="T27"/>
                  <a:gd fmla="*/ 237 w 298" name="T28"/>
                  <a:gd fmla="*/ 141 h 525" name="T29"/>
                  <a:gd fmla="*/ 210 w 298" name="T30"/>
                  <a:gd fmla="*/ 86 h 525" name="T31"/>
                  <a:gd fmla="*/ 137 w 298" name="T32"/>
                  <a:gd fmla="*/ 39 h 525" name="T33"/>
                  <a:gd fmla="*/ 127 w 298" name="T34"/>
                  <a:gd fmla="*/ 37 h 525" name="T35"/>
                  <a:gd fmla="*/ 117 w 298" name="T36"/>
                  <a:gd fmla="*/ 35 h 525" name="T37"/>
                  <a:gd fmla="*/ 112 w 298" name="T38"/>
                  <a:gd fmla="*/ 35 h 525" name="T39"/>
                  <a:gd fmla="*/ 112 w 298" name="T40"/>
                  <a:gd fmla="*/ 35 h 525" name="T41"/>
                  <a:gd fmla="*/ 110 w 298" name="T42"/>
                  <a:gd fmla="*/ 35 h 525" name="T43"/>
                  <a:gd fmla="*/ 104 w 298" name="T44"/>
                  <a:gd fmla="*/ 34 h 525" name="T45"/>
                  <a:gd fmla="*/ 98 w 298" name="T46"/>
                  <a:gd fmla="*/ 34 h 525" name="T47"/>
                  <a:gd fmla="*/ 87 w 298" name="T48"/>
                  <a:gd fmla="*/ 36 h 525" name="T49"/>
                  <a:gd fmla="*/ 29 w 298" name="T50"/>
                  <a:gd fmla="*/ 61 h 525" name="T51"/>
                  <a:gd fmla="*/ 7 w 298" name="T52"/>
                  <a:gd fmla="*/ 76 h 525" name="T53"/>
                  <a:gd fmla="*/ 5 w 298" name="T54"/>
                  <a:gd fmla="*/ 73 h 525" name="T55"/>
                  <a:gd fmla="*/ 54 w 298" name="T56"/>
                  <a:gd fmla="*/ 23 h 525" name="T57"/>
                  <a:gd fmla="*/ 85 w 298" name="T58"/>
                  <a:gd fmla="*/ 6 h 525" name="T59"/>
                  <a:gd fmla="*/ 97 w 298" name="T60"/>
                  <a:gd fmla="*/ 3 h 525" name="T61"/>
                  <a:gd fmla="*/ 105 w 298" name="T62"/>
                  <a:gd fmla="*/ 1 h 525" name="T63"/>
                  <a:gd fmla="*/ 111 w 298" name="T64"/>
                  <a:gd fmla="*/ 0 h 525" name="T65"/>
                  <a:gd fmla="*/ 118 w 298" name="T66"/>
                  <a:gd fmla="*/ 0 h 525" name="T67"/>
                  <a:gd fmla="*/ 130 w 298" name="T68"/>
                  <a:gd fmla="*/ 0 h 525" name="T69"/>
                  <a:gd fmla="*/ 143 w 298" name="T70"/>
                  <a:gd fmla="*/ 1 h 525" name="T71"/>
                  <a:gd fmla="*/ 248 w 298" name="T72"/>
                  <a:gd fmla="*/ 51 h 525" name="T73"/>
                  <a:gd fmla="*/ 280 w 298" name="T74"/>
                  <a:gd fmla="*/ 96 h 525" name="T75"/>
                  <a:gd fmla="*/ 292 w 298" name="T76"/>
                  <a:gd fmla="*/ 127 h 525" name="T77"/>
                  <a:gd fmla="*/ 296 w 298" name="T78"/>
                  <a:gd fmla="*/ 150 h 525" name="T79"/>
                  <a:gd fmla="*/ 298 w 298" name="T80"/>
                  <a:gd fmla="*/ 161 h 525" name="T81"/>
                  <a:gd fmla="*/ 298 w 298" name="T82"/>
                  <a:gd fmla="*/ 172 h 525" name="T83"/>
                  <a:gd fmla="*/ 298 w 298" name="T84"/>
                  <a:gd fmla="*/ 173 h 525" name="T85"/>
                  <a:gd fmla="*/ 298 w 298" name="T86"/>
                  <a:gd fmla="*/ 178 h 525" name="T87"/>
                  <a:gd fmla="*/ 298 w 298" name="T88"/>
                  <a:gd fmla="*/ 195 h 525" name="T89"/>
                  <a:gd fmla="*/ 281 w 298" name="T90"/>
                  <a:gd fmla="*/ 260 h 525" name="T91"/>
                  <a:gd fmla="*/ 236 w 298" name="T92"/>
                  <a:gd fmla="*/ 331 h 525" name="T93"/>
                  <a:gd fmla="*/ 156 w 298" name="T94"/>
                  <a:gd fmla="*/ 409 h 525" name="T95"/>
                  <a:gd fmla="*/ 62 w 298" name="T96"/>
                  <a:gd fmla="*/ 480 h 525" name="T97"/>
                  <a:gd fmla="*/ 56 w 298" name="T98"/>
                  <a:gd fmla="*/ 484 h 525" name="T99"/>
                  <a:gd fmla="*/ 56 w 298" name="T100"/>
                  <a:gd fmla="*/ 484 h 525" name="T101"/>
                  <a:gd fmla="*/ 55 w 298" name="T102"/>
                  <a:gd fmla="*/ 484 h 525" name="T103"/>
                  <a:gd fmla="*/ 45 w 298" name="T104"/>
                  <a:gd fmla="*/ 493 h 525" name="T105"/>
                  <a:gd fmla="*/ 0 w 298" name="T106"/>
                  <a:gd fmla="*/ 525 h 52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25" w="298">
                    <a:moveTo>
                      <a:pt x="0" y="525"/>
                    </a:moveTo>
                    <a:cubicBezTo>
                      <a:pt x="0" y="525"/>
                      <a:pt x="7" y="514"/>
                      <a:pt x="21" y="496"/>
                    </a:cubicBezTo>
                    <a:cubicBezTo>
                      <a:pt x="25" y="491"/>
                      <a:pt x="28" y="486"/>
                      <a:pt x="33" y="481"/>
                    </a:cubicBezTo>
                    <a:cubicBezTo>
                      <a:pt x="35" y="478"/>
                      <a:pt x="37" y="475"/>
                      <a:pt x="39" y="472"/>
                    </a:cubicBezTo>
                    <a:cubicBezTo>
                      <a:pt x="40" y="471"/>
                      <a:pt x="40" y="471"/>
                      <a:pt x="41" y="470"/>
                    </a:cubicBezTo>
                    <a:cubicBezTo>
                      <a:pt x="41" y="469"/>
                      <a:pt x="41" y="469"/>
                      <a:pt x="41" y="469"/>
                    </a:cubicBezTo>
                    <a:cubicBezTo>
                      <a:pt x="41" y="470"/>
                      <a:pt x="42" y="469"/>
                      <a:pt x="42" y="469"/>
                    </a:cubicBezTo>
                    <a:cubicBezTo>
                      <a:pt x="42" y="469"/>
                      <a:pt x="42" y="469"/>
                      <a:pt x="42" y="469"/>
                    </a:cubicBezTo>
                    <a:cubicBezTo>
                      <a:pt x="42" y="468"/>
                      <a:pt x="42" y="468"/>
                      <a:pt x="42" y="468"/>
                    </a:cubicBezTo>
                    <a:cubicBezTo>
                      <a:pt x="43" y="467"/>
                      <a:pt x="43" y="467"/>
                      <a:pt x="43" y="467"/>
                    </a:cubicBezTo>
                    <a:cubicBezTo>
                      <a:pt x="45" y="466"/>
                      <a:pt x="46" y="464"/>
                      <a:pt x="47" y="463"/>
                    </a:cubicBezTo>
                    <a:cubicBezTo>
                      <a:pt x="58" y="451"/>
                      <a:pt x="70" y="438"/>
                      <a:pt x="83" y="423"/>
                    </a:cubicBezTo>
                    <a:cubicBezTo>
                      <a:pt x="96" y="409"/>
                      <a:pt x="111" y="393"/>
                      <a:pt x="126" y="377"/>
                    </a:cubicBezTo>
                    <a:cubicBezTo>
                      <a:pt x="141" y="361"/>
                      <a:pt x="156" y="344"/>
                      <a:pt x="171" y="325"/>
                    </a:cubicBezTo>
                    <a:cubicBezTo>
                      <a:pt x="178" y="316"/>
                      <a:pt x="186" y="307"/>
                      <a:pt x="193" y="297"/>
                    </a:cubicBezTo>
                    <a:cubicBezTo>
                      <a:pt x="199" y="288"/>
                      <a:pt x="206" y="278"/>
                      <a:pt x="212" y="268"/>
                    </a:cubicBezTo>
                    <a:cubicBezTo>
                      <a:pt x="224" y="248"/>
                      <a:pt x="233" y="227"/>
                      <a:pt x="237" y="205"/>
                    </a:cubicBezTo>
                    <a:cubicBezTo>
                      <a:pt x="238" y="200"/>
                      <a:pt x="239" y="195"/>
                      <a:pt x="240" y="189"/>
                    </a:cubicBezTo>
                    <a:cubicBezTo>
                      <a:pt x="240" y="187"/>
                      <a:pt x="240" y="184"/>
                      <a:pt x="240" y="181"/>
                    </a:cubicBezTo>
                    <a:cubicBezTo>
                      <a:pt x="240" y="177"/>
                      <a:pt x="240" y="177"/>
                      <a:pt x="240" y="177"/>
                    </a:cubicBezTo>
                    <a:cubicBezTo>
                      <a:pt x="240" y="175"/>
                      <a:pt x="240" y="175"/>
                      <a:pt x="240" y="175"/>
                    </a:cubicBezTo>
                    <a:cubicBezTo>
                      <a:pt x="240" y="175"/>
                      <a:pt x="240" y="178"/>
                      <a:pt x="240" y="176"/>
                    </a:cubicBezTo>
                    <a:cubicBezTo>
                      <a:pt x="240" y="176"/>
                      <a:pt x="240" y="176"/>
                      <a:pt x="240" y="176"/>
                    </a:cubicBezTo>
                    <a:cubicBezTo>
                      <a:pt x="240" y="175"/>
                      <a:pt x="240" y="175"/>
                      <a:pt x="240" y="175"/>
                    </a:cubicBezTo>
                    <a:cubicBezTo>
                      <a:pt x="240" y="174"/>
                      <a:pt x="240" y="174"/>
                      <a:pt x="240" y="174"/>
                    </a:cubicBezTo>
                    <a:cubicBezTo>
                      <a:pt x="240" y="164"/>
                      <a:pt x="240" y="164"/>
                      <a:pt x="240" y="164"/>
                    </a:cubicBezTo>
                    <a:cubicBezTo>
                      <a:pt x="240" y="163"/>
                      <a:pt x="240" y="161"/>
                      <a:pt x="240" y="160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39" y="154"/>
                      <a:pt x="239" y="151"/>
                      <a:pt x="238" y="149"/>
                    </a:cubicBezTo>
                    <a:cubicBezTo>
                      <a:pt x="238" y="147"/>
                      <a:pt x="237" y="144"/>
                      <a:pt x="237" y="141"/>
                    </a:cubicBezTo>
                    <a:cubicBezTo>
                      <a:pt x="234" y="131"/>
                      <a:pt x="230" y="121"/>
                      <a:pt x="226" y="112"/>
                    </a:cubicBezTo>
                    <a:cubicBezTo>
                      <a:pt x="221" y="103"/>
                      <a:pt x="216" y="94"/>
                      <a:pt x="210" y="86"/>
                    </a:cubicBezTo>
                    <a:cubicBezTo>
                      <a:pt x="197" y="70"/>
                      <a:pt x="181" y="58"/>
                      <a:pt x="163" y="49"/>
                    </a:cubicBezTo>
                    <a:cubicBezTo>
                      <a:pt x="155" y="45"/>
                      <a:pt x="146" y="42"/>
                      <a:pt x="137" y="39"/>
                    </a:cubicBezTo>
                    <a:cubicBezTo>
                      <a:pt x="134" y="39"/>
                      <a:pt x="132" y="38"/>
                      <a:pt x="130" y="38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6" y="37"/>
                      <a:pt x="124" y="37"/>
                      <a:pt x="123" y="36"/>
                    </a:cubicBezTo>
                    <a:cubicBezTo>
                      <a:pt x="121" y="36"/>
                      <a:pt x="119" y="36"/>
                      <a:pt x="117" y="35"/>
                    </a:cubicBezTo>
                    <a:cubicBezTo>
                      <a:pt x="113" y="35"/>
                      <a:pt x="113" y="35"/>
                      <a:pt x="113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2" y="35"/>
                      <a:pt x="113" y="35"/>
                      <a:pt x="112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09" y="34"/>
                      <a:pt x="108" y="34"/>
                      <a:pt x="107" y="34"/>
                    </a:cubicBezTo>
                    <a:cubicBezTo>
                      <a:pt x="105" y="34"/>
                      <a:pt x="105" y="34"/>
                      <a:pt x="104" y="34"/>
                    </a:cubicBezTo>
                    <a:cubicBezTo>
                      <a:pt x="101" y="34"/>
                      <a:pt x="101" y="34"/>
                      <a:pt x="101" y="34"/>
                    </a:cubicBezTo>
                    <a:cubicBezTo>
                      <a:pt x="100" y="34"/>
                      <a:pt x="99" y="34"/>
                      <a:pt x="98" y="34"/>
                    </a:cubicBezTo>
                    <a:cubicBezTo>
                      <a:pt x="96" y="34"/>
                      <a:pt x="94" y="35"/>
                      <a:pt x="92" y="35"/>
                    </a:cubicBezTo>
                    <a:cubicBezTo>
                      <a:pt x="90" y="35"/>
                      <a:pt x="88" y="35"/>
                      <a:pt x="87" y="36"/>
                    </a:cubicBezTo>
                    <a:cubicBezTo>
                      <a:pt x="79" y="37"/>
                      <a:pt x="71" y="40"/>
                      <a:pt x="65" y="42"/>
                    </a:cubicBezTo>
                    <a:cubicBezTo>
                      <a:pt x="51" y="48"/>
                      <a:pt x="39" y="55"/>
                      <a:pt x="29" y="61"/>
                    </a:cubicBezTo>
                    <a:cubicBezTo>
                      <a:pt x="25" y="64"/>
                      <a:pt x="20" y="67"/>
                      <a:pt x="17" y="69"/>
                    </a:cubicBezTo>
                    <a:cubicBezTo>
                      <a:pt x="13" y="72"/>
                      <a:pt x="10" y="74"/>
                      <a:pt x="7" y="76"/>
                    </a:cubicBezTo>
                    <a:cubicBezTo>
                      <a:pt x="2" y="79"/>
                      <a:pt x="0" y="81"/>
                      <a:pt x="0" y="81"/>
                    </a:cubicBezTo>
                    <a:cubicBezTo>
                      <a:pt x="0" y="81"/>
                      <a:pt x="2" y="78"/>
                      <a:pt x="5" y="73"/>
                    </a:cubicBezTo>
                    <a:cubicBezTo>
                      <a:pt x="9" y="68"/>
                      <a:pt x="14" y="61"/>
                      <a:pt x="22" y="52"/>
                    </a:cubicBezTo>
                    <a:cubicBezTo>
                      <a:pt x="30" y="43"/>
                      <a:pt x="40" y="33"/>
                      <a:pt x="54" y="23"/>
                    </a:cubicBezTo>
                    <a:cubicBezTo>
                      <a:pt x="61" y="18"/>
                      <a:pt x="69" y="13"/>
                      <a:pt x="78" y="9"/>
                    </a:cubicBezTo>
                    <a:cubicBezTo>
                      <a:pt x="80" y="8"/>
                      <a:pt x="83" y="7"/>
                      <a:pt x="85" y="6"/>
                    </a:cubicBezTo>
                    <a:cubicBezTo>
                      <a:pt x="88" y="5"/>
                      <a:pt x="90" y="4"/>
                      <a:pt x="93" y="4"/>
                    </a:cubicBezTo>
                    <a:cubicBezTo>
                      <a:pt x="94" y="3"/>
                      <a:pt x="95" y="3"/>
                      <a:pt x="97" y="3"/>
                    </a:cubicBezTo>
                    <a:cubicBezTo>
                      <a:pt x="98" y="2"/>
                      <a:pt x="100" y="2"/>
                      <a:pt x="101" y="2"/>
                    </a:cubicBezTo>
                    <a:cubicBezTo>
                      <a:pt x="103" y="2"/>
                      <a:pt x="104" y="1"/>
                      <a:pt x="105" y="1"/>
                    </a:cubicBezTo>
                    <a:cubicBezTo>
                      <a:pt x="107" y="1"/>
                      <a:pt x="108" y="1"/>
                      <a:pt x="109" y="1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5" y="0"/>
                      <a:pt x="116" y="0"/>
                      <a:pt x="118" y="0"/>
                    </a:cubicBezTo>
                    <a:cubicBezTo>
                      <a:pt x="120" y="0"/>
                      <a:pt x="123" y="0"/>
                      <a:pt x="126" y="0"/>
                    </a:cubicBezTo>
                    <a:cubicBezTo>
                      <a:pt x="128" y="0"/>
                      <a:pt x="129" y="0"/>
                      <a:pt x="130" y="0"/>
                    </a:cubicBezTo>
                    <a:cubicBezTo>
                      <a:pt x="132" y="0"/>
                      <a:pt x="133" y="0"/>
                      <a:pt x="135" y="0"/>
                    </a:cubicBezTo>
                    <a:cubicBezTo>
                      <a:pt x="138" y="0"/>
                      <a:pt x="140" y="1"/>
                      <a:pt x="143" y="1"/>
                    </a:cubicBezTo>
                    <a:cubicBezTo>
                      <a:pt x="155" y="2"/>
                      <a:pt x="167" y="5"/>
                      <a:pt x="180" y="8"/>
                    </a:cubicBezTo>
                    <a:cubicBezTo>
                      <a:pt x="204" y="16"/>
                      <a:pt x="228" y="31"/>
                      <a:pt x="248" y="51"/>
                    </a:cubicBezTo>
                    <a:cubicBezTo>
                      <a:pt x="258" y="61"/>
                      <a:pt x="267" y="73"/>
                      <a:pt x="274" y="86"/>
                    </a:cubicBezTo>
                    <a:cubicBezTo>
                      <a:pt x="276" y="89"/>
                      <a:pt x="278" y="92"/>
                      <a:pt x="280" y="96"/>
                    </a:cubicBezTo>
                    <a:cubicBezTo>
                      <a:pt x="281" y="99"/>
                      <a:pt x="283" y="102"/>
                      <a:pt x="284" y="106"/>
                    </a:cubicBezTo>
                    <a:cubicBezTo>
                      <a:pt x="287" y="113"/>
                      <a:pt x="290" y="120"/>
                      <a:pt x="292" y="127"/>
                    </a:cubicBezTo>
                    <a:cubicBezTo>
                      <a:pt x="293" y="131"/>
                      <a:pt x="294" y="134"/>
                      <a:pt x="294" y="138"/>
                    </a:cubicBezTo>
                    <a:cubicBezTo>
                      <a:pt x="295" y="142"/>
                      <a:pt x="296" y="146"/>
                      <a:pt x="296" y="150"/>
                    </a:cubicBezTo>
                    <a:cubicBezTo>
                      <a:pt x="297" y="156"/>
                      <a:pt x="297" y="156"/>
                      <a:pt x="297" y="156"/>
                    </a:cubicBezTo>
                    <a:cubicBezTo>
                      <a:pt x="298" y="158"/>
                      <a:pt x="298" y="160"/>
                      <a:pt x="298" y="161"/>
                    </a:cubicBezTo>
                    <a:cubicBezTo>
                      <a:pt x="298" y="171"/>
                      <a:pt x="298" y="171"/>
                      <a:pt x="298" y="171"/>
                    </a:cubicBezTo>
                    <a:cubicBezTo>
                      <a:pt x="298" y="172"/>
                      <a:pt x="298" y="172"/>
                      <a:pt x="298" y="172"/>
                    </a:cubicBezTo>
                    <a:cubicBezTo>
                      <a:pt x="298" y="173"/>
                      <a:pt x="298" y="173"/>
                      <a:pt x="298" y="173"/>
                    </a:cubicBezTo>
                    <a:cubicBezTo>
                      <a:pt x="298" y="173"/>
                      <a:pt x="298" y="173"/>
                      <a:pt x="298" y="173"/>
                    </a:cubicBezTo>
                    <a:cubicBezTo>
                      <a:pt x="298" y="175"/>
                      <a:pt x="298" y="175"/>
                      <a:pt x="298" y="175"/>
                    </a:cubicBezTo>
                    <a:cubicBezTo>
                      <a:pt x="298" y="178"/>
                      <a:pt x="298" y="178"/>
                      <a:pt x="298" y="178"/>
                    </a:cubicBezTo>
                    <a:cubicBezTo>
                      <a:pt x="298" y="184"/>
                      <a:pt x="298" y="184"/>
                      <a:pt x="298" y="184"/>
                    </a:cubicBezTo>
                    <a:cubicBezTo>
                      <a:pt x="298" y="187"/>
                      <a:pt x="298" y="191"/>
                      <a:pt x="298" y="195"/>
                    </a:cubicBezTo>
                    <a:cubicBezTo>
                      <a:pt x="297" y="202"/>
                      <a:pt x="296" y="210"/>
                      <a:pt x="294" y="217"/>
                    </a:cubicBezTo>
                    <a:cubicBezTo>
                      <a:pt x="291" y="232"/>
                      <a:pt x="286" y="246"/>
                      <a:pt x="281" y="260"/>
                    </a:cubicBezTo>
                    <a:cubicBezTo>
                      <a:pt x="275" y="273"/>
                      <a:pt x="268" y="286"/>
                      <a:pt x="260" y="298"/>
                    </a:cubicBezTo>
                    <a:cubicBezTo>
                      <a:pt x="253" y="310"/>
                      <a:pt x="244" y="321"/>
                      <a:pt x="236" y="331"/>
                    </a:cubicBezTo>
                    <a:cubicBezTo>
                      <a:pt x="227" y="341"/>
                      <a:pt x="218" y="351"/>
                      <a:pt x="210" y="360"/>
                    </a:cubicBezTo>
                    <a:cubicBezTo>
                      <a:pt x="192" y="378"/>
                      <a:pt x="174" y="394"/>
                      <a:pt x="156" y="409"/>
                    </a:cubicBezTo>
                    <a:cubicBezTo>
                      <a:pt x="139" y="423"/>
                      <a:pt x="122" y="437"/>
                      <a:pt x="106" y="448"/>
                    </a:cubicBezTo>
                    <a:cubicBezTo>
                      <a:pt x="90" y="460"/>
                      <a:pt x="75" y="471"/>
                      <a:pt x="62" y="480"/>
                    </a:cubicBezTo>
                    <a:cubicBezTo>
                      <a:pt x="60" y="481"/>
                      <a:pt x="59" y="482"/>
                      <a:pt x="57" y="483"/>
                    </a:cubicBezTo>
                    <a:cubicBezTo>
                      <a:pt x="56" y="484"/>
                      <a:pt x="56" y="484"/>
                      <a:pt x="56" y="484"/>
                    </a:cubicBezTo>
                    <a:cubicBezTo>
                      <a:pt x="56" y="484"/>
                      <a:pt x="56" y="484"/>
                      <a:pt x="56" y="484"/>
                    </a:cubicBezTo>
                    <a:cubicBezTo>
                      <a:pt x="56" y="484"/>
                      <a:pt x="56" y="484"/>
                      <a:pt x="56" y="484"/>
                    </a:cubicBezTo>
                    <a:cubicBezTo>
                      <a:pt x="55" y="484"/>
                      <a:pt x="56" y="483"/>
                      <a:pt x="56" y="484"/>
                    </a:cubicBezTo>
                    <a:cubicBezTo>
                      <a:pt x="55" y="484"/>
                      <a:pt x="55" y="484"/>
                      <a:pt x="55" y="484"/>
                    </a:cubicBezTo>
                    <a:cubicBezTo>
                      <a:pt x="55" y="485"/>
                      <a:pt x="54" y="485"/>
                      <a:pt x="53" y="486"/>
                    </a:cubicBezTo>
                    <a:cubicBezTo>
                      <a:pt x="50" y="488"/>
                      <a:pt x="47" y="490"/>
                      <a:pt x="45" y="493"/>
                    </a:cubicBezTo>
                    <a:cubicBezTo>
                      <a:pt x="39" y="497"/>
                      <a:pt x="34" y="501"/>
                      <a:pt x="29" y="504"/>
                    </a:cubicBezTo>
                    <a:cubicBezTo>
                      <a:pt x="11" y="518"/>
                      <a:pt x="0" y="525"/>
                      <a:pt x="0" y="52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56" name="文本框 155"/>
            <p:cNvSpPr txBox="1"/>
            <p:nvPr/>
          </p:nvSpPr>
          <p:spPr>
            <a:xfrm>
              <a:off x="3008695" y="5168334"/>
              <a:ext cx="195383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Love</a:t>
              </a:r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2347502" y="5106778"/>
              <a:ext cx="44092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2</a:t>
              </a: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928575" y="4999969"/>
            <a:ext cx="2835685" cy="776287"/>
            <a:chOff x="2126840" y="4980246"/>
            <a:chExt cx="2835685" cy="776287"/>
          </a:xfrm>
        </p:grpSpPr>
        <p:grpSp>
          <p:nvGrpSpPr>
            <p:cNvPr id="163" name="组合 162"/>
            <p:cNvGrpSpPr/>
            <p:nvPr/>
          </p:nvGrpSpPr>
          <p:grpSpPr>
            <a:xfrm>
              <a:off x="2126840" y="4980246"/>
              <a:ext cx="881855" cy="776287"/>
              <a:chOff x="4637088" y="4853594"/>
              <a:chExt cx="1763712" cy="1552575"/>
            </a:xfrm>
          </p:grpSpPr>
          <p:sp>
            <p:nvSpPr>
              <p:cNvPr id="166" name="Freeform 66"/>
              <p:cNvSpPr/>
              <p:nvPr/>
            </p:nvSpPr>
            <p:spPr bwMode="auto">
              <a:xfrm>
                <a:off x="4637088" y="4853594"/>
                <a:ext cx="882650" cy="1552575"/>
              </a:xfrm>
              <a:custGeom>
                <a:gdLst>
                  <a:gd fmla="*/ 269 w 299" name="T0"/>
                  <a:gd fmla="*/ 504 h 525" name="T1"/>
                  <a:gd fmla="*/ 245 w 299" name="T2"/>
                  <a:gd fmla="*/ 486 h 525" name="T3"/>
                  <a:gd fmla="*/ 243 w 299" name="T4"/>
                  <a:gd fmla="*/ 484 h 525" name="T5"/>
                  <a:gd fmla="*/ 243 w 299" name="T6"/>
                  <a:gd fmla="*/ 484 h 525" name="T7"/>
                  <a:gd fmla="*/ 241 w 299" name="T8"/>
                  <a:gd fmla="*/ 483 h 525" name="T9"/>
                  <a:gd fmla="*/ 193 w 299" name="T10"/>
                  <a:gd fmla="*/ 448 h 525" name="T11"/>
                  <a:gd fmla="*/ 89 w 299" name="T12"/>
                  <a:gd fmla="*/ 360 h 525" name="T13"/>
                  <a:gd fmla="*/ 38 w 299" name="T14"/>
                  <a:gd fmla="*/ 298 h 525" name="T15"/>
                  <a:gd fmla="*/ 4 w 299" name="T16"/>
                  <a:gd fmla="*/ 217 h 525" name="T17"/>
                  <a:gd fmla="*/ 0 w 299" name="T18"/>
                  <a:gd fmla="*/ 184 h 525" name="T19"/>
                  <a:gd fmla="*/ 0 w 299" name="T20"/>
                  <a:gd fmla="*/ 175 h 525" name="T21"/>
                  <a:gd fmla="*/ 0 w 299" name="T22"/>
                  <a:gd fmla="*/ 173 h 525" name="T23"/>
                  <a:gd fmla="*/ 0 w 299" name="T24"/>
                  <a:gd fmla="*/ 171 h 525" name="T25"/>
                  <a:gd fmla="*/ 1 w 299" name="T26"/>
                  <a:gd fmla="*/ 156 h 525" name="T27"/>
                  <a:gd fmla="*/ 4 w 299" name="T28"/>
                  <a:gd fmla="*/ 138 h 525" name="T29"/>
                  <a:gd fmla="*/ 14 w 299" name="T30"/>
                  <a:gd fmla="*/ 106 h 525" name="T31"/>
                  <a:gd fmla="*/ 24 w 299" name="T32"/>
                  <a:gd fmla="*/ 86 h 525" name="T33"/>
                  <a:gd fmla="*/ 119 w 299" name="T34"/>
                  <a:gd fmla="*/ 8 h 525" name="T35"/>
                  <a:gd fmla="*/ 164 w 299" name="T36"/>
                  <a:gd fmla="*/ 0 h 525" name="T37"/>
                  <a:gd fmla="*/ 172 w 299" name="T38"/>
                  <a:gd fmla="*/ 0 h 525" name="T39"/>
                  <a:gd fmla="*/ 185 w 299" name="T40"/>
                  <a:gd fmla="*/ 0 h 525" name="T41"/>
                  <a:gd fmla="*/ 189 w 299" name="T42"/>
                  <a:gd fmla="*/ 1 h 525" name="T43"/>
                  <a:gd fmla="*/ 197 w 299" name="T44"/>
                  <a:gd fmla="*/ 2 h 525" name="T45"/>
                  <a:gd fmla="*/ 206 w 299" name="T46"/>
                  <a:gd fmla="*/ 4 h 525" name="T47"/>
                  <a:gd fmla="*/ 221 w 299" name="T48"/>
                  <a:gd fmla="*/ 9 h 525" name="T49"/>
                  <a:gd fmla="*/ 277 w 299" name="T50"/>
                  <a:gd fmla="*/ 52 h 525" name="T51"/>
                  <a:gd fmla="*/ 299 w 299" name="T52"/>
                  <a:gd fmla="*/ 81 h 525" name="T53"/>
                  <a:gd fmla="*/ 282 w 299" name="T54"/>
                  <a:gd fmla="*/ 69 h 525" name="T55"/>
                  <a:gd fmla="*/ 234 w 299" name="T56"/>
                  <a:gd fmla="*/ 42 h 525" name="T57"/>
                  <a:gd fmla="*/ 206 w 299" name="T58"/>
                  <a:gd fmla="*/ 35 h 525" name="T59"/>
                  <a:gd fmla="*/ 197 w 299" name="T60"/>
                  <a:gd fmla="*/ 34 h 525" name="T61"/>
                  <a:gd fmla="*/ 192 w 299" name="T62"/>
                  <a:gd fmla="*/ 34 h 525" name="T63"/>
                  <a:gd fmla="*/ 186 w 299" name="T64"/>
                  <a:gd fmla="*/ 35 h 525" name="T65"/>
                  <a:gd fmla="*/ 187 w 299" name="T66"/>
                  <a:gd fmla="*/ 35 h 525" name="T67"/>
                  <a:gd fmla="*/ 185 w 299" name="T68"/>
                  <a:gd fmla="*/ 35 h 525" name="T69"/>
                  <a:gd fmla="*/ 175 w 299" name="T70"/>
                  <a:gd fmla="*/ 36 h 525" name="T71"/>
                  <a:gd fmla="*/ 169 w 299" name="T72"/>
                  <a:gd fmla="*/ 38 h 525" name="T73"/>
                  <a:gd fmla="*/ 135 w 299" name="T74"/>
                  <a:gd fmla="*/ 49 h 525" name="T75"/>
                  <a:gd fmla="*/ 72 w 299" name="T76"/>
                  <a:gd fmla="*/ 112 h 525" name="T77"/>
                  <a:gd fmla="*/ 60 w 299" name="T78"/>
                  <a:gd fmla="*/ 149 h 525" name="T79"/>
                  <a:gd fmla="*/ 59 w 299" name="T80"/>
                  <a:gd fmla="*/ 160 h 525" name="T81"/>
                  <a:gd fmla="*/ 58 w 299" name="T82"/>
                  <a:gd fmla="*/ 174 h 525" name="T83"/>
                  <a:gd fmla="*/ 58 w 299" name="T84"/>
                  <a:gd fmla="*/ 176 h 525" name="T85"/>
                  <a:gd fmla="*/ 58 w 299" name="T86"/>
                  <a:gd fmla="*/ 175 h 525" name="T87"/>
                  <a:gd fmla="*/ 58 w 299" name="T88"/>
                  <a:gd fmla="*/ 181 h 525" name="T89"/>
                  <a:gd fmla="*/ 62 w 299" name="T90"/>
                  <a:gd fmla="*/ 205 h 525" name="T91"/>
                  <a:gd fmla="*/ 106 w 299" name="T92"/>
                  <a:gd fmla="*/ 297 h 525" name="T93"/>
                  <a:gd fmla="*/ 173 w 299" name="T94"/>
                  <a:gd fmla="*/ 377 h 525" name="T95"/>
                  <a:gd fmla="*/ 251 w 299" name="T96"/>
                  <a:gd fmla="*/ 463 h 525" name="T97"/>
                  <a:gd fmla="*/ 256 w 299" name="T98"/>
                  <a:gd fmla="*/ 468 h 525" name="T99"/>
                  <a:gd fmla="*/ 257 w 299" name="T100"/>
                  <a:gd fmla="*/ 469 h 525" name="T101"/>
                  <a:gd fmla="*/ 258 w 299" name="T102"/>
                  <a:gd fmla="*/ 470 h 525" name="T103"/>
                  <a:gd fmla="*/ 266 w 299" name="T104"/>
                  <a:gd fmla="*/ 481 h 525" name="T105"/>
                  <a:gd fmla="*/ 299 w 299" name="T106"/>
                  <a:gd fmla="*/ 525 h 52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25" w="299">
                    <a:moveTo>
                      <a:pt x="299" y="525"/>
                    </a:moveTo>
                    <a:cubicBezTo>
                      <a:pt x="299" y="525"/>
                      <a:pt x="288" y="518"/>
                      <a:pt x="269" y="504"/>
                    </a:cubicBezTo>
                    <a:cubicBezTo>
                      <a:pt x="265" y="501"/>
                      <a:pt x="260" y="497"/>
                      <a:pt x="254" y="493"/>
                    </a:cubicBezTo>
                    <a:cubicBezTo>
                      <a:pt x="251" y="490"/>
                      <a:pt x="248" y="488"/>
                      <a:pt x="245" y="486"/>
                    </a:cubicBezTo>
                    <a:cubicBezTo>
                      <a:pt x="245" y="485"/>
                      <a:pt x="244" y="485"/>
                      <a:pt x="243" y="484"/>
                    </a:cubicBezTo>
                    <a:cubicBezTo>
                      <a:pt x="243" y="484"/>
                      <a:pt x="243" y="484"/>
                      <a:pt x="243" y="484"/>
                    </a:cubicBezTo>
                    <a:cubicBezTo>
                      <a:pt x="242" y="483"/>
                      <a:pt x="243" y="484"/>
                      <a:pt x="243" y="484"/>
                    </a:cubicBezTo>
                    <a:cubicBezTo>
                      <a:pt x="243" y="484"/>
                      <a:pt x="243" y="484"/>
                      <a:pt x="243" y="484"/>
                    </a:cubicBezTo>
                    <a:cubicBezTo>
                      <a:pt x="243" y="484"/>
                      <a:pt x="243" y="484"/>
                      <a:pt x="243" y="484"/>
                    </a:cubicBezTo>
                    <a:cubicBezTo>
                      <a:pt x="241" y="483"/>
                      <a:pt x="241" y="483"/>
                      <a:pt x="241" y="483"/>
                    </a:cubicBezTo>
                    <a:cubicBezTo>
                      <a:pt x="240" y="482"/>
                      <a:pt x="238" y="481"/>
                      <a:pt x="236" y="480"/>
                    </a:cubicBezTo>
                    <a:cubicBezTo>
                      <a:pt x="223" y="471"/>
                      <a:pt x="209" y="460"/>
                      <a:pt x="193" y="448"/>
                    </a:cubicBezTo>
                    <a:cubicBezTo>
                      <a:pt x="177" y="437"/>
                      <a:pt x="160" y="423"/>
                      <a:pt x="142" y="409"/>
                    </a:cubicBezTo>
                    <a:cubicBezTo>
                      <a:pt x="125" y="394"/>
                      <a:pt x="107" y="378"/>
                      <a:pt x="89" y="360"/>
                    </a:cubicBezTo>
                    <a:cubicBezTo>
                      <a:pt x="80" y="351"/>
                      <a:pt x="71" y="341"/>
                      <a:pt x="63" y="331"/>
                    </a:cubicBezTo>
                    <a:cubicBezTo>
                      <a:pt x="54" y="321"/>
                      <a:pt x="46" y="310"/>
                      <a:pt x="38" y="298"/>
                    </a:cubicBezTo>
                    <a:cubicBezTo>
                      <a:pt x="31" y="286"/>
                      <a:pt x="24" y="273"/>
                      <a:pt x="18" y="260"/>
                    </a:cubicBezTo>
                    <a:cubicBezTo>
                      <a:pt x="12" y="246"/>
                      <a:pt x="7" y="232"/>
                      <a:pt x="4" y="217"/>
                    </a:cubicBezTo>
                    <a:cubicBezTo>
                      <a:pt x="3" y="210"/>
                      <a:pt x="2" y="202"/>
                      <a:pt x="1" y="195"/>
                    </a:cubicBezTo>
                    <a:cubicBezTo>
                      <a:pt x="1" y="191"/>
                      <a:pt x="0" y="187"/>
                      <a:pt x="0" y="184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0"/>
                      <a:pt x="1" y="158"/>
                      <a:pt x="1" y="156"/>
                    </a:cubicBezTo>
                    <a:cubicBezTo>
                      <a:pt x="2" y="150"/>
                      <a:pt x="2" y="150"/>
                      <a:pt x="2" y="150"/>
                    </a:cubicBezTo>
                    <a:cubicBezTo>
                      <a:pt x="3" y="146"/>
                      <a:pt x="3" y="142"/>
                      <a:pt x="4" y="138"/>
                    </a:cubicBezTo>
                    <a:cubicBezTo>
                      <a:pt x="5" y="134"/>
                      <a:pt x="6" y="131"/>
                      <a:pt x="7" y="127"/>
                    </a:cubicBezTo>
                    <a:cubicBezTo>
                      <a:pt x="9" y="120"/>
                      <a:pt x="12" y="113"/>
                      <a:pt x="14" y="106"/>
                    </a:cubicBezTo>
                    <a:cubicBezTo>
                      <a:pt x="15" y="102"/>
                      <a:pt x="17" y="99"/>
                      <a:pt x="19" y="96"/>
                    </a:cubicBezTo>
                    <a:cubicBezTo>
                      <a:pt x="21" y="92"/>
                      <a:pt x="22" y="89"/>
                      <a:pt x="24" y="86"/>
                    </a:cubicBezTo>
                    <a:cubicBezTo>
                      <a:pt x="32" y="73"/>
                      <a:pt x="40" y="61"/>
                      <a:pt x="51" y="51"/>
                    </a:cubicBezTo>
                    <a:cubicBezTo>
                      <a:pt x="70" y="31"/>
                      <a:pt x="95" y="16"/>
                      <a:pt x="119" y="8"/>
                    </a:cubicBezTo>
                    <a:cubicBezTo>
                      <a:pt x="131" y="5"/>
                      <a:pt x="143" y="2"/>
                      <a:pt x="155" y="1"/>
                    </a:cubicBezTo>
                    <a:cubicBezTo>
                      <a:pt x="158" y="1"/>
                      <a:pt x="161" y="0"/>
                      <a:pt x="164" y="0"/>
                    </a:cubicBezTo>
                    <a:cubicBezTo>
                      <a:pt x="165" y="0"/>
                      <a:pt x="167" y="0"/>
                      <a:pt x="168" y="0"/>
                    </a:cubicBezTo>
                    <a:cubicBezTo>
                      <a:pt x="170" y="0"/>
                      <a:pt x="171" y="0"/>
                      <a:pt x="172" y="0"/>
                    </a:cubicBezTo>
                    <a:cubicBezTo>
                      <a:pt x="175" y="0"/>
                      <a:pt x="178" y="0"/>
                      <a:pt x="181" y="0"/>
                    </a:cubicBezTo>
                    <a:cubicBezTo>
                      <a:pt x="182" y="0"/>
                      <a:pt x="184" y="0"/>
                      <a:pt x="185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1"/>
                      <a:pt x="189" y="1"/>
                      <a:pt x="189" y="1"/>
                    </a:cubicBezTo>
                    <a:cubicBezTo>
                      <a:pt x="191" y="1"/>
                      <a:pt x="192" y="1"/>
                      <a:pt x="193" y="1"/>
                    </a:cubicBezTo>
                    <a:cubicBezTo>
                      <a:pt x="194" y="1"/>
                      <a:pt x="196" y="2"/>
                      <a:pt x="197" y="2"/>
                    </a:cubicBezTo>
                    <a:cubicBezTo>
                      <a:pt x="199" y="2"/>
                      <a:pt x="200" y="2"/>
                      <a:pt x="202" y="3"/>
                    </a:cubicBezTo>
                    <a:cubicBezTo>
                      <a:pt x="203" y="3"/>
                      <a:pt x="205" y="3"/>
                      <a:pt x="206" y="4"/>
                    </a:cubicBezTo>
                    <a:cubicBezTo>
                      <a:pt x="209" y="4"/>
                      <a:pt x="211" y="5"/>
                      <a:pt x="214" y="6"/>
                    </a:cubicBezTo>
                    <a:cubicBezTo>
                      <a:pt x="216" y="7"/>
                      <a:pt x="218" y="8"/>
                      <a:pt x="221" y="9"/>
                    </a:cubicBezTo>
                    <a:cubicBezTo>
                      <a:pt x="230" y="13"/>
                      <a:pt x="238" y="18"/>
                      <a:pt x="245" y="23"/>
                    </a:cubicBezTo>
                    <a:cubicBezTo>
                      <a:pt x="259" y="33"/>
                      <a:pt x="269" y="43"/>
                      <a:pt x="277" y="52"/>
                    </a:cubicBezTo>
                    <a:cubicBezTo>
                      <a:pt x="285" y="61"/>
                      <a:pt x="290" y="68"/>
                      <a:pt x="293" y="73"/>
                    </a:cubicBezTo>
                    <a:cubicBezTo>
                      <a:pt x="297" y="78"/>
                      <a:pt x="299" y="81"/>
                      <a:pt x="299" y="81"/>
                    </a:cubicBezTo>
                    <a:cubicBezTo>
                      <a:pt x="299" y="81"/>
                      <a:pt x="296" y="79"/>
                      <a:pt x="291" y="76"/>
                    </a:cubicBezTo>
                    <a:cubicBezTo>
                      <a:pt x="289" y="74"/>
                      <a:pt x="285" y="72"/>
                      <a:pt x="282" y="69"/>
                    </a:cubicBezTo>
                    <a:cubicBezTo>
                      <a:pt x="278" y="67"/>
                      <a:pt x="274" y="64"/>
                      <a:pt x="269" y="61"/>
                    </a:cubicBezTo>
                    <a:cubicBezTo>
                      <a:pt x="260" y="55"/>
                      <a:pt x="248" y="48"/>
                      <a:pt x="234" y="42"/>
                    </a:cubicBezTo>
                    <a:cubicBezTo>
                      <a:pt x="227" y="40"/>
                      <a:pt x="220" y="37"/>
                      <a:pt x="212" y="36"/>
                    </a:cubicBezTo>
                    <a:cubicBezTo>
                      <a:pt x="210" y="35"/>
                      <a:pt x="208" y="35"/>
                      <a:pt x="206" y="35"/>
                    </a:cubicBezTo>
                    <a:cubicBezTo>
                      <a:pt x="204" y="35"/>
                      <a:pt x="202" y="34"/>
                      <a:pt x="200" y="34"/>
                    </a:cubicBezTo>
                    <a:cubicBezTo>
                      <a:pt x="199" y="34"/>
                      <a:pt x="198" y="34"/>
                      <a:pt x="197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4" y="34"/>
                      <a:pt x="193" y="34"/>
                      <a:pt x="192" y="34"/>
                    </a:cubicBezTo>
                    <a:cubicBezTo>
                      <a:pt x="191" y="34"/>
                      <a:pt x="189" y="34"/>
                      <a:pt x="188" y="35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85" y="35"/>
                      <a:pt x="187" y="35"/>
                      <a:pt x="187" y="35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85" y="35"/>
                      <a:pt x="185" y="35"/>
                      <a:pt x="185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0" y="36"/>
                      <a:pt x="178" y="36"/>
                      <a:pt x="175" y="36"/>
                    </a:cubicBezTo>
                    <a:cubicBezTo>
                      <a:pt x="174" y="37"/>
                      <a:pt x="173" y="37"/>
                      <a:pt x="172" y="37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6" y="38"/>
                      <a:pt x="164" y="39"/>
                      <a:pt x="162" y="39"/>
                    </a:cubicBezTo>
                    <a:cubicBezTo>
                      <a:pt x="153" y="42"/>
                      <a:pt x="144" y="45"/>
                      <a:pt x="135" y="49"/>
                    </a:cubicBezTo>
                    <a:cubicBezTo>
                      <a:pt x="118" y="58"/>
                      <a:pt x="102" y="70"/>
                      <a:pt x="89" y="86"/>
                    </a:cubicBezTo>
                    <a:cubicBezTo>
                      <a:pt x="82" y="94"/>
                      <a:pt x="77" y="103"/>
                      <a:pt x="72" y="112"/>
                    </a:cubicBezTo>
                    <a:cubicBezTo>
                      <a:pt x="68" y="121"/>
                      <a:pt x="64" y="131"/>
                      <a:pt x="62" y="141"/>
                    </a:cubicBezTo>
                    <a:cubicBezTo>
                      <a:pt x="61" y="144"/>
                      <a:pt x="61" y="147"/>
                      <a:pt x="60" y="149"/>
                    </a:cubicBezTo>
                    <a:cubicBezTo>
                      <a:pt x="60" y="151"/>
                      <a:pt x="60" y="154"/>
                      <a:pt x="59" y="156"/>
                    </a:cubicBezTo>
                    <a:cubicBezTo>
                      <a:pt x="59" y="160"/>
                      <a:pt x="59" y="160"/>
                      <a:pt x="59" y="160"/>
                    </a:cubicBezTo>
                    <a:cubicBezTo>
                      <a:pt x="59" y="161"/>
                      <a:pt x="59" y="163"/>
                      <a:pt x="59" y="164"/>
                    </a:cubicBezTo>
                    <a:cubicBezTo>
                      <a:pt x="58" y="174"/>
                      <a:pt x="58" y="174"/>
                      <a:pt x="58" y="174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58" y="176"/>
                      <a:pt x="58" y="176"/>
                      <a:pt x="58" y="176"/>
                    </a:cubicBezTo>
                    <a:cubicBezTo>
                      <a:pt x="58" y="176"/>
                      <a:pt x="58" y="176"/>
                      <a:pt x="58" y="176"/>
                    </a:cubicBezTo>
                    <a:cubicBezTo>
                      <a:pt x="58" y="178"/>
                      <a:pt x="58" y="175"/>
                      <a:pt x="58" y="175"/>
                    </a:cubicBezTo>
                    <a:cubicBezTo>
                      <a:pt x="58" y="177"/>
                      <a:pt x="58" y="177"/>
                      <a:pt x="58" y="177"/>
                    </a:cubicBezTo>
                    <a:cubicBezTo>
                      <a:pt x="58" y="181"/>
                      <a:pt x="58" y="181"/>
                      <a:pt x="58" y="181"/>
                    </a:cubicBezTo>
                    <a:cubicBezTo>
                      <a:pt x="58" y="184"/>
                      <a:pt x="59" y="187"/>
                      <a:pt x="59" y="189"/>
                    </a:cubicBezTo>
                    <a:cubicBezTo>
                      <a:pt x="60" y="195"/>
                      <a:pt x="60" y="200"/>
                      <a:pt x="62" y="205"/>
                    </a:cubicBezTo>
                    <a:cubicBezTo>
                      <a:pt x="66" y="227"/>
                      <a:pt x="75" y="248"/>
                      <a:pt x="87" y="268"/>
                    </a:cubicBezTo>
                    <a:cubicBezTo>
                      <a:pt x="93" y="278"/>
                      <a:pt x="99" y="288"/>
                      <a:pt x="106" y="297"/>
                    </a:cubicBezTo>
                    <a:cubicBezTo>
                      <a:pt x="113" y="307"/>
                      <a:pt x="120" y="316"/>
                      <a:pt x="128" y="325"/>
                    </a:cubicBezTo>
                    <a:cubicBezTo>
                      <a:pt x="142" y="344"/>
                      <a:pt x="158" y="361"/>
                      <a:pt x="173" y="377"/>
                    </a:cubicBezTo>
                    <a:cubicBezTo>
                      <a:pt x="188" y="393"/>
                      <a:pt x="202" y="409"/>
                      <a:pt x="215" y="423"/>
                    </a:cubicBezTo>
                    <a:cubicBezTo>
                      <a:pt x="229" y="438"/>
                      <a:pt x="241" y="451"/>
                      <a:pt x="251" y="463"/>
                    </a:cubicBezTo>
                    <a:cubicBezTo>
                      <a:pt x="253" y="464"/>
                      <a:pt x="254" y="466"/>
                      <a:pt x="255" y="467"/>
                    </a:cubicBezTo>
                    <a:cubicBezTo>
                      <a:pt x="256" y="468"/>
                      <a:pt x="256" y="468"/>
                      <a:pt x="256" y="468"/>
                    </a:cubicBezTo>
                    <a:cubicBezTo>
                      <a:pt x="256" y="469"/>
                      <a:pt x="256" y="469"/>
                      <a:pt x="256" y="469"/>
                    </a:cubicBezTo>
                    <a:cubicBezTo>
                      <a:pt x="257" y="469"/>
                      <a:pt x="257" y="469"/>
                      <a:pt x="257" y="469"/>
                    </a:cubicBezTo>
                    <a:cubicBezTo>
                      <a:pt x="257" y="469"/>
                      <a:pt x="258" y="470"/>
                      <a:pt x="257" y="469"/>
                    </a:cubicBezTo>
                    <a:cubicBezTo>
                      <a:pt x="258" y="470"/>
                      <a:pt x="258" y="470"/>
                      <a:pt x="258" y="470"/>
                    </a:cubicBezTo>
                    <a:cubicBezTo>
                      <a:pt x="258" y="471"/>
                      <a:pt x="259" y="471"/>
                      <a:pt x="259" y="472"/>
                    </a:cubicBezTo>
                    <a:cubicBezTo>
                      <a:pt x="262" y="475"/>
                      <a:pt x="264" y="478"/>
                      <a:pt x="266" y="481"/>
                    </a:cubicBezTo>
                    <a:cubicBezTo>
                      <a:pt x="270" y="486"/>
                      <a:pt x="274" y="491"/>
                      <a:pt x="278" y="496"/>
                    </a:cubicBezTo>
                    <a:cubicBezTo>
                      <a:pt x="291" y="514"/>
                      <a:pt x="299" y="525"/>
                      <a:pt x="299" y="52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" name="Freeform 67"/>
              <p:cNvSpPr/>
              <p:nvPr/>
            </p:nvSpPr>
            <p:spPr bwMode="auto">
              <a:xfrm>
                <a:off x="5519738" y="4853594"/>
                <a:ext cx="881062" cy="1552575"/>
              </a:xfrm>
              <a:custGeom>
                <a:gdLst>
                  <a:gd fmla="*/ 21 w 298" name="T0"/>
                  <a:gd fmla="*/ 496 h 525" name="T1"/>
                  <a:gd fmla="*/ 39 w 298" name="T2"/>
                  <a:gd fmla="*/ 472 h 525" name="T3"/>
                  <a:gd fmla="*/ 41 w 298" name="T4"/>
                  <a:gd fmla="*/ 469 h 525" name="T5"/>
                  <a:gd fmla="*/ 42 w 298" name="T6"/>
                  <a:gd fmla="*/ 469 h 525" name="T7"/>
                  <a:gd fmla="*/ 43 w 298" name="T8"/>
                  <a:gd fmla="*/ 467 h 525" name="T9"/>
                  <a:gd fmla="*/ 83 w 298" name="T10"/>
                  <a:gd fmla="*/ 423 h 525" name="T11"/>
                  <a:gd fmla="*/ 171 w 298" name="T12"/>
                  <a:gd fmla="*/ 325 h 525" name="T13"/>
                  <a:gd fmla="*/ 212 w 298" name="T14"/>
                  <a:gd fmla="*/ 268 h 525" name="T15"/>
                  <a:gd fmla="*/ 240 w 298" name="T16"/>
                  <a:gd fmla="*/ 189 h 525" name="T17"/>
                  <a:gd fmla="*/ 240 w 298" name="T18"/>
                  <a:gd fmla="*/ 177 h 525" name="T19"/>
                  <a:gd fmla="*/ 240 w 298" name="T20"/>
                  <a:gd fmla="*/ 176 h 525" name="T21"/>
                  <a:gd fmla="*/ 240 w 298" name="T22"/>
                  <a:gd fmla="*/ 175 h 525" name="T23"/>
                  <a:gd fmla="*/ 240 w 298" name="T24"/>
                  <a:gd fmla="*/ 164 h 525" name="T25"/>
                  <a:gd fmla="*/ 239 w 298" name="T26"/>
                  <a:gd fmla="*/ 156 h 525" name="T27"/>
                  <a:gd fmla="*/ 237 w 298" name="T28"/>
                  <a:gd fmla="*/ 141 h 525" name="T29"/>
                  <a:gd fmla="*/ 210 w 298" name="T30"/>
                  <a:gd fmla="*/ 86 h 525" name="T31"/>
                  <a:gd fmla="*/ 137 w 298" name="T32"/>
                  <a:gd fmla="*/ 39 h 525" name="T33"/>
                  <a:gd fmla="*/ 127 w 298" name="T34"/>
                  <a:gd fmla="*/ 37 h 525" name="T35"/>
                  <a:gd fmla="*/ 117 w 298" name="T36"/>
                  <a:gd fmla="*/ 35 h 525" name="T37"/>
                  <a:gd fmla="*/ 112 w 298" name="T38"/>
                  <a:gd fmla="*/ 35 h 525" name="T39"/>
                  <a:gd fmla="*/ 112 w 298" name="T40"/>
                  <a:gd fmla="*/ 35 h 525" name="T41"/>
                  <a:gd fmla="*/ 110 w 298" name="T42"/>
                  <a:gd fmla="*/ 35 h 525" name="T43"/>
                  <a:gd fmla="*/ 104 w 298" name="T44"/>
                  <a:gd fmla="*/ 34 h 525" name="T45"/>
                  <a:gd fmla="*/ 98 w 298" name="T46"/>
                  <a:gd fmla="*/ 34 h 525" name="T47"/>
                  <a:gd fmla="*/ 87 w 298" name="T48"/>
                  <a:gd fmla="*/ 36 h 525" name="T49"/>
                  <a:gd fmla="*/ 29 w 298" name="T50"/>
                  <a:gd fmla="*/ 61 h 525" name="T51"/>
                  <a:gd fmla="*/ 7 w 298" name="T52"/>
                  <a:gd fmla="*/ 76 h 525" name="T53"/>
                  <a:gd fmla="*/ 5 w 298" name="T54"/>
                  <a:gd fmla="*/ 73 h 525" name="T55"/>
                  <a:gd fmla="*/ 54 w 298" name="T56"/>
                  <a:gd fmla="*/ 23 h 525" name="T57"/>
                  <a:gd fmla="*/ 85 w 298" name="T58"/>
                  <a:gd fmla="*/ 6 h 525" name="T59"/>
                  <a:gd fmla="*/ 97 w 298" name="T60"/>
                  <a:gd fmla="*/ 3 h 525" name="T61"/>
                  <a:gd fmla="*/ 105 w 298" name="T62"/>
                  <a:gd fmla="*/ 1 h 525" name="T63"/>
                  <a:gd fmla="*/ 111 w 298" name="T64"/>
                  <a:gd fmla="*/ 0 h 525" name="T65"/>
                  <a:gd fmla="*/ 118 w 298" name="T66"/>
                  <a:gd fmla="*/ 0 h 525" name="T67"/>
                  <a:gd fmla="*/ 130 w 298" name="T68"/>
                  <a:gd fmla="*/ 0 h 525" name="T69"/>
                  <a:gd fmla="*/ 143 w 298" name="T70"/>
                  <a:gd fmla="*/ 1 h 525" name="T71"/>
                  <a:gd fmla="*/ 248 w 298" name="T72"/>
                  <a:gd fmla="*/ 51 h 525" name="T73"/>
                  <a:gd fmla="*/ 280 w 298" name="T74"/>
                  <a:gd fmla="*/ 96 h 525" name="T75"/>
                  <a:gd fmla="*/ 292 w 298" name="T76"/>
                  <a:gd fmla="*/ 127 h 525" name="T77"/>
                  <a:gd fmla="*/ 296 w 298" name="T78"/>
                  <a:gd fmla="*/ 150 h 525" name="T79"/>
                  <a:gd fmla="*/ 298 w 298" name="T80"/>
                  <a:gd fmla="*/ 161 h 525" name="T81"/>
                  <a:gd fmla="*/ 298 w 298" name="T82"/>
                  <a:gd fmla="*/ 172 h 525" name="T83"/>
                  <a:gd fmla="*/ 298 w 298" name="T84"/>
                  <a:gd fmla="*/ 173 h 525" name="T85"/>
                  <a:gd fmla="*/ 298 w 298" name="T86"/>
                  <a:gd fmla="*/ 178 h 525" name="T87"/>
                  <a:gd fmla="*/ 298 w 298" name="T88"/>
                  <a:gd fmla="*/ 195 h 525" name="T89"/>
                  <a:gd fmla="*/ 281 w 298" name="T90"/>
                  <a:gd fmla="*/ 260 h 525" name="T91"/>
                  <a:gd fmla="*/ 236 w 298" name="T92"/>
                  <a:gd fmla="*/ 331 h 525" name="T93"/>
                  <a:gd fmla="*/ 156 w 298" name="T94"/>
                  <a:gd fmla="*/ 409 h 525" name="T95"/>
                  <a:gd fmla="*/ 62 w 298" name="T96"/>
                  <a:gd fmla="*/ 480 h 525" name="T97"/>
                  <a:gd fmla="*/ 56 w 298" name="T98"/>
                  <a:gd fmla="*/ 484 h 525" name="T99"/>
                  <a:gd fmla="*/ 56 w 298" name="T100"/>
                  <a:gd fmla="*/ 484 h 525" name="T101"/>
                  <a:gd fmla="*/ 55 w 298" name="T102"/>
                  <a:gd fmla="*/ 484 h 525" name="T103"/>
                  <a:gd fmla="*/ 45 w 298" name="T104"/>
                  <a:gd fmla="*/ 493 h 525" name="T105"/>
                  <a:gd fmla="*/ 0 w 298" name="T106"/>
                  <a:gd fmla="*/ 525 h 52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25" w="298">
                    <a:moveTo>
                      <a:pt x="0" y="525"/>
                    </a:moveTo>
                    <a:cubicBezTo>
                      <a:pt x="0" y="525"/>
                      <a:pt x="7" y="514"/>
                      <a:pt x="21" y="496"/>
                    </a:cubicBezTo>
                    <a:cubicBezTo>
                      <a:pt x="25" y="491"/>
                      <a:pt x="28" y="486"/>
                      <a:pt x="33" y="481"/>
                    </a:cubicBezTo>
                    <a:cubicBezTo>
                      <a:pt x="35" y="478"/>
                      <a:pt x="37" y="475"/>
                      <a:pt x="39" y="472"/>
                    </a:cubicBezTo>
                    <a:cubicBezTo>
                      <a:pt x="40" y="471"/>
                      <a:pt x="40" y="471"/>
                      <a:pt x="41" y="470"/>
                    </a:cubicBezTo>
                    <a:cubicBezTo>
                      <a:pt x="41" y="469"/>
                      <a:pt x="41" y="469"/>
                      <a:pt x="41" y="469"/>
                    </a:cubicBezTo>
                    <a:cubicBezTo>
                      <a:pt x="41" y="470"/>
                      <a:pt x="42" y="469"/>
                      <a:pt x="42" y="469"/>
                    </a:cubicBezTo>
                    <a:cubicBezTo>
                      <a:pt x="42" y="469"/>
                      <a:pt x="42" y="469"/>
                      <a:pt x="42" y="469"/>
                    </a:cubicBezTo>
                    <a:cubicBezTo>
                      <a:pt x="42" y="468"/>
                      <a:pt x="42" y="468"/>
                      <a:pt x="42" y="468"/>
                    </a:cubicBezTo>
                    <a:cubicBezTo>
                      <a:pt x="43" y="467"/>
                      <a:pt x="43" y="467"/>
                      <a:pt x="43" y="467"/>
                    </a:cubicBezTo>
                    <a:cubicBezTo>
                      <a:pt x="45" y="466"/>
                      <a:pt x="46" y="464"/>
                      <a:pt x="47" y="463"/>
                    </a:cubicBezTo>
                    <a:cubicBezTo>
                      <a:pt x="58" y="451"/>
                      <a:pt x="70" y="438"/>
                      <a:pt x="83" y="423"/>
                    </a:cubicBezTo>
                    <a:cubicBezTo>
                      <a:pt x="96" y="409"/>
                      <a:pt x="111" y="393"/>
                      <a:pt x="126" y="377"/>
                    </a:cubicBezTo>
                    <a:cubicBezTo>
                      <a:pt x="141" y="361"/>
                      <a:pt x="156" y="344"/>
                      <a:pt x="171" y="325"/>
                    </a:cubicBezTo>
                    <a:cubicBezTo>
                      <a:pt x="178" y="316"/>
                      <a:pt x="186" y="307"/>
                      <a:pt x="193" y="297"/>
                    </a:cubicBezTo>
                    <a:cubicBezTo>
                      <a:pt x="199" y="288"/>
                      <a:pt x="206" y="278"/>
                      <a:pt x="212" y="268"/>
                    </a:cubicBezTo>
                    <a:cubicBezTo>
                      <a:pt x="224" y="248"/>
                      <a:pt x="233" y="227"/>
                      <a:pt x="237" y="205"/>
                    </a:cubicBezTo>
                    <a:cubicBezTo>
                      <a:pt x="238" y="200"/>
                      <a:pt x="239" y="195"/>
                      <a:pt x="240" y="189"/>
                    </a:cubicBezTo>
                    <a:cubicBezTo>
                      <a:pt x="240" y="187"/>
                      <a:pt x="240" y="184"/>
                      <a:pt x="240" y="181"/>
                    </a:cubicBezTo>
                    <a:cubicBezTo>
                      <a:pt x="240" y="177"/>
                      <a:pt x="240" y="177"/>
                      <a:pt x="240" y="177"/>
                    </a:cubicBezTo>
                    <a:cubicBezTo>
                      <a:pt x="240" y="175"/>
                      <a:pt x="240" y="175"/>
                      <a:pt x="240" y="175"/>
                    </a:cubicBezTo>
                    <a:cubicBezTo>
                      <a:pt x="240" y="175"/>
                      <a:pt x="240" y="178"/>
                      <a:pt x="240" y="176"/>
                    </a:cubicBezTo>
                    <a:cubicBezTo>
                      <a:pt x="240" y="176"/>
                      <a:pt x="240" y="176"/>
                      <a:pt x="240" y="176"/>
                    </a:cubicBezTo>
                    <a:cubicBezTo>
                      <a:pt x="240" y="175"/>
                      <a:pt x="240" y="175"/>
                      <a:pt x="240" y="175"/>
                    </a:cubicBezTo>
                    <a:cubicBezTo>
                      <a:pt x="240" y="174"/>
                      <a:pt x="240" y="174"/>
                      <a:pt x="240" y="174"/>
                    </a:cubicBezTo>
                    <a:cubicBezTo>
                      <a:pt x="240" y="164"/>
                      <a:pt x="240" y="164"/>
                      <a:pt x="240" y="164"/>
                    </a:cubicBezTo>
                    <a:cubicBezTo>
                      <a:pt x="240" y="163"/>
                      <a:pt x="240" y="161"/>
                      <a:pt x="240" y="160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39" y="154"/>
                      <a:pt x="239" y="151"/>
                      <a:pt x="238" y="149"/>
                    </a:cubicBezTo>
                    <a:cubicBezTo>
                      <a:pt x="238" y="147"/>
                      <a:pt x="237" y="144"/>
                      <a:pt x="237" y="141"/>
                    </a:cubicBezTo>
                    <a:cubicBezTo>
                      <a:pt x="234" y="131"/>
                      <a:pt x="230" y="121"/>
                      <a:pt x="226" y="112"/>
                    </a:cubicBezTo>
                    <a:cubicBezTo>
                      <a:pt x="221" y="103"/>
                      <a:pt x="216" y="94"/>
                      <a:pt x="210" y="86"/>
                    </a:cubicBezTo>
                    <a:cubicBezTo>
                      <a:pt x="197" y="70"/>
                      <a:pt x="181" y="58"/>
                      <a:pt x="163" y="49"/>
                    </a:cubicBezTo>
                    <a:cubicBezTo>
                      <a:pt x="155" y="45"/>
                      <a:pt x="146" y="42"/>
                      <a:pt x="137" y="39"/>
                    </a:cubicBezTo>
                    <a:cubicBezTo>
                      <a:pt x="134" y="39"/>
                      <a:pt x="132" y="38"/>
                      <a:pt x="130" y="38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6" y="37"/>
                      <a:pt x="124" y="37"/>
                      <a:pt x="123" y="36"/>
                    </a:cubicBezTo>
                    <a:cubicBezTo>
                      <a:pt x="121" y="36"/>
                      <a:pt x="119" y="36"/>
                      <a:pt x="117" y="35"/>
                    </a:cubicBezTo>
                    <a:cubicBezTo>
                      <a:pt x="113" y="35"/>
                      <a:pt x="113" y="35"/>
                      <a:pt x="113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2" y="35"/>
                      <a:pt x="113" y="35"/>
                      <a:pt x="112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09" y="34"/>
                      <a:pt x="108" y="34"/>
                      <a:pt x="107" y="34"/>
                    </a:cubicBezTo>
                    <a:cubicBezTo>
                      <a:pt x="105" y="34"/>
                      <a:pt x="105" y="34"/>
                      <a:pt x="104" y="34"/>
                    </a:cubicBezTo>
                    <a:cubicBezTo>
                      <a:pt x="101" y="34"/>
                      <a:pt x="101" y="34"/>
                      <a:pt x="101" y="34"/>
                    </a:cubicBezTo>
                    <a:cubicBezTo>
                      <a:pt x="100" y="34"/>
                      <a:pt x="99" y="34"/>
                      <a:pt x="98" y="34"/>
                    </a:cubicBezTo>
                    <a:cubicBezTo>
                      <a:pt x="96" y="34"/>
                      <a:pt x="94" y="35"/>
                      <a:pt x="92" y="35"/>
                    </a:cubicBezTo>
                    <a:cubicBezTo>
                      <a:pt x="90" y="35"/>
                      <a:pt x="88" y="35"/>
                      <a:pt x="87" y="36"/>
                    </a:cubicBezTo>
                    <a:cubicBezTo>
                      <a:pt x="79" y="37"/>
                      <a:pt x="71" y="40"/>
                      <a:pt x="65" y="42"/>
                    </a:cubicBezTo>
                    <a:cubicBezTo>
                      <a:pt x="51" y="48"/>
                      <a:pt x="39" y="55"/>
                      <a:pt x="29" y="61"/>
                    </a:cubicBezTo>
                    <a:cubicBezTo>
                      <a:pt x="25" y="64"/>
                      <a:pt x="20" y="67"/>
                      <a:pt x="17" y="69"/>
                    </a:cubicBezTo>
                    <a:cubicBezTo>
                      <a:pt x="13" y="72"/>
                      <a:pt x="10" y="74"/>
                      <a:pt x="7" y="76"/>
                    </a:cubicBezTo>
                    <a:cubicBezTo>
                      <a:pt x="2" y="79"/>
                      <a:pt x="0" y="81"/>
                      <a:pt x="0" y="81"/>
                    </a:cubicBezTo>
                    <a:cubicBezTo>
                      <a:pt x="0" y="81"/>
                      <a:pt x="2" y="78"/>
                      <a:pt x="5" y="73"/>
                    </a:cubicBezTo>
                    <a:cubicBezTo>
                      <a:pt x="9" y="68"/>
                      <a:pt x="14" y="61"/>
                      <a:pt x="22" y="52"/>
                    </a:cubicBezTo>
                    <a:cubicBezTo>
                      <a:pt x="30" y="43"/>
                      <a:pt x="40" y="33"/>
                      <a:pt x="54" y="23"/>
                    </a:cubicBezTo>
                    <a:cubicBezTo>
                      <a:pt x="61" y="18"/>
                      <a:pt x="69" y="13"/>
                      <a:pt x="78" y="9"/>
                    </a:cubicBezTo>
                    <a:cubicBezTo>
                      <a:pt x="80" y="8"/>
                      <a:pt x="83" y="7"/>
                      <a:pt x="85" y="6"/>
                    </a:cubicBezTo>
                    <a:cubicBezTo>
                      <a:pt x="88" y="5"/>
                      <a:pt x="90" y="4"/>
                      <a:pt x="93" y="4"/>
                    </a:cubicBezTo>
                    <a:cubicBezTo>
                      <a:pt x="94" y="3"/>
                      <a:pt x="95" y="3"/>
                      <a:pt x="97" y="3"/>
                    </a:cubicBezTo>
                    <a:cubicBezTo>
                      <a:pt x="98" y="2"/>
                      <a:pt x="100" y="2"/>
                      <a:pt x="101" y="2"/>
                    </a:cubicBezTo>
                    <a:cubicBezTo>
                      <a:pt x="103" y="2"/>
                      <a:pt x="104" y="1"/>
                      <a:pt x="105" y="1"/>
                    </a:cubicBezTo>
                    <a:cubicBezTo>
                      <a:pt x="107" y="1"/>
                      <a:pt x="108" y="1"/>
                      <a:pt x="109" y="1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5" y="0"/>
                      <a:pt x="116" y="0"/>
                      <a:pt x="118" y="0"/>
                    </a:cubicBezTo>
                    <a:cubicBezTo>
                      <a:pt x="120" y="0"/>
                      <a:pt x="123" y="0"/>
                      <a:pt x="126" y="0"/>
                    </a:cubicBezTo>
                    <a:cubicBezTo>
                      <a:pt x="128" y="0"/>
                      <a:pt x="129" y="0"/>
                      <a:pt x="130" y="0"/>
                    </a:cubicBezTo>
                    <a:cubicBezTo>
                      <a:pt x="132" y="0"/>
                      <a:pt x="133" y="0"/>
                      <a:pt x="135" y="0"/>
                    </a:cubicBezTo>
                    <a:cubicBezTo>
                      <a:pt x="138" y="0"/>
                      <a:pt x="140" y="1"/>
                      <a:pt x="143" y="1"/>
                    </a:cubicBezTo>
                    <a:cubicBezTo>
                      <a:pt x="155" y="2"/>
                      <a:pt x="167" y="5"/>
                      <a:pt x="180" y="8"/>
                    </a:cubicBezTo>
                    <a:cubicBezTo>
                      <a:pt x="204" y="16"/>
                      <a:pt x="228" y="31"/>
                      <a:pt x="248" y="51"/>
                    </a:cubicBezTo>
                    <a:cubicBezTo>
                      <a:pt x="258" y="61"/>
                      <a:pt x="267" y="73"/>
                      <a:pt x="274" y="86"/>
                    </a:cubicBezTo>
                    <a:cubicBezTo>
                      <a:pt x="276" y="89"/>
                      <a:pt x="278" y="92"/>
                      <a:pt x="280" y="96"/>
                    </a:cubicBezTo>
                    <a:cubicBezTo>
                      <a:pt x="281" y="99"/>
                      <a:pt x="283" y="102"/>
                      <a:pt x="284" y="106"/>
                    </a:cubicBezTo>
                    <a:cubicBezTo>
                      <a:pt x="287" y="113"/>
                      <a:pt x="290" y="120"/>
                      <a:pt x="292" y="127"/>
                    </a:cubicBezTo>
                    <a:cubicBezTo>
                      <a:pt x="293" y="131"/>
                      <a:pt x="294" y="134"/>
                      <a:pt x="294" y="138"/>
                    </a:cubicBezTo>
                    <a:cubicBezTo>
                      <a:pt x="295" y="142"/>
                      <a:pt x="296" y="146"/>
                      <a:pt x="296" y="150"/>
                    </a:cubicBezTo>
                    <a:cubicBezTo>
                      <a:pt x="297" y="156"/>
                      <a:pt x="297" y="156"/>
                      <a:pt x="297" y="156"/>
                    </a:cubicBezTo>
                    <a:cubicBezTo>
                      <a:pt x="298" y="158"/>
                      <a:pt x="298" y="160"/>
                      <a:pt x="298" y="161"/>
                    </a:cubicBezTo>
                    <a:cubicBezTo>
                      <a:pt x="298" y="171"/>
                      <a:pt x="298" y="171"/>
                      <a:pt x="298" y="171"/>
                    </a:cubicBezTo>
                    <a:cubicBezTo>
                      <a:pt x="298" y="172"/>
                      <a:pt x="298" y="172"/>
                      <a:pt x="298" y="172"/>
                    </a:cubicBezTo>
                    <a:cubicBezTo>
                      <a:pt x="298" y="173"/>
                      <a:pt x="298" y="173"/>
                      <a:pt x="298" y="173"/>
                    </a:cubicBezTo>
                    <a:cubicBezTo>
                      <a:pt x="298" y="173"/>
                      <a:pt x="298" y="173"/>
                      <a:pt x="298" y="173"/>
                    </a:cubicBezTo>
                    <a:cubicBezTo>
                      <a:pt x="298" y="175"/>
                      <a:pt x="298" y="175"/>
                      <a:pt x="298" y="175"/>
                    </a:cubicBezTo>
                    <a:cubicBezTo>
                      <a:pt x="298" y="178"/>
                      <a:pt x="298" y="178"/>
                      <a:pt x="298" y="178"/>
                    </a:cubicBezTo>
                    <a:cubicBezTo>
                      <a:pt x="298" y="184"/>
                      <a:pt x="298" y="184"/>
                      <a:pt x="298" y="184"/>
                    </a:cubicBezTo>
                    <a:cubicBezTo>
                      <a:pt x="298" y="187"/>
                      <a:pt x="298" y="191"/>
                      <a:pt x="298" y="195"/>
                    </a:cubicBezTo>
                    <a:cubicBezTo>
                      <a:pt x="297" y="202"/>
                      <a:pt x="296" y="210"/>
                      <a:pt x="294" y="217"/>
                    </a:cubicBezTo>
                    <a:cubicBezTo>
                      <a:pt x="291" y="232"/>
                      <a:pt x="286" y="246"/>
                      <a:pt x="281" y="260"/>
                    </a:cubicBezTo>
                    <a:cubicBezTo>
                      <a:pt x="275" y="273"/>
                      <a:pt x="268" y="286"/>
                      <a:pt x="260" y="298"/>
                    </a:cubicBezTo>
                    <a:cubicBezTo>
                      <a:pt x="253" y="310"/>
                      <a:pt x="244" y="321"/>
                      <a:pt x="236" y="331"/>
                    </a:cubicBezTo>
                    <a:cubicBezTo>
                      <a:pt x="227" y="341"/>
                      <a:pt x="218" y="351"/>
                      <a:pt x="210" y="360"/>
                    </a:cubicBezTo>
                    <a:cubicBezTo>
                      <a:pt x="192" y="378"/>
                      <a:pt x="174" y="394"/>
                      <a:pt x="156" y="409"/>
                    </a:cubicBezTo>
                    <a:cubicBezTo>
                      <a:pt x="139" y="423"/>
                      <a:pt x="122" y="437"/>
                      <a:pt x="106" y="448"/>
                    </a:cubicBezTo>
                    <a:cubicBezTo>
                      <a:pt x="90" y="460"/>
                      <a:pt x="75" y="471"/>
                      <a:pt x="62" y="480"/>
                    </a:cubicBezTo>
                    <a:cubicBezTo>
                      <a:pt x="60" y="481"/>
                      <a:pt x="59" y="482"/>
                      <a:pt x="57" y="483"/>
                    </a:cubicBezTo>
                    <a:cubicBezTo>
                      <a:pt x="56" y="484"/>
                      <a:pt x="56" y="484"/>
                      <a:pt x="56" y="484"/>
                    </a:cubicBezTo>
                    <a:cubicBezTo>
                      <a:pt x="56" y="484"/>
                      <a:pt x="56" y="484"/>
                      <a:pt x="56" y="484"/>
                    </a:cubicBezTo>
                    <a:cubicBezTo>
                      <a:pt x="56" y="484"/>
                      <a:pt x="56" y="484"/>
                      <a:pt x="56" y="484"/>
                    </a:cubicBezTo>
                    <a:cubicBezTo>
                      <a:pt x="55" y="484"/>
                      <a:pt x="56" y="483"/>
                      <a:pt x="56" y="484"/>
                    </a:cubicBezTo>
                    <a:cubicBezTo>
                      <a:pt x="55" y="484"/>
                      <a:pt x="55" y="484"/>
                      <a:pt x="55" y="484"/>
                    </a:cubicBezTo>
                    <a:cubicBezTo>
                      <a:pt x="55" y="485"/>
                      <a:pt x="54" y="485"/>
                      <a:pt x="53" y="486"/>
                    </a:cubicBezTo>
                    <a:cubicBezTo>
                      <a:pt x="50" y="488"/>
                      <a:pt x="47" y="490"/>
                      <a:pt x="45" y="493"/>
                    </a:cubicBezTo>
                    <a:cubicBezTo>
                      <a:pt x="39" y="497"/>
                      <a:pt x="34" y="501"/>
                      <a:pt x="29" y="504"/>
                    </a:cubicBezTo>
                    <a:cubicBezTo>
                      <a:pt x="11" y="518"/>
                      <a:pt x="0" y="525"/>
                      <a:pt x="0" y="52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64" name="文本框 163"/>
            <p:cNvSpPr txBox="1"/>
            <p:nvPr/>
          </p:nvSpPr>
          <p:spPr>
            <a:xfrm>
              <a:off x="3008696" y="5168334"/>
              <a:ext cx="195383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Together</a:t>
              </a: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2347502" y="5106778"/>
              <a:ext cx="44092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3</a:t>
              </a:r>
            </a:p>
          </p:txBody>
        </p:sp>
      </p:grpSp>
    </p:spTree>
    <p:extLst>
      <p:ext uri="{BB962C8B-B14F-4D97-AF65-F5344CB8AC3E}">
        <p14:creationId val="349891797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rgbClr val="FF91A6"/>
            </a:gs>
            <a:gs pos="100000">
              <a:srgbClr val="FF83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775075" y="320330"/>
            <a:ext cx="4702176" cy="1055687"/>
            <a:chOff x="3744913" y="442913"/>
            <a:chExt cx="4702176" cy="1055687"/>
          </a:xfrm>
        </p:grpSpPr>
        <p:sp>
          <p:nvSpPr>
            <p:cNvPr id="5" name="AutoShape 3"/>
            <p:cNvSpPr>
              <a:spLocks noChangeArrowheads="1" noChangeAspect="1" noTextEdit="1"/>
            </p:cNvSpPr>
            <p:nvPr/>
          </p:nvSpPr>
          <p:spPr bwMode="auto">
            <a:xfrm>
              <a:off x="3744913" y="442913"/>
              <a:ext cx="4702175" cy="95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7677151" y="508000"/>
              <a:ext cx="769938" cy="744537"/>
            </a:xfrm>
            <a:custGeom>
              <a:gdLst>
                <a:gd fmla="*/ 148 w 205" name="T0"/>
                <a:gd fmla="*/ 0 h 196" name="T1"/>
                <a:gd fmla="*/ 0 w 205" name="T2"/>
                <a:gd fmla="*/ 52 h 196" name="T3"/>
                <a:gd fmla="*/ 42 w 205" name="T4"/>
                <a:gd fmla="*/ 196 h 196" name="T5"/>
                <a:gd fmla="*/ 205 w 205" name="T6"/>
                <a:gd fmla="*/ 138 h 196" name="T7"/>
                <a:gd fmla="*/ 205 w 205" name="T8"/>
                <a:gd fmla="*/ 138 h 196" name="T9"/>
                <a:gd fmla="*/ 103 w 205" name="T10"/>
                <a:gd fmla="*/ 97 h 196" name="T11"/>
                <a:gd fmla="*/ 148 w 205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5">
                  <a:moveTo>
                    <a:pt x="148" y="0"/>
                  </a:moveTo>
                  <a:cubicBezTo>
                    <a:pt x="99" y="20"/>
                    <a:pt x="50" y="37"/>
                    <a:pt x="0" y="52"/>
                  </a:cubicBezTo>
                  <a:cubicBezTo>
                    <a:pt x="14" y="100"/>
                    <a:pt x="28" y="148"/>
                    <a:pt x="42" y="196"/>
                  </a:cubicBezTo>
                  <a:cubicBezTo>
                    <a:pt x="97" y="180"/>
                    <a:pt x="152" y="161"/>
                    <a:pt x="205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170" y="126"/>
                    <a:pt x="136" y="112"/>
                    <a:pt x="103" y="97"/>
                  </a:cubicBezTo>
                  <a:cubicBezTo>
                    <a:pt x="119" y="65"/>
                    <a:pt x="134" y="32"/>
                    <a:pt x="14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7804151" y="1096963"/>
              <a:ext cx="173038" cy="155575"/>
            </a:xfrm>
            <a:custGeom>
              <a:gdLst>
                <a:gd fmla="*/ 0 w 46" name="T0"/>
                <a:gd fmla="*/ 14 h 41" name="T1"/>
                <a:gd fmla="*/ 46 w 46" name="T2"/>
                <a:gd fmla="*/ 0 h 41" name="T3"/>
                <a:gd fmla="*/ 8 w 46" name="T4"/>
                <a:gd fmla="*/ 41 h 41" name="T5"/>
                <a:gd fmla="*/ 0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0" y="14"/>
                  </a:moveTo>
                  <a:cubicBezTo>
                    <a:pt x="16" y="10"/>
                    <a:pt x="31" y="5"/>
                    <a:pt x="46" y="0"/>
                  </a:cubicBezTo>
                  <a:cubicBezTo>
                    <a:pt x="34" y="14"/>
                    <a:pt x="21" y="27"/>
                    <a:pt x="8" y="41"/>
                  </a:cubicBezTo>
                  <a:cubicBezTo>
                    <a:pt x="6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744913" y="508000"/>
              <a:ext cx="774700" cy="744537"/>
            </a:xfrm>
            <a:custGeom>
              <a:gdLst>
                <a:gd fmla="*/ 58 w 206" name="T0"/>
                <a:gd fmla="*/ 0 h 196" name="T1"/>
                <a:gd fmla="*/ 206 w 206" name="T2"/>
                <a:gd fmla="*/ 52 h 196" name="T3"/>
                <a:gd fmla="*/ 163 w 206" name="T4"/>
                <a:gd fmla="*/ 196 h 196" name="T5"/>
                <a:gd fmla="*/ 0 w 206" name="T6"/>
                <a:gd fmla="*/ 138 h 196" name="T7"/>
                <a:gd fmla="*/ 0 w 206" name="T8"/>
                <a:gd fmla="*/ 138 h 196" name="T9"/>
                <a:gd fmla="*/ 103 w 206" name="T10"/>
                <a:gd fmla="*/ 97 h 196" name="T11"/>
                <a:gd fmla="*/ 58 w 206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6">
                  <a:moveTo>
                    <a:pt x="58" y="0"/>
                  </a:moveTo>
                  <a:cubicBezTo>
                    <a:pt x="106" y="20"/>
                    <a:pt x="156" y="37"/>
                    <a:pt x="206" y="52"/>
                  </a:cubicBezTo>
                  <a:cubicBezTo>
                    <a:pt x="192" y="100"/>
                    <a:pt x="178" y="148"/>
                    <a:pt x="163" y="196"/>
                  </a:cubicBezTo>
                  <a:cubicBezTo>
                    <a:pt x="108" y="180"/>
                    <a:pt x="54" y="161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70" y="112"/>
                    <a:pt x="103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217988" y="1096963"/>
              <a:ext cx="169863" cy="155575"/>
            </a:xfrm>
            <a:custGeom>
              <a:gdLst>
                <a:gd fmla="*/ 45 w 45" name="T0"/>
                <a:gd fmla="*/ 14 h 41" name="T1"/>
                <a:gd fmla="*/ 0 w 45" name="T2"/>
                <a:gd fmla="*/ 0 h 41" name="T3"/>
                <a:gd fmla="*/ 37 w 45" name="T4"/>
                <a:gd fmla="*/ 41 h 41" name="T5"/>
                <a:gd fmla="*/ 45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45" y="14"/>
                  </a:moveTo>
                  <a:cubicBezTo>
                    <a:pt x="30" y="10"/>
                    <a:pt x="15" y="5"/>
                    <a:pt x="0" y="0"/>
                  </a:cubicBezTo>
                  <a:cubicBezTo>
                    <a:pt x="12" y="14"/>
                    <a:pt x="25" y="27"/>
                    <a:pt x="37" y="41"/>
                  </a:cubicBezTo>
                  <a:cubicBezTo>
                    <a:pt x="40" y="32"/>
                    <a:pt x="43" y="23"/>
                    <a:pt x="45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217988" y="554038"/>
              <a:ext cx="3759200" cy="944562"/>
            </a:xfrm>
            <a:custGeom>
              <a:gdLst>
                <a:gd fmla="*/ 1000 w 1000" name="T0"/>
                <a:gd fmla="*/ 143 h 249" name="T1"/>
                <a:gd fmla="*/ 0 w 1000" name="T2"/>
                <a:gd fmla="*/ 143 h 249" name="T3"/>
                <a:gd fmla="*/ 46 w 1000" name="T4"/>
                <a:gd fmla="*/ 0 h 249" name="T5"/>
                <a:gd fmla="*/ 953 w 1000" name="T6"/>
                <a:gd fmla="*/ 0 h 249" name="T7"/>
                <a:gd fmla="*/ 1000 w 1000" name="T8"/>
                <a:gd fmla="*/ 143 h 2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9" w="1000">
                  <a:moveTo>
                    <a:pt x="1000" y="143"/>
                  </a:moveTo>
                  <a:cubicBezTo>
                    <a:pt x="675" y="249"/>
                    <a:pt x="325" y="249"/>
                    <a:pt x="0" y="143"/>
                  </a:cubicBezTo>
                  <a:cubicBezTo>
                    <a:pt x="15" y="95"/>
                    <a:pt x="31" y="48"/>
                    <a:pt x="46" y="0"/>
                  </a:cubicBezTo>
                  <a:cubicBezTo>
                    <a:pt x="341" y="97"/>
                    <a:pt x="659" y="97"/>
                    <a:pt x="953" y="0"/>
                  </a:cubicBezTo>
                  <a:cubicBezTo>
                    <a:pt x="969" y="48"/>
                    <a:pt x="985" y="95"/>
                    <a:pt x="1000" y="143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658101" y="442913"/>
              <a:ext cx="763588" cy="741362"/>
            </a:xfrm>
            <a:custGeom>
              <a:gdLst>
                <a:gd fmla="*/ 146 w 203" name="T0"/>
                <a:gd fmla="*/ 0 h 195" name="T1"/>
                <a:gd fmla="*/ 0 w 203" name="T2"/>
                <a:gd fmla="*/ 51 h 195" name="T3"/>
                <a:gd fmla="*/ 42 w 203" name="T4"/>
                <a:gd fmla="*/ 195 h 195" name="T5"/>
                <a:gd fmla="*/ 203 w 203" name="T6"/>
                <a:gd fmla="*/ 138 h 195" name="T7"/>
                <a:gd fmla="*/ 203 w 203" name="T8"/>
                <a:gd fmla="*/ 138 h 195" name="T9"/>
                <a:gd fmla="*/ 102 w 203" name="T10"/>
                <a:gd fmla="*/ 97 h 195" name="T11"/>
                <a:gd fmla="*/ 146 w 203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3">
                  <a:moveTo>
                    <a:pt x="146" y="0"/>
                  </a:moveTo>
                  <a:cubicBezTo>
                    <a:pt x="98" y="19"/>
                    <a:pt x="49" y="37"/>
                    <a:pt x="0" y="51"/>
                  </a:cubicBezTo>
                  <a:cubicBezTo>
                    <a:pt x="14" y="99"/>
                    <a:pt x="28" y="147"/>
                    <a:pt x="42" y="195"/>
                  </a:cubicBezTo>
                  <a:cubicBezTo>
                    <a:pt x="97" y="179"/>
                    <a:pt x="150" y="160"/>
                    <a:pt x="203" y="138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169" y="126"/>
                    <a:pt x="135" y="112"/>
                    <a:pt x="102" y="97"/>
                  </a:cubicBezTo>
                  <a:cubicBezTo>
                    <a:pt x="118" y="65"/>
                    <a:pt x="133" y="32"/>
                    <a:pt x="146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785101" y="1028700"/>
              <a:ext cx="169863" cy="155575"/>
            </a:xfrm>
            <a:custGeom>
              <a:gdLst>
                <a:gd fmla="*/ 0 w 45" name="T0"/>
                <a:gd fmla="*/ 14 h 41" name="T1"/>
                <a:gd fmla="*/ 45 w 45" name="T2"/>
                <a:gd fmla="*/ 0 h 41" name="T3"/>
                <a:gd fmla="*/ 8 w 45" name="T4"/>
                <a:gd fmla="*/ 41 h 41" name="T5"/>
                <a:gd fmla="*/ 0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0" y="14"/>
                  </a:moveTo>
                  <a:cubicBezTo>
                    <a:pt x="15" y="10"/>
                    <a:pt x="30" y="5"/>
                    <a:pt x="45" y="0"/>
                  </a:cubicBezTo>
                  <a:cubicBezTo>
                    <a:pt x="33" y="14"/>
                    <a:pt x="21" y="28"/>
                    <a:pt x="8" y="41"/>
                  </a:cubicBezTo>
                  <a:cubicBezTo>
                    <a:pt x="5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771901" y="442913"/>
              <a:ext cx="766763" cy="741362"/>
            </a:xfrm>
            <a:custGeom>
              <a:gdLst>
                <a:gd fmla="*/ 58 w 204" name="T0"/>
                <a:gd fmla="*/ 0 h 195" name="T1"/>
                <a:gd fmla="*/ 204 w 204" name="T2"/>
                <a:gd fmla="*/ 51 h 195" name="T3"/>
                <a:gd fmla="*/ 162 w 204" name="T4"/>
                <a:gd fmla="*/ 195 h 195" name="T5"/>
                <a:gd fmla="*/ 0 w 204" name="T6"/>
                <a:gd fmla="*/ 138 h 195" name="T7"/>
                <a:gd fmla="*/ 0 w 204" name="T8"/>
                <a:gd fmla="*/ 138 h 195" name="T9"/>
                <a:gd fmla="*/ 102 w 204" name="T10"/>
                <a:gd fmla="*/ 97 h 195" name="T11"/>
                <a:gd fmla="*/ 58 w 204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4">
                  <a:moveTo>
                    <a:pt x="58" y="0"/>
                  </a:moveTo>
                  <a:cubicBezTo>
                    <a:pt x="106" y="19"/>
                    <a:pt x="155" y="37"/>
                    <a:pt x="204" y="51"/>
                  </a:cubicBezTo>
                  <a:cubicBezTo>
                    <a:pt x="190" y="99"/>
                    <a:pt x="176" y="147"/>
                    <a:pt x="162" y="195"/>
                  </a:cubicBezTo>
                  <a:cubicBezTo>
                    <a:pt x="107" y="179"/>
                    <a:pt x="53" y="160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69" y="112"/>
                    <a:pt x="102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237038" y="1028700"/>
              <a:ext cx="173038" cy="155575"/>
            </a:xfrm>
            <a:custGeom>
              <a:gdLst>
                <a:gd fmla="*/ 46 w 46" name="T0"/>
                <a:gd fmla="*/ 14 h 41" name="T1"/>
                <a:gd fmla="*/ 0 w 46" name="T2"/>
                <a:gd fmla="*/ 0 h 41" name="T3"/>
                <a:gd fmla="*/ 38 w 46" name="T4"/>
                <a:gd fmla="*/ 41 h 41" name="T5"/>
                <a:gd fmla="*/ 46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46" y="14"/>
                  </a:moveTo>
                  <a:cubicBezTo>
                    <a:pt x="31" y="10"/>
                    <a:pt x="15" y="5"/>
                    <a:pt x="0" y="0"/>
                  </a:cubicBezTo>
                  <a:cubicBezTo>
                    <a:pt x="13" y="14"/>
                    <a:pt x="25" y="28"/>
                    <a:pt x="38" y="41"/>
                  </a:cubicBezTo>
                  <a:cubicBezTo>
                    <a:pt x="40" y="32"/>
                    <a:pt x="43" y="23"/>
                    <a:pt x="46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237038" y="488950"/>
              <a:ext cx="3717925" cy="938212"/>
            </a:xfrm>
            <a:custGeom>
              <a:gdLst>
                <a:gd fmla="*/ 989 w 989" name="T0"/>
                <a:gd fmla="*/ 142 h 247" name="T1"/>
                <a:gd fmla="*/ 0 w 989" name="T2"/>
                <a:gd fmla="*/ 142 h 247" name="T3"/>
                <a:gd fmla="*/ 47 w 989" name="T4"/>
                <a:gd fmla="*/ 0 h 247" name="T5"/>
                <a:gd fmla="*/ 943 w 989" name="T6"/>
                <a:gd fmla="*/ 0 h 247" name="T7"/>
                <a:gd fmla="*/ 989 w 989" name="T8"/>
                <a:gd fmla="*/ 142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989">
                  <a:moveTo>
                    <a:pt x="989" y="142"/>
                  </a:moveTo>
                  <a:cubicBezTo>
                    <a:pt x="668" y="247"/>
                    <a:pt x="322" y="247"/>
                    <a:pt x="0" y="142"/>
                  </a:cubicBezTo>
                  <a:cubicBezTo>
                    <a:pt x="16" y="95"/>
                    <a:pt x="32" y="47"/>
                    <a:pt x="47" y="0"/>
                  </a:cubicBezTo>
                  <a:cubicBezTo>
                    <a:pt x="338" y="95"/>
                    <a:pt x="652" y="95"/>
                    <a:pt x="943" y="0"/>
                  </a:cubicBezTo>
                  <a:cubicBezTo>
                    <a:pt x="958" y="47"/>
                    <a:pt x="974" y="95"/>
                    <a:pt x="989" y="142"/>
                  </a:cubicBezTo>
                  <a:close/>
                </a:path>
              </a:pathLst>
            </a:custGeom>
            <a:solidFill>
              <a:srgbClr val="E0001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432301" y="614363"/>
              <a:ext cx="249238" cy="433387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4794251" y="709613"/>
              <a:ext cx="319088" cy="458787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154613" y="777875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561013" y="822325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948363" y="838200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470651" y="803275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875463" y="754063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7229476" y="652463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7646988" y="603250"/>
              <a:ext cx="198438" cy="428625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4402138" y="584200"/>
              <a:ext cx="249238" cy="431800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764088" y="677863"/>
              <a:ext cx="319088" cy="460375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5124451" y="747713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5530851" y="792163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5918201" y="808038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6440488" y="773113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6845301" y="723900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7199313" y="622300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7616826" y="571500"/>
              <a:ext cx="198438" cy="430212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379" name="组合 8378"/>
          <p:cNvGrpSpPr/>
          <p:nvPr/>
        </p:nvGrpSpPr>
        <p:grpSpPr>
          <a:xfrm>
            <a:off x="800100" y="3886200"/>
            <a:ext cx="10591800" cy="171450"/>
            <a:chOff x="800100" y="3886200"/>
            <a:chExt cx="10591800" cy="171450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800100" y="3971925"/>
              <a:ext cx="10591800" cy="0"/>
            </a:xfrm>
            <a:prstGeom prst="straightConnector1">
              <a:avLst/>
            </a:prstGeom>
            <a:ln w="66675">
              <a:solidFill>
                <a:srgbClr val="C0272D"/>
              </a:solidFill>
              <a:headEnd len="lg" type="none" w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1457323" y="3886200"/>
              <a:ext cx="171450" cy="171450"/>
            </a:xfrm>
            <a:prstGeom prst="ellipse">
              <a:avLst/>
            </a:prstGeom>
            <a:solidFill>
              <a:srgbClr val="F0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>
              <a:off x="3990976" y="3886200"/>
              <a:ext cx="171450" cy="171450"/>
            </a:xfrm>
            <a:prstGeom prst="ellipse">
              <a:avLst/>
            </a:prstGeom>
            <a:solidFill>
              <a:srgbClr val="F0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>
              <a:off x="6881813" y="3886200"/>
              <a:ext cx="171450" cy="171450"/>
            </a:xfrm>
            <a:prstGeom prst="ellipse">
              <a:avLst/>
            </a:prstGeom>
            <a:solidFill>
              <a:srgbClr val="F0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>
              <a:off x="9663117" y="3886200"/>
              <a:ext cx="171450" cy="171450"/>
            </a:xfrm>
            <a:prstGeom prst="ellipse">
              <a:avLst/>
            </a:prstGeom>
            <a:solidFill>
              <a:srgbClr val="F0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95324" y="1376017"/>
            <a:ext cx="1695449" cy="2424460"/>
            <a:chOff x="695324" y="1376017"/>
            <a:chExt cx="1695449" cy="2424460"/>
          </a:xfrm>
        </p:grpSpPr>
        <p:sp>
          <p:nvSpPr>
            <p:cNvPr id="38" name="五边形 37"/>
            <p:cNvSpPr/>
            <p:nvPr/>
          </p:nvSpPr>
          <p:spPr>
            <a:xfrm rot="5400000">
              <a:off x="330819" y="1740522"/>
              <a:ext cx="2424460" cy="1695449"/>
            </a:xfrm>
            <a:prstGeom prst="homePlate">
              <a:avLst>
                <a:gd fmla="val 35955" name="adj"/>
              </a:avLst>
            </a:prstGeom>
            <a:noFill/>
            <a:ln w="38100">
              <a:solidFill>
                <a:srgbClr val="C02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33425" y="1376363"/>
              <a:ext cx="1609725" cy="2286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Dear：</a:t>
              </a:r>
            </a:p>
            <a:p>
              <a:r>
                <a:rPr altLang="zh-CN" lang="en-US" smtClean="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Write down your most beautiful memories</a:t>
              </a:r>
            </a:p>
            <a:p>
              <a:r>
                <a:rPr altLang="zh-CN" lang="en-US" smtClean="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   </a:t>
              </a:r>
            </a:p>
            <a:p>
              <a:r>
                <a:rPr altLang="zh-CN" lang="en-US" smtClean="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   YY/MM/DD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228976" y="4160272"/>
            <a:ext cx="1695450" cy="2424460"/>
            <a:chOff x="3228976" y="4217988"/>
            <a:chExt cx="1695450" cy="2424460"/>
          </a:xfrm>
        </p:grpSpPr>
        <p:sp>
          <p:nvSpPr>
            <p:cNvPr id="40" name="五边形 39"/>
            <p:cNvSpPr/>
            <p:nvPr/>
          </p:nvSpPr>
          <p:spPr>
            <a:xfrm rot="16200000">
              <a:off x="2864471" y="4582493"/>
              <a:ext cx="2424460" cy="1695449"/>
            </a:xfrm>
            <a:prstGeom prst="homePlate">
              <a:avLst>
                <a:gd fmla="val 35955" name="adj"/>
              </a:avLst>
            </a:prstGeom>
            <a:noFill/>
            <a:ln w="38100">
              <a:solidFill>
                <a:srgbClr val="C02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14701" y="4655006"/>
              <a:ext cx="1609725" cy="2286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>
                  <a:solidFill>
                    <a:srgbClr val="C00000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Dear：</a:t>
              </a:r>
            </a:p>
            <a:p>
              <a:r>
                <a:rPr altLang="zh-CN" lang="en-US" smtClean="0">
                  <a:solidFill>
                    <a:srgbClr val="C00000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Write down your most beautiful memories</a:t>
              </a:r>
            </a:p>
            <a:p>
              <a:r>
                <a:rPr altLang="zh-CN" lang="en-US" smtClean="0">
                  <a:solidFill>
                    <a:srgbClr val="C00000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   </a:t>
              </a:r>
            </a:p>
            <a:p>
              <a:r>
                <a:rPr altLang="zh-CN" lang="en-US" smtClean="0">
                  <a:solidFill>
                    <a:srgbClr val="C00000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   YY/MM/DD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119814" y="1383955"/>
            <a:ext cx="1695449" cy="2424460"/>
            <a:chOff x="6119814" y="1383955"/>
            <a:chExt cx="1695449" cy="2424460"/>
          </a:xfrm>
        </p:grpSpPr>
        <p:sp>
          <p:nvSpPr>
            <p:cNvPr id="45" name="五边形 44"/>
            <p:cNvSpPr/>
            <p:nvPr/>
          </p:nvSpPr>
          <p:spPr>
            <a:xfrm rot="5400000">
              <a:off x="5755309" y="1748460"/>
              <a:ext cx="2424460" cy="1695449"/>
            </a:xfrm>
            <a:prstGeom prst="homePlate">
              <a:avLst>
                <a:gd fmla="val 35955" name="adj"/>
              </a:avLst>
            </a:prstGeom>
            <a:noFill/>
            <a:ln w="38100">
              <a:solidFill>
                <a:srgbClr val="C02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162677" y="1384301"/>
              <a:ext cx="1609725" cy="2286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Dear：</a:t>
              </a:r>
            </a:p>
            <a:p>
              <a:r>
                <a:rPr altLang="zh-CN" lang="en-US" smtClean="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Write down your most beautiful memories</a:t>
              </a:r>
            </a:p>
            <a:p>
              <a:r>
                <a:rPr altLang="zh-CN" lang="en-US" smtClean="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   </a:t>
              </a:r>
            </a:p>
            <a:p>
              <a:r>
                <a:rPr altLang="zh-CN" lang="en-US" smtClean="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   YY/MM/DD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901117" y="4157662"/>
            <a:ext cx="1695450" cy="2424460"/>
            <a:chOff x="8901117" y="4215378"/>
            <a:chExt cx="1695450" cy="2424460"/>
          </a:xfrm>
        </p:grpSpPr>
        <p:sp>
          <p:nvSpPr>
            <p:cNvPr id="47" name="五边形 46"/>
            <p:cNvSpPr/>
            <p:nvPr/>
          </p:nvSpPr>
          <p:spPr>
            <a:xfrm rot="16200000">
              <a:off x="8536612" y="4579883"/>
              <a:ext cx="2424460" cy="1695449"/>
            </a:xfrm>
            <a:prstGeom prst="homePlate">
              <a:avLst>
                <a:gd fmla="val 35955" name="adj"/>
              </a:avLst>
            </a:prstGeom>
            <a:noFill/>
            <a:ln w="38100">
              <a:solidFill>
                <a:srgbClr val="C02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986842" y="4652395"/>
              <a:ext cx="1609725" cy="2286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Dear：</a:t>
              </a:r>
            </a:p>
            <a:p>
              <a:r>
                <a:rPr altLang="zh-CN" lang="en-US" smtClean="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Write down your most beautiful memories</a:t>
              </a:r>
            </a:p>
            <a:p>
              <a:r>
                <a:rPr altLang="zh-CN" lang="en-US" smtClean="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   </a:t>
              </a:r>
            </a:p>
            <a:p>
              <a:r>
                <a:rPr altLang="zh-CN" lang="en-US" smtClean="0">
                  <a:solidFill>
                    <a:srgbClr val="C0272D"/>
                  </a:solidFill>
                  <a:latin charset="-128" panose="00000800000000000000" pitchFamily="50" typeface="CKanHKS-Xbold"/>
                  <a:ea charset="-128" panose="00000800000000000000" pitchFamily="50" typeface="CKanHKS-Xbold"/>
                </a:rPr>
                <a:t>   YY/MM/DD</a:t>
              </a:r>
            </a:p>
          </p:txBody>
        </p:sp>
      </p:grpSp>
      <p:grpSp>
        <p:nvGrpSpPr>
          <p:cNvPr id="61" name="Group 48"/>
          <p:cNvGrpSpPr>
            <a:grpSpLocks noChangeAspect="1"/>
          </p:cNvGrpSpPr>
          <p:nvPr/>
        </p:nvGrpSpPr>
        <p:grpSpPr>
          <a:xfrm rot="4500000">
            <a:off x="3508057" y="2051375"/>
            <a:ext cx="1264178" cy="1222914"/>
            <a:chOff x="3503" y="1834"/>
            <a:chExt cx="674" cy="652"/>
          </a:xfrm>
        </p:grpSpPr>
        <p:sp>
          <p:nvSpPr>
            <p:cNvPr id="62" name="AutoShape 47"/>
            <p:cNvSpPr>
              <a:spLocks noChangeArrowheads="1" noChangeAspect="1" noTextEdit="1"/>
            </p:cNvSpPr>
            <p:nvPr/>
          </p:nvSpPr>
          <p:spPr bwMode="auto">
            <a:xfrm>
              <a:off x="3503" y="1834"/>
              <a:ext cx="674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3505" y="1834"/>
              <a:ext cx="674" cy="681"/>
            </a:xfrm>
            <a:custGeom>
              <a:gdLst>
                <a:gd fmla="*/ 262 w 282" name="T0"/>
                <a:gd fmla="*/ 0 h 285" name="T1"/>
                <a:gd fmla="*/ 261 w 282" name="T2"/>
                <a:gd fmla="*/ 1 h 285" name="T3"/>
                <a:gd fmla="*/ 210 w 282" name="T4"/>
                <a:gd fmla="*/ 51 h 285" name="T5"/>
                <a:gd fmla="*/ 179 w 282" name="T6"/>
                <a:gd fmla="*/ 64 h 285" name="T7"/>
                <a:gd fmla="*/ 122 w 282" name="T8"/>
                <a:gd fmla="*/ 25 h 285" name="T9"/>
                <a:gd fmla="*/ 25 w 282" name="T10"/>
                <a:gd fmla="*/ 45 h 285" name="T11"/>
                <a:gd fmla="*/ 26 w 282" name="T12"/>
                <a:gd fmla="*/ 22 h 285" name="T13"/>
                <a:gd fmla="*/ 5 w 282" name="T14"/>
                <a:gd fmla="*/ 22 h 285" name="T15"/>
                <a:gd fmla="*/ 0 w 282" name="T16"/>
                <a:gd fmla="*/ 34 h 285" name="T17"/>
                <a:gd fmla="*/ 3 w 282" name="T18"/>
                <a:gd fmla="*/ 45 h 285" name="T19"/>
                <a:gd fmla="*/ 18 w 282" name="T20"/>
                <a:gd fmla="*/ 64 h 285" name="T21"/>
                <a:gd fmla="*/ 46 w 282" name="T22"/>
                <a:gd fmla="*/ 206 h 285" name="T23"/>
                <a:gd fmla="*/ 32 w 282" name="T24"/>
                <a:gd fmla="*/ 219 h 285" name="T25"/>
                <a:gd fmla="*/ 37 w 282" name="T26"/>
                <a:gd fmla="*/ 240 h 285" name="T27"/>
                <a:gd fmla="*/ 50 w 282" name="T28"/>
                <a:gd fmla="*/ 243 h 285" name="T29"/>
                <a:gd fmla="*/ 53 w 282" name="T30"/>
                <a:gd fmla="*/ 246 h 285" name="T31"/>
                <a:gd fmla="*/ 58 w 282" name="T32"/>
                <a:gd fmla="*/ 258 h 285" name="T33"/>
                <a:gd fmla="*/ 80 w 282" name="T34"/>
                <a:gd fmla="*/ 261 h 285" name="T35"/>
                <a:gd fmla="*/ 90 w 282" name="T36"/>
                <a:gd fmla="*/ 245 h 285" name="T37"/>
                <a:gd fmla="*/ 234 w 282" name="T38"/>
                <a:gd fmla="*/ 251 h 285" name="T39"/>
                <a:gd fmla="*/ 255 w 282" name="T40"/>
                <a:gd fmla="*/ 264 h 285" name="T41"/>
                <a:gd fmla="*/ 267 w 282" name="T42"/>
                <a:gd fmla="*/ 265 h 285" name="T43"/>
                <a:gd fmla="*/ 278 w 282" name="T44"/>
                <a:gd fmla="*/ 259 h 285" name="T45"/>
                <a:gd fmla="*/ 275 w 282" name="T46"/>
                <a:gd fmla="*/ 238 h 285" name="T47"/>
                <a:gd fmla="*/ 253 w 282" name="T48"/>
                <a:gd fmla="*/ 242 h 285" name="T49"/>
                <a:gd fmla="*/ 258 w 282" name="T50"/>
                <a:gd fmla="*/ 143 h 285" name="T51"/>
                <a:gd fmla="*/ 211 w 282" name="T52"/>
                <a:gd fmla="*/ 92 h 285" name="T53"/>
                <a:gd fmla="*/ 220 w 282" name="T54"/>
                <a:gd fmla="*/ 59 h 285" name="T55"/>
                <a:gd fmla="*/ 262 w 282" name="T56"/>
                <a:gd fmla="*/ 2 h 285" name="T57"/>
                <a:gd fmla="*/ 262 w 282" name="T58"/>
                <a:gd fmla="*/ 1 h 285" name="T59"/>
                <a:gd fmla="*/ 87 w 282" name="T60"/>
                <a:gd fmla="*/ 44 h 285" name="T61"/>
                <a:gd fmla="*/ 150 w 282" name="T62"/>
                <a:gd fmla="*/ 46 h 285" name="T63"/>
                <a:gd fmla="*/ 173 w 282" name="T64"/>
                <a:gd fmla="*/ 91 h 285" name="T65"/>
                <a:gd fmla="*/ 169 w 282" name="T66"/>
                <a:gd fmla="*/ 99 h 285" name="T67"/>
                <a:gd fmla="*/ 152 w 282" name="T68"/>
                <a:gd fmla="*/ 100 h 285" name="T69"/>
                <a:gd fmla="*/ 67 w 282" name="T70"/>
                <a:gd fmla="*/ 62 h 285" name="T71"/>
                <a:gd fmla="*/ 29 w 282" name="T72"/>
                <a:gd fmla="*/ 57 h 285" name="T73"/>
                <a:gd fmla="*/ 27 w 282" name="T74"/>
                <a:gd fmla="*/ 69 h 285" name="T75"/>
                <a:gd fmla="*/ 70 w 282" name="T76"/>
                <a:gd fmla="*/ 73 h 285" name="T77"/>
                <a:gd fmla="*/ 141 w 282" name="T78"/>
                <a:gd fmla="*/ 104 h 285" name="T79"/>
                <a:gd fmla="*/ 143 w 282" name="T80"/>
                <a:gd fmla="*/ 129 h 285" name="T81"/>
                <a:gd fmla="*/ 90 w 282" name="T82"/>
                <a:gd fmla="*/ 191 h 285" name="T83"/>
                <a:gd fmla="*/ 59 w 282" name="T84"/>
                <a:gd fmla="*/ 199 h 285" name="T85"/>
                <a:gd fmla="*/ 27 w 282" name="T86"/>
                <a:gd fmla="*/ 69 h 285" name="T87"/>
                <a:gd fmla="*/ 228 w 282" name="T88"/>
                <a:gd fmla="*/ 243 h 285" name="T89"/>
                <a:gd fmla="*/ 95 w 282" name="T90"/>
                <a:gd fmla="*/ 231 h 285" name="T91"/>
                <a:gd fmla="*/ 99 w 282" name="T92"/>
                <a:gd fmla="*/ 199 h 285" name="T93"/>
                <a:gd fmla="*/ 152 w 282" name="T94"/>
                <a:gd fmla="*/ 138 h 285" name="T95"/>
                <a:gd fmla="*/ 178 w 282" name="T96"/>
                <a:gd fmla="*/ 135 h 285" name="T97"/>
                <a:gd fmla="*/ 218 w 282" name="T98"/>
                <a:gd fmla="*/ 202 h 285" name="T99"/>
                <a:gd fmla="*/ 233 w 282" name="T100"/>
                <a:gd fmla="*/ 118 h 285" name="T101"/>
                <a:gd fmla="*/ 245 w 282" name="T102"/>
                <a:gd fmla="*/ 180 h 285" name="T103"/>
                <a:gd fmla="*/ 234 w 282" name="T104"/>
                <a:gd fmla="*/ 231 h 285" name="T105"/>
                <a:gd fmla="*/ 219 w 282" name="T106"/>
                <a:gd fmla="*/ 151 h 285" name="T107"/>
                <a:gd fmla="*/ 165 w 282" name="T108"/>
                <a:gd fmla="*/ 123 h 285" name="T109"/>
                <a:gd fmla="*/ 179 w 282" name="T110"/>
                <a:gd fmla="*/ 107 h 285" name="T111"/>
                <a:gd fmla="*/ 208 w 282" name="T112"/>
                <a:gd fmla="*/ 103 h 285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85" w="282">
                  <a:moveTo>
                    <a:pt x="262" y="1"/>
                  </a:moveTo>
                  <a:cubicBezTo>
                    <a:pt x="262" y="1"/>
                    <a:pt x="262" y="0"/>
                    <a:pt x="262" y="0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48" y="0"/>
                    <a:pt x="219" y="10"/>
                    <a:pt x="207" y="15"/>
                  </a:cubicBezTo>
                  <a:cubicBezTo>
                    <a:pt x="188" y="25"/>
                    <a:pt x="191" y="44"/>
                    <a:pt x="210" y="51"/>
                  </a:cubicBezTo>
                  <a:cubicBezTo>
                    <a:pt x="207" y="55"/>
                    <a:pt x="197" y="66"/>
                    <a:pt x="184" y="81"/>
                  </a:cubicBezTo>
                  <a:cubicBezTo>
                    <a:pt x="183" y="75"/>
                    <a:pt x="181" y="70"/>
                    <a:pt x="179" y="64"/>
                  </a:cubicBezTo>
                  <a:cubicBezTo>
                    <a:pt x="174" y="53"/>
                    <a:pt x="166" y="44"/>
                    <a:pt x="157" y="37"/>
                  </a:cubicBezTo>
                  <a:cubicBezTo>
                    <a:pt x="147" y="30"/>
                    <a:pt x="135" y="26"/>
                    <a:pt x="122" y="25"/>
                  </a:cubicBezTo>
                  <a:cubicBezTo>
                    <a:pt x="110" y="24"/>
                    <a:pt x="97" y="27"/>
                    <a:pt x="83" y="33"/>
                  </a:cubicBezTo>
                  <a:cubicBezTo>
                    <a:pt x="55" y="45"/>
                    <a:pt x="37" y="47"/>
                    <a:pt x="25" y="45"/>
                  </a:cubicBezTo>
                  <a:cubicBezTo>
                    <a:pt x="25" y="44"/>
                    <a:pt x="26" y="44"/>
                    <a:pt x="26" y="43"/>
                  </a:cubicBezTo>
                  <a:cubicBezTo>
                    <a:pt x="32" y="37"/>
                    <a:pt x="32" y="27"/>
                    <a:pt x="26" y="22"/>
                  </a:cubicBezTo>
                  <a:cubicBezTo>
                    <a:pt x="20" y="17"/>
                    <a:pt x="12" y="17"/>
                    <a:pt x="7" y="21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3" y="23"/>
                    <a:pt x="2" y="25"/>
                    <a:pt x="2" y="27"/>
                  </a:cubicBezTo>
                  <a:cubicBezTo>
                    <a:pt x="1" y="30"/>
                    <a:pt x="0" y="32"/>
                    <a:pt x="0" y="34"/>
                  </a:cubicBezTo>
                  <a:cubicBezTo>
                    <a:pt x="0" y="37"/>
                    <a:pt x="0" y="40"/>
                    <a:pt x="1" y="42"/>
                  </a:cubicBezTo>
                  <a:cubicBezTo>
                    <a:pt x="2" y="43"/>
                    <a:pt x="2" y="44"/>
                    <a:pt x="3" y="45"/>
                  </a:cubicBezTo>
                  <a:cubicBezTo>
                    <a:pt x="4" y="48"/>
                    <a:pt x="5" y="50"/>
                    <a:pt x="7" y="53"/>
                  </a:cubicBezTo>
                  <a:cubicBezTo>
                    <a:pt x="10" y="57"/>
                    <a:pt x="14" y="61"/>
                    <a:pt x="18" y="64"/>
                  </a:cubicBezTo>
                  <a:cubicBezTo>
                    <a:pt x="46" y="204"/>
                    <a:pt x="46" y="204"/>
                    <a:pt x="46" y="204"/>
                  </a:cubicBezTo>
                  <a:cubicBezTo>
                    <a:pt x="45" y="204"/>
                    <a:pt x="45" y="205"/>
                    <a:pt x="46" y="206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3" y="214"/>
                    <a:pt x="32" y="217"/>
                    <a:pt x="32" y="219"/>
                  </a:cubicBezTo>
                  <a:cubicBezTo>
                    <a:pt x="30" y="227"/>
                    <a:pt x="44" y="224"/>
                    <a:pt x="28" y="232"/>
                  </a:cubicBezTo>
                  <a:cubicBezTo>
                    <a:pt x="11" y="240"/>
                    <a:pt x="30" y="240"/>
                    <a:pt x="37" y="240"/>
                  </a:cubicBezTo>
                  <a:cubicBezTo>
                    <a:pt x="42" y="240"/>
                    <a:pt x="46" y="239"/>
                    <a:pt x="49" y="239"/>
                  </a:cubicBezTo>
                  <a:cubicBezTo>
                    <a:pt x="49" y="240"/>
                    <a:pt x="49" y="242"/>
                    <a:pt x="50" y="243"/>
                  </a:cubicBezTo>
                  <a:cubicBezTo>
                    <a:pt x="51" y="244"/>
                    <a:pt x="51" y="244"/>
                    <a:pt x="52" y="244"/>
                  </a:cubicBezTo>
                  <a:cubicBezTo>
                    <a:pt x="52" y="245"/>
                    <a:pt x="52" y="245"/>
                    <a:pt x="53" y="246"/>
                  </a:cubicBezTo>
                  <a:cubicBezTo>
                    <a:pt x="55" y="246"/>
                    <a:pt x="56" y="247"/>
                    <a:pt x="58" y="246"/>
                  </a:cubicBezTo>
                  <a:cubicBezTo>
                    <a:pt x="58" y="250"/>
                    <a:pt x="58" y="253"/>
                    <a:pt x="58" y="258"/>
                  </a:cubicBezTo>
                  <a:cubicBezTo>
                    <a:pt x="59" y="265"/>
                    <a:pt x="62" y="285"/>
                    <a:pt x="68" y="266"/>
                  </a:cubicBezTo>
                  <a:cubicBezTo>
                    <a:pt x="73" y="250"/>
                    <a:pt x="72" y="263"/>
                    <a:pt x="80" y="261"/>
                  </a:cubicBezTo>
                  <a:cubicBezTo>
                    <a:pt x="81" y="260"/>
                    <a:pt x="83" y="249"/>
                    <a:pt x="84" y="244"/>
                  </a:cubicBezTo>
                  <a:cubicBezTo>
                    <a:pt x="90" y="245"/>
                    <a:pt x="90" y="245"/>
                    <a:pt x="90" y="245"/>
                  </a:cubicBezTo>
                  <a:cubicBezTo>
                    <a:pt x="91" y="245"/>
                    <a:pt x="92" y="245"/>
                    <a:pt x="93" y="245"/>
                  </a:cubicBezTo>
                  <a:cubicBezTo>
                    <a:pt x="234" y="251"/>
                    <a:pt x="234" y="251"/>
                    <a:pt x="234" y="251"/>
                  </a:cubicBezTo>
                  <a:cubicBezTo>
                    <a:pt x="238" y="256"/>
                    <a:pt x="243" y="259"/>
                    <a:pt x="247" y="261"/>
                  </a:cubicBezTo>
                  <a:cubicBezTo>
                    <a:pt x="250" y="263"/>
                    <a:pt x="253" y="264"/>
                    <a:pt x="255" y="264"/>
                  </a:cubicBezTo>
                  <a:cubicBezTo>
                    <a:pt x="256" y="265"/>
                    <a:pt x="257" y="265"/>
                    <a:pt x="258" y="266"/>
                  </a:cubicBezTo>
                  <a:cubicBezTo>
                    <a:pt x="261" y="266"/>
                    <a:pt x="264" y="266"/>
                    <a:pt x="267" y="265"/>
                  </a:cubicBezTo>
                  <a:cubicBezTo>
                    <a:pt x="269" y="265"/>
                    <a:pt x="271" y="264"/>
                    <a:pt x="273" y="263"/>
                  </a:cubicBezTo>
                  <a:cubicBezTo>
                    <a:pt x="275" y="263"/>
                    <a:pt x="277" y="261"/>
                    <a:pt x="278" y="259"/>
                  </a:cubicBezTo>
                  <a:cubicBezTo>
                    <a:pt x="278" y="258"/>
                    <a:pt x="278" y="258"/>
                    <a:pt x="278" y="257"/>
                  </a:cubicBezTo>
                  <a:cubicBezTo>
                    <a:pt x="282" y="251"/>
                    <a:pt x="281" y="243"/>
                    <a:pt x="275" y="238"/>
                  </a:cubicBezTo>
                  <a:cubicBezTo>
                    <a:pt x="269" y="233"/>
                    <a:pt x="260" y="234"/>
                    <a:pt x="254" y="241"/>
                  </a:cubicBezTo>
                  <a:cubicBezTo>
                    <a:pt x="253" y="241"/>
                    <a:pt x="253" y="242"/>
                    <a:pt x="253" y="242"/>
                  </a:cubicBezTo>
                  <a:cubicBezTo>
                    <a:pt x="249" y="231"/>
                    <a:pt x="248" y="212"/>
                    <a:pt x="256" y="183"/>
                  </a:cubicBezTo>
                  <a:cubicBezTo>
                    <a:pt x="260" y="169"/>
                    <a:pt x="260" y="155"/>
                    <a:pt x="258" y="143"/>
                  </a:cubicBezTo>
                  <a:cubicBezTo>
                    <a:pt x="255" y="130"/>
                    <a:pt x="249" y="119"/>
                    <a:pt x="241" y="110"/>
                  </a:cubicBezTo>
                  <a:cubicBezTo>
                    <a:pt x="233" y="102"/>
                    <a:pt x="223" y="95"/>
                    <a:pt x="211" y="92"/>
                  </a:cubicBezTo>
                  <a:cubicBezTo>
                    <a:pt x="205" y="90"/>
                    <a:pt x="200" y="90"/>
                    <a:pt x="194" y="89"/>
                  </a:cubicBezTo>
                  <a:cubicBezTo>
                    <a:pt x="207" y="74"/>
                    <a:pt x="216" y="63"/>
                    <a:pt x="220" y="59"/>
                  </a:cubicBezTo>
                  <a:cubicBezTo>
                    <a:pt x="230" y="77"/>
                    <a:pt x="248" y="77"/>
                    <a:pt x="255" y="57"/>
                  </a:cubicBezTo>
                  <a:cubicBezTo>
                    <a:pt x="259" y="45"/>
                    <a:pt x="265" y="15"/>
                    <a:pt x="262" y="2"/>
                  </a:cubicBezTo>
                  <a:cubicBezTo>
                    <a:pt x="262" y="2"/>
                    <a:pt x="262" y="2"/>
                    <a:pt x="262" y="2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2" y="1"/>
                    <a:pt x="262" y="1"/>
                    <a:pt x="262" y="1"/>
                  </a:cubicBezTo>
                  <a:close/>
                  <a:moveTo>
                    <a:pt x="87" y="44"/>
                  </a:moveTo>
                  <a:cubicBezTo>
                    <a:pt x="99" y="38"/>
                    <a:pt x="111" y="36"/>
                    <a:pt x="122" y="37"/>
                  </a:cubicBezTo>
                  <a:cubicBezTo>
                    <a:pt x="132" y="38"/>
                    <a:pt x="142" y="41"/>
                    <a:pt x="150" y="46"/>
                  </a:cubicBezTo>
                  <a:cubicBezTo>
                    <a:pt x="158" y="52"/>
                    <a:pt x="164" y="60"/>
                    <a:pt x="168" y="69"/>
                  </a:cubicBezTo>
                  <a:cubicBezTo>
                    <a:pt x="171" y="76"/>
                    <a:pt x="173" y="83"/>
                    <a:pt x="173" y="91"/>
                  </a:cubicBezTo>
                  <a:cubicBezTo>
                    <a:pt x="170" y="92"/>
                    <a:pt x="168" y="95"/>
                    <a:pt x="169" y="98"/>
                  </a:cubicBezTo>
                  <a:cubicBezTo>
                    <a:pt x="169" y="98"/>
                    <a:pt x="169" y="98"/>
                    <a:pt x="169" y="99"/>
                  </a:cubicBezTo>
                  <a:cubicBezTo>
                    <a:pt x="165" y="104"/>
                    <a:pt x="160" y="109"/>
                    <a:pt x="155" y="115"/>
                  </a:cubicBezTo>
                  <a:cubicBezTo>
                    <a:pt x="155" y="110"/>
                    <a:pt x="153" y="104"/>
                    <a:pt x="152" y="100"/>
                  </a:cubicBezTo>
                  <a:cubicBezTo>
                    <a:pt x="147" y="84"/>
                    <a:pt x="135" y="72"/>
                    <a:pt x="120" y="65"/>
                  </a:cubicBezTo>
                  <a:cubicBezTo>
                    <a:pt x="104" y="58"/>
                    <a:pt x="84" y="57"/>
                    <a:pt x="67" y="62"/>
                  </a:cubicBezTo>
                  <a:cubicBezTo>
                    <a:pt x="56" y="65"/>
                    <a:pt x="47" y="64"/>
                    <a:pt x="39" y="61"/>
                  </a:cubicBezTo>
                  <a:cubicBezTo>
                    <a:pt x="35" y="60"/>
                    <a:pt x="32" y="59"/>
                    <a:pt x="29" y="57"/>
                  </a:cubicBezTo>
                  <a:cubicBezTo>
                    <a:pt x="43" y="58"/>
                    <a:pt x="62" y="55"/>
                    <a:pt x="87" y="44"/>
                  </a:cubicBezTo>
                  <a:close/>
                  <a:moveTo>
                    <a:pt x="27" y="69"/>
                  </a:moveTo>
                  <a:cubicBezTo>
                    <a:pt x="30" y="71"/>
                    <a:pt x="33" y="72"/>
                    <a:pt x="35" y="73"/>
                  </a:cubicBezTo>
                  <a:cubicBezTo>
                    <a:pt x="45" y="76"/>
                    <a:pt x="57" y="77"/>
                    <a:pt x="70" y="73"/>
                  </a:cubicBezTo>
                  <a:cubicBezTo>
                    <a:pt x="85" y="69"/>
                    <a:pt x="101" y="70"/>
                    <a:pt x="115" y="76"/>
                  </a:cubicBezTo>
                  <a:cubicBezTo>
                    <a:pt x="127" y="81"/>
                    <a:pt x="137" y="91"/>
                    <a:pt x="141" y="104"/>
                  </a:cubicBezTo>
                  <a:cubicBezTo>
                    <a:pt x="142" y="108"/>
                    <a:pt x="144" y="113"/>
                    <a:pt x="144" y="119"/>
                  </a:cubicBezTo>
                  <a:cubicBezTo>
                    <a:pt x="144" y="123"/>
                    <a:pt x="144" y="126"/>
                    <a:pt x="143" y="129"/>
                  </a:cubicBezTo>
                  <a:cubicBezTo>
                    <a:pt x="142" y="129"/>
                    <a:pt x="142" y="130"/>
                    <a:pt x="142" y="130"/>
                  </a:cubicBezTo>
                  <a:cubicBezTo>
                    <a:pt x="124" y="151"/>
                    <a:pt x="106" y="173"/>
                    <a:pt x="90" y="191"/>
                  </a:cubicBezTo>
                  <a:cubicBezTo>
                    <a:pt x="83" y="192"/>
                    <a:pt x="72" y="191"/>
                    <a:pt x="65" y="191"/>
                  </a:cubicBezTo>
                  <a:cubicBezTo>
                    <a:pt x="49" y="192"/>
                    <a:pt x="59" y="193"/>
                    <a:pt x="59" y="199"/>
                  </a:cubicBezTo>
                  <a:cubicBezTo>
                    <a:pt x="59" y="199"/>
                    <a:pt x="56" y="200"/>
                    <a:pt x="53" y="201"/>
                  </a:cubicBezTo>
                  <a:lnTo>
                    <a:pt x="27" y="69"/>
                  </a:lnTo>
                  <a:close/>
                  <a:moveTo>
                    <a:pt x="224" y="236"/>
                  </a:moveTo>
                  <a:cubicBezTo>
                    <a:pt x="225" y="239"/>
                    <a:pt x="226" y="241"/>
                    <a:pt x="228" y="243"/>
                  </a:cubicBezTo>
                  <a:cubicBezTo>
                    <a:pt x="94" y="237"/>
                    <a:pt x="94" y="237"/>
                    <a:pt x="94" y="237"/>
                  </a:cubicBezTo>
                  <a:cubicBezTo>
                    <a:pt x="95" y="234"/>
                    <a:pt x="95" y="231"/>
                    <a:pt x="95" y="231"/>
                  </a:cubicBezTo>
                  <a:cubicBezTo>
                    <a:pt x="102" y="230"/>
                    <a:pt x="104" y="239"/>
                    <a:pt x="102" y="223"/>
                  </a:cubicBezTo>
                  <a:cubicBezTo>
                    <a:pt x="102" y="216"/>
                    <a:pt x="99" y="206"/>
                    <a:pt x="99" y="199"/>
                  </a:cubicBezTo>
                  <a:cubicBezTo>
                    <a:pt x="115" y="181"/>
                    <a:pt x="134" y="159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5" y="136"/>
                    <a:pt x="159" y="135"/>
                    <a:pt x="162" y="135"/>
                  </a:cubicBezTo>
                  <a:cubicBezTo>
                    <a:pt x="168" y="134"/>
                    <a:pt x="173" y="135"/>
                    <a:pt x="178" y="135"/>
                  </a:cubicBezTo>
                  <a:cubicBezTo>
                    <a:pt x="191" y="138"/>
                    <a:pt x="202" y="146"/>
                    <a:pt x="209" y="157"/>
                  </a:cubicBezTo>
                  <a:cubicBezTo>
                    <a:pt x="217" y="170"/>
                    <a:pt x="220" y="186"/>
                    <a:pt x="218" y="202"/>
                  </a:cubicBezTo>
                  <a:cubicBezTo>
                    <a:pt x="216" y="215"/>
                    <a:pt x="219" y="227"/>
                    <a:pt x="224" y="236"/>
                  </a:cubicBezTo>
                  <a:close/>
                  <a:moveTo>
                    <a:pt x="233" y="118"/>
                  </a:moveTo>
                  <a:cubicBezTo>
                    <a:pt x="239" y="126"/>
                    <a:pt x="244" y="135"/>
                    <a:pt x="246" y="145"/>
                  </a:cubicBezTo>
                  <a:cubicBezTo>
                    <a:pt x="249" y="155"/>
                    <a:pt x="248" y="167"/>
                    <a:pt x="245" y="180"/>
                  </a:cubicBezTo>
                  <a:cubicBezTo>
                    <a:pt x="237" y="207"/>
                    <a:pt x="237" y="227"/>
                    <a:pt x="240" y="240"/>
                  </a:cubicBezTo>
                  <a:cubicBezTo>
                    <a:pt x="238" y="237"/>
                    <a:pt x="236" y="234"/>
                    <a:pt x="234" y="231"/>
                  </a:cubicBezTo>
                  <a:cubicBezTo>
                    <a:pt x="230" y="223"/>
                    <a:pt x="228" y="214"/>
                    <a:pt x="230" y="203"/>
                  </a:cubicBezTo>
                  <a:cubicBezTo>
                    <a:pt x="232" y="185"/>
                    <a:pt x="228" y="166"/>
                    <a:pt x="219" y="151"/>
                  </a:cubicBezTo>
                  <a:cubicBezTo>
                    <a:pt x="210" y="137"/>
                    <a:pt x="197" y="127"/>
                    <a:pt x="180" y="124"/>
                  </a:cubicBezTo>
                  <a:cubicBezTo>
                    <a:pt x="175" y="123"/>
                    <a:pt x="170" y="123"/>
                    <a:pt x="165" y="123"/>
                  </a:cubicBezTo>
                  <a:cubicBezTo>
                    <a:pt x="169" y="117"/>
                    <a:pt x="174" y="112"/>
                    <a:pt x="179" y="107"/>
                  </a:cubicBezTo>
                  <a:cubicBezTo>
                    <a:pt x="179" y="107"/>
                    <a:pt x="179" y="107"/>
                    <a:pt x="179" y="107"/>
                  </a:cubicBezTo>
                  <a:cubicBezTo>
                    <a:pt x="182" y="107"/>
                    <a:pt x="185" y="105"/>
                    <a:pt x="185" y="102"/>
                  </a:cubicBezTo>
                  <a:cubicBezTo>
                    <a:pt x="193" y="101"/>
                    <a:pt x="201" y="101"/>
                    <a:pt x="208" y="103"/>
                  </a:cubicBezTo>
                  <a:cubicBezTo>
                    <a:pt x="218" y="106"/>
                    <a:pt x="226" y="111"/>
                    <a:pt x="233" y="118"/>
                  </a:cubicBezTo>
                  <a:close/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331" name="组合 8330"/>
          <p:cNvGrpSpPr/>
          <p:nvPr/>
        </p:nvGrpSpPr>
        <p:grpSpPr>
          <a:xfrm rot="1800000">
            <a:off x="8835035" y="2308417"/>
            <a:ext cx="2551113" cy="847724"/>
            <a:chOff x="5699125" y="4311651"/>
            <a:chExt cx="2551113" cy="847724"/>
          </a:xfrm>
        </p:grpSpPr>
        <p:sp>
          <p:nvSpPr>
            <p:cNvPr id="8299" name="Freeform 126"/>
            <p:cNvSpPr/>
            <p:nvPr/>
          </p:nvSpPr>
          <p:spPr bwMode="auto">
            <a:xfrm>
              <a:off x="7186613" y="4876800"/>
              <a:ext cx="280988" cy="157162"/>
            </a:xfrm>
            <a:custGeom>
              <a:gdLst>
                <a:gd fmla="*/ 0 w 18" name="T0"/>
                <a:gd fmla="*/ 3 h 10" name="T1"/>
                <a:gd fmla="*/ 6 w 18" name="T2"/>
                <a:gd fmla="*/ 5 h 10" name="T3"/>
                <a:gd fmla="*/ 11 w 18" name="T4"/>
                <a:gd fmla="*/ 7 h 10" name="T5"/>
                <a:gd fmla="*/ 14 w 18" name="T6"/>
                <a:gd fmla="*/ 8 h 10" name="T7"/>
                <a:gd fmla="*/ 17 w 18" name="T8"/>
                <a:gd fmla="*/ 10 h 10" name="T9"/>
                <a:gd fmla="*/ 16 w 18" name="T10"/>
                <a:gd fmla="*/ 5 h 10" name="T11"/>
                <a:gd fmla="*/ 13 w 18" name="T12"/>
                <a:gd fmla="*/ 2 h 10" name="T13"/>
                <a:gd fmla="*/ 5 w 18" name="T14"/>
                <a:gd fmla="*/ 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18">
                  <a:moveTo>
                    <a:pt x="0" y="3"/>
                  </a:moveTo>
                  <a:cubicBezTo>
                    <a:pt x="3" y="3"/>
                    <a:pt x="4" y="4"/>
                    <a:pt x="6" y="5"/>
                  </a:cubicBezTo>
                  <a:cubicBezTo>
                    <a:pt x="8" y="5"/>
                    <a:pt x="9" y="6"/>
                    <a:pt x="11" y="7"/>
                  </a:cubicBezTo>
                  <a:cubicBezTo>
                    <a:pt x="12" y="7"/>
                    <a:pt x="13" y="8"/>
                    <a:pt x="14" y="8"/>
                  </a:cubicBezTo>
                  <a:cubicBezTo>
                    <a:pt x="15" y="9"/>
                    <a:pt x="17" y="10"/>
                    <a:pt x="17" y="10"/>
                  </a:cubicBezTo>
                  <a:cubicBezTo>
                    <a:pt x="18" y="8"/>
                    <a:pt x="17" y="6"/>
                    <a:pt x="16" y="5"/>
                  </a:cubicBezTo>
                  <a:cubicBezTo>
                    <a:pt x="15" y="4"/>
                    <a:pt x="14" y="3"/>
                    <a:pt x="13" y="2"/>
                  </a:cubicBezTo>
                  <a:cubicBezTo>
                    <a:pt x="10" y="1"/>
                    <a:pt x="7" y="0"/>
                    <a:pt x="5" y="0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0" name="Freeform 127"/>
            <p:cNvSpPr/>
            <p:nvPr/>
          </p:nvSpPr>
          <p:spPr bwMode="auto">
            <a:xfrm>
              <a:off x="7092950" y="4830763"/>
              <a:ext cx="500063" cy="187325"/>
            </a:xfrm>
            <a:custGeom>
              <a:gdLst>
                <a:gd fmla="*/ 0 w 32" name="T0"/>
                <a:gd fmla="*/ 4 h 12" name="T1"/>
                <a:gd fmla="*/ 8 w 32" name="T2"/>
                <a:gd fmla="*/ 5 h 12" name="T3"/>
                <a:gd fmla="*/ 16 w 32" name="T4"/>
                <a:gd fmla="*/ 6 h 12" name="T5"/>
                <a:gd fmla="*/ 30 w 32" name="T6"/>
                <a:gd fmla="*/ 12 h 12" name="T7"/>
                <a:gd fmla="*/ 4 w 32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32">
                  <a:moveTo>
                    <a:pt x="0" y="4"/>
                  </a:moveTo>
                  <a:cubicBezTo>
                    <a:pt x="3" y="4"/>
                    <a:pt x="6" y="4"/>
                    <a:pt x="8" y="5"/>
                  </a:cubicBezTo>
                  <a:cubicBezTo>
                    <a:pt x="11" y="5"/>
                    <a:pt x="13" y="6"/>
                    <a:pt x="16" y="6"/>
                  </a:cubicBezTo>
                  <a:cubicBezTo>
                    <a:pt x="20" y="8"/>
                    <a:pt x="25" y="10"/>
                    <a:pt x="30" y="12"/>
                  </a:cubicBezTo>
                  <a:cubicBezTo>
                    <a:pt x="32" y="1"/>
                    <a:pt x="10" y="4"/>
                    <a:pt x="4" y="0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1" name="Freeform 128"/>
            <p:cNvSpPr/>
            <p:nvPr/>
          </p:nvSpPr>
          <p:spPr bwMode="auto">
            <a:xfrm>
              <a:off x="7170738" y="4799013"/>
              <a:ext cx="547688" cy="219075"/>
            </a:xfrm>
            <a:custGeom>
              <a:gdLst>
                <a:gd fmla="*/ 0 w 35" name="T0"/>
                <a:gd fmla="*/ 4 h 14" name="T1"/>
                <a:gd fmla="*/ 7 w 35" name="T2"/>
                <a:gd fmla="*/ 5 h 14" name="T3"/>
                <a:gd fmla="*/ 16 w 35" name="T4"/>
                <a:gd fmla="*/ 7 h 14" name="T5"/>
                <a:gd fmla="*/ 27 w 35" name="T6"/>
                <a:gd fmla="*/ 11 h 14" name="T7"/>
                <a:gd fmla="*/ 35 w 35" name="T8"/>
                <a:gd fmla="*/ 14 h 14" name="T9"/>
                <a:gd fmla="*/ 25 w 35" name="T10"/>
                <a:gd fmla="*/ 5 h 14" name="T11"/>
                <a:gd fmla="*/ 16 w 35" name="T12"/>
                <a:gd fmla="*/ 2 h 14" name="T13"/>
                <a:gd fmla="*/ 0 w 35" name="T14"/>
                <a:gd fmla="*/ 0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35">
                  <a:moveTo>
                    <a:pt x="0" y="4"/>
                  </a:moveTo>
                  <a:cubicBezTo>
                    <a:pt x="2" y="4"/>
                    <a:pt x="5" y="5"/>
                    <a:pt x="7" y="5"/>
                  </a:cubicBezTo>
                  <a:cubicBezTo>
                    <a:pt x="10" y="5"/>
                    <a:pt x="14" y="6"/>
                    <a:pt x="16" y="7"/>
                  </a:cubicBezTo>
                  <a:cubicBezTo>
                    <a:pt x="20" y="8"/>
                    <a:pt x="23" y="10"/>
                    <a:pt x="27" y="11"/>
                  </a:cubicBezTo>
                  <a:cubicBezTo>
                    <a:pt x="29" y="12"/>
                    <a:pt x="35" y="14"/>
                    <a:pt x="35" y="14"/>
                  </a:cubicBezTo>
                  <a:cubicBezTo>
                    <a:pt x="35" y="8"/>
                    <a:pt x="28" y="6"/>
                    <a:pt x="25" y="5"/>
                  </a:cubicBezTo>
                  <a:cubicBezTo>
                    <a:pt x="22" y="4"/>
                    <a:pt x="18" y="3"/>
                    <a:pt x="16" y="2"/>
                  </a:cubicBezTo>
                  <a:cubicBezTo>
                    <a:pt x="11" y="1"/>
                    <a:pt x="5" y="0"/>
                    <a:pt x="0" y="0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2" name="Freeform 129"/>
            <p:cNvSpPr/>
            <p:nvPr/>
          </p:nvSpPr>
          <p:spPr bwMode="auto">
            <a:xfrm>
              <a:off x="7186613" y="4735513"/>
              <a:ext cx="719138" cy="266700"/>
            </a:xfrm>
            <a:custGeom>
              <a:gdLst>
                <a:gd fmla="*/ 41 w 46" name="T0"/>
                <a:gd fmla="*/ 8 h 17" name="T1"/>
                <a:gd fmla="*/ 44 w 46" name="T2"/>
                <a:gd fmla="*/ 12 h 17" name="T3"/>
                <a:gd fmla="*/ 45 w 46" name="T4"/>
                <a:gd fmla="*/ 17 h 17" name="T5"/>
                <a:gd fmla="*/ 42 w 46" name="T6"/>
                <a:gd fmla="*/ 16 h 17" name="T7"/>
                <a:gd fmla="*/ 37 w 46" name="T8"/>
                <a:gd fmla="*/ 14 h 17" name="T9"/>
                <a:gd fmla="*/ 25 w 46" name="T10"/>
                <a:gd fmla="*/ 10 h 17" name="T11"/>
                <a:gd fmla="*/ 9 w 46" name="T12"/>
                <a:gd fmla="*/ 7 h 17" name="T13"/>
                <a:gd fmla="*/ 2 w 46" name="T14"/>
                <a:gd fmla="*/ 6 h 17" name="T15"/>
                <a:gd fmla="*/ 4 w 46" name="T16"/>
                <a:gd fmla="*/ 3 h 17" name="T17"/>
                <a:gd fmla="*/ 31 w 46" name="T18"/>
                <a:gd fmla="*/ 2 h 17" name="T19"/>
                <a:gd fmla="*/ 37 w 46" name="T20"/>
                <a:gd fmla="*/ 1 h 17" name="T21"/>
                <a:gd fmla="*/ 40 w 46" name="T22"/>
                <a:gd fmla="*/ 2 h 17" name="T23"/>
                <a:gd fmla="*/ 40 w 46" name="T24"/>
                <a:gd fmla="*/ 4 h 17" name="T25"/>
                <a:gd fmla="*/ 41 w 46" name="T26"/>
                <a:gd fmla="*/ 6 h 17" name="T27"/>
                <a:gd fmla="*/ 41 w 46" name="T28"/>
                <a:gd fmla="*/ 9 h 1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7" w="46">
                  <a:moveTo>
                    <a:pt x="41" y="8"/>
                  </a:moveTo>
                  <a:cubicBezTo>
                    <a:pt x="42" y="10"/>
                    <a:pt x="43" y="11"/>
                    <a:pt x="44" y="12"/>
                  </a:cubicBezTo>
                  <a:cubicBezTo>
                    <a:pt x="45" y="14"/>
                    <a:pt x="46" y="16"/>
                    <a:pt x="45" y="17"/>
                  </a:cubicBezTo>
                  <a:cubicBezTo>
                    <a:pt x="44" y="17"/>
                    <a:pt x="43" y="16"/>
                    <a:pt x="42" y="16"/>
                  </a:cubicBezTo>
                  <a:cubicBezTo>
                    <a:pt x="40" y="15"/>
                    <a:pt x="39" y="15"/>
                    <a:pt x="37" y="14"/>
                  </a:cubicBezTo>
                  <a:cubicBezTo>
                    <a:pt x="33" y="13"/>
                    <a:pt x="29" y="11"/>
                    <a:pt x="25" y="10"/>
                  </a:cubicBezTo>
                  <a:cubicBezTo>
                    <a:pt x="20" y="8"/>
                    <a:pt x="15" y="7"/>
                    <a:pt x="9" y="7"/>
                  </a:cubicBezTo>
                  <a:cubicBezTo>
                    <a:pt x="7" y="6"/>
                    <a:pt x="3" y="7"/>
                    <a:pt x="2" y="6"/>
                  </a:cubicBezTo>
                  <a:cubicBezTo>
                    <a:pt x="0" y="4"/>
                    <a:pt x="4" y="4"/>
                    <a:pt x="4" y="3"/>
                  </a:cubicBezTo>
                  <a:cubicBezTo>
                    <a:pt x="13" y="3"/>
                    <a:pt x="22" y="2"/>
                    <a:pt x="31" y="2"/>
                  </a:cubicBezTo>
                  <a:cubicBezTo>
                    <a:pt x="33" y="2"/>
                    <a:pt x="35" y="2"/>
                    <a:pt x="37" y="1"/>
                  </a:cubicBezTo>
                  <a:cubicBezTo>
                    <a:pt x="38" y="1"/>
                    <a:pt x="40" y="0"/>
                    <a:pt x="40" y="2"/>
                  </a:cubicBezTo>
                  <a:cubicBezTo>
                    <a:pt x="40" y="3"/>
                    <a:pt x="40" y="3"/>
                    <a:pt x="40" y="4"/>
                  </a:cubicBezTo>
                  <a:cubicBezTo>
                    <a:pt x="40" y="5"/>
                    <a:pt x="41" y="5"/>
                    <a:pt x="41" y="6"/>
                  </a:cubicBezTo>
                  <a:cubicBezTo>
                    <a:pt x="42" y="7"/>
                    <a:pt x="41" y="8"/>
                    <a:pt x="41" y="9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3" name="Freeform 130"/>
            <p:cNvSpPr/>
            <p:nvPr/>
          </p:nvSpPr>
          <p:spPr bwMode="auto">
            <a:xfrm>
              <a:off x="7154863" y="4657725"/>
              <a:ext cx="876300" cy="266700"/>
            </a:xfrm>
            <a:custGeom>
              <a:gdLst>
                <a:gd fmla="*/ 49 w 56" name="T0"/>
                <a:gd fmla="*/ 9 h 17" name="T1"/>
                <a:gd fmla="*/ 53 w 56" name="T2"/>
                <a:gd fmla="*/ 12 h 17" name="T3"/>
                <a:gd fmla="*/ 56 w 56" name="T4"/>
                <a:gd fmla="*/ 16 h 17" name="T5"/>
                <a:gd fmla="*/ 33 w 56" name="T6"/>
                <a:gd fmla="*/ 11 h 17" name="T7"/>
                <a:gd fmla="*/ 27 w 56" name="T8"/>
                <a:gd fmla="*/ 10 h 17" name="T9"/>
                <a:gd fmla="*/ 22 w 56" name="T10"/>
                <a:gd fmla="*/ 9 h 17" name="T11"/>
                <a:gd fmla="*/ 16 w 56" name="T12"/>
                <a:gd fmla="*/ 9 h 17" name="T13"/>
                <a:gd fmla="*/ 9 w 56" name="T14"/>
                <a:gd fmla="*/ 9 h 17" name="T15"/>
                <a:gd fmla="*/ 1 w 56" name="T16"/>
                <a:gd fmla="*/ 10 h 17" name="T17"/>
                <a:gd fmla="*/ 5 w 56" name="T18"/>
                <a:gd fmla="*/ 6 h 17" name="T19"/>
                <a:gd fmla="*/ 14 w 56" name="T20"/>
                <a:gd fmla="*/ 3 h 17" name="T21"/>
                <a:gd fmla="*/ 22 w 56" name="T22"/>
                <a:gd fmla="*/ 0 h 17" name="T23"/>
                <a:gd fmla="*/ 32 w 56" name="T24"/>
                <a:gd fmla="*/ 1 h 17" name="T25"/>
                <a:gd fmla="*/ 40 w 56" name="T26"/>
                <a:gd fmla="*/ 4 h 17" name="T27"/>
                <a:gd fmla="*/ 49 w 56" name="T28"/>
                <a:gd fmla="*/ 9 h 1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7" w="56">
                  <a:moveTo>
                    <a:pt x="49" y="9"/>
                  </a:moveTo>
                  <a:cubicBezTo>
                    <a:pt x="50" y="10"/>
                    <a:pt x="51" y="11"/>
                    <a:pt x="53" y="12"/>
                  </a:cubicBezTo>
                  <a:cubicBezTo>
                    <a:pt x="54" y="14"/>
                    <a:pt x="55" y="14"/>
                    <a:pt x="56" y="16"/>
                  </a:cubicBezTo>
                  <a:cubicBezTo>
                    <a:pt x="46" y="17"/>
                    <a:pt x="42" y="14"/>
                    <a:pt x="33" y="11"/>
                  </a:cubicBezTo>
                  <a:cubicBezTo>
                    <a:pt x="31" y="11"/>
                    <a:pt x="29" y="10"/>
                    <a:pt x="27" y="10"/>
                  </a:cubicBezTo>
                  <a:cubicBezTo>
                    <a:pt x="25" y="9"/>
                    <a:pt x="24" y="9"/>
                    <a:pt x="22" y="9"/>
                  </a:cubicBezTo>
                  <a:cubicBezTo>
                    <a:pt x="20" y="9"/>
                    <a:pt x="18" y="9"/>
                    <a:pt x="16" y="9"/>
                  </a:cubicBezTo>
                  <a:cubicBezTo>
                    <a:pt x="14" y="9"/>
                    <a:pt x="11" y="9"/>
                    <a:pt x="9" y="9"/>
                  </a:cubicBezTo>
                  <a:cubicBezTo>
                    <a:pt x="7" y="10"/>
                    <a:pt x="2" y="11"/>
                    <a:pt x="1" y="10"/>
                  </a:cubicBezTo>
                  <a:cubicBezTo>
                    <a:pt x="0" y="9"/>
                    <a:pt x="3" y="8"/>
                    <a:pt x="5" y="6"/>
                  </a:cubicBezTo>
                  <a:cubicBezTo>
                    <a:pt x="7" y="4"/>
                    <a:pt x="11" y="4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5" y="0"/>
                    <a:pt x="29" y="1"/>
                    <a:pt x="32" y="1"/>
                  </a:cubicBezTo>
                  <a:cubicBezTo>
                    <a:pt x="35" y="2"/>
                    <a:pt x="37" y="3"/>
                    <a:pt x="40" y="4"/>
                  </a:cubicBezTo>
                  <a:cubicBezTo>
                    <a:pt x="43" y="6"/>
                    <a:pt x="45" y="8"/>
                    <a:pt x="49" y="9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4" name="Freeform 131"/>
            <p:cNvSpPr/>
            <p:nvPr/>
          </p:nvSpPr>
          <p:spPr bwMode="auto">
            <a:xfrm>
              <a:off x="7280275" y="4594225"/>
              <a:ext cx="876300" cy="250825"/>
            </a:xfrm>
            <a:custGeom>
              <a:gdLst>
                <a:gd fmla="*/ 0 w 56" name="T0"/>
                <a:gd fmla="*/ 11 h 16" name="T1"/>
                <a:gd fmla="*/ 4 w 56" name="T2"/>
                <a:gd fmla="*/ 9 h 16" name="T3"/>
                <a:gd fmla="*/ 7 w 56" name="T4"/>
                <a:gd fmla="*/ 8 h 16" name="T5"/>
                <a:gd fmla="*/ 14 w 56" name="T6"/>
                <a:gd fmla="*/ 8 h 16" name="T7"/>
                <a:gd fmla="*/ 22 w 56" name="T8"/>
                <a:gd fmla="*/ 9 h 16" name="T9"/>
                <a:gd fmla="*/ 32 w 56" name="T10"/>
                <a:gd fmla="*/ 12 h 16" name="T11"/>
                <a:gd fmla="*/ 39 w 56" name="T12"/>
                <a:gd fmla="*/ 15 h 16" name="T13"/>
                <a:gd fmla="*/ 45 w 56" name="T14"/>
                <a:gd fmla="*/ 16 h 16" name="T15"/>
                <a:gd fmla="*/ 52 w 56" name="T16"/>
                <a:gd fmla="*/ 16 h 16" name="T17"/>
                <a:gd fmla="*/ 56 w 56" name="T18"/>
                <a:gd fmla="*/ 14 h 16" name="T19"/>
                <a:gd fmla="*/ 52 w 56" name="T20"/>
                <a:gd fmla="*/ 11 h 16" name="T21"/>
                <a:gd fmla="*/ 49 w 56" name="T22"/>
                <a:gd fmla="*/ 9 h 16" name="T23"/>
                <a:gd fmla="*/ 44 w 56" name="T24"/>
                <a:gd fmla="*/ 7 h 16" name="T25"/>
                <a:gd fmla="*/ 37 w 56" name="T26"/>
                <a:gd fmla="*/ 5 h 16" name="T27"/>
                <a:gd fmla="*/ 31 w 56" name="T28"/>
                <a:gd fmla="*/ 3 h 16" name="T29"/>
                <a:gd fmla="*/ 26 w 56" name="T30"/>
                <a:gd fmla="*/ 2 h 16" name="T31"/>
                <a:gd fmla="*/ 23 w 56" name="T32"/>
                <a:gd fmla="*/ 1 h 16" name="T33"/>
                <a:gd fmla="*/ 13 w 56" name="T34"/>
                <a:gd fmla="*/ 0 h 16" name="T35"/>
                <a:gd fmla="*/ 4 w 56" name="T36"/>
                <a:gd fmla="*/ 2 h 16" name="T37"/>
                <a:gd fmla="*/ 0 w 56" name="T38"/>
                <a:gd fmla="*/ 5 h 1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6" w="56">
                  <a:moveTo>
                    <a:pt x="0" y="11"/>
                  </a:moveTo>
                  <a:cubicBezTo>
                    <a:pt x="1" y="10"/>
                    <a:pt x="2" y="10"/>
                    <a:pt x="4" y="9"/>
                  </a:cubicBezTo>
                  <a:cubicBezTo>
                    <a:pt x="5" y="9"/>
                    <a:pt x="6" y="9"/>
                    <a:pt x="7" y="8"/>
                  </a:cubicBezTo>
                  <a:cubicBezTo>
                    <a:pt x="9" y="8"/>
                    <a:pt x="12" y="8"/>
                    <a:pt x="14" y="8"/>
                  </a:cubicBezTo>
                  <a:cubicBezTo>
                    <a:pt x="16" y="8"/>
                    <a:pt x="20" y="8"/>
                    <a:pt x="22" y="9"/>
                  </a:cubicBezTo>
                  <a:cubicBezTo>
                    <a:pt x="26" y="10"/>
                    <a:pt x="29" y="11"/>
                    <a:pt x="32" y="12"/>
                  </a:cubicBezTo>
                  <a:cubicBezTo>
                    <a:pt x="34" y="13"/>
                    <a:pt x="37" y="14"/>
                    <a:pt x="39" y="15"/>
                  </a:cubicBezTo>
                  <a:cubicBezTo>
                    <a:pt x="42" y="15"/>
                    <a:pt x="43" y="16"/>
                    <a:pt x="45" y="16"/>
                  </a:cubicBezTo>
                  <a:cubicBezTo>
                    <a:pt x="47" y="16"/>
                    <a:pt x="49" y="16"/>
                    <a:pt x="52" y="16"/>
                  </a:cubicBezTo>
                  <a:cubicBezTo>
                    <a:pt x="54" y="15"/>
                    <a:pt x="55" y="15"/>
                    <a:pt x="56" y="14"/>
                  </a:cubicBezTo>
                  <a:cubicBezTo>
                    <a:pt x="56" y="13"/>
                    <a:pt x="54" y="12"/>
                    <a:pt x="52" y="11"/>
                  </a:cubicBezTo>
                  <a:cubicBezTo>
                    <a:pt x="51" y="10"/>
                    <a:pt x="50" y="10"/>
                    <a:pt x="49" y="9"/>
                  </a:cubicBezTo>
                  <a:cubicBezTo>
                    <a:pt x="47" y="9"/>
                    <a:pt x="45" y="8"/>
                    <a:pt x="44" y="7"/>
                  </a:cubicBezTo>
                  <a:cubicBezTo>
                    <a:pt x="41" y="6"/>
                    <a:pt x="39" y="6"/>
                    <a:pt x="37" y="5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9" y="3"/>
                    <a:pt x="27" y="2"/>
                    <a:pt x="26" y="2"/>
                  </a:cubicBezTo>
                  <a:cubicBezTo>
                    <a:pt x="25" y="2"/>
                    <a:pt x="24" y="1"/>
                    <a:pt x="23" y="1"/>
                  </a:cubicBezTo>
                  <a:cubicBezTo>
                    <a:pt x="20" y="0"/>
                    <a:pt x="16" y="0"/>
                    <a:pt x="13" y="0"/>
                  </a:cubicBezTo>
                  <a:cubicBezTo>
                    <a:pt x="10" y="0"/>
                    <a:pt x="7" y="0"/>
                    <a:pt x="4" y="2"/>
                  </a:cubicBezTo>
                  <a:cubicBezTo>
                    <a:pt x="3" y="3"/>
                    <a:pt x="1" y="4"/>
                    <a:pt x="0" y="5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5" name="Freeform 132"/>
            <p:cNvSpPr/>
            <p:nvPr/>
          </p:nvSpPr>
          <p:spPr bwMode="auto">
            <a:xfrm>
              <a:off x="7154863" y="4468813"/>
              <a:ext cx="1065213" cy="298450"/>
            </a:xfrm>
            <a:custGeom>
              <a:gdLst>
                <a:gd fmla="*/ 63 w 68" name="T0"/>
                <a:gd fmla="*/ 11 h 19" name="T1"/>
                <a:gd fmla="*/ 68 w 68" name="T2"/>
                <a:gd fmla="*/ 15 h 19" name="T3"/>
                <a:gd fmla="*/ 61 w 68" name="T4"/>
                <a:gd fmla="*/ 19 h 19" name="T5"/>
                <a:gd fmla="*/ 54 w 68" name="T6"/>
                <a:gd fmla="*/ 18 h 19" name="T7"/>
                <a:gd fmla="*/ 43 w 68" name="T8"/>
                <a:gd fmla="*/ 15 h 19" name="T9"/>
                <a:gd fmla="*/ 32 w 68" name="T10"/>
                <a:gd fmla="*/ 10 h 19" name="T11"/>
                <a:gd fmla="*/ 18 w 68" name="T12"/>
                <a:gd fmla="*/ 10 h 19" name="T13"/>
                <a:gd fmla="*/ 5 w 68" name="T14"/>
                <a:gd fmla="*/ 15 h 19" name="T15"/>
                <a:gd fmla="*/ 1 w 68" name="T16"/>
                <a:gd fmla="*/ 12 h 19" name="T17"/>
                <a:gd fmla="*/ 15 w 68" name="T18"/>
                <a:gd fmla="*/ 2 h 19" name="T19"/>
                <a:gd fmla="*/ 34 w 68" name="T20"/>
                <a:gd fmla="*/ 1 h 19" name="T21"/>
                <a:gd fmla="*/ 51 w 68" name="T22"/>
                <a:gd fmla="*/ 8 h 19" name="T23"/>
                <a:gd fmla="*/ 65 w 68" name="T24"/>
                <a:gd fmla="*/ 11 h 1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" w="68">
                  <a:moveTo>
                    <a:pt x="63" y="11"/>
                  </a:moveTo>
                  <a:cubicBezTo>
                    <a:pt x="64" y="12"/>
                    <a:pt x="68" y="15"/>
                    <a:pt x="68" y="15"/>
                  </a:cubicBezTo>
                  <a:cubicBezTo>
                    <a:pt x="67" y="16"/>
                    <a:pt x="64" y="18"/>
                    <a:pt x="61" y="19"/>
                  </a:cubicBezTo>
                  <a:cubicBezTo>
                    <a:pt x="59" y="19"/>
                    <a:pt x="56" y="19"/>
                    <a:pt x="54" y="18"/>
                  </a:cubicBezTo>
                  <a:cubicBezTo>
                    <a:pt x="51" y="18"/>
                    <a:pt x="47" y="16"/>
                    <a:pt x="43" y="15"/>
                  </a:cubicBezTo>
                  <a:cubicBezTo>
                    <a:pt x="40" y="13"/>
                    <a:pt x="36" y="10"/>
                    <a:pt x="32" y="10"/>
                  </a:cubicBezTo>
                  <a:cubicBezTo>
                    <a:pt x="27" y="9"/>
                    <a:pt x="23" y="9"/>
                    <a:pt x="18" y="10"/>
                  </a:cubicBezTo>
                  <a:cubicBezTo>
                    <a:pt x="14" y="11"/>
                    <a:pt x="9" y="13"/>
                    <a:pt x="5" y="15"/>
                  </a:cubicBezTo>
                  <a:cubicBezTo>
                    <a:pt x="2" y="16"/>
                    <a:pt x="0" y="16"/>
                    <a:pt x="1" y="12"/>
                  </a:cubicBezTo>
                  <a:cubicBezTo>
                    <a:pt x="2" y="6"/>
                    <a:pt x="10" y="3"/>
                    <a:pt x="15" y="2"/>
                  </a:cubicBezTo>
                  <a:cubicBezTo>
                    <a:pt x="22" y="0"/>
                    <a:pt x="27" y="0"/>
                    <a:pt x="34" y="1"/>
                  </a:cubicBezTo>
                  <a:cubicBezTo>
                    <a:pt x="40" y="2"/>
                    <a:pt x="45" y="6"/>
                    <a:pt x="51" y="8"/>
                  </a:cubicBezTo>
                  <a:cubicBezTo>
                    <a:pt x="55" y="10"/>
                    <a:pt x="60" y="10"/>
                    <a:pt x="65" y="11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6" name="Freeform 133"/>
            <p:cNvSpPr/>
            <p:nvPr/>
          </p:nvSpPr>
          <p:spPr bwMode="auto">
            <a:xfrm>
              <a:off x="7154863" y="4311651"/>
              <a:ext cx="1095375" cy="392112"/>
            </a:xfrm>
            <a:custGeom>
              <a:gdLst>
                <a:gd fmla="*/ 0 w 70" name="T0"/>
                <a:gd fmla="*/ 13 h 25" name="T1"/>
                <a:gd fmla="*/ 24 w 70" name="T2"/>
                <a:gd fmla="*/ 6 h 25" name="T3"/>
                <a:gd fmla="*/ 70 w 70" name="T4"/>
                <a:gd fmla="*/ 17 h 25" name="T5"/>
                <a:gd fmla="*/ 57 w 70" name="T6"/>
                <a:gd fmla="*/ 24 h 25" name="T7"/>
                <a:gd fmla="*/ 26 w 70" name="T8"/>
                <a:gd fmla="*/ 13 h 25" name="T9"/>
                <a:gd fmla="*/ 8 w 70" name="T10"/>
                <a:gd fmla="*/ 19 h 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" w="70">
                  <a:moveTo>
                    <a:pt x="0" y="13"/>
                  </a:moveTo>
                  <a:cubicBezTo>
                    <a:pt x="0" y="13"/>
                    <a:pt x="14" y="11"/>
                    <a:pt x="24" y="6"/>
                  </a:cubicBezTo>
                  <a:cubicBezTo>
                    <a:pt x="34" y="0"/>
                    <a:pt x="45" y="22"/>
                    <a:pt x="70" y="17"/>
                  </a:cubicBezTo>
                  <a:cubicBezTo>
                    <a:pt x="70" y="17"/>
                    <a:pt x="69" y="25"/>
                    <a:pt x="57" y="24"/>
                  </a:cubicBezTo>
                  <a:cubicBezTo>
                    <a:pt x="45" y="22"/>
                    <a:pt x="35" y="12"/>
                    <a:pt x="26" y="13"/>
                  </a:cubicBezTo>
                  <a:cubicBezTo>
                    <a:pt x="16" y="14"/>
                    <a:pt x="8" y="19"/>
                    <a:pt x="8" y="19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7" name="Freeform 134"/>
            <p:cNvSpPr/>
            <p:nvPr/>
          </p:nvSpPr>
          <p:spPr bwMode="auto">
            <a:xfrm>
              <a:off x="6481763" y="4892675"/>
              <a:ext cx="266700" cy="141287"/>
            </a:xfrm>
            <a:custGeom>
              <a:gdLst>
                <a:gd fmla="*/ 17 w 17" name="T0"/>
                <a:gd fmla="*/ 3 h 9" name="T1"/>
                <a:gd fmla="*/ 11 w 17" name="T2"/>
                <a:gd fmla="*/ 4 h 9" name="T3"/>
                <a:gd fmla="*/ 7 w 17" name="T4"/>
                <a:gd fmla="*/ 6 h 9" name="T5"/>
                <a:gd fmla="*/ 4 w 17" name="T6"/>
                <a:gd fmla="*/ 8 h 9" name="T7"/>
                <a:gd fmla="*/ 0 w 17" name="T8"/>
                <a:gd fmla="*/ 9 h 9" name="T9"/>
                <a:gd fmla="*/ 1 w 17" name="T10"/>
                <a:gd fmla="*/ 4 h 9" name="T11"/>
                <a:gd fmla="*/ 5 w 17" name="T12"/>
                <a:gd fmla="*/ 2 h 9" name="T13"/>
                <a:gd fmla="*/ 12 w 17" name="T14"/>
                <a:gd fmla="*/ 0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17">
                  <a:moveTo>
                    <a:pt x="17" y="3"/>
                  </a:moveTo>
                  <a:cubicBezTo>
                    <a:pt x="15" y="3"/>
                    <a:pt x="13" y="3"/>
                    <a:pt x="11" y="4"/>
                  </a:cubicBezTo>
                  <a:cubicBezTo>
                    <a:pt x="10" y="5"/>
                    <a:pt x="8" y="5"/>
                    <a:pt x="7" y="6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2" y="8"/>
                    <a:pt x="0" y="9"/>
                    <a:pt x="0" y="9"/>
                  </a:cubicBezTo>
                  <a:cubicBezTo>
                    <a:pt x="0" y="8"/>
                    <a:pt x="1" y="5"/>
                    <a:pt x="1" y="4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7" y="0"/>
                    <a:pt x="10" y="0"/>
                    <a:pt x="12" y="0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8" name="Freeform 135"/>
            <p:cNvSpPr/>
            <p:nvPr/>
          </p:nvSpPr>
          <p:spPr bwMode="auto">
            <a:xfrm>
              <a:off x="6340475" y="4830763"/>
              <a:ext cx="501650" cy="203200"/>
            </a:xfrm>
            <a:custGeom>
              <a:gdLst>
                <a:gd fmla="*/ 32 w 32" name="T0"/>
                <a:gd fmla="*/ 5 h 13" name="T1"/>
                <a:gd fmla="*/ 24 w 32" name="T2"/>
                <a:gd fmla="*/ 5 h 13" name="T3"/>
                <a:gd fmla="*/ 17 w 32" name="T4"/>
                <a:gd fmla="*/ 7 h 13" name="T5"/>
                <a:gd fmla="*/ 3 w 32" name="T6"/>
                <a:gd fmla="*/ 13 h 13" name="T7"/>
                <a:gd fmla="*/ 29 w 32" name="T8"/>
                <a:gd fmla="*/ 0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32">
                  <a:moveTo>
                    <a:pt x="32" y="5"/>
                  </a:moveTo>
                  <a:cubicBezTo>
                    <a:pt x="30" y="5"/>
                    <a:pt x="26" y="5"/>
                    <a:pt x="24" y="5"/>
                  </a:cubicBezTo>
                  <a:cubicBezTo>
                    <a:pt x="22" y="5"/>
                    <a:pt x="19" y="6"/>
                    <a:pt x="17" y="7"/>
                  </a:cubicBezTo>
                  <a:cubicBezTo>
                    <a:pt x="12" y="9"/>
                    <a:pt x="7" y="11"/>
                    <a:pt x="3" y="13"/>
                  </a:cubicBezTo>
                  <a:cubicBezTo>
                    <a:pt x="0" y="2"/>
                    <a:pt x="23" y="4"/>
                    <a:pt x="29" y="0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9" name="Freeform 136"/>
            <p:cNvSpPr/>
            <p:nvPr/>
          </p:nvSpPr>
          <p:spPr bwMode="auto">
            <a:xfrm>
              <a:off x="6215063" y="4799013"/>
              <a:ext cx="549275" cy="219075"/>
            </a:xfrm>
            <a:custGeom>
              <a:gdLst>
                <a:gd fmla="*/ 35 w 35" name="T0"/>
                <a:gd fmla="*/ 5 h 14" name="T1"/>
                <a:gd fmla="*/ 28 w 35" name="T2"/>
                <a:gd fmla="*/ 5 h 14" name="T3"/>
                <a:gd fmla="*/ 19 w 35" name="T4"/>
                <a:gd fmla="*/ 8 h 14" name="T5"/>
                <a:gd fmla="*/ 8 w 35" name="T6"/>
                <a:gd fmla="*/ 12 h 14" name="T7"/>
                <a:gd fmla="*/ 1 w 35" name="T8"/>
                <a:gd fmla="*/ 14 h 14" name="T9"/>
                <a:gd fmla="*/ 10 w 35" name="T10"/>
                <a:gd fmla="*/ 6 h 14" name="T11"/>
                <a:gd fmla="*/ 20 w 35" name="T12"/>
                <a:gd fmla="*/ 3 h 14" name="T13"/>
                <a:gd fmla="*/ 35 w 35" name="T14"/>
                <a:gd fmla="*/ 0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35">
                  <a:moveTo>
                    <a:pt x="35" y="5"/>
                  </a:moveTo>
                  <a:cubicBezTo>
                    <a:pt x="34" y="4"/>
                    <a:pt x="30" y="5"/>
                    <a:pt x="28" y="5"/>
                  </a:cubicBezTo>
                  <a:cubicBezTo>
                    <a:pt x="26" y="6"/>
                    <a:pt x="22" y="7"/>
                    <a:pt x="19" y="8"/>
                  </a:cubicBezTo>
                  <a:cubicBezTo>
                    <a:pt x="15" y="9"/>
                    <a:pt x="12" y="10"/>
                    <a:pt x="8" y="12"/>
                  </a:cubicBezTo>
                  <a:cubicBezTo>
                    <a:pt x="6" y="12"/>
                    <a:pt x="1" y="14"/>
                    <a:pt x="1" y="14"/>
                  </a:cubicBezTo>
                  <a:cubicBezTo>
                    <a:pt x="0" y="8"/>
                    <a:pt x="7" y="7"/>
                    <a:pt x="10" y="6"/>
                  </a:cubicBezTo>
                  <a:cubicBezTo>
                    <a:pt x="13" y="5"/>
                    <a:pt x="17" y="4"/>
                    <a:pt x="20" y="3"/>
                  </a:cubicBezTo>
                  <a:cubicBezTo>
                    <a:pt x="25" y="1"/>
                    <a:pt x="30" y="1"/>
                    <a:pt x="35" y="0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10" name="Freeform 137"/>
            <p:cNvSpPr/>
            <p:nvPr/>
          </p:nvSpPr>
          <p:spPr bwMode="auto">
            <a:xfrm>
              <a:off x="6043613" y="4751388"/>
              <a:ext cx="704850" cy="250825"/>
            </a:xfrm>
            <a:custGeom>
              <a:gdLst>
                <a:gd fmla="*/ 5 w 45" name="T0"/>
                <a:gd fmla="*/ 8 h 16" name="T1"/>
                <a:gd fmla="*/ 1 w 45" name="T2"/>
                <a:gd fmla="*/ 12 h 16" name="T3"/>
                <a:gd fmla="*/ 0 w 45" name="T4"/>
                <a:gd fmla="*/ 16 h 16" name="T5"/>
                <a:gd fmla="*/ 4 w 45" name="T6"/>
                <a:gd fmla="*/ 15 h 16" name="T7"/>
                <a:gd fmla="*/ 8 w 45" name="T8"/>
                <a:gd fmla="*/ 14 h 16" name="T9"/>
                <a:gd fmla="*/ 20 w 45" name="T10"/>
                <a:gd fmla="*/ 9 h 16" name="T11"/>
                <a:gd fmla="*/ 36 w 45" name="T12"/>
                <a:gd fmla="*/ 6 h 16" name="T13"/>
                <a:gd fmla="*/ 44 w 45" name="T14"/>
                <a:gd fmla="*/ 5 h 16" name="T15"/>
                <a:gd fmla="*/ 41 w 45" name="T16"/>
                <a:gd fmla="*/ 3 h 16" name="T17"/>
                <a:gd fmla="*/ 14 w 45" name="T18"/>
                <a:gd fmla="*/ 1 h 16" name="T19"/>
                <a:gd fmla="*/ 9 w 45" name="T20"/>
                <a:gd fmla="*/ 1 h 16" name="T21"/>
                <a:gd fmla="*/ 5 w 45" name="T22"/>
                <a:gd fmla="*/ 2 h 16" name="T23"/>
                <a:gd fmla="*/ 5 w 45" name="T24"/>
                <a:gd fmla="*/ 4 h 16" name="T25"/>
                <a:gd fmla="*/ 4 w 45" name="T26"/>
                <a:gd fmla="*/ 5 h 16" name="T27"/>
                <a:gd fmla="*/ 4 w 45" name="T28"/>
                <a:gd fmla="*/ 8 h 1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" w="45">
                  <a:moveTo>
                    <a:pt x="5" y="8"/>
                  </a:moveTo>
                  <a:cubicBezTo>
                    <a:pt x="3" y="9"/>
                    <a:pt x="2" y="10"/>
                    <a:pt x="1" y="12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3" y="16"/>
                    <a:pt x="4" y="15"/>
                  </a:cubicBezTo>
                  <a:cubicBezTo>
                    <a:pt x="5" y="15"/>
                    <a:pt x="7" y="14"/>
                    <a:pt x="8" y="14"/>
                  </a:cubicBezTo>
                  <a:cubicBezTo>
                    <a:pt x="13" y="12"/>
                    <a:pt x="16" y="11"/>
                    <a:pt x="20" y="9"/>
                  </a:cubicBezTo>
                  <a:cubicBezTo>
                    <a:pt x="25" y="8"/>
                    <a:pt x="31" y="6"/>
                    <a:pt x="36" y="6"/>
                  </a:cubicBezTo>
                  <a:cubicBezTo>
                    <a:pt x="38" y="6"/>
                    <a:pt x="43" y="7"/>
                    <a:pt x="44" y="5"/>
                  </a:cubicBezTo>
                  <a:cubicBezTo>
                    <a:pt x="45" y="3"/>
                    <a:pt x="41" y="3"/>
                    <a:pt x="41" y="3"/>
                  </a:cubicBezTo>
                  <a:cubicBezTo>
                    <a:pt x="32" y="2"/>
                    <a:pt x="23" y="1"/>
                    <a:pt x="14" y="1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7" y="1"/>
                    <a:pt x="5" y="0"/>
                    <a:pt x="5" y="2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11" name="Freeform 138"/>
            <p:cNvSpPr/>
            <p:nvPr/>
          </p:nvSpPr>
          <p:spPr bwMode="auto">
            <a:xfrm>
              <a:off x="5918200" y="4673600"/>
              <a:ext cx="876300" cy="266700"/>
            </a:xfrm>
            <a:custGeom>
              <a:gdLst>
                <a:gd fmla="*/ 7 w 56" name="T0"/>
                <a:gd fmla="*/ 9 h 17" name="T1"/>
                <a:gd fmla="*/ 3 w 56" name="T2"/>
                <a:gd fmla="*/ 12 h 17" name="T3"/>
                <a:gd fmla="*/ 0 w 56" name="T4"/>
                <a:gd fmla="*/ 16 h 17" name="T5"/>
                <a:gd fmla="*/ 22 w 56" name="T6"/>
                <a:gd fmla="*/ 11 h 17" name="T7"/>
                <a:gd fmla="*/ 29 w 56" name="T8"/>
                <a:gd fmla="*/ 9 h 17" name="T9"/>
                <a:gd fmla="*/ 33 w 56" name="T10"/>
                <a:gd fmla="*/ 8 h 17" name="T11"/>
                <a:gd fmla="*/ 39 w 56" name="T12"/>
                <a:gd fmla="*/ 8 h 17" name="T13"/>
                <a:gd fmla="*/ 47 w 56" name="T14"/>
                <a:gd fmla="*/ 9 h 17" name="T15"/>
                <a:gd fmla="*/ 54 w 56" name="T16"/>
                <a:gd fmla="*/ 10 h 17" name="T17"/>
                <a:gd fmla="*/ 51 w 56" name="T18"/>
                <a:gd fmla="*/ 6 h 17" name="T19"/>
                <a:gd fmla="*/ 42 w 56" name="T20"/>
                <a:gd fmla="*/ 2 h 17" name="T21"/>
                <a:gd fmla="*/ 33 w 56" name="T22"/>
                <a:gd fmla="*/ 0 h 17" name="T23"/>
                <a:gd fmla="*/ 23 w 56" name="T24"/>
                <a:gd fmla="*/ 1 h 17" name="T25"/>
                <a:gd fmla="*/ 16 w 56" name="T26"/>
                <a:gd fmla="*/ 4 h 17" name="T27"/>
                <a:gd fmla="*/ 7 w 56" name="T28"/>
                <a:gd fmla="*/ 8 h 1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7" w="56">
                  <a:moveTo>
                    <a:pt x="7" y="9"/>
                  </a:moveTo>
                  <a:cubicBezTo>
                    <a:pt x="5" y="10"/>
                    <a:pt x="4" y="10"/>
                    <a:pt x="3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9" y="17"/>
                    <a:pt x="13" y="14"/>
                    <a:pt x="22" y="11"/>
                  </a:cubicBezTo>
                  <a:cubicBezTo>
                    <a:pt x="24" y="10"/>
                    <a:pt x="27" y="10"/>
                    <a:pt x="29" y="9"/>
                  </a:cubicBezTo>
                  <a:cubicBezTo>
                    <a:pt x="31" y="9"/>
                    <a:pt x="31" y="9"/>
                    <a:pt x="33" y="8"/>
                  </a:cubicBezTo>
                  <a:cubicBezTo>
                    <a:pt x="35" y="8"/>
                    <a:pt x="38" y="8"/>
                    <a:pt x="39" y="8"/>
                  </a:cubicBezTo>
                  <a:cubicBezTo>
                    <a:pt x="41" y="8"/>
                    <a:pt x="44" y="9"/>
                    <a:pt x="47" y="9"/>
                  </a:cubicBezTo>
                  <a:cubicBezTo>
                    <a:pt x="48" y="9"/>
                    <a:pt x="53" y="10"/>
                    <a:pt x="54" y="10"/>
                  </a:cubicBezTo>
                  <a:cubicBezTo>
                    <a:pt x="56" y="9"/>
                    <a:pt x="52" y="7"/>
                    <a:pt x="51" y="6"/>
                  </a:cubicBezTo>
                  <a:cubicBezTo>
                    <a:pt x="48" y="4"/>
                    <a:pt x="45" y="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ubicBezTo>
                    <a:pt x="30" y="0"/>
                    <a:pt x="27" y="0"/>
                    <a:pt x="23" y="1"/>
                  </a:cubicBezTo>
                  <a:cubicBezTo>
                    <a:pt x="21" y="1"/>
                    <a:pt x="18" y="2"/>
                    <a:pt x="16" y="4"/>
                  </a:cubicBezTo>
                  <a:cubicBezTo>
                    <a:pt x="13" y="6"/>
                    <a:pt x="10" y="8"/>
                    <a:pt x="7" y="8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12" name="Freeform 139"/>
            <p:cNvSpPr/>
            <p:nvPr/>
          </p:nvSpPr>
          <p:spPr bwMode="auto">
            <a:xfrm>
              <a:off x="5776913" y="4594225"/>
              <a:ext cx="892175" cy="266700"/>
            </a:xfrm>
            <a:custGeom>
              <a:gdLst>
                <a:gd fmla="*/ 57 w 57" name="T0"/>
                <a:gd fmla="*/ 12 h 17" name="T1"/>
                <a:gd fmla="*/ 52 w 57" name="T2"/>
                <a:gd fmla="*/ 10 h 17" name="T3"/>
                <a:gd fmla="*/ 49 w 57" name="T4"/>
                <a:gd fmla="*/ 9 h 17" name="T5"/>
                <a:gd fmla="*/ 42 w 57" name="T6"/>
                <a:gd fmla="*/ 8 h 17" name="T7"/>
                <a:gd fmla="*/ 34 w 57" name="T8"/>
                <a:gd fmla="*/ 9 h 17" name="T9"/>
                <a:gd fmla="*/ 24 w 57" name="T10"/>
                <a:gd fmla="*/ 13 h 17" name="T11"/>
                <a:gd fmla="*/ 17 w 57" name="T12"/>
                <a:gd fmla="*/ 15 h 17" name="T13"/>
                <a:gd fmla="*/ 11 w 57" name="T14"/>
                <a:gd fmla="*/ 16 h 17" name="T15"/>
                <a:gd fmla="*/ 5 w 57" name="T16"/>
                <a:gd fmla="*/ 16 h 17" name="T17"/>
                <a:gd fmla="*/ 0 w 57" name="T18"/>
                <a:gd fmla="*/ 15 h 17" name="T19"/>
                <a:gd fmla="*/ 4 w 57" name="T20"/>
                <a:gd fmla="*/ 11 h 17" name="T21"/>
                <a:gd fmla="*/ 7 w 57" name="T22"/>
                <a:gd fmla="*/ 10 h 17" name="T23"/>
                <a:gd fmla="*/ 13 w 57" name="T24"/>
                <a:gd fmla="*/ 8 h 17" name="T25"/>
                <a:gd fmla="*/ 19 w 57" name="T26"/>
                <a:gd fmla="*/ 5 h 17" name="T27"/>
                <a:gd fmla="*/ 26 w 57" name="T28"/>
                <a:gd fmla="*/ 3 h 17" name="T29"/>
                <a:gd fmla="*/ 30 w 57" name="T30"/>
                <a:gd fmla="*/ 2 h 17" name="T31"/>
                <a:gd fmla="*/ 33 w 57" name="T32"/>
                <a:gd fmla="*/ 2 h 17" name="T33"/>
                <a:gd fmla="*/ 43 w 57" name="T34"/>
                <a:gd fmla="*/ 0 h 17" name="T35"/>
                <a:gd fmla="*/ 52 w 57" name="T36"/>
                <a:gd fmla="*/ 2 h 17" name="T37"/>
                <a:gd fmla="*/ 56 w 57" name="T38"/>
                <a:gd fmla="*/ 6 h 1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7" w="57">
                  <a:moveTo>
                    <a:pt x="57" y="12"/>
                  </a:moveTo>
                  <a:cubicBezTo>
                    <a:pt x="55" y="11"/>
                    <a:pt x="55" y="11"/>
                    <a:pt x="52" y="10"/>
                  </a:cubicBezTo>
                  <a:cubicBezTo>
                    <a:pt x="51" y="10"/>
                    <a:pt x="50" y="9"/>
                    <a:pt x="49" y="9"/>
                  </a:cubicBezTo>
                  <a:cubicBezTo>
                    <a:pt x="47" y="8"/>
                    <a:pt x="45" y="8"/>
                    <a:pt x="42" y="8"/>
                  </a:cubicBezTo>
                  <a:cubicBezTo>
                    <a:pt x="40" y="8"/>
                    <a:pt x="37" y="8"/>
                    <a:pt x="34" y="9"/>
                  </a:cubicBezTo>
                  <a:cubicBezTo>
                    <a:pt x="30" y="11"/>
                    <a:pt x="28" y="12"/>
                    <a:pt x="24" y="13"/>
                  </a:cubicBezTo>
                  <a:cubicBezTo>
                    <a:pt x="22" y="14"/>
                    <a:pt x="20" y="15"/>
                    <a:pt x="17" y="15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9" y="17"/>
                    <a:pt x="7" y="17"/>
                    <a:pt x="5" y="16"/>
                  </a:cubicBezTo>
                  <a:cubicBezTo>
                    <a:pt x="3" y="16"/>
                    <a:pt x="1" y="15"/>
                    <a:pt x="0" y="15"/>
                  </a:cubicBezTo>
                  <a:cubicBezTo>
                    <a:pt x="1" y="14"/>
                    <a:pt x="2" y="13"/>
                    <a:pt x="4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1" y="8"/>
                    <a:pt x="13" y="8"/>
                  </a:cubicBezTo>
                  <a:cubicBezTo>
                    <a:pt x="15" y="7"/>
                    <a:pt x="17" y="6"/>
                    <a:pt x="19" y="5"/>
                  </a:cubicBezTo>
                  <a:cubicBezTo>
                    <a:pt x="21" y="4"/>
                    <a:pt x="23" y="4"/>
                    <a:pt x="26" y="3"/>
                  </a:cubicBezTo>
                  <a:cubicBezTo>
                    <a:pt x="27" y="3"/>
                    <a:pt x="29" y="3"/>
                    <a:pt x="30" y="2"/>
                  </a:cubicBezTo>
                  <a:cubicBezTo>
                    <a:pt x="31" y="2"/>
                    <a:pt x="32" y="2"/>
                    <a:pt x="33" y="2"/>
                  </a:cubicBezTo>
                  <a:cubicBezTo>
                    <a:pt x="36" y="1"/>
                    <a:pt x="40" y="0"/>
                    <a:pt x="43" y="0"/>
                  </a:cubicBezTo>
                  <a:cubicBezTo>
                    <a:pt x="46" y="0"/>
                    <a:pt x="50" y="1"/>
                    <a:pt x="52" y="2"/>
                  </a:cubicBezTo>
                  <a:cubicBezTo>
                    <a:pt x="54" y="3"/>
                    <a:pt x="55" y="5"/>
                    <a:pt x="56" y="6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13" name="Freeform 140"/>
            <p:cNvSpPr/>
            <p:nvPr/>
          </p:nvSpPr>
          <p:spPr bwMode="auto">
            <a:xfrm>
              <a:off x="5715000" y="4484688"/>
              <a:ext cx="1063625" cy="298450"/>
            </a:xfrm>
            <a:custGeom>
              <a:gdLst>
                <a:gd fmla="*/ 5 w 68" name="T0"/>
                <a:gd fmla="*/ 11 h 19" name="T1"/>
                <a:gd fmla="*/ 0 w 68" name="T2"/>
                <a:gd fmla="*/ 14 h 19" name="T3"/>
                <a:gd fmla="*/ 7 w 68" name="T4"/>
                <a:gd fmla="*/ 18 h 19" name="T5"/>
                <a:gd fmla="*/ 14 w 68" name="T6"/>
                <a:gd fmla="*/ 18 h 19" name="T7"/>
                <a:gd fmla="*/ 25 w 68" name="T8"/>
                <a:gd fmla="*/ 14 h 19" name="T9"/>
                <a:gd fmla="*/ 37 w 68" name="T10"/>
                <a:gd fmla="*/ 9 h 19" name="T11"/>
                <a:gd fmla="*/ 50 w 68" name="T12"/>
                <a:gd fmla="*/ 10 h 19" name="T13"/>
                <a:gd fmla="*/ 64 w 68" name="T14"/>
                <a:gd fmla="*/ 14 h 19" name="T15"/>
                <a:gd fmla="*/ 67 w 68" name="T16"/>
                <a:gd fmla="*/ 12 h 19" name="T17"/>
                <a:gd fmla="*/ 53 w 68" name="T18"/>
                <a:gd fmla="*/ 2 h 19" name="T19"/>
                <a:gd fmla="*/ 35 w 68" name="T20"/>
                <a:gd fmla="*/ 1 h 19" name="T21"/>
                <a:gd fmla="*/ 18 w 68" name="T22"/>
                <a:gd fmla="*/ 8 h 19" name="T23"/>
                <a:gd fmla="*/ 4 w 68" name="T24"/>
                <a:gd fmla="*/ 11 h 1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" w="68">
                  <a:moveTo>
                    <a:pt x="5" y="11"/>
                  </a:moveTo>
                  <a:cubicBezTo>
                    <a:pt x="4" y="11"/>
                    <a:pt x="0" y="14"/>
                    <a:pt x="0" y="14"/>
                  </a:cubicBezTo>
                  <a:cubicBezTo>
                    <a:pt x="1" y="15"/>
                    <a:pt x="4" y="18"/>
                    <a:pt x="7" y="18"/>
                  </a:cubicBezTo>
                  <a:cubicBezTo>
                    <a:pt x="9" y="19"/>
                    <a:pt x="12" y="18"/>
                    <a:pt x="14" y="18"/>
                  </a:cubicBezTo>
                  <a:cubicBezTo>
                    <a:pt x="17" y="17"/>
                    <a:pt x="22" y="16"/>
                    <a:pt x="25" y="14"/>
                  </a:cubicBezTo>
                  <a:cubicBezTo>
                    <a:pt x="29" y="13"/>
                    <a:pt x="33" y="10"/>
                    <a:pt x="37" y="9"/>
                  </a:cubicBezTo>
                  <a:cubicBezTo>
                    <a:pt x="42" y="8"/>
                    <a:pt x="45" y="8"/>
                    <a:pt x="50" y="10"/>
                  </a:cubicBezTo>
                  <a:cubicBezTo>
                    <a:pt x="55" y="11"/>
                    <a:pt x="59" y="13"/>
                    <a:pt x="64" y="14"/>
                  </a:cubicBezTo>
                  <a:cubicBezTo>
                    <a:pt x="66" y="15"/>
                    <a:pt x="68" y="15"/>
                    <a:pt x="67" y="12"/>
                  </a:cubicBezTo>
                  <a:cubicBezTo>
                    <a:pt x="66" y="6"/>
                    <a:pt x="58" y="3"/>
                    <a:pt x="53" y="2"/>
                  </a:cubicBezTo>
                  <a:cubicBezTo>
                    <a:pt x="47" y="0"/>
                    <a:pt x="42" y="0"/>
                    <a:pt x="35" y="1"/>
                  </a:cubicBezTo>
                  <a:cubicBezTo>
                    <a:pt x="29" y="1"/>
                    <a:pt x="24" y="6"/>
                    <a:pt x="18" y="8"/>
                  </a:cubicBezTo>
                  <a:cubicBezTo>
                    <a:pt x="13" y="9"/>
                    <a:pt x="9" y="10"/>
                    <a:pt x="4" y="11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14" name="Freeform 141"/>
            <p:cNvSpPr/>
            <p:nvPr/>
          </p:nvSpPr>
          <p:spPr bwMode="auto">
            <a:xfrm>
              <a:off x="5699125" y="4327526"/>
              <a:ext cx="1079500" cy="376237"/>
            </a:xfrm>
            <a:custGeom>
              <a:gdLst>
                <a:gd fmla="*/ 69 w 69" name="T0"/>
                <a:gd fmla="*/ 13 h 24" name="T1"/>
                <a:gd fmla="*/ 45 w 69" name="T2"/>
                <a:gd fmla="*/ 5 h 24" name="T3"/>
                <a:gd fmla="*/ 0 w 69" name="T4"/>
                <a:gd fmla="*/ 17 h 24" name="T5"/>
                <a:gd fmla="*/ 12 w 69" name="T6"/>
                <a:gd fmla="*/ 23 h 24" name="T7"/>
                <a:gd fmla="*/ 44 w 69" name="T8"/>
                <a:gd fmla="*/ 13 h 24" name="T9"/>
                <a:gd fmla="*/ 61 w 69" name="T10"/>
                <a:gd fmla="*/ 18 h 2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" w="69">
                  <a:moveTo>
                    <a:pt x="69" y="13"/>
                  </a:moveTo>
                  <a:cubicBezTo>
                    <a:pt x="69" y="13"/>
                    <a:pt x="55" y="11"/>
                    <a:pt x="45" y="5"/>
                  </a:cubicBezTo>
                  <a:cubicBezTo>
                    <a:pt x="35" y="0"/>
                    <a:pt x="25" y="22"/>
                    <a:pt x="0" y="17"/>
                  </a:cubicBezTo>
                  <a:cubicBezTo>
                    <a:pt x="0" y="17"/>
                    <a:pt x="0" y="24"/>
                    <a:pt x="12" y="23"/>
                  </a:cubicBezTo>
                  <a:cubicBezTo>
                    <a:pt x="25" y="22"/>
                    <a:pt x="34" y="11"/>
                    <a:pt x="44" y="13"/>
                  </a:cubicBezTo>
                  <a:cubicBezTo>
                    <a:pt x="53" y="14"/>
                    <a:pt x="61" y="18"/>
                    <a:pt x="61" y="18"/>
                  </a:cubicBezTo>
                </a:path>
              </a:pathLst>
            </a:custGeom>
            <a:solidFill>
              <a:srgbClr val="AA1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15" name="Freeform 142"/>
            <p:cNvSpPr/>
            <p:nvPr/>
          </p:nvSpPr>
          <p:spPr bwMode="auto">
            <a:xfrm>
              <a:off x="6403975" y="4373563"/>
              <a:ext cx="1111250" cy="785812"/>
            </a:xfrm>
            <a:custGeom>
              <a:gdLst>
                <a:gd fmla="*/ 56 w 71" name="T0"/>
                <a:gd fmla="*/ 3 h 50" name="T1"/>
                <a:gd fmla="*/ 36 w 71" name="T2"/>
                <a:gd fmla="*/ 14 h 50" name="T3"/>
                <a:gd fmla="*/ 15 w 71" name="T4"/>
                <a:gd fmla="*/ 3 h 50" name="T5"/>
                <a:gd fmla="*/ 7 w 71" name="T6"/>
                <a:gd fmla="*/ 29 h 50" name="T7"/>
                <a:gd fmla="*/ 26 w 71" name="T8"/>
                <a:gd fmla="*/ 39 h 50" name="T9"/>
                <a:gd fmla="*/ 36 w 71" name="T10"/>
                <a:gd fmla="*/ 50 h 50" name="T11"/>
                <a:gd fmla="*/ 45 w 71" name="T12"/>
                <a:gd fmla="*/ 39 h 50" name="T13"/>
                <a:gd fmla="*/ 64 w 71" name="T14"/>
                <a:gd fmla="*/ 29 h 50" name="T15"/>
                <a:gd fmla="*/ 56 w 71" name="T16"/>
                <a:gd fmla="*/ 3 h 5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" w="71">
                  <a:moveTo>
                    <a:pt x="56" y="3"/>
                  </a:moveTo>
                  <a:cubicBezTo>
                    <a:pt x="44" y="0"/>
                    <a:pt x="36" y="8"/>
                    <a:pt x="36" y="14"/>
                  </a:cubicBezTo>
                  <a:cubicBezTo>
                    <a:pt x="35" y="8"/>
                    <a:pt x="27" y="0"/>
                    <a:pt x="15" y="3"/>
                  </a:cubicBezTo>
                  <a:cubicBezTo>
                    <a:pt x="4" y="6"/>
                    <a:pt x="0" y="21"/>
                    <a:pt x="7" y="29"/>
                  </a:cubicBezTo>
                  <a:cubicBezTo>
                    <a:pt x="12" y="35"/>
                    <a:pt x="19" y="35"/>
                    <a:pt x="26" y="39"/>
                  </a:cubicBezTo>
                  <a:cubicBezTo>
                    <a:pt x="33" y="44"/>
                    <a:pt x="35" y="49"/>
                    <a:pt x="36" y="50"/>
                  </a:cubicBezTo>
                  <a:cubicBezTo>
                    <a:pt x="36" y="49"/>
                    <a:pt x="38" y="44"/>
                    <a:pt x="45" y="39"/>
                  </a:cubicBezTo>
                  <a:cubicBezTo>
                    <a:pt x="52" y="35"/>
                    <a:pt x="59" y="35"/>
                    <a:pt x="64" y="29"/>
                  </a:cubicBezTo>
                  <a:cubicBezTo>
                    <a:pt x="71" y="21"/>
                    <a:pt x="67" y="6"/>
                    <a:pt x="56" y="3"/>
                  </a:cubicBezTo>
                  <a:close/>
                </a:path>
              </a:pathLst>
            </a:custGeom>
            <a:solidFill>
              <a:srgbClr val="EF20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359" name="组合 8358"/>
          <p:cNvGrpSpPr/>
          <p:nvPr/>
        </p:nvGrpSpPr>
        <p:grpSpPr>
          <a:xfrm rot="20700000">
            <a:off x="6315041" y="5266333"/>
            <a:ext cx="1670084" cy="1027656"/>
            <a:chOff x="5976904" y="4878121"/>
            <a:chExt cx="1935717" cy="1191109"/>
          </a:xfrm>
        </p:grpSpPr>
        <p:sp>
          <p:nvSpPr>
            <p:cNvPr id="8356" name="Freeform 182"/>
            <p:cNvSpPr>
              <a:spLocks noEditPoints="1"/>
            </p:cNvSpPr>
            <p:nvPr/>
          </p:nvSpPr>
          <p:spPr bwMode="auto">
            <a:xfrm>
              <a:off x="5976904" y="4878121"/>
              <a:ext cx="1935717" cy="1191109"/>
            </a:xfrm>
            <a:custGeom>
              <a:gdLst>
                <a:gd fmla="*/ 20 w 304" name="T0"/>
                <a:gd fmla="*/ 176 h 186" name="T1"/>
                <a:gd fmla="*/ 109 w 304" name="T2"/>
                <a:gd fmla="*/ 112 h 186" name="T3"/>
                <a:gd fmla="*/ 140 w 304" name="T4"/>
                <a:gd fmla="*/ 137 h 186" name="T5"/>
                <a:gd fmla="*/ 152 w 304" name="T6"/>
                <a:gd fmla="*/ 145 h 186" name="T7"/>
                <a:gd fmla="*/ 152 w 304" name="T8"/>
                <a:gd fmla="*/ 144 h 186" name="T9"/>
                <a:gd fmla="*/ 152 w 304" name="T10"/>
                <a:gd fmla="*/ 145 h 186" name="T11"/>
                <a:gd fmla="*/ 163 w 304" name="T12"/>
                <a:gd fmla="*/ 137 h 186" name="T13"/>
                <a:gd fmla="*/ 194 w 304" name="T14"/>
                <a:gd fmla="*/ 112 h 186" name="T15"/>
                <a:gd fmla="*/ 283 w 304" name="T16"/>
                <a:gd fmla="*/ 176 h 186" name="T17"/>
                <a:gd fmla="*/ 20 w 304" name="T18"/>
                <a:gd fmla="*/ 176 h 186" name="T19"/>
                <a:gd fmla="*/ 10 w 304" name="T20"/>
                <a:gd fmla="*/ 170 h 186" name="T21"/>
                <a:gd fmla="*/ 10 w 304" name="T22"/>
                <a:gd fmla="*/ 16 h 186" name="T23"/>
                <a:gd fmla="*/ 91 w 304" name="T24"/>
                <a:gd fmla="*/ 77 h 186" name="T25"/>
                <a:gd fmla="*/ 94 w 304" name="T26"/>
                <a:gd fmla="*/ 89 h 186" name="T27"/>
                <a:gd fmla="*/ 103 w 304" name="T28"/>
                <a:gd fmla="*/ 105 h 186" name="T29"/>
                <a:gd fmla="*/ 10 w 304" name="T30"/>
                <a:gd fmla="*/ 170 h 186" name="T31"/>
                <a:gd fmla="*/ 290 w 304" name="T32"/>
                <a:gd fmla="*/ 169 h 186" name="T33"/>
                <a:gd fmla="*/ 200 w 304" name="T34"/>
                <a:gd fmla="*/ 105 h 186" name="T35"/>
                <a:gd fmla="*/ 209 w 304" name="T36"/>
                <a:gd fmla="*/ 89 h 186" name="T37"/>
                <a:gd fmla="*/ 213 w 304" name="T38"/>
                <a:gd fmla="*/ 78 h 186" name="T39"/>
                <a:gd fmla="*/ 290 w 304" name="T40"/>
                <a:gd fmla="*/ 16 h 186" name="T41"/>
                <a:gd fmla="*/ 290 w 304" name="T42"/>
                <a:gd fmla="*/ 169 h 186" name="T43"/>
                <a:gd fmla="*/ 91 w 304" name="T44"/>
                <a:gd fmla="*/ 65 h 186" name="T45"/>
                <a:gd fmla="*/ 20 w 304" name="T46"/>
                <a:gd fmla="*/ 11 h 186" name="T47"/>
                <a:gd fmla="*/ 280 w 304" name="T48"/>
                <a:gd fmla="*/ 11 h 186" name="T49"/>
                <a:gd fmla="*/ 212 w 304" name="T50"/>
                <a:gd fmla="*/ 65 h 186" name="T51"/>
                <a:gd fmla="*/ 187 w 304" name="T52"/>
                <a:gd fmla="*/ 42 h 186" name="T53"/>
                <a:gd fmla="*/ 186 w 304" name="T54"/>
                <a:gd fmla="*/ 42 h 186" name="T55"/>
                <a:gd fmla="*/ 152 w 304" name="T56"/>
                <a:gd fmla="*/ 59 h 186" name="T57"/>
                <a:gd fmla="*/ 117 w 304" name="T58"/>
                <a:gd fmla="*/ 42 h 186" name="T59"/>
                <a:gd fmla="*/ 116 w 304" name="T60"/>
                <a:gd fmla="*/ 42 h 186" name="T61"/>
                <a:gd fmla="*/ 91 w 304" name="T62"/>
                <a:gd fmla="*/ 65 h 186" name="T63"/>
                <a:gd fmla="*/ 301 w 304" name="T64"/>
                <a:gd fmla="*/ 0 h 186" name="T65"/>
                <a:gd fmla="*/ 296 w 304" name="T66"/>
                <a:gd fmla="*/ 0 h 186" name="T67"/>
                <a:gd fmla="*/ 5 w 304" name="T68"/>
                <a:gd fmla="*/ 0 h 186" name="T69"/>
                <a:gd fmla="*/ 0 w 304" name="T70"/>
                <a:gd fmla="*/ 0 h 186" name="T71"/>
                <a:gd fmla="*/ 0 w 304" name="T72"/>
                <a:gd fmla="*/ 6 h 186" name="T73"/>
                <a:gd fmla="*/ 0 w 304" name="T74"/>
                <a:gd fmla="*/ 181 h 186" name="T75"/>
                <a:gd fmla="*/ 0 w 304" name="T76"/>
                <a:gd fmla="*/ 186 h 186" name="T77"/>
                <a:gd fmla="*/ 5 w 304" name="T78"/>
                <a:gd fmla="*/ 186 h 186" name="T79"/>
                <a:gd fmla="*/ 296 w 304" name="T80"/>
                <a:gd fmla="*/ 186 h 186" name="T81"/>
                <a:gd fmla="*/ 298 w 304" name="T82"/>
                <a:gd fmla="*/ 186 h 186" name="T83"/>
                <a:gd fmla="*/ 298 w 304" name="T84"/>
                <a:gd fmla="*/ 186 h 186" name="T85"/>
                <a:gd fmla="*/ 298 w 304" name="T86"/>
                <a:gd fmla="*/ 186 h 186" name="T87"/>
                <a:gd fmla="*/ 301 w 304" name="T88"/>
                <a:gd fmla="*/ 186 h 186" name="T89"/>
                <a:gd fmla="*/ 301 w 304" name="T90"/>
                <a:gd fmla="*/ 182 h 186" name="T91"/>
                <a:gd fmla="*/ 304 w 304" name="T92"/>
                <a:gd fmla="*/ 178 h 186" name="T93"/>
                <a:gd fmla="*/ 301 w 304" name="T94"/>
                <a:gd fmla="*/ 176 h 186" name="T95"/>
                <a:gd fmla="*/ 301 w 304" name="T96"/>
                <a:gd fmla="*/ 6 h 186" name="T97"/>
                <a:gd fmla="*/ 301 w 304" name="T98"/>
                <a:gd fmla="*/ 0 h 18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86" w="304">
                  <a:moveTo>
                    <a:pt x="20" y="176"/>
                  </a:moveTo>
                  <a:cubicBezTo>
                    <a:pt x="109" y="112"/>
                    <a:pt x="109" y="112"/>
                    <a:pt x="109" y="112"/>
                  </a:cubicBezTo>
                  <a:cubicBezTo>
                    <a:pt x="118" y="122"/>
                    <a:pt x="128" y="129"/>
                    <a:pt x="140" y="137"/>
                  </a:cubicBezTo>
                  <a:cubicBezTo>
                    <a:pt x="141" y="138"/>
                    <a:pt x="151" y="145"/>
                    <a:pt x="152" y="145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5"/>
                    <a:pt x="162" y="138"/>
                    <a:pt x="163" y="137"/>
                  </a:cubicBezTo>
                  <a:cubicBezTo>
                    <a:pt x="175" y="129"/>
                    <a:pt x="185" y="122"/>
                    <a:pt x="194" y="112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0" y="176"/>
                    <a:pt x="20" y="176"/>
                    <a:pt x="20" y="176"/>
                  </a:cubicBezTo>
                  <a:moveTo>
                    <a:pt x="10" y="170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82"/>
                    <a:pt x="92" y="86"/>
                    <a:pt x="94" y="89"/>
                  </a:cubicBezTo>
                  <a:cubicBezTo>
                    <a:pt x="96" y="95"/>
                    <a:pt x="99" y="100"/>
                    <a:pt x="103" y="105"/>
                  </a:cubicBezTo>
                  <a:cubicBezTo>
                    <a:pt x="10" y="170"/>
                    <a:pt x="10" y="170"/>
                    <a:pt x="10" y="170"/>
                  </a:cubicBezTo>
                  <a:moveTo>
                    <a:pt x="290" y="169"/>
                  </a:moveTo>
                  <a:cubicBezTo>
                    <a:pt x="200" y="105"/>
                    <a:pt x="200" y="105"/>
                    <a:pt x="200" y="105"/>
                  </a:cubicBezTo>
                  <a:cubicBezTo>
                    <a:pt x="204" y="100"/>
                    <a:pt x="207" y="95"/>
                    <a:pt x="209" y="89"/>
                  </a:cubicBezTo>
                  <a:cubicBezTo>
                    <a:pt x="211" y="86"/>
                    <a:pt x="212" y="82"/>
                    <a:pt x="213" y="78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169"/>
                    <a:pt x="290" y="169"/>
                    <a:pt x="290" y="169"/>
                  </a:cubicBezTo>
                  <a:moveTo>
                    <a:pt x="91" y="65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80" y="11"/>
                    <a:pt x="280" y="11"/>
                    <a:pt x="280" y="11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0" y="53"/>
                    <a:pt x="202" y="42"/>
                    <a:pt x="187" y="42"/>
                  </a:cubicBezTo>
                  <a:cubicBezTo>
                    <a:pt x="187" y="42"/>
                    <a:pt x="186" y="42"/>
                    <a:pt x="186" y="42"/>
                  </a:cubicBezTo>
                  <a:cubicBezTo>
                    <a:pt x="173" y="42"/>
                    <a:pt x="161" y="49"/>
                    <a:pt x="152" y="59"/>
                  </a:cubicBezTo>
                  <a:cubicBezTo>
                    <a:pt x="143" y="49"/>
                    <a:pt x="130" y="42"/>
                    <a:pt x="117" y="42"/>
                  </a:cubicBezTo>
                  <a:cubicBezTo>
                    <a:pt x="117" y="42"/>
                    <a:pt x="117" y="42"/>
                    <a:pt x="116" y="42"/>
                  </a:cubicBezTo>
                  <a:cubicBezTo>
                    <a:pt x="101" y="42"/>
                    <a:pt x="93" y="53"/>
                    <a:pt x="91" y="65"/>
                  </a:cubicBezTo>
                  <a:moveTo>
                    <a:pt x="301" y="0"/>
                  </a:moveTo>
                  <a:cubicBezTo>
                    <a:pt x="296" y="0"/>
                    <a:pt x="296" y="0"/>
                    <a:pt x="29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296" y="186"/>
                    <a:pt x="296" y="186"/>
                    <a:pt x="296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301" y="186"/>
                    <a:pt x="301" y="186"/>
                    <a:pt x="301" y="186"/>
                  </a:cubicBezTo>
                  <a:cubicBezTo>
                    <a:pt x="301" y="182"/>
                    <a:pt x="301" y="182"/>
                    <a:pt x="301" y="182"/>
                  </a:cubicBezTo>
                  <a:cubicBezTo>
                    <a:pt x="304" y="178"/>
                    <a:pt x="304" y="178"/>
                    <a:pt x="304" y="178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1" y="0"/>
                    <a:pt x="301" y="0"/>
                    <a:pt x="30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57" name="Freeform 183"/>
            <p:cNvSpPr/>
            <p:nvPr/>
          </p:nvSpPr>
          <p:spPr bwMode="auto">
            <a:xfrm>
              <a:off x="6479051" y="5128532"/>
              <a:ext cx="847953" cy="658489"/>
            </a:xfrm>
            <a:custGeom>
              <a:gdLst>
                <a:gd fmla="*/ 66 w 133" name="T0"/>
                <a:gd fmla="*/ 103 h 103" name="T1"/>
                <a:gd fmla="*/ 66 w 133" name="T2"/>
                <a:gd fmla="*/ 102 h 103" name="T3"/>
                <a:gd fmla="*/ 66 w 133" name="T4"/>
                <a:gd fmla="*/ 103 h 103" name="T5"/>
                <a:gd fmla="*/ 78 w 133" name="T6"/>
                <a:gd fmla="*/ 95 h 103" name="T7"/>
                <a:gd fmla="*/ 124 w 133" name="T8"/>
                <a:gd fmla="*/ 48 h 103" name="T9"/>
                <a:gd fmla="*/ 102 w 133" name="T10"/>
                <a:gd fmla="*/ 0 h 103" name="T11"/>
                <a:gd fmla="*/ 66 w 133" name="T12"/>
                <a:gd fmla="*/ 17 h 103" name="T13"/>
                <a:gd fmla="*/ 31 w 133" name="T14"/>
                <a:gd fmla="*/ 0 h 103" name="T15"/>
                <a:gd fmla="*/ 8 w 133" name="T16"/>
                <a:gd fmla="*/ 48 h 103" name="T17"/>
                <a:gd fmla="*/ 54 w 133" name="T18"/>
                <a:gd fmla="*/ 95 h 103" name="T19"/>
                <a:gd fmla="*/ 66 w 133" name="T20"/>
                <a:gd fmla="*/ 103 h 10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3" w="133">
                  <a:moveTo>
                    <a:pt x="66" y="103"/>
                  </a:moveTo>
                  <a:cubicBezTo>
                    <a:pt x="66" y="102"/>
                    <a:pt x="66" y="102"/>
                    <a:pt x="66" y="10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103"/>
                    <a:pt x="77" y="96"/>
                    <a:pt x="78" y="95"/>
                  </a:cubicBezTo>
                  <a:cubicBezTo>
                    <a:pt x="98" y="82"/>
                    <a:pt x="114" y="71"/>
                    <a:pt x="124" y="48"/>
                  </a:cubicBezTo>
                  <a:cubicBezTo>
                    <a:pt x="133" y="29"/>
                    <a:pt x="126" y="1"/>
                    <a:pt x="102" y="0"/>
                  </a:cubicBezTo>
                  <a:cubicBezTo>
                    <a:pt x="88" y="0"/>
                    <a:pt x="75" y="7"/>
                    <a:pt x="66" y="17"/>
                  </a:cubicBezTo>
                  <a:cubicBezTo>
                    <a:pt x="57" y="7"/>
                    <a:pt x="44" y="0"/>
                    <a:pt x="31" y="0"/>
                  </a:cubicBezTo>
                  <a:cubicBezTo>
                    <a:pt x="6" y="1"/>
                    <a:pt x="0" y="29"/>
                    <a:pt x="8" y="48"/>
                  </a:cubicBezTo>
                  <a:cubicBezTo>
                    <a:pt x="19" y="71"/>
                    <a:pt x="35" y="82"/>
                    <a:pt x="54" y="95"/>
                  </a:cubicBezTo>
                  <a:cubicBezTo>
                    <a:pt x="55" y="96"/>
                    <a:pt x="66" y="103"/>
                    <a:pt x="66" y="103"/>
                  </a:cubicBezTo>
                  <a:close/>
                </a:path>
              </a:pathLst>
            </a:custGeom>
            <a:solidFill>
              <a:srgbClr val="ED5E3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378" name="组合 8377"/>
          <p:cNvGrpSpPr/>
          <p:nvPr/>
        </p:nvGrpSpPr>
        <p:grpSpPr>
          <a:xfrm>
            <a:off x="733425" y="4556472"/>
            <a:ext cx="2122487" cy="2125663"/>
            <a:chOff x="3616326" y="1619250"/>
            <a:chExt cx="2122487" cy="2125663"/>
          </a:xfrm>
        </p:grpSpPr>
        <p:sp>
          <p:nvSpPr>
            <p:cNvPr id="8363" name="Freeform 187"/>
            <p:cNvSpPr>
              <a:spLocks noEditPoints="1"/>
            </p:cNvSpPr>
            <p:nvPr/>
          </p:nvSpPr>
          <p:spPr bwMode="auto">
            <a:xfrm>
              <a:off x="3643313" y="1687513"/>
              <a:ext cx="2095500" cy="2057400"/>
            </a:xfrm>
            <a:custGeom>
              <a:gdLst>
                <a:gd fmla="*/ 556 w 556" name="T0"/>
                <a:gd fmla="*/ 42 h 546" name="T1"/>
                <a:gd fmla="*/ 555 w 556" name="T2"/>
                <a:gd fmla="*/ 43 h 546" name="T3"/>
                <a:gd fmla="*/ 556 w 556" name="T4"/>
                <a:gd fmla="*/ 42 h 546" name="T5"/>
                <a:gd fmla="*/ 217 w 556" name="T6"/>
                <a:gd fmla="*/ 7 h 546" name="T7"/>
                <a:gd fmla="*/ 0 w 556" name="T8"/>
                <a:gd fmla="*/ 371 h 546" name="T9"/>
                <a:gd fmla="*/ 139 w 556" name="T10"/>
                <a:gd fmla="*/ 451 h 546" name="T11"/>
                <a:gd fmla="*/ 137 w 556" name="T12"/>
                <a:gd fmla="*/ 450 h 546" name="T13"/>
                <a:gd fmla="*/ 86 w 556" name="T14"/>
                <a:gd fmla="*/ 497 h 546" name="T15"/>
                <a:gd fmla="*/ 55 w 556" name="T16"/>
                <a:gd fmla="*/ 481 h 546" name="T17"/>
                <a:gd fmla="*/ 106 w 556" name="T18"/>
                <a:gd fmla="*/ 516 h 546" name="T19"/>
                <a:gd fmla="*/ 113 w 556" name="T20"/>
                <a:gd fmla="*/ 515 h 546" name="T21"/>
                <a:gd fmla="*/ 113 w 556" name="T22"/>
                <a:gd fmla="*/ 515 h 546" name="T23"/>
                <a:gd fmla="*/ 113 w 556" name="T24"/>
                <a:gd fmla="*/ 515 h 546" name="T25"/>
                <a:gd fmla="*/ 77 w 556" name="T26"/>
                <a:gd fmla="*/ 531 h 546" name="T27"/>
                <a:gd fmla="*/ 70 w 556" name="T28"/>
                <a:gd fmla="*/ 530 h 546" name="T29"/>
                <a:gd fmla="*/ 106 w 556" name="T30"/>
                <a:gd fmla="*/ 545 h 546" name="T31"/>
                <a:gd fmla="*/ 113 w 556" name="T32"/>
                <a:gd fmla="*/ 545 h 546" name="T33"/>
                <a:gd fmla="*/ 154 w 556" name="T34"/>
                <a:gd fmla="*/ 523 h 546" name="T35"/>
                <a:gd fmla="*/ 182 w 556" name="T36"/>
                <a:gd fmla="*/ 475 h 546" name="T37"/>
                <a:gd fmla="*/ 306 w 556" name="T38"/>
                <a:gd fmla="*/ 546 h 546" name="T39"/>
                <a:gd fmla="*/ 464 w 556" name="T40"/>
                <a:gd fmla="*/ 137 h 546" name="T41"/>
                <a:gd fmla="*/ 217 w 556" name="T42"/>
                <a:gd fmla="*/ 7 h 546" name="T43"/>
                <a:gd fmla="*/ 516 w 556" name="T44"/>
                <a:gd fmla="*/ 0 h 546" name="T45"/>
                <a:gd fmla="*/ 486 w 556" name="T46"/>
                <a:gd fmla="*/ 12 h 546" name="T47"/>
                <a:gd fmla="*/ 473 w 556" name="T48"/>
                <a:gd fmla="*/ 10 h 546" name="T49"/>
                <a:gd fmla="*/ 459 w 556" name="T50"/>
                <a:gd fmla="*/ 9 h 546" name="T51"/>
                <a:gd fmla="*/ 444 w 556" name="T52"/>
                <a:gd fmla="*/ 11 h 546" name="T53"/>
                <a:gd fmla="*/ 347 w 556" name="T54"/>
                <a:gd fmla="*/ 47 h 546" name="T55"/>
                <a:gd fmla="*/ 374 w 556" name="T56"/>
                <a:gd fmla="*/ 71 h 546" name="T57"/>
                <a:gd fmla="*/ 413 w 556" name="T58"/>
                <a:gd fmla="*/ 53 h 546" name="T59"/>
                <a:gd fmla="*/ 490 w 556" name="T60"/>
                <a:gd fmla="*/ 65 h 546" name="T61"/>
                <a:gd fmla="*/ 494 w 556" name="T62"/>
                <a:gd fmla="*/ 65 h 546" name="T63"/>
                <a:gd fmla="*/ 555 w 556" name="T64"/>
                <a:gd fmla="*/ 43 h 546" name="T65"/>
                <a:gd fmla="*/ 531 w 556" name="T66"/>
                <a:gd fmla="*/ 48 h 546" name="T67"/>
                <a:gd fmla="*/ 496 w 556" name="T68"/>
                <a:gd fmla="*/ 43 h 546" name="T69"/>
                <a:gd fmla="*/ 514 w 556" name="T70"/>
                <a:gd fmla="*/ 9 h 546" name="T71"/>
                <a:gd fmla="*/ 516 w 556" name="T72"/>
                <a:gd fmla="*/ 0 h 546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546" w="556">
                  <a:moveTo>
                    <a:pt x="556" y="42"/>
                  </a:moveTo>
                  <a:cubicBezTo>
                    <a:pt x="556" y="42"/>
                    <a:pt x="556" y="43"/>
                    <a:pt x="555" y="43"/>
                  </a:cubicBezTo>
                  <a:cubicBezTo>
                    <a:pt x="556" y="43"/>
                    <a:pt x="556" y="42"/>
                    <a:pt x="556" y="42"/>
                  </a:cubicBezTo>
                  <a:moveTo>
                    <a:pt x="217" y="7"/>
                  </a:moveTo>
                  <a:cubicBezTo>
                    <a:pt x="0" y="371"/>
                    <a:pt x="0" y="371"/>
                    <a:pt x="0" y="371"/>
                  </a:cubicBezTo>
                  <a:cubicBezTo>
                    <a:pt x="139" y="451"/>
                    <a:pt x="139" y="451"/>
                    <a:pt x="139" y="451"/>
                  </a:cubicBezTo>
                  <a:cubicBezTo>
                    <a:pt x="137" y="450"/>
                    <a:pt x="137" y="450"/>
                    <a:pt x="137" y="450"/>
                  </a:cubicBezTo>
                  <a:cubicBezTo>
                    <a:pt x="124" y="476"/>
                    <a:pt x="106" y="497"/>
                    <a:pt x="86" y="497"/>
                  </a:cubicBezTo>
                  <a:cubicBezTo>
                    <a:pt x="77" y="497"/>
                    <a:pt x="66" y="492"/>
                    <a:pt x="55" y="481"/>
                  </a:cubicBezTo>
                  <a:cubicBezTo>
                    <a:pt x="58" y="499"/>
                    <a:pt x="88" y="516"/>
                    <a:pt x="106" y="516"/>
                  </a:cubicBezTo>
                  <a:cubicBezTo>
                    <a:pt x="109" y="516"/>
                    <a:pt x="111" y="516"/>
                    <a:pt x="113" y="515"/>
                  </a:cubicBezTo>
                  <a:cubicBezTo>
                    <a:pt x="113" y="515"/>
                    <a:pt x="113" y="515"/>
                    <a:pt x="113" y="515"/>
                  </a:cubicBezTo>
                  <a:cubicBezTo>
                    <a:pt x="113" y="515"/>
                    <a:pt x="113" y="515"/>
                    <a:pt x="113" y="515"/>
                  </a:cubicBezTo>
                  <a:cubicBezTo>
                    <a:pt x="109" y="517"/>
                    <a:pt x="98" y="531"/>
                    <a:pt x="77" y="531"/>
                  </a:cubicBezTo>
                  <a:cubicBezTo>
                    <a:pt x="75" y="531"/>
                    <a:pt x="73" y="531"/>
                    <a:pt x="70" y="530"/>
                  </a:cubicBezTo>
                  <a:cubicBezTo>
                    <a:pt x="76" y="537"/>
                    <a:pt x="96" y="544"/>
                    <a:pt x="106" y="545"/>
                  </a:cubicBezTo>
                  <a:cubicBezTo>
                    <a:pt x="108" y="545"/>
                    <a:pt x="111" y="545"/>
                    <a:pt x="113" y="545"/>
                  </a:cubicBezTo>
                  <a:cubicBezTo>
                    <a:pt x="133" y="545"/>
                    <a:pt x="143" y="534"/>
                    <a:pt x="154" y="523"/>
                  </a:cubicBezTo>
                  <a:cubicBezTo>
                    <a:pt x="166" y="511"/>
                    <a:pt x="175" y="493"/>
                    <a:pt x="182" y="475"/>
                  </a:cubicBezTo>
                  <a:cubicBezTo>
                    <a:pt x="306" y="546"/>
                    <a:pt x="306" y="546"/>
                    <a:pt x="306" y="546"/>
                  </a:cubicBezTo>
                  <a:cubicBezTo>
                    <a:pt x="307" y="543"/>
                    <a:pt x="465" y="141"/>
                    <a:pt x="464" y="137"/>
                  </a:cubicBezTo>
                  <a:cubicBezTo>
                    <a:pt x="453" y="102"/>
                    <a:pt x="270" y="30"/>
                    <a:pt x="217" y="7"/>
                  </a:cubicBezTo>
                  <a:moveTo>
                    <a:pt x="516" y="0"/>
                  </a:moveTo>
                  <a:cubicBezTo>
                    <a:pt x="503" y="9"/>
                    <a:pt x="494" y="12"/>
                    <a:pt x="486" y="12"/>
                  </a:cubicBezTo>
                  <a:cubicBezTo>
                    <a:pt x="482" y="12"/>
                    <a:pt x="478" y="11"/>
                    <a:pt x="473" y="10"/>
                  </a:cubicBezTo>
                  <a:cubicBezTo>
                    <a:pt x="469" y="10"/>
                    <a:pt x="465" y="9"/>
                    <a:pt x="459" y="9"/>
                  </a:cubicBezTo>
                  <a:cubicBezTo>
                    <a:pt x="455" y="9"/>
                    <a:pt x="450" y="10"/>
                    <a:pt x="444" y="11"/>
                  </a:cubicBezTo>
                  <a:cubicBezTo>
                    <a:pt x="347" y="47"/>
                    <a:pt x="347" y="47"/>
                    <a:pt x="347" y="47"/>
                  </a:cubicBezTo>
                  <a:cubicBezTo>
                    <a:pt x="374" y="71"/>
                    <a:pt x="374" y="71"/>
                    <a:pt x="374" y="71"/>
                  </a:cubicBezTo>
                  <a:cubicBezTo>
                    <a:pt x="383" y="58"/>
                    <a:pt x="397" y="53"/>
                    <a:pt x="413" y="53"/>
                  </a:cubicBezTo>
                  <a:cubicBezTo>
                    <a:pt x="439" y="53"/>
                    <a:pt x="469" y="64"/>
                    <a:pt x="490" y="65"/>
                  </a:cubicBezTo>
                  <a:cubicBezTo>
                    <a:pt x="491" y="65"/>
                    <a:pt x="493" y="65"/>
                    <a:pt x="494" y="65"/>
                  </a:cubicBezTo>
                  <a:cubicBezTo>
                    <a:pt x="516" y="65"/>
                    <a:pt x="542" y="62"/>
                    <a:pt x="555" y="43"/>
                  </a:cubicBezTo>
                  <a:cubicBezTo>
                    <a:pt x="552" y="46"/>
                    <a:pt x="542" y="48"/>
                    <a:pt x="531" y="48"/>
                  </a:cubicBezTo>
                  <a:cubicBezTo>
                    <a:pt x="516" y="48"/>
                    <a:pt x="501" y="46"/>
                    <a:pt x="496" y="43"/>
                  </a:cubicBezTo>
                  <a:cubicBezTo>
                    <a:pt x="496" y="43"/>
                    <a:pt x="509" y="25"/>
                    <a:pt x="514" y="9"/>
                  </a:cubicBezTo>
                  <a:cubicBezTo>
                    <a:pt x="514" y="6"/>
                    <a:pt x="515" y="2"/>
                    <a:pt x="516" y="0"/>
                  </a:cubicBezTo>
                </a:path>
              </a:pathLst>
            </a:custGeom>
            <a:solidFill>
              <a:srgbClr val="D7B3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64" name="Freeform 188"/>
            <p:cNvSpPr/>
            <p:nvPr/>
          </p:nvSpPr>
          <p:spPr bwMode="auto">
            <a:xfrm>
              <a:off x="3808413" y="3327400"/>
              <a:ext cx="487363" cy="369888"/>
            </a:xfrm>
            <a:custGeom>
              <a:gdLst>
                <a:gd fmla="*/ 129 w 129" name="T0"/>
                <a:gd fmla="*/ 16 h 98" name="T1"/>
                <a:gd fmla="*/ 98 w 129" name="T2"/>
                <a:gd fmla="*/ 73 h 98" name="T3"/>
                <a:gd fmla="*/ 50 w 129" name="T4"/>
                <a:gd fmla="*/ 95 h 98" name="T5"/>
                <a:gd fmla="*/ 14 w 129" name="T6"/>
                <a:gd fmla="*/ 80 h 98" name="T7"/>
                <a:gd fmla="*/ 57 w 129" name="T8"/>
                <a:gd fmla="*/ 65 h 98" name="T9"/>
                <a:gd fmla="*/ 0 w 129" name="T10"/>
                <a:gd fmla="*/ 31 h 98" name="T11"/>
                <a:gd fmla="*/ 81 w 129" name="T12"/>
                <a:gd fmla="*/ 0 h 98" name="T13"/>
                <a:gd fmla="*/ 129 w 129" name="T14"/>
                <a:gd fmla="*/ 16 h 9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8" w="129">
                  <a:moveTo>
                    <a:pt x="129" y="16"/>
                  </a:moveTo>
                  <a:cubicBezTo>
                    <a:pt x="121" y="38"/>
                    <a:pt x="112" y="59"/>
                    <a:pt x="98" y="73"/>
                  </a:cubicBezTo>
                  <a:cubicBezTo>
                    <a:pt x="86" y="86"/>
                    <a:pt x="75" y="98"/>
                    <a:pt x="50" y="95"/>
                  </a:cubicBezTo>
                  <a:cubicBezTo>
                    <a:pt x="40" y="94"/>
                    <a:pt x="20" y="87"/>
                    <a:pt x="14" y="80"/>
                  </a:cubicBezTo>
                  <a:cubicBezTo>
                    <a:pt x="40" y="84"/>
                    <a:pt x="53" y="68"/>
                    <a:pt x="57" y="65"/>
                  </a:cubicBezTo>
                  <a:cubicBezTo>
                    <a:pt x="41" y="71"/>
                    <a:pt x="2" y="52"/>
                    <a:pt x="0" y="31"/>
                  </a:cubicBezTo>
                  <a:cubicBezTo>
                    <a:pt x="33" y="67"/>
                    <a:pt x="62" y="38"/>
                    <a:pt x="81" y="0"/>
                  </a:cubicBezTo>
                  <a:lnTo>
                    <a:pt x="129" y="16"/>
                  </a:lnTo>
                  <a:close/>
                </a:path>
              </a:pathLst>
            </a:custGeom>
            <a:solidFill>
              <a:srgbClr val="F052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66" name="Freeform 189"/>
            <p:cNvSpPr/>
            <p:nvPr/>
          </p:nvSpPr>
          <p:spPr bwMode="auto">
            <a:xfrm>
              <a:off x="4875213" y="1619250"/>
              <a:ext cx="836613" cy="392113"/>
            </a:xfrm>
            <a:custGeom>
              <a:gdLst>
                <a:gd fmla="*/ 41 w 222" name="T0"/>
                <a:gd fmla="*/ 104 h 104" name="T1"/>
                <a:gd fmla="*/ 0 w 222" name="T2"/>
                <a:gd fmla="*/ 89 h 104" name="T3"/>
                <a:gd fmla="*/ 0 w 222" name="T4"/>
                <a:gd fmla="*/ 87 h 104" name="T5"/>
                <a:gd fmla="*/ 76 w 222" name="T6"/>
                <a:gd fmla="*/ 18 h 104" name="T7"/>
                <a:gd fmla="*/ 174 w 222" name="T8"/>
                <a:gd fmla="*/ 6 h 104" name="T9"/>
                <a:gd fmla="*/ 186 w 222" name="T10"/>
                <a:gd fmla="*/ 0 h 104" name="T11"/>
                <a:gd fmla="*/ 160 w 222" name="T12"/>
                <a:gd fmla="*/ 29 h 104" name="T13"/>
                <a:gd fmla="*/ 144 w 222" name="T14"/>
                <a:gd fmla="*/ 36 h 104" name="T15"/>
                <a:gd fmla="*/ 214 w 222" name="T16"/>
                <a:gd fmla="*/ 37 h 104" name="T17"/>
                <a:gd fmla="*/ 216 w 222" name="T18"/>
                <a:gd fmla="*/ 36 h 104" name="T19"/>
                <a:gd fmla="*/ 222 w 222" name="T20"/>
                <a:gd fmla="*/ 35 h 104" name="T21"/>
                <a:gd fmla="*/ 145 w 222" name="T22"/>
                <a:gd fmla="*/ 64 h 104" name="T23"/>
                <a:gd fmla="*/ 41 w 222" name="T24"/>
                <a:gd fmla="*/ 101 h 104" name="T25"/>
                <a:gd fmla="*/ 41 w 222" name="T26"/>
                <a:gd fmla="*/ 104 h 10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4" w="221">
                  <a:moveTo>
                    <a:pt x="41" y="104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" y="58"/>
                    <a:pt x="46" y="25"/>
                    <a:pt x="76" y="18"/>
                  </a:cubicBezTo>
                  <a:cubicBezTo>
                    <a:pt x="114" y="9"/>
                    <a:pt x="143" y="12"/>
                    <a:pt x="174" y="6"/>
                  </a:cubicBezTo>
                  <a:cubicBezTo>
                    <a:pt x="176" y="5"/>
                    <a:pt x="185" y="3"/>
                    <a:pt x="186" y="0"/>
                  </a:cubicBezTo>
                  <a:cubicBezTo>
                    <a:pt x="183" y="11"/>
                    <a:pt x="169" y="24"/>
                    <a:pt x="160" y="29"/>
                  </a:cubicBezTo>
                  <a:cubicBezTo>
                    <a:pt x="158" y="30"/>
                    <a:pt x="144" y="36"/>
                    <a:pt x="144" y="36"/>
                  </a:cubicBezTo>
                  <a:cubicBezTo>
                    <a:pt x="168" y="38"/>
                    <a:pt x="185" y="48"/>
                    <a:pt x="214" y="37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8" y="36"/>
                    <a:pt x="220" y="35"/>
                    <a:pt x="222" y="35"/>
                  </a:cubicBezTo>
                  <a:cubicBezTo>
                    <a:pt x="216" y="56"/>
                    <a:pt x="166" y="66"/>
                    <a:pt x="145" y="64"/>
                  </a:cubicBezTo>
                  <a:cubicBezTo>
                    <a:pt x="109" y="59"/>
                    <a:pt x="54" y="58"/>
                    <a:pt x="41" y="101"/>
                  </a:cubicBezTo>
                  <a:lnTo>
                    <a:pt x="41" y="104"/>
                  </a:lnTo>
                  <a:close/>
                </a:path>
              </a:pathLst>
            </a:custGeom>
            <a:solidFill>
              <a:srgbClr val="EF5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67" name="Freeform 190"/>
            <p:cNvSpPr/>
            <p:nvPr/>
          </p:nvSpPr>
          <p:spPr bwMode="auto">
            <a:xfrm>
              <a:off x="3616326" y="1657350"/>
              <a:ext cx="1752600" cy="2027238"/>
            </a:xfrm>
            <a:custGeom>
              <a:gdLst>
                <a:gd fmla="*/ 306 w 465" name="T0"/>
                <a:gd fmla="*/ 538 h 538" name="T1"/>
                <a:gd fmla="*/ 464 w 465" name="T2"/>
                <a:gd fmla="*/ 129 h 538" name="T3"/>
                <a:gd fmla="*/ 217 w 465" name="T4"/>
                <a:gd fmla="*/ 0 h 538" name="T5"/>
                <a:gd fmla="*/ 0 w 465" name="T6"/>
                <a:gd fmla="*/ 363 h 538" name="T7"/>
                <a:gd fmla="*/ 306 w 465" name="T8"/>
                <a:gd fmla="*/ 538 h 5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8" w="465">
                  <a:moveTo>
                    <a:pt x="306" y="538"/>
                  </a:moveTo>
                  <a:cubicBezTo>
                    <a:pt x="307" y="535"/>
                    <a:pt x="465" y="133"/>
                    <a:pt x="464" y="129"/>
                  </a:cubicBezTo>
                  <a:cubicBezTo>
                    <a:pt x="453" y="95"/>
                    <a:pt x="271" y="23"/>
                    <a:pt x="217" y="0"/>
                  </a:cubicBezTo>
                  <a:cubicBezTo>
                    <a:pt x="0" y="363"/>
                    <a:pt x="0" y="363"/>
                    <a:pt x="0" y="363"/>
                  </a:cubicBezTo>
                  <a:lnTo>
                    <a:pt x="306" y="538"/>
                  </a:lnTo>
                  <a:close/>
                </a:path>
              </a:pathLst>
            </a:custGeom>
            <a:solidFill>
              <a:srgbClr val="EAC8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68" name="Freeform 191"/>
            <p:cNvSpPr/>
            <p:nvPr/>
          </p:nvSpPr>
          <p:spPr bwMode="auto">
            <a:xfrm>
              <a:off x="3736976" y="1657350"/>
              <a:ext cx="1631950" cy="1341438"/>
            </a:xfrm>
            <a:custGeom>
              <a:gdLst>
                <a:gd fmla="*/ 371 w 433" name="T0"/>
                <a:gd fmla="*/ 290 h 356" name="T1"/>
                <a:gd fmla="*/ 432 w 433" name="T2"/>
                <a:gd fmla="*/ 129 h 356" name="T3"/>
                <a:gd fmla="*/ 185 w 433" name="T4"/>
                <a:gd fmla="*/ 0 h 356" name="T5"/>
                <a:gd fmla="*/ 0 w 433" name="T6"/>
                <a:gd fmla="*/ 309 h 356" name="T7"/>
                <a:gd fmla="*/ 27 w 433" name="T8"/>
                <a:gd fmla="*/ 318 h 356" name="T9"/>
                <a:gd fmla="*/ 371 w 433" name="T10"/>
                <a:gd fmla="*/ 290 h 3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6" w="432">
                  <a:moveTo>
                    <a:pt x="371" y="290"/>
                  </a:moveTo>
                  <a:cubicBezTo>
                    <a:pt x="404" y="205"/>
                    <a:pt x="433" y="131"/>
                    <a:pt x="432" y="129"/>
                  </a:cubicBezTo>
                  <a:cubicBezTo>
                    <a:pt x="421" y="95"/>
                    <a:pt x="239" y="23"/>
                    <a:pt x="185" y="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9" y="313"/>
                    <a:pt x="18" y="315"/>
                    <a:pt x="27" y="318"/>
                  </a:cubicBezTo>
                  <a:cubicBezTo>
                    <a:pt x="159" y="356"/>
                    <a:pt x="288" y="343"/>
                    <a:pt x="371" y="290"/>
                  </a:cubicBezTo>
                  <a:close/>
                </a:path>
              </a:pathLst>
            </a:custGeom>
            <a:solidFill>
              <a:srgbClr val="F7D2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69" name="Freeform 192"/>
            <p:cNvSpPr>
              <a:spLocks noEditPoints="1"/>
            </p:cNvSpPr>
            <p:nvPr/>
          </p:nvSpPr>
          <p:spPr bwMode="auto">
            <a:xfrm>
              <a:off x="3914776" y="1797050"/>
              <a:ext cx="1303338" cy="1281113"/>
            </a:xfrm>
            <a:custGeom>
              <a:gdLst>
                <a:gd fmla="*/ 37 w 346" name="T0"/>
                <a:gd fmla="*/ 232 h 340" name="T1"/>
                <a:gd fmla="*/ 155 w 346" name="T2"/>
                <a:gd fmla="*/ 12 h 340" name="T3"/>
                <a:gd fmla="*/ 332 w 346" name="T4"/>
                <a:gd fmla="*/ 96 h 340" name="T5"/>
                <a:gd fmla="*/ 141 w 346" name="T6"/>
                <a:gd fmla="*/ 5 h 340" name="T7"/>
                <a:gd fmla="*/ 230 w 346" name="T8"/>
                <a:gd fmla="*/ 70 h 340" name="T9"/>
                <a:gd fmla="*/ 322 w 346" name="T10"/>
                <a:gd fmla="*/ 119 h 340" name="T11"/>
                <a:gd fmla="*/ 155 w 346" name="T12"/>
                <a:gd fmla="*/ 46 h 340" name="T13"/>
                <a:gd fmla="*/ 122 w 346" name="T14"/>
                <a:gd fmla="*/ 34 h 340" name="T15"/>
                <a:gd fmla="*/ 207 w 346" name="T16"/>
                <a:gd fmla="*/ 83 h 340" name="T17"/>
                <a:gd fmla="*/ 246 w 346" name="T18"/>
                <a:gd fmla="*/ 103 h 340" name="T19"/>
                <a:gd fmla="*/ 336 w 346" name="T20"/>
                <a:gd fmla="*/ 147 h 340" name="T21"/>
                <a:gd fmla="*/ 143 w 346" name="T22"/>
                <a:gd fmla="*/ 64 h 340" name="T23"/>
                <a:gd fmla="*/ 200 w 346" name="T24"/>
                <a:gd fmla="*/ 95 h 340" name="T25"/>
                <a:gd fmla="*/ 316 w 346" name="T26"/>
                <a:gd fmla="*/ 152 h 340" name="T27"/>
                <a:gd fmla="*/ 222 w 346" name="T28"/>
                <a:gd fmla="*/ 105 h 340" name="T29"/>
                <a:gd fmla="*/ 209 w 346" name="T30"/>
                <a:gd fmla="*/ 125 h 340" name="T31"/>
                <a:gd fmla="*/ 282 w 346" name="T32"/>
                <a:gd fmla="*/ 159 h 340" name="T33"/>
                <a:gd fmla="*/ 137 w 346" name="T34"/>
                <a:gd fmla="*/ 100 h 340" name="T35"/>
                <a:gd fmla="*/ 167 w 346" name="T36"/>
                <a:gd fmla="*/ 116 h 340" name="T37"/>
                <a:gd fmla="*/ 234 w 346" name="T38"/>
                <a:gd fmla="*/ 157 h 340" name="T39"/>
                <a:gd fmla="*/ 236 w 346" name="T40"/>
                <a:gd fmla="*/ 159 h 340" name="T41"/>
                <a:gd fmla="*/ 235 w 346" name="T42"/>
                <a:gd fmla="*/ 158 h 340" name="T43"/>
                <a:gd fmla="*/ 295 w 346" name="T44"/>
                <a:gd fmla="*/ 190 h 340" name="T45"/>
                <a:gd fmla="*/ 294 w 346" name="T46"/>
                <a:gd fmla="*/ 186 h 340" name="T47"/>
                <a:gd fmla="*/ 267 w 346" name="T48"/>
                <a:gd fmla="*/ 197 h 340" name="T49"/>
                <a:gd fmla="*/ 198 w 346" name="T50"/>
                <a:gd fmla="*/ 160 h 340" name="T51"/>
                <a:gd fmla="*/ 110 w 346" name="T52"/>
                <a:gd fmla="*/ 121 h 340" name="T53"/>
                <a:gd fmla="*/ 76 w 346" name="T54"/>
                <a:gd fmla="*/ 104 h 340" name="T55"/>
                <a:gd fmla="*/ 167 w 346" name="T56"/>
                <a:gd fmla="*/ 157 h 340" name="T57"/>
                <a:gd fmla="*/ 176 w 346" name="T58"/>
                <a:gd fmla="*/ 161 h 340" name="T59"/>
                <a:gd fmla="*/ 239 w 346" name="T60"/>
                <a:gd fmla="*/ 202 h 340" name="T61"/>
                <a:gd fmla="*/ 306 w 346" name="T62"/>
                <a:gd fmla="*/ 232 h 340" name="T63"/>
                <a:gd fmla="*/ 286 w 346" name="T64"/>
                <a:gd fmla="*/ 224 h 340" name="T65"/>
                <a:gd fmla="*/ 262 w 346" name="T66"/>
                <a:gd fmla="*/ 231 h 340" name="T67"/>
                <a:gd fmla="*/ 277 w 346" name="T68"/>
                <a:gd fmla="*/ 236 h 340" name="T69"/>
                <a:gd fmla="*/ 169 w 346" name="T70"/>
                <a:gd fmla="*/ 180 h 340" name="T71"/>
                <a:gd fmla="*/ 118 w 346" name="T72"/>
                <a:gd fmla="*/ 154 h 340" name="T73"/>
                <a:gd fmla="*/ 126 w 346" name="T74"/>
                <a:gd fmla="*/ 156 h 340" name="T75"/>
                <a:gd fmla="*/ 75 w 346" name="T76"/>
                <a:gd fmla="*/ 130 h 340" name="T77"/>
                <a:gd fmla="*/ 103 w 346" name="T78"/>
                <a:gd fmla="*/ 143 h 340" name="T79"/>
                <a:gd fmla="*/ 56 w 346" name="T80"/>
                <a:gd fmla="*/ 135 h 340" name="T81"/>
                <a:gd fmla="*/ 169 w 346" name="T82"/>
                <a:gd fmla="*/ 200 h 340" name="T83"/>
                <a:gd fmla="*/ 149 w 346" name="T84"/>
                <a:gd fmla="*/ 187 h 340" name="T85"/>
                <a:gd fmla="*/ 241 w 346" name="T86"/>
                <a:gd fmla="*/ 235 h 340" name="T87"/>
                <a:gd fmla="*/ 296 w 346" name="T88"/>
                <a:gd fmla="*/ 262 h 340" name="T89"/>
                <a:gd fmla="*/ 211 w 346" name="T90"/>
                <a:gd fmla="*/ 223 h 340" name="T91"/>
                <a:gd fmla="*/ 234 w 346" name="T92"/>
                <a:gd fmla="*/ 249 h 340" name="T93"/>
                <a:gd fmla="*/ 191 w 346" name="T94"/>
                <a:gd fmla="*/ 227 h 340" name="T95"/>
                <a:gd fmla="*/ 140 w 346" name="T96"/>
                <a:gd fmla="*/ 202 h 340" name="T97"/>
                <a:gd fmla="*/ 35 w 346" name="T98"/>
                <a:gd fmla="*/ 164 h 340" name="T99"/>
                <a:gd fmla="*/ 110 w 346" name="T100"/>
                <a:gd fmla="*/ 203 h 340" name="T101"/>
                <a:gd fmla="*/ 156 w 346" name="T102"/>
                <a:gd fmla="*/ 231 h 340" name="T103"/>
                <a:gd fmla="*/ 122 w 346" name="T104"/>
                <a:gd fmla="*/ 210 h 340" name="T105"/>
                <a:gd fmla="*/ 194 w 346" name="T106"/>
                <a:gd fmla="*/ 250 h 340" name="T107"/>
                <a:gd fmla="*/ 252 w 346" name="T108"/>
                <a:gd fmla="*/ 280 h 340" name="T109"/>
                <a:gd fmla="*/ 150 w 346" name="T110"/>
                <a:gd fmla="*/ 248 h 340" name="T111"/>
                <a:gd fmla="*/ 51 w 346" name="T112"/>
                <a:gd fmla="*/ 196 h 340" name="T113"/>
                <a:gd fmla="*/ 61 w 346" name="T114"/>
                <a:gd fmla="*/ 198 h 340" name="T115"/>
                <a:gd fmla="*/ 19 w 346" name="T116"/>
                <a:gd fmla="*/ 193 h 340" name="T117"/>
                <a:gd fmla="*/ 69 w 346" name="T118"/>
                <a:gd fmla="*/ 221 h 340" name="T119"/>
                <a:gd fmla="*/ 174 w 346" name="T120"/>
                <a:gd fmla="*/ 276 h 340" name="T121"/>
                <a:gd fmla="*/ 262 w 346" name="T122"/>
                <a:gd fmla="*/ 337 h 340" name="T123"/>
                <a:gd fmla="*/ 101 w 346" name="T124"/>
                <a:gd fmla="*/ 260 h 34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40" w="346">
                  <a:moveTo>
                    <a:pt x="74" y="249"/>
                  </a:moveTo>
                  <a:cubicBezTo>
                    <a:pt x="60" y="241"/>
                    <a:pt x="59" y="241"/>
                    <a:pt x="54" y="239"/>
                  </a:cubicBezTo>
                  <a:cubicBezTo>
                    <a:pt x="51" y="239"/>
                    <a:pt x="47" y="238"/>
                    <a:pt x="40" y="235"/>
                  </a:cubicBezTo>
                  <a:cubicBezTo>
                    <a:pt x="38" y="235"/>
                    <a:pt x="37" y="234"/>
                    <a:pt x="36" y="233"/>
                  </a:cubicBezTo>
                  <a:cubicBezTo>
                    <a:pt x="36" y="233"/>
                    <a:pt x="36" y="232"/>
                    <a:pt x="35" y="232"/>
                  </a:cubicBezTo>
                  <a:cubicBezTo>
                    <a:pt x="34" y="231"/>
                    <a:pt x="34" y="231"/>
                    <a:pt x="34" y="231"/>
                  </a:cubicBezTo>
                  <a:cubicBezTo>
                    <a:pt x="34" y="230"/>
                    <a:pt x="28" y="228"/>
                    <a:pt x="20" y="225"/>
                  </a:cubicBezTo>
                  <a:cubicBezTo>
                    <a:pt x="12" y="222"/>
                    <a:pt x="2" y="218"/>
                    <a:pt x="0" y="217"/>
                  </a:cubicBezTo>
                  <a:cubicBezTo>
                    <a:pt x="1" y="216"/>
                    <a:pt x="1" y="216"/>
                    <a:pt x="1" y="216"/>
                  </a:cubicBezTo>
                  <a:cubicBezTo>
                    <a:pt x="2" y="216"/>
                    <a:pt x="12" y="220"/>
                    <a:pt x="21" y="224"/>
                  </a:cubicBezTo>
                  <a:cubicBezTo>
                    <a:pt x="28" y="226"/>
                    <a:pt x="35" y="229"/>
                    <a:pt x="35" y="230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7" y="231"/>
                    <a:pt x="37" y="232"/>
                    <a:pt x="37" y="232"/>
                  </a:cubicBezTo>
                  <a:cubicBezTo>
                    <a:pt x="38" y="233"/>
                    <a:pt x="39" y="233"/>
                    <a:pt x="40" y="234"/>
                  </a:cubicBezTo>
                  <a:cubicBezTo>
                    <a:pt x="48" y="236"/>
                    <a:pt x="52" y="237"/>
                    <a:pt x="54" y="238"/>
                  </a:cubicBezTo>
                  <a:cubicBezTo>
                    <a:pt x="59" y="239"/>
                    <a:pt x="60" y="239"/>
                    <a:pt x="75" y="247"/>
                  </a:cubicBezTo>
                  <a:lnTo>
                    <a:pt x="74" y="249"/>
                  </a:lnTo>
                  <a:close/>
                  <a:moveTo>
                    <a:pt x="141" y="5"/>
                  </a:moveTo>
                  <a:cubicBezTo>
                    <a:pt x="143" y="4"/>
                    <a:pt x="144" y="2"/>
                    <a:pt x="146" y="1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8" y="1"/>
                    <a:pt x="149" y="0"/>
                    <a:pt x="150" y="0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1" y="4"/>
                    <a:pt x="151" y="6"/>
                    <a:pt x="151" y="8"/>
                  </a:cubicBezTo>
                  <a:cubicBezTo>
                    <a:pt x="151" y="10"/>
                    <a:pt x="151" y="11"/>
                    <a:pt x="152" y="11"/>
                  </a:cubicBezTo>
                  <a:cubicBezTo>
                    <a:pt x="152" y="12"/>
                    <a:pt x="153" y="12"/>
                    <a:pt x="155" y="12"/>
                  </a:cubicBezTo>
                  <a:cubicBezTo>
                    <a:pt x="159" y="13"/>
                    <a:pt x="167" y="15"/>
                    <a:pt x="182" y="22"/>
                  </a:cubicBezTo>
                  <a:cubicBezTo>
                    <a:pt x="215" y="36"/>
                    <a:pt x="228" y="45"/>
                    <a:pt x="257" y="65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5" y="70"/>
                    <a:pt x="287" y="77"/>
                    <a:pt x="305" y="83"/>
                  </a:cubicBezTo>
                  <a:cubicBezTo>
                    <a:pt x="323" y="89"/>
                    <a:pt x="338" y="94"/>
                    <a:pt x="337" y="96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34" y="96"/>
                    <a:pt x="333" y="96"/>
                    <a:pt x="333" y="96"/>
                  </a:cubicBezTo>
                  <a:cubicBezTo>
                    <a:pt x="333" y="97"/>
                    <a:pt x="338" y="99"/>
                    <a:pt x="341" y="101"/>
                  </a:cubicBezTo>
                  <a:cubicBezTo>
                    <a:pt x="344" y="102"/>
                    <a:pt x="345" y="102"/>
                    <a:pt x="346" y="103"/>
                  </a:cubicBezTo>
                  <a:cubicBezTo>
                    <a:pt x="346" y="104"/>
                    <a:pt x="346" y="104"/>
                    <a:pt x="346" y="104"/>
                  </a:cubicBezTo>
                  <a:cubicBezTo>
                    <a:pt x="345" y="104"/>
                    <a:pt x="343" y="103"/>
                    <a:pt x="341" y="102"/>
                  </a:cubicBezTo>
                  <a:cubicBezTo>
                    <a:pt x="337" y="100"/>
                    <a:pt x="332" y="98"/>
                    <a:pt x="332" y="96"/>
                  </a:cubicBezTo>
                  <a:cubicBezTo>
                    <a:pt x="332" y="96"/>
                    <a:pt x="333" y="95"/>
                    <a:pt x="335" y="95"/>
                  </a:cubicBezTo>
                  <a:cubicBezTo>
                    <a:pt x="332" y="93"/>
                    <a:pt x="319" y="89"/>
                    <a:pt x="305" y="85"/>
                  </a:cubicBezTo>
                  <a:cubicBezTo>
                    <a:pt x="286" y="79"/>
                    <a:pt x="264" y="72"/>
                    <a:pt x="258" y="67"/>
                  </a:cubicBezTo>
                  <a:cubicBezTo>
                    <a:pt x="257" y="66"/>
                    <a:pt x="257" y="66"/>
                    <a:pt x="257" y="66"/>
                  </a:cubicBezTo>
                  <a:cubicBezTo>
                    <a:pt x="228" y="47"/>
                    <a:pt x="215" y="38"/>
                    <a:pt x="182" y="23"/>
                  </a:cubicBezTo>
                  <a:cubicBezTo>
                    <a:pt x="166" y="16"/>
                    <a:pt x="159" y="15"/>
                    <a:pt x="154" y="14"/>
                  </a:cubicBezTo>
                  <a:cubicBezTo>
                    <a:pt x="153" y="13"/>
                    <a:pt x="151" y="13"/>
                    <a:pt x="151" y="13"/>
                  </a:cubicBezTo>
                  <a:cubicBezTo>
                    <a:pt x="149" y="12"/>
                    <a:pt x="149" y="11"/>
                    <a:pt x="149" y="8"/>
                  </a:cubicBezTo>
                  <a:cubicBezTo>
                    <a:pt x="150" y="6"/>
                    <a:pt x="150" y="4"/>
                    <a:pt x="149" y="2"/>
                  </a:cubicBezTo>
                  <a:cubicBezTo>
                    <a:pt x="149" y="2"/>
                    <a:pt x="148" y="2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5" y="4"/>
                    <a:pt x="143" y="5"/>
                    <a:pt x="143" y="6"/>
                  </a:cubicBezTo>
                  <a:lnTo>
                    <a:pt x="141" y="5"/>
                  </a:lnTo>
                  <a:close/>
                  <a:moveTo>
                    <a:pt x="127" y="22"/>
                  </a:moveTo>
                  <a:cubicBezTo>
                    <a:pt x="133" y="18"/>
                    <a:pt x="134" y="19"/>
                    <a:pt x="138" y="22"/>
                  </a:cubicBezTo>
                  <a:cubicBezTo>
                    <a:pt x="140" y="24"/>
                    <a:pt x="144" y="27"/>
                    <a:pt x="151" y="31"/>
                  </a:cubicBezTo>
                  <a:cubicBezTo>
                    <a:pt x="153" y="32"/>
                    <a:pt x="167" y="39"/>
                    <a:pt x="180" y="45"/>
                  </a:cubicBezTo>
                  <a:cubicBezTo>
                    <a:pt x="191" y="50"/>
                    <a:pt x="202" y="55"/>
                    <a:pt x="202" y="55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1" y="57"/>
                    <a:pt x="191" y="52"/>
                    <a:pt x="179" y="46"/>
                  </a:cubicBezTo>
                  <a:cubicBezTo>
                    <a:pt x="166" y="40"/>
                    <a:pt x="152" y="34"/>
                    <a:pt x="150" y="32"/>
                  </a:cubicBezTo>
                  <a:cubicBezTo>
                    <a:pt x="143" y="29"/>
                    <a:pt x="139" y="26"/>
                    <a:pt x="137" y="24"/>
                  </a:cubicBezTo>
                  <a:cubicBezTo>
                    <a:pt x="134" y="21"/>
                    <a:pt x="133" y="20"/>
                    <a:pt x="127" y="23"/>
                  </a:cubicBezTo>
                  <a:lnTo>
                    <a:pt x="127" y="22"/>
                  </a:lnTo>
                  <a:close/>
                  <a:moveTo>
                    <a:pt x="213" y="61"/>
                  </a:moveTo>
                  <a:cubicBezTo>
                    <a:pt x="214" y="61"/>
                    <a:pt x="221" y="65"/>
                    <a:pt x="230" y="70"/>
                  </a:cubicBezTo>
                  <a:cubicBezTo>
                    <a:pt x="246" y="78"/>
                    <a:pt x="267" y="90"/>
                    <a:pt x="280" y="94"/>
                  </a:cubicBezTo>
                  <a:cubicBezTo>
                    <a:pt x="287" y="96"/>
                    <a:pt x="292" y="99"/>
                    <a:pt x="298" y="102"/>
                  </a:cubicBezTo>
                  <a:cubicBezTo>
                    <a:pt x="303" y="105"/>
                    <a:pt x="309" y="108"/>
                    <a:pt x="314" y="109"/>
                  </a:cubicBezTo>
                  <a:cubicBezTo>
                    <a:pt x="315" y="110"/>
                    <a:pt x="315" y="110"/>
                    <a:pt x="316" y="110"/>
                  </a:cubicBezTo>
                  <a:cubicBezTo>
                    <a:pt x="321" y="111"/>
                    <a:pt x="323" y="112"/>
                    <a:pt x="323" y="118"/>
                  </a:cubicBezTo>
                  <a:cubicBezTo>
                    <a:pt x="324" y="119"/>
                    <a:pt x="326" y="119"/>
                    <a:pt x="329" y="119"/>
                  </a:cubicBezTo>
                  <a:cubicBezTo>
                    <a:pt x="330" y="119"/>
                    <a:pt x="332" y="119"/>
                    <a:pt x="334" y="119"/>
                  </a:cubicBezTo>
                  <a:cubicBezTo>
                    <a:pt x="338" y="120"/>
                    <a:pt x="341" y="121"/>
                    <a:pt x="340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9" y="122"/>
                    <a:pt x="337" y="121"/>
                    <a:pt x="334" y="121"/>
                  </a:cubicBezTo>
                  <a:cubicBezTo>
                    <a:pt x="332" y="121"/>
                    <a:pt x="330" y="121"/>
                    <a:pt x="329" y="120"/>
                  </a:cubicBezTo>
                  <a:cubicBezTo>
                    <a:pt x="326" y="120"/>
                    <a:pt x="323" y="120"/>
                    <a:pt x="322" y="119"/>
                  </a:cubicBezTo>
                  <a:cubicBezTo>
                    <a:pt x="322" y="119"/>
                    <a:pt x="322" y="119"/>
                    <a:pt x="322" y="119"/>
                  </a:cubicBezTo>
                  <a:cubicBezTo>
                    <a:pt x="322" y="119"/>
                    <a:pt x="322" y="119"/>
                    <a:pt x="322" y="119"/>
                  </a:cubicBezTo>
                  <a:cubicBezTo>
                    <a:pt x="322" y="113"/>
                    <a:pt x="320" y="113"/>
                    <a:pt x="315" y="111"/>
                  </a:cubicBezTo>
                  <a:cubicBezTo>
                    <a:pt x="315" y="111"/>
                    <a:pt x="314" y="111"/>
                    <a:pt x="313" y="111"/>
                  </a:cubicBezTo>
                  <a:cubicBezTo>
                    <a:pt x="308" y="109"/>
                    <a:pt x="303" y="106"/>
                    <a:pt x="297" y="103"/>
                  </a:cubicBezTo>
                  <a:cubicBezTo>
                    <a:pt x="292" y="100"/>
                    <a:pt x="286" y="97"/>
                    <a:pt x="279" y="95"/>
                  </a:cubicBezTo>
                  <a:cubicBezTo>
                    <a:pt x="267" y="92"/>
                    <a:pt x="245" y="79"/>
                    <a:pt x="230" y="71"/>
                  </a:cubicBezTo>
                  <a:cubicBezTo>
                    <a:pt x="221" y="66"/>
                    <a:pt x="214" y="62"/>
                    <a:pt x="213" y="62"/>
                  </a:cubicBezTo>
                  <a:lnTo>
                    <a:pt x="213" y="61"/>
                  </a:lnTo>
                  <a:close/>
                  <a:moveTo>
                    <a:pt x="122" y="34"/>
                  </a:moveTo>
                  <a:cubicBezTo>
                    <a:pt x="129" y="36"/>
                    <a:pt x="133" y="38"/>
                    <a:pt x="137" y="41"/>
                  </a:cubicBezTo>
                  <a:cubicBezTo>
                    <a:pt x="140" y="43"/>
                    <a:pt x="143" y="45"/>
                    <a:pt x="147" y="46"/>
                  </a:cubicBezTo>
                  <a:cubicBezTo>
                    <a:pt x="148" y="43"/>
                    <a:pt x="149" y="43"/>
                    <a:pt x="151" y="43"/>
                  </a:cubicBezTo>
                  <a:cubicBezTo>
                    <a:pt x="152" y="43"/>
                    <a:pt x="154" y="45"/>
                    <a:pt x="155" y="46"/>
                  </a:cubicBezTo>
                  <a:cubicBezTo>
                    <a:pt x="156" y="47"/>
                    <a:pt x="156" y="49"/>
                    <a:pt x="156" y="50"/>
                  </a:cubicBezTo>
                  <a:cubicBezTo>
                    <a:pt x="156" y="51"/>
                    <a:pt x="155" y="52"/>
                    <a:pt x="154" y="52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4" y="50"/>
                    <a:pt x="154" y="50"/>
                    <a:pt x="155" y="50"/>
                  </a:cubicBezTo>
                  <a:cubicBezTo>
                    <a:pt x="155" y="49"/>
                    <a:pt x="154" y="48"/>
                    <a:pt x="153" y="47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3" y="46"/>
                    <a:pt x="151" y="45"/>
                    <a:pt x="150" y="45"/>
                  </a:cubicBezTo>
                  <a:cubicBezTo>
                    <a:pt x="149" y="44"/>
                    <a:pt x="148" y="45"/>
                    <a:pt x="148" y="47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3" y="46"/>
                    <a:pt x="140" y="44"/>
                    <a:pt x="136" y="42"/>
                  </a:cubicBezTo>
                  <a:cubicBezTo>
                    <a:pt x="132" y="40"/>
                    <a:pt x="128" y="37"/>
                    <a:pt x="121" y="35"/>
                  </a:cubicBezTo>
                  <a:lnTo>
                    <a:pt x="122" y="34"/>
                  </a:lnTo>
                  <a:close/>
                  <a:moveTo>
                    <a:pt x="166" y="56"/>
                  </a:moveTo>
                  <a:cubicBezTo>
                    <a:pt x="171" y="59"/>
                    <a:pt x="171" y="59"/>
                    <a:pt x="171" y="59"/>
                  </a:cubicBezTo>
                  <a:cubicBezTo>
                    <a:pt x="175" y="60"/>
                    <a:pt x="183" y="64"/>
                    <a:pt x="190" y="68"/>
                  </a:cubicBezTo>
                  <a:cubicBezTo>
                    <a:pt x="198" y="72"/>
                    <a:pt x="206" y="76"/>
                    <a:pt x="208" y="77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208" y="79"/>
                    <a:pt x="208" y="80"/>
                    <a:pt x="208" y="81"/>
                  </a:cubicBezTo>
                  <a:cubicBezTo>
                    <a:pt x="208" y="81"/>
                    <a:pt x="208" y="82"/>
                    <a:pt x="208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10" y="82"/>
                    <a:pt x="211" y="81"/>
                    <a:pt x="213" y="81"/>
                  </a:cubicBezTo>
                  <a:cubicBezTo>
                    <a:pt x="212" y="83"/>
                    <a:pt x="212" y="83"/>
                    <a:pt x="212" y="83"/>
                  </a:cubicBezTo>
                  <a:cubicBezTo>
                    <a:pt x="211" y="83"/>
                    <a:pt x="211" y="83"/>
                    <a:pt x="210" y="83"/>
                  </a:cubicBezTo>
                  <a:cubicBezTo>
                    <a:pt x="209" y="84"/>
                    <a:pt x="208" y="84"/>
                    <a:pt x="207" y="83"/>
                  </a:cubicBezTo>
                  <a:cubicBezTo>
                    <a:pt x="207" y="83"/>
                    <a:pt x="207" y="83"/>
                    <a:pt x="207" y="83"/>
                  </a:cubicBezTo>
                  <a:cubicBezTo>
                    <a:pt x="207" y="83"/>
                    <a:pt x="207" y="83"/>
                    <a:pt x="207" y="83"/>
                  </a:cubicBezTo>
                  <a:cubicBezTo>
                    <a:pt x="207" y="82"/>
                    <a:pt x="207" y="81"/>
                    <a:pt x="207" y="81"/>
                  </a:cubicBezTo>
                  <a:cubicBezTo>
                    <a:pt x="207" y="80"/>
                    <a:pt x="207" y="79"/>
                    <a:pt x="207" y="78"/>
                  </a:cubicBezTo>
                  <a:cubicBezTo>
                    <a:pt x="204" y="77"/>
                    <a:pt x="197" y="73"/>
                    <a:pt x="189" y="70"/>
                  </a:cubicBezTo>
                  <a:cubicBezTo>
                    <a:pt x="182" y="66"/>
                    <a:pt x="175" y="62"/>
                    <a:pt x="170" y="60"/>
                  </a:cubicBezTo>
                  <a:cubicBezTo>
                    <a:pt x="165" y="58"/>
                    <a:pt x="165" y="58"/>
                    <a:pt x="165" y="58"/>
                  </a:cubicBezTo>
                  <a:lnTo>
                    <a:pt x="166" y="56"/>
                  </a:lnTo>
                  <a:close/>
                  <a:moveTo>
                    <a:pt x="229" y="91"/>
                  </a:moveTo>
                  <a:cubicBezTo>
                    <a:pt x="231" y="92"/>
                    <a:pt x="231" y="92"/>
                    <a:pt x="231" y="92"/>
                  </a:cubicBezTo>
                  <a:cubicBezTo>
                    <a:pt x="232" y="93"/>
                    <a:pt x="234" y="94"/>
                    <a:pt x="235" y="96"/>
                  </a:cubicBezTo>
                  <a:cubicBezTo>
                    <a:pt x="238" y="98"/>
                    <a:pt x="242" y="102"/>
                    <a:pt x="246" y="101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2" y="103"/>
                    <a:pt x="238" y="100"/>
                    <a:pt x="234" y="97"/>
                  </a:cubicBezTo>
                  <a:cubicBezTo>
                    <a:pt x="233" y="96"/>
                    <a:pt x="231" y="94"/>
                    <a:pt x="230" y="94"/>
                  </a:cubicBezTo>
                  <a:cubicBezTo>
                    <a:pt x="228" y="92"/>
                    <a:pt x="228" y="92"/>
                    <a:pt x="228" y="92"/>
                  </a:cubicBezTo>
                  <a:lnTo>
                    <a:pt x="229" y="91"/>
                  </a:lnTo>
                  <a:close/>
                  <a:moveTo>
                    <a:pt x="260" y="107"/>
                  </a:moveTo>
                  <a:cubicBezTo>
                    <a:pt x="263" y="108"/>
                    <a:pt x="263" y="108"/>
                    <a:pt x="263" y="108"/>
                  </a:cubicBezTo>
                  <a:cubicBezTo>
                    <a:pt x="270" y="112"/>
                    <a:pt x="274" y="113"/>
                    <a:pt x="277" y="115"/>
                  </a:cubicBezTo>
                  <a:cubicBezTo>
                    <a:pt x="283" y="117"/>
                    <a:pt x="284" y="117"/>
                    <a:pt x="296" y="128"/>
                  </a:cubicBezTo>
                  <a:cubicBezTo>
                    <a:pt x="298" y="130"/>
                    <a:pt x="303" y="130"/>
                    <a:pt x="309" y="131"/>
                  </a:cubicBezTo>
                  <a:cubicBezTo>
                    <a:pt x="318" y="132"/>
                    <a:pt x="329" y="133"/>
                    <a:pt x="336" y="141"/>
                  </a:cubicBezTo>
                  <a:cubicBezTo>
                    <a:pt x="337" y="140"/>
                    <a:pt x="338" y="141"/>
                    <a:pt x="338" y="141"/>
                  </a:cubicBezTo>
                  <a:cubicBezTo>
                    <a:pt x="338" y="142"/>
                    <a:pt x="337" y="144"/>
                    <a:pt x="337" y="146"/>
                  </a:cubicBezTo>
                  <a:cubicBezTo>
                    <a:pt x="337" y="146"/>
                    <a:pt x="336" y="147"/>
                    <a:pt x="336" y="14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35" y="146"/>
                    <a:pt x="335" y="146"/>
                    <a:pt x="335" y="145"/>
                  </a:cubicBezTo>
                  <a:cubicBezTo>
                    <a:pt x="336" y="144"/>
                    <a:pt x="336" y="143"/>
                    <a:pt x="336" y="142"/>
                  </a:cubicBezTo>
                  <a:cubicBezTo>
                    <a:pt x="336" y="142"/>
                    <a:pt x="336" y="142"/>
                    <a:pt x="336" y="142"/>
                  </a:cubicBezTo>
                  <a:cubicBezTo>
                    <a:pt x="336" y="142"/>
                    <a:pt x="336" y="142"/>
                    <a:pt x="336" y="142"/>
                  </a:cubicBezTo>
                  <a:cubicBezTo>
                    <a:pt x="329" y="135"/>
                    <a:pt x="318" y="134"/>
                    <a:pt x="309" y="133"/>
                  </a:cubicBezTo>
                  <a:cubicBezTo>
                    <a:pt x="303" y="132"/>
                    <a:pt x="298" y="131"/>
                    <a:pt x="295" y="129"/>
                  </a:cubicBezTo>
                  <a:cubicBezTo>
                    <a:pt x="283" y="119"/>
                    <a:pt x="282" y="118"/>
                    <a:pt x="276" y="116"/>
                  </a:cubicBezTo>
                  <a:cubicBezTo>
                    <a:pt x="274" y="115"/>
                    <a:pt x="270" y="113"/>
                    <a:pt x="262" y="109"/>
                  </a:cubicBezTo>
                  <a:cubicBezTo>
                    <a:pt x="260" y="108"/>
                    <a:pt x="260" y="108"/>
                    <a:pt x="260" y="108"/>
                  </a:cubicBezTo>
                  <a:lnTo>
                    <a:pt x="260" y="107"/>
                  </a:lnTo>
                  <a:close/>
                  <a:moveTo>
                    <a:pt x="111" y="46"/>
                  </a:moveTo>
                  <a:cubicBezTo>
                    <a:pt x="115" y="49"/>
                    <a:pt x="128" y="56"/>
                    <a:pt x="143" y="64"/>
                  </a:cubicBezTo>
                  <a:cubicBezTo>
                    <a:pt x="161" y="73"/>
                    <a:pt x="182" y="82"/>
                    <a:pt x="191" y="85"/>
                  </a:cubicBezTo>
                  <a:cubicBezTo>
                    <a:pt x="193" y="86"/>
                    <a:pt x="197" y="87"/>
                    <a:pt x="199" y="90"/>
                  </a:cubicBezTo>
                  <a:cubicBezTo>
                    <a:pt x="200" y="91"/>
                    <a:pt x="201" y="91"/>
                    <a:pt x="201" y="92"/>
                  </a:cubicBezTo>
                  <a:cubicBezTo>
                    <a:pt x="201" y="93"/>
                    <a:pt x="201" y="94"/>
                    <a:pt x="201" y="96"/>
                  </a:cubicBezTo>
                  <a:cubicBezTo>
                    <a:pt x="201" y="96"/>
                    <a:pt x="201" y="96"/>
                    <a:pt x="200" y="97"/>
                  </a:cubicBezTo>
                  <a:cubicBezTo>
                    <a:pt x="203" y="99"/>
                    <a:pt x="205" y="99"/>
                    <a:pt x="208" y="100"/>
                  </a:cubicBezTo>
                  <a:cubicBezTo>
                    <a:pt x="209" y="100"/>
                    <a:pt x="210" y="101"/>
                    <a:pt x="210" y="101"/>
                  </a:cubicBezTo>
                  <a:cubicBezTo>
                    <a:pt x="210" y="102"/>
                    <a:pt x="210" y="102"/>
                    <a:pt x="210" y="102"/>
                  </a:cubicBezTo>
                  <a:cubicBezTo>
                    <a:pt x="209" y="102"/>
                    <a:pt x="208" y="102"/>
                    <a:pt x="207" y="102"/>
                  </a:cubicBezTo>
                  <a:cubicBezTo>
                    <a:pt x="204" y="101"/>
                    <a:pt x="203" y="100"/>
                    <a:pt x="199" y="98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9" y="97"/>
                    <a:pt x="199" y="97"/>
                    <a:pt x="199" y="97"/>
                  </a:cubicBezTo>
                  <a:cubicBezTo>
                    <a:pt x="199" y="96"/>
                    <a:pt x="199" y="96"/>
                    <a:pt x="200" y="95"/>
                  </a:cubicBezTo>
                  <a:cubicBezTo>
                    <a:pt x="200" y="94"/>
                    <a:pt x="200" y="94"/>
                    <a:pt x="200" y="93"/>
                  </a:cubicBezTo>
                  <a:cubicBezTo>
                    <a:pt x="199" y="92"/>
                    <a:pt x="199" y="92"/>
                    <a:pt x="198" y="91"/>
                  </a:cubicBezTo>
                  <a:cubicBezTo>
                    <a:pt x="196" y="89"/>
                    <a:pt x="192" y="87"/>
                    <a:pt x="191" y="87"/>
                  </a:cubicBezTo>
                  <a:cubicBezTo>
                    <a:pt x="181" y="83"/>
                    <a:pt x="161" y="74"/>
                    <a:pt x="142" y="65"/>
                  </a:cubicBezTo>
                  <a:cubicBezTo>
                    <a:pt x="128" y="58"/>
                    <a:pt x="114" y="51"/>
                    <a:pt x="110" y="47"/>
                  </a:cubicBezTo>
                  <a:lnTo>
                    <a:pt x="111" y="46"/>
                  </a:lnTo>
                  <a:close/>
                  <a:moveTo>
                    <a:pt x="223" y="104"/>
                  </a:moveTo>
                  <a:cubicBezTo>
                    <a:pt x="225" y="106"/>
                    <a:pt x="225" y="106"/>
                    <a:pt x="225" y="106"/>
                  </a:cubicBezTo>
                  <a:cubicBezTo>
                    <a:pt x="240" y="123"/>
                    <a:pt x="259" y="130"/>
                    <a:pt x="278" y="138"/>
                  </a:cubicBezTo>
                  <a:cubicBezTo>
                    <a:pt x="279" y="138"/>
                    <a:pt x="280" y="138"/>
                    <a:pt x="283" y="139"/>
                  </a:cubicBezTo>
                  <a:cubicBezTo>
                    <a:pt x="285" y="140"/>
                    <a:pt x="288" y="142"/>
                    <a:pt x="291" y="145"/>
                  </a:cubicBezTo>
                  <a:cubicBezTo>
                    <a:pt x="298" y="149"/>
                    <a:pt x="306" y="155"/>
                    <a:pt x="310" y="151"/>
                  </a:cubicBezTo>
                  <a:cubicBezTo>
                    <a:pt x="312" y="149"/>
                    <a:pt x="314" y="150"/>
                    <a:pt x="316" y="152"/>
                  </a:cubicBezTo>
                  <a:cubicBezTo>
                    <a:pt x="317" y="153"/>
                    <a:pt x="318" y="154"/>
                    <a:pt x="319" y="155"/>
                  </a:cubicBezTo>
                  <a:cubicBezTo>
                    <a:pt x="321" y="157"/>
                    <a:pt x="323" y="159"/>
                    <a:pt x="325" y="160"/>
                  </a:cubicBezTo>
                  <a:cubicBezTo>
                    <a:pt x="327" y="162"/>
                    <a:pt x="329" y="162"/>
                    <a:pt x="331" y="160"/>
                  </a:cubicBezTo>
                  <a:cubicBezTo>
                    <a:pt x="332" y="161"/>
                    <a:pt x="332" y="161"/>
                    <a:pt x="332" y="161"/>
                  </a:cubicBezTo>
                  <a:cubicBezTo>
                    <a:pt x="330" y="164"/>
                    <a:pt x="327" y="164"/>
                    <a:pt x="324" y="162"/>
                  </a:cubicBezTo>
                  <a:cubicBezTo>
                    <a:pt x="322" y="160"/>
                    <a:pt x="320" y="158"/>
                    <a:pt x="318" y="156"/>
                  </a:cubicBezTo>
                  <a:cubicBezTo>
                    <a:pt x="317" y="155"/>
                    <a:pt x="316" y="154"/>
                    <a:pt x="315" y="153"/>
                  </a:cubicBezTo>
                  <a:cubicBezTo>
                    <a:pt x="313" y="152"/>
                    <a:pt x="312" y="151"/>
                    <a:pt x="311" y="152"/>
                  </a:cubicBezTo>
                  <a:cubicBezTo>
                    <a:pt x="307" y="157"/>
                    <a:pt x="298" y="151"/>
                    <a:pt x="290" y="146"/>
                  </a:cubicBezTo>
                  <a:cubicBezTo>
                    <a:pt x="287" y="144"/>
                    <a:pt x="284" y="142"/>
                    <a:pt x="282" y="141"/>
                  </a:cubicBezTo>
                  <a:cubicBezTo>
                    <a:pt x="278" y="139"/>
                    <a:pt x="278" y="139"/>
                    <a:pt x="278" y="139"/>
                  </a:cubicBezTo>
                  <a:cubicBezTo>
                    <a:pt x="259" y="132"/>
                    <a:pt x="239" y="124"/>
                    <a:pt x="224" y="107"/>
                  </a:cubicBezTo>
                  <a:cubicBezTo>
                    <a:pt x="222" y="105"/>
                    <a:pt x="222" y="105"/>
                    <a:pt x="222" y="105"/>
                  </a:cubicBezTo>
                  <a:lnTo>
                    <a:pt x="223" y="104"/>
                  </a:lnTo>
                  <a:close/>
                  <a:moveTo>
                    <a:pt x="101" y="67"/>
                  </a:moveTo>
                  <a:cubicBezTo>
                    <a:pt x="113" y="66"/>
                    <a:pt x="145" y="86"/>
                    <a:pt x="165" y="98"/>
                  </a:cubicBezTo>
                  <a:cubicBezTo>
                    <a:pt x="169" y="100"/>
                    <a:pt x="173" y="102"/>
                    <a:pt x="175" y="104"/>
                  </a:cubicBezTo>
                  <a:cubicBezTo>
                    <a:pt x="176" y="104"/>
                    <a:pt x="178" y="106"/>
                    <a:pt x="180" y="106"/>
                  </a:cubicBezTo>
                  <a:cubicBezTo>
                    <a:pt x="182" y="107"/>
                    <a:pt x="183" y="107"/>
                    <a:pt x="183" y="107"/>
                  </a:cubicBezTo>
                  <a:cubicBezTo>
                    <a:pt x="183" y="107"/>
                    <a:pt x="183" y="106"/>
                    <a:pt x="183" y="106"/>
                  </a:cubicBezTo>
                  <a:cubicBezTo>
                    <a:pt x="183" y="106"/>
                    <a:pt x="182" y="105"/>
                    <a:pt x="182" y="105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83" y="104"/>
                    <a:pt x="183" y="104"/>
                    <a:pt x="183" y="104"/>
                  </a:cubicBezTo>
                  <a:cubicBezTo>
                    <a:pt x="184" y="104"/>
                    <a:pt x="187" y="106"/>
                    <a:pt x="190" y="110"/>
                  </a:cubicBezTo>
                  <a:cubicBezTo>
                    <a:pt x="197" y="115"/>
                    <a:pt x="205" y="122"/>
                    <a:pt x="209" y="124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4" y="123"/>
                    <a:pt x="196" y="116"/>
                    <a:pt x="189" y="111"/>
                  </a:cubicBezTo>
                  <a:cubicBezTo>
                    <a:pt x="188" y="109"/>
                    <a:pt x="186" y="108"/>
                    <a:pt x="185" y="107"/>
                  </a:cubicBezTo>
                  <a:cubicBezTo>
                    <a:pt x="185" y="107"/>
                    <a:pt x="185" y="108"/>
                    <a:pt x="184" y="108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3" y="109"/>
                    <a:pt x="181" y="108"/>
                    <a:pt x="180" y="108"/>
                  </a:cubicBezTo>
                  <a:cubicBezTo>
                    <a:pt x="178" y="107"/>
                    <a:pt x="175" y="106"/>
                    <a:pt x="175" y="105"/>
                  </a:cubicBezTo>
                  <a:cubicBezTo>
                    <a:pt x="172" y="104"/>
                    <a:pt x="168" y="102"/>
                    <a:pt x="164" y="99"/>
                  </a:cubicBezTo>
                  <a:cubicBezTo>
                    <a:pt x="144" y="87"/>
                    <a:pt x="112" y="68"/>
                    <a:pt x="101" y="68"/>
                  </a:cubicBezTo>
                  <a:lnTo>
                    <a:pt x="101" y="67"/>
                  </a:lnTo>
                  <a:close/>
                  <a:moveTo>
                    <a:pt x="225" y="130"/>
                  </a:moveTo>
                  <a:cubicBezTo>
                    <a:pt x="228" y="133"/>
                    <a:pt x="247" y="143"/>
                    <a:pt x="262" y="150"/>
                  </a:cubicBezTo>
                  <a:cubicBezTo>
                    <a:pt x="272" y="155"/>
                    <a:pt x="281" y="159"/>
                    <a:pt x="282" y="159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1" y="161"/>
                    <a:pt x="272" y="157"/>
                    <a:pt x="261" y="152"/>
                  </a:cubicBezTo>
                  <a:cubicBezTo>
                    <a:pt x="246" y="144"/>
                    <a:pt x="228" y="134"/>
                    <a:pt x="224" y="131"/>
                  </a:cubicBezTo>
                  <a:lnTo>
                    <a:pt x="225" y="130"/>
                  </a:lnTo>
                  <a:close/>
                  <a:moveTo>
                    <a:pt x="291" y="165"/>
                  </a:moveTo>
                  <a:cubicBezTo>
                    <a:pt x="293" y="166"/>
                    <a:pt x="307" y="173"/>
                    <a:pt x="317" y="177"/>
                  </a:cubicBezTo>
                  <a:cubicBezTo>
                    <a:pt x="323" y="180"/>
                    <a:pt x="328" y="182"/>
                    <a:pt x="329" y="182"/>
                  </a:cubicBezTo>
                  <a:cubicBezTo>
                    <a:pt x="329" y="183"/>
                    <a:pt x="329" y="183"/>
                    <a:pt x="329" y="183"/>
                  </a:cubicBezTo>
                  <a:cubicBezTo>
                    <a:pt x="328" y="184"/>
                    <a:pt x="323" y="182"/>
                    <a:pt x="317" y="179"/>
                  </a:cubicBezTo>
                  <a:cubicBezTo>
                    <a:pt x="306" y="174"/>
                    <a:pt x="292" y="167"/>
                    <a:pt x="290" y="166"/>
                  </a:cubicBezTo>
                  <a:lnTo>
                    <a:pt x="291" y="165"/>
                  </a:lnTo>
                  <a:close/>
                  <a:moveTo>
                    <a:pt x="93" y="78"/>
                  </a:moveTo>
                  <a:cubicBezTo>
                    <a:pt x="107" y="82"/>
                    <a:pt x="126" y="93"/>
                    <a:pt x="137" y="100"/>
                  </a:cubicBezTo>
                  <a:cubicBezTo>
                    <a:pt x="141" y="103"/>
                    <a:pt x="145" y="105"/>
                    <a:pt x="146" y="105"/>
                  </a:cubicBezTo>
                  <a:cubicBezTo>
                    <a:pt x="146" y="105"/>
                    <a:pt x="146" y="105"/>
                    <a:pt x="147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107"/>
                    <a:pt x="146" y="107"/>
                    <a:pt x="146" y="107"/>
                  </a:cubicBezTo>
                  <a:cubicBezTo>
                    <a:pt x="144" y="106"/>
                    <a:pt x="141" y="104"/>
                    <a:pt x="136" y="101"/>
                  </a:cubicBezTo>
                  <a:cubicBezTo>
                    <a:pt x="125" y="94"/>
                    <a:pt x="107" y="83"/>
                    <a:pt x="93" y="80"/>
                  </a:cubicBezTo>
                  <a:lnTo>
                    <a:pt x="93" y="78"/>
                  </a:lnTo>
                  <a:close/>
                  <a:moveTo>
                    <a:pt x="157" y="109"/>
                  </a:moveTo>
                  <a:cubicBezTo>
                    <a:pt x="160" y="112"/>
                    <a:pt x="160" y="112"/>
                    <a:pt x="160" y="112"/>
                  </a:cubicBezTo>
                  <a:cubicBezTo>
                    <a:pt x="163" y="115"/>
                    <a:pt x="163" y="115"/>
                    <a:pt x="167" y="116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8"/>
                    <a:pt x="167" y="118"/>
                    <a:pt x="167" y="118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3" y="116"/>
                    <a:pt x="162" y="116"/>
                    <a:pt x="159" y="113"/>
                  </a:cubicBezTo>
                  <a:cubicBezTo>
                    <a:pt x="156" y="110"/>
                    <a:pt x="156" y="110"/>
                    <a:pt x="156" y="110"/>
                  </a:cubicBezTo>
                  <a:lnTo>
                    <a:pt x="157" y="109"/>
                  </a:lnTo>
                  <a:close/>
                  <a:moveTo>
                    <a:pt x="178" y="122"/>
                  </a:moveTo>
                  <a:cubicBezTo>
                    <a:pt x="185" y="128"/>
                    <a:pt x="192" y="131"/>
                    <a:pt x="198" y="133"/>
                  </a:cubicBezTo>
                  <a:cubicBezTo>
                    <a:pt x="208" y="137"/>
                    <a:pt x="216" y="141"/>
                    <a:pt x="219" y="152"/>
                  </a:cubicBezTo>
                  <a:cubicBezTo>
                    <a:pt x="219" y="153"/>
                    <a:pt x="220" y="154"/>
                    <a:pt x="220" y="154"/>
                  </a:cubicBezTo>
                  <a:cubicBezTo>
                    <a:pt x="222" y="156"/>
                    <a:pt x="226" y="157"/>
                    <a:pt x="229" y="157"/>
                  </a:cubicBezTo>
                  <a:cubicBezTo>
                    <a:pt x="231" y="158"/>
                    <a:pt x="233" y="158"/>
                    <a:pt x="235" y="158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4" y="156"/>
                    <a:pt x="234" y="156"/>
                    <a:pt x="235" y="154"/>
                  </a:cubicBezTo>
                  <a:cubicBezTo>
                    <a:pt x="235" y="154"/>
                    <a:pt x="235" y="154"/>
                    <a:pt x="235" y="154"/>
                  </a:cubicBezTo>
                  <a:cubicBezTo>
                    <a:pt x="235" y="154"/>
                    <a:pt x="235" y="154"/>
                    <a:pt x="235" y="154"/>
                  </a:cubicBezTo>
                  <a:cubicBezTo>
                    <a:pt x="241" y="154"/>
                    <a:pt x="241" y="156"/>
                    <a:pt x="241" y="158"/>
                  </a:cubicBezTo>
                  <a:cubicBezTo>
                    <a:pt x="240" y="160"/>
                    <a:pt x="240" y="163"/>
                    <a:pt x="251" y="167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38" y="165"/>
                    <a:pt x="239" y="161"/>
                    <a:pt x="239" y="158"/>
                  </a:cubicBezTo>
                  <a:cubicBezTo>
                    <a:pt x="239" y="157"/>
                    <a:pt x="240" y="156"/>
                    <a:pt x="236" y="155"/>
                  </a:cubicBezTo>
                  <a:cubicBezTo>
                    <a:pt x="235" y="156"/>
                    <a:pt x="236" y="156"/>
                    <a:pt x="236" y="156"/>
                  </a:cubicBezTo>
                  <a:cubicBezTo>
                    <a:pt x="236" y="157"/>
                    <a:pt x="236" y="157"/>
                    <a:pt x="236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5" y="159"/>
                    <a:pt x="232" y="159"/>
                    <a:pt x="228" y="159"/>
                  </a:cubicBezTo>
                  <a:cubicBezTo>
                    <a:pt x="225" y="158"/>
                    <a:pt x="222" y="157"/>
                    <a:pt x="219" y="155"/>
                  </a:cubicBezTo>
                  <a:cubicBezTo>
                    <a:pt x="219" y="155"/>
                    <a:pt x="218" y="154"/>
                    <a:pt x="218" y="153"/>
                  </a:cubicBezTo>
                  <a:cubicBezTo>
                    <a:pt x="215" y="142"/>
                    <a:pt x="207" y="139"/>
                    <a:pt x="198" y="135"/>
                  </a:cubicBezTo>
                  <a:cubicBezTo>
                    <a:pt x="191" y="132"/>
                    <a:pt x="184" y="129"/>
                    <a:pt x="177" y="123"/>
                  </a:cubicBezTo>
                  <a:lnTo>
                    <a:pt x="178" y="122"/>
                  </a:lnTo>
                  <a:close/>
                  <a:moveTo>
                    <a:pt x="235" y="158"/>
                  </a:moveTo>
                  <a:cubicBezTo>
                    <a:pt x="235" y="158"/>
                    <a:pt x="235" y="158"/>
                    <a:pt x="235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8"/>
                    <a:pt x="236" y="158"/>
                    <a:pt x="236" y="158"/>
                  </a:cubicBezTo>
                  <a:cubicBezTo>
                    <a:pt x="236" y="159"/>
                    <a:pt x="236" y="159"/>
                    <a:pt x="236" y="159"/>
                  </a:cubicBezTo>
                  <a:lnTo>
                    <a:pt x="235" y="158"/>
                  </a:lnTo>
                  <a:close/>
                  <a:moveTo>
                    <a:pt x="235" y="158"/>
                  </a:moveTo>
                  <a:cubicBezTo>
                    <a:pt x="235" y="158"/>
                    <a:pt x="235" y="158"/>
                    <a:pt x="235" y="158"/>
                  </a:cubicBezTo>
                  <a:close/>
                  <a:moveTo>
                    <a:pt x="236" y="159"/>
                  </a:moveTo>
                  <a:cubicBezTo>
                    <a:pt x="235" y="158"/>
                    <a:pt x="235" y="158"/>
                    <a:pt x="235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5" y="158"/>
                    <a:pt x="235" y="158"/>
                    <a:pt x="235" y="158"/>
                  </a:cubicBezTo>
                  <a:lnTo>
                    <a:pt x="236" y="159"/>
                  </a:lnTo>
                  <a:close/>
                  <a:moveTo>
                    <a:pt x="264" y="175"/>
                  </a:moveTo>
                  <a:cubicBezTo>
                    <a:pt x="268" y="177"/>
                    <a:pt x="276" y="181"/>
                    <a:pt x="284" y="183"/>
                  </a:cubicBezTo>
                  <a:cubicBezTo>
                    <a:pt x="288" y="185"/>
                    <a:pt x="293" y="186"/>
                    <a:pt x="295" y="185"/>
                  </a:cubicBezTo>
                  <a:cubicBezTo>
                    <a:pt x="295" y="185"/>
                    <a:pt x="295" y="185"/>
                    <a:pt x="295" y="185"/>
                  </a:cubicBezTo>
                  <a:cubicBezTo>
                    <a:pt x="296" y="186"/>
                    <a:pt x="296" y="186"/>
                    <a:pt x="296" y="186"/>
                  </a:cubicBezTo>
                  <a:cubicBezTo>
                    <a:pt x="296" y="188"/>
                    <a:pt x="296" y="189"/>
                    <a:pt x="296" y="189"/>
                  </a:cubicBezTo>
                  <a:cubicBezTo>
                    <a:pt x="295" y="190"/>
                    <a:pt x="295" y="190"/>
                    <a:pt x="295" y="190"/>
                  </a:cubicBezTo>
                  <a:cubicBezTo>
                    <a:pt x="295" y="190"/>
                    <a:pt x="295" y="191"/>
                    <a:pt x="295" y="191"/>
                  </a:cubicBezTo>
                  <a:cubicBezTo>
                    <a:pt x="295" y="192"/>
                    <a:pt x="295" y="192"/>
                    <a:pt x="295" y="192"/>
                  </a:cubicBezTo>
                  <a:cubicBezTo>
                    <a:pt x="298" y="192"/>
                    <a:pt x="303" y="193"/>
                    <a:pt x="307" y="195"/>
                  </a:cubicBezTo>
                  <a:cubicBezTo>
                    <a:pt x="312" y="196"/>
                    <a:pt x="316" y="198"/>
                    <a:pt x="317" y="199"/>
                  </a:cubicBezTo>
                  <a:cubicBezTo>
                    <a:pt x="316" y="200"/>
                    <a:pt x="316" y="200"/>
                    <a:pt x="316" y="200"/>
                  </a:cubicBezTo>
                  <a:cubicBezTo>
                    <a:pt x="315" y="199"/>
                    <a:pt x="311" y="197"/>
                    <a:pt x="307" y="196"/>
                  </a:cubicBezTo>
                  <a:cubicBezTo>
                    <a:pt x="302" y="195"/>
                    <a:pt x="297" y="193"/>
                    <a:pt x="295" y="193"/>
                  </a:cubicBezTo>
                  <a:cubicBezTo>
                    <a:pt x="294" y="193"/>
                    <a:pt x="294" y="193"/>
                    <a:pt x="294" y="193"/>
                  </a:cubicBezTo>
                  <a:cubicBezTo>
                    <a:pt x="294" y="193"/>
                    <a:pt x="294" y="193"/>
                    <a:pt x="294" y="193"/>
                  </a:cubicBezTo>
                  <a:cubicBezTo>
                    <a:pt x="294" y="192"/>
                    <a:pt x="294" y="192"/>
                    <a:pt x="294" y="192"/>
                  </a:cubicBezTo>
                  <a:cubicBezTo>
                    <a:pt x="294" y="191"/>
                    <a:pt x="294" y="190"/>
                    <a:pt x="294" y="190"/>
                  </a:cubicBezTo>
                  <a:cubicBezTo>
                    <a:pt x="294" y="190"/>
                    <a:pt x="294" y="189"/>
                    <a:pt x="294" y="189"/>
                  </a:cubicBezTo>
                  <a:cubicBezTo>
                    <a:pt x="294" y="188"/>
                    <a:pt x="294" y="188"/>
                    <a:pt x="294" y="186"/>
                  </a:cubicBezTo>
                  <a:cubicBezTo>
                    <a:pt x="292" y="187"/>
                    <a:pt x="287" y="186"/>
                    <a:pt x="283" y="185"/>
                  </a:cubicBezTo>
                  <a:cubicBezTo>
                    <a:pt x="275" y="182"/>
                    <a:pt x="267" y="178"/>
                    <a:pt x="263" y="176"/>
                  </a:cubicBezTo>
                  <a:lnTo>
                    <a:pt x="264" y="175"/>
                  </a:lnTo>
                  <a:close/>
                  <a:moveTo>
                    <a:pt x="83" y="94"/>
                  </a:moveTo>
                  <a:cubicBezTo>
                    <a:pt x="90" y="98"/>
                    <a:pt x="96" y="101"/>
                    <a:pt x="102" y="103"/>
                  </a:cubicBezTo>
                  <a:cubicBezTo>
                    <a:pt x="110" y="107"/>
                    <a:pt x="117" y="111"/>
                    <a:pt x="128" y="117"/>
                  </a:cubicBezTo>
                  <a:cubicBezTo>
                    <a:pt x="135" y="122"/>
                    <a:pt x="140" y="123"/>
                    <a:pt x="144" y="124"/>
                  </a:cubicBezTo>
                  <a:cubicBezTo>
                    <a:pt x="151" y="125"/>
                    <a:pt x="157" y="126"/>
                    <a:pt x="169" y="139"/>
                  </a:cubicBezTo>
                  <a:cubicBezTo>
                    <a:pt x="170" y="140"/>
                    <a:pt x="185" y="150"/>
                    <a:pt x="199" y="159"/>
                  </a:cubicBezTo>
                  <a:cubicBezTo>
                    <a:pt x="210" y="166"/>
                    <a:pt x="221" y="173"/>
                    <a:pt x="225" y="176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34" y="182"/>
                    <a:pt x="240" y="184"/>
                    <a:pt x="246" y="186"/>
                  </a:cubicBezTo>
                  <a:cubicBezTo>
                    <a:pt x="253" y="189"/>
                    <a:pt x="260" y="192"/>
                    <a:pt x="267" y="197"/>
                  </a:cubicBezTo>
                  <a:cubicBezTo>
                    <a:pt x="269" y="199"/>
                    <a:pt x="288" y="208"/>
                    <a:pt x="298" y="212"/>
                  </a:cubicBezTo>
                  <a:cubicBezTo>
                    <a:pt x="301" y="214"/>
                    <a:pt x="303" y="215"/>
                    <a:pt x="303" y="215"/>
                  </a:cubicBezTo>
                  <a:cubicBezTo>
                    <a:pt x="305" y="216"/>
                    <a:pt x="306" y="217"/>
                    <a:pt x="306" y="217"/>
                  </a:cubicBezTo>
                  <a:cubicBezTo>
                    <a:pt x="307" y="218"/>
                    <a:pt x="308" y="218"/>
                    <a:pt x="313" y="220"/>
                  </a:cubicBezTo>
                  <a:cubicBezTo>
                    <a:pt x="312" y="221"/>
                    <a:pt x="312" y="221"/>
                    <a:pt x="312" y="221"/>
                  </a:cubicBezTo>
                  <a:cubicBezTo>
                    <a:pt x="307" y="220"/>
                    <a:pt x="307" y="219"/>
                    <a:pt x="305" y="218"/>
                  </a:cubicBezTo>
                  <a:cubicBezTo>
                    <a:pt x="305" y="218"/>
                    <a:pt x="304" y="217"/>
                    <a:pt x="302" y="216"/>
                  </a:cubicBezTo>
                  <a:cubicBezTo>
                    <a:pt x="302" y="216"/>
                    <a:pt x="300" y="215"/>
                    <a:pt x="297" y="214"/>
                  </a:cubicBezTo>
                  <a:cubicBezTo>
                    <a:pt x="287" y="209"/>
                    <a:pt x="269" y="200"/>
                    <a:pt x="266" y="198"/>
                  </a:cubicBezTo>
                  <a:cubicBezTo>
                    <a:pt x="260" y="193"/>
                    <a:pt x="253" y="190"/>
                    <a:pt x="246" y="188"/>
                  </a:cubicBezTo>
                  <a:cubicBezTo>
                    <a:pt x="239" y="186"/>
                    <a:pt x="233" y="183"/>
                    <a:pt x="226" y="178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0" y="174"/>
                    <a:pt x="209" y="167"/>
                    <a:pt x="198" y="160"/>
                  </a:cubicBezTo>
                  <a:cubicBezTo>
                    <a:pt x="184" y="151"/>
                    <a:pt x="169" y="142"/>
                    <a:pt x="167" y="140"/>
                  </a:cubicBezTo>
                  <a:cubicBezTo>
                    <a:pt x="156" y="128"/>
                    <a:pt x="150" y="126"/>
                    <a:pt x="144" y="125"/>
                  </a:cubicBezTo>
                  <a:cubicBezTo>
                    <a:pt x="139" y="124"/>
                    <a:pt x="134" y="123"/>
                    <a:pt x="127" y="119"/>
                  </a:cubicBezTo>
                  <a:cubicBezTo>
                    <a:pt x="117" y="112"/>
                    <a:pt x="109" y="109"/>
                    <a:pt x="101" y="105"/>
                  </a:cubicBezTo>
                  <a:cubicBezTo>
                    <a:pt x="95" y="102"/>
                    <a:pt x="89" y="99"/>
                    <a:pt x="82" y="95"/>
                  </a:cubicBezTo>
                  <a:lnTo>
                    <a:pt x="83" y="94"/>
                  </a:lnTo>
                  <a:close/>
                  <a:moveTo>
                    <a:pt x="77" y="102"/>
                  </a:moveTo>
                  <a:cubicBezTo>
                    <a:pt x="80" y="105"/>
                    <a:pt x="85" y="109"/>
                    <a:pt x="90" y="111"/>
                  </a:cubicBezTo>
                  <a:cubicBezTo>
                    <a:pt x="94" y="113"/>
                    <a:pt x="98" y="114"/>
                    <a:pt x="101" y="115"/>
                  </a:cubicBezTo>
                  <a:cubicBezTo>
                    <a:pt x="104" y="115"/>
                    <a:pt x="106" y="117"/>
                    <a:pt x="108" y="119"/>
                  </a:cubicBezTo>
                  <a:cubicBezTo>
                    <a:pt x="108" y="119"/>
                    <a:pt x="109" y="119"/>
                    <a:pt x="109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09" y="122"/>
                    <a:pt x="113" y="124"/>
                    <a:pt x="116" y="125"/>
                  </a:cubicBezTo>
                  <a:cubicBezTo>
                    <a:pt x="119" y="127"/>
                    <a:pt x="121" y="128"/>
                    <a:pt x="123" y="129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4" y="130"/>
                    <a:pt x="124" y="130"/>
                    <a:pt x="125" y="130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2"/>
                    <a:pt x="123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1" y="129"/>
                    <a:pt x="118" y="128"/>
                    <a:pt x="116" y="127"/>
                  </a:cubicBezTo>
                  <a:cubicBezTo>
                    <a:pt x="112" y="125"/>
                    <a:pt x="108" y="123"/>
                    <a:pt x="108" y="121"/>
                  </a:cubicBezTo>
                  <a:cubicBezTo>
                    <a:pt x="108" y="120"/>
                    <a:pt x="107" y="120"/>
                    <a:pt x="107" y="120"/>
                  </a:cubicBezTo>
                  <a:cubicBezTo>
                    <a:pt x="105" y="118"/>
                    <a:pt x="104" y="116"/>
                    <a:pt x="101" y="116"/>
                  </a:cubicBezTo>
                  <a:cubicBezTo>
                    <a:pt x="98" y="116"/>
                    <a:pt x="94" y="115"/>
                    <a:pt x="90" y="113"/>
                  </a:cubicBezTo>
                  <a:cubicBezTo>
                    <a:pt x="84" y="110"/>
                    <a:pt x="79" y="106"/>
                    <a:pt x="76" y="104"/>
                  </a:cubicBezTo>
                  <a:lnTo>
                    <a:pt x="77" y="102"/>
                  </a:lnTo>
                  <a:close/>
                  <a:moveTo>
                    <a:pt x="131" y="135"/>
                  </a:moveTo>
                  <a:cubicBezTo>
                    <a:pt x="134" y="136"/>
                    <a:pt x="145" y="141"/>
                    <a:pt x="154" y="146"/>
                  </a:cubicBezTo>
                  <a:cubicBezTo>
                    <a:pt x="160" y="149"/>
                    <a:pt x="165" y="152"/>
                    <a:pt x="166" y="153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7" y="155"/>
                    <a:pt x="168" y="155"/>
                    <a:pt x="169" y="156"/>
                  </a:cubicBezTo>
                  <a:cubicBezTo>
                    <a:pt x="169" y="157"/>
                    <a:pt x="169" y="157"/>
                    <a:pt x="169" y="157"/>
                  </a:cubicBezTo>
                  <a:cubicBezTo>
                    <a:pt x="168" y="157"/>
                    <a:pt x="167" y="157"/>
                    <a:pt x="167" y="157"/>
                  </a:cubicBezTo>
                  <a:cubicBezTo>
                    <a:pt x="166" y="157"/>
                    <a:pt x="166" y="157"/>
                    <a:pt x="166" y="157"/>
                  </a:cubicBezTo>
                  <a:cubicBezTo>
                    <a:pt x="166" y="156"/>
                    <a:pt x="165" y="156"/>
                    <a:pt x="165" y="155"/>
                  </a:cubicBezTo>
                  <a:cubicBezTo>
                    <a:pt x="165" y="154"/>
                    <a:pt x="165" y="154"/>
                    <a:pt x="165" y="154"/>
                  </a:cubicBezTo>
                  <a:cubicBezTo>
                    <a:pt x="164" y="153"/>
                    <a:pt x="159" y="150"/>
                    <a:pt x="153" y="147"/>
                  </a:cubicBezTo>
                  <a:cubicBezTo>
                    <a:pt x="144" y="142"/>
                    <a:pt x="133" y="137"/>
                    <a:pt x="131" y="137"/>
                  </a:cubicBezTo>
                  <a:lnTo>
                    <a:pt x="131" y="135"/>
                  </a:lnTo>
                  <a:close/>
                  <a:moveTo>
                    <a:pt x="167" y="155"/>
                  </a:moveTo>
                  <a:cubicBezTo>
                    <a:pt x="167" y="155"/>
                    <a:pt x="167" y="155"/>
                    <a:pt x="167" y="155"/>
                  </a:cubicBezTo>
                  <a:cubicBezTo>
                    <a:pt x="167" y="155"/>
                    <a:pt x="167" y="155"/>
                    <a:pt x="167" y="155"/>
                  </a:cubicBezTo>
                  <a:close/>
                  <a:moveTo>
                    <a:pt x="167" y="155"/>
                  </a:moveTo>
                  <a:cubicBezTo>
                    <a:pt x="167" y="155"/>
                    <a:pt x="167" y="155"/>
                    <a:pt x="167" y="155"/>
                  </a:cubicBezTo>
                  <a:close/>
                  <a:moveTo>
                    <a:pt x="175" y="160"/>
                  </a:moveTo>
                  <a:cubicBezTo>
                    <a:pt x="176" y="161"/>
                    <a:pt x="176" y="161"/>
                    <a:pt x="176" y="161"/>
                  </a:cubicBezTo>
                  <a:cubicBezTo>
                    <a:pt x="178" y="163"/>
                    <a:pt x="183" y="165"/>
                    <a:pt x="186" y="167"/>
                  </a:cubicBezTo>
                  <a:cubicBezTo>
                    <a:pt x="188" y="168"/>
                    <a:pt x="190" y="169"/>
                    <a:pt x="190" y="169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88" y="170"/>
                    <a:pt x="187" y="169"/>
                    <a:pt x="186" y="168"/>
                  </a:cubicBezTo>
                  <a:cubicBezTo>
                    <a:pt x="182" y="167"/>
                    <a:pt x="177" y="165"/>
                    <a:pt x="175" y="162"/>
                  </a:cubicBezTo>
                  <a:cubicBezTo>
                    <a:pt x="174" y="161"/>
                    <a:pt x="174" y="161"/>
                    <a:pt x="174" y="161"/>
                  </a:cubicBezTo>
                  <a:lnTo>
                    <a:pt x="175" y="160"/>
                  </a:lnTo>
                  <a:close/>
                  <a:moveTo>
                    <a:pt x="195" y="172"/>
                  </a:moveTo>
                  <a:cubicBezTo>
                    <a:pt x="205" y="176"/>
                    <a:pt x="208" y="178"/>
                    <a:pt x="211" y="182"/>
                  </a:cubicBezTo>
                  <a:cubicBezTo>
                    <a:pt x="213" y="184"/>
                    <a:pt x="216" y="186"/>
                    <a:pt x="221" y="190"/>
                  </a:cubicBezTo>
                  <a:cubicBezTo>
                    <a:pt x="221" y="190"/>
                    <a:pt x="222" y="190"/>
                    <a:pt x="223" y="191"/>
                  </a:cubicBezTo>
                  <a:cubicBezTo>
                    <a:pt x="228" y="194"/>
                    <a:pt x="238" y="200"/>
                    <a:pt x="239" y="201"/>
                  </a:cubicBezTo>
                  <a:cubicBezTo>
                    <a:pt x="239" y="202"/>
                    <a:pt x="239" y="202"/>
                    <a:pt x="239" y="202"/>
                  </a:cubicBezTo>
                  <a:cubicBezTo>
                    <a:pt x="238" y="202"/>
                    <a:pt x="227" y="195"/>
                    <a:pt x="222" y="192"/>
                  </a:cubicBezTo>
                  <a:cubicBezTo>
                    <a:pt x="221" y="192"/>
                    <a:pt x="220" y="191"/>
                    <a:pt x="220" y="191"/>
                  </a:cubicBezTo>
                  <a:cubicBezTo>
                    <a:pt x="215" y="188"/>
                    <a:pt x="212" y="185"/>
                    <a:pt x="210" y="183"/>
                  </a:cubicBezTo>
                  <a:cubicBezTo>
                    <a:pt x="207" y="180"/>
                    <a:pt x="204" y="177"/>
                    <a:pt x="194" y="173"/>
                  </a:cubicBezTo>
                  <a:lnTo>
                    <a:pt x="195" y="172"/>
                  </a:lnTo>
                  <a:close/>
                  <a:moveTo>
                    <a:pt x="247" y="205"/>
                  </a:moveTo>
                  <a:cubicBezTo>
                    <a:pt x="254" y="207"/>
                    <a:pt x="264" y="212"/>
                    <a:pt x="273" y="216"/>
                  </a:cubicBezTo>
                  <a:cubicBezTo>
                    <a:pt x="278" y="218"/>
                    <a:pt x="282" y="220"/>
                    <a:pt x="287" y="222"/>
                  </a:cubicBezTo>
                  <a:cubicBezTo>
                    <a:pt x="289" y="223"/>
                    <a:pt x="291" y="224"/>
                    <a:pt x="294" y="225"/>
                  </a:cubicBezTo>
                  <a:cubicBezTo>
                    <a:pt x="298" y="227"/>
                    <a:pt x="303" y="228"/>
                    <a:pt x="306" y="230"/>
                  </a:cubicBezTo>
                  <a:cubicBezTo>
                    <a:pt x="306" y="230"/>
                    <a:pt x="306" y="230"/>
                    <a:pt x="306" y="230"/>
                  </a:cubicBezTo>
                  <a:cubicBezTo>
                    <a:pt x="306" y="231"/>
                    <a:pt x="306" y="231"/>
                    <a:pt x="306" y="231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8" y="233"/>
                    <a:pt x="308" y="233"/>
                    <a:pt x="309" y="233"/>
                  </a:cubicBezTo>
                  <a:cubicBezTo>
                    <a:pt x="309" y="233"/>
                    <a:pt x="309" y="233"/>
                    <a:pt x="310" y="234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9" y="235"/>
                    <a:pt x="309" y="235"/>
                    <a:pt x="309" y="235"/>
                  </a:cubicBezTo>
                  <a:cubicBezTo>
                    <a:pt x="308" y="235"/>
                    <a:pt x="307" y="235"/>
                    <a:pt x="305" y="234"/>
                  </a:cubicBezTo>
                  <a:cubicBezTo>
                    <a:pt x="304" y="233"/>
                    <a:pt x="304" y="233"/>
                    <a:pt x="304" y="233"/>
                  </a:cubicBezTo>
                  <a:cubicBezTo>
                    <a:pt x="304" y="233"/>
                    <a:pt x="304" y="233"/>
                    <a:pt x="304" y="233"/>
                  </a:cubicBezTo>
                  <a:cubicBezTo>
                    <a:pt x="305" y="232"/>
                    <a:pt x="305" y="232"/>
                    <a:pt x="305" y="232"/>
                  </a:cubicBezTo>
                  <a:cubicBezTo>
                    <a:pt x="305" y="232"/>
                    <a:pt x="305" y="232"/>
                    <a:pt x="305" y="232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2" y="230"/>
                    <a:pt x="297" y="228"/>
                    <a:pt x="293" y="226"/>
                  </a:cubicBezTo>
                  <a:cubicBezTo>
                    <a:pt x="291" y="225"/>
                    <a:pt x="288" y="224"/>
                    <a:pt x="286" y="224"/>
                  </a:cubicBezTo>
                  <a:cubicBezTo>
                    <a:pt x="282" y="222"/>
                    <a:pt x="277" y="220"/>
                    <a:pt x="272" y="217"/>
                  </a:cubicBezTo>
                  <a:cubicBezTo>
                    <a:pt x="263" y="213"/>
                    <a:pt x="254" y="209"/>
                    <a:pt x="247" y="207"/>
                  </a:cubicBezTo>
                  <a:lnTo>
                    <a:pt x="247" y="205"/>
                  </a:lnTo>
                  <a:close/>
                  <a:moveTo>
                    <a:pt x="300" y="250"/>
                  </a:moveTo>
                  <a:cubicBezTo>
                    <a:pt x="300" y="250"/>
                    <a:pt x="298" y="249"/>
                    <a:pt x="296" y="248"/>
                  </a:cubicBezTo>
                  <a:cubicBezTo>
                    <a:pt x="294" y="247"/>
                    <a:pt x="292" y="245"/>
                    <a:pt x="292" y="245"/>
                  </a:cubicBezTo>
                  <a:cubicBezTo>
                    <a:pt x="293" y="244"/>
                    <a:pt x="293" y="244"/>
                    <a:pt x="293" y="244"/>
                  </a:cubicBezTo>
                  <a:cubicBezTo>
                    <a:pt x="293" y="244"/>
                    <a:pt x="295" y="245"/>
                    <a:pt x="297" y="246"/>
                  </a:cubicBezTo>
                  <a:cubicBezTo>
                    <a:pt x="299" y="248"/>
                    <a:pt x="301" y="249"/>
                    <a:pt x="301" y="249"/>
                  </a:cubicBezTo>
                  <a:lnTo>
                    <a:pt x="300" y="250"/>
                  </a:lnTo>
                  <a:close/>
                  <a:moveTo>
                    <a:pt x="287" y="242"/>
                  </a:moveTo>
                  <a:cubicBezTo>
                    <a:pt x="284" y="241"/>
                    <a:pt x="281" y="240"/>
                    <a:pt x="276" y="238"/>
                  </a:cubicBezTo>
                  <a:cubicBezTo>
                    <a:pt x="272" y="235"/>
                    <a:pt x="266" y="233"/>
                    <a:pt x="262" y="231"/>
                  </a:cubicBezTo>
                  <a:cubicBezTo>
                    <a:pt x="256" y="229"/>
                    <a:pt x="247" y="225"/>
                    <a:pt x="237" y="220"/>
                  </a:cubicBezTo>
                  <a:cubicBezTo>
                    <a:pt x="222" y="212"/>
                    <a:pt x="204" y="202"/>
                    <a:pt x="196" y="198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3" y="196"/>
                    <a:pt x="193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7" y="196"/>
                    <a:pt x="197" y="196"/>
                    <a:pt x="197" y="196"/>
                  </a:cubicBezTo>
                  <a:cubicBezTo>
                    <a:pt x="205" y="201"/>
                    <a:pt x="222" y="211"/>
                    <a:pt x="238" y="218"/>
                  </a:cubicBezTo>
                  <a:cubicBezTo>
                    <a:pt x="248" y="224"/>
                    <a:pt x="257" y="228"/>
                    <a:pt x="262" y="230"/>
                  </a:cubicBezTo>
                  <a:cubicBezTo>
                    <a:pt x="267" y="231"/>
                    <a:pt x="272" y="234"/>
                    <a:pt x="277" y="236"/>
                  </a:cubicBezTo>
                  <a:cubicBezTo>
                    <a:pt x="281" y="238"/>
                    <a:pt x="285" y="240"/>
                    <a:pt x="288" y="241"/>
                  </a:cubicBezTo>
                  <a:lnTo>
                    <a:pt x="287" y="242"/>
                  </a:lnTo>
                  <a:close/>
                  <a:moveTo>
                    <a:pt x="189" y="193"/>
                  </a:moveTo>
                  <a:cubicBezTo>
                    <a:pt x="188" y="192"/>
                    <a:pt x="181" y="188"/>
                    <a:pt x="179" y="187"/>
                  </a:cubicBezTo>
                  <a:cubicBezTo>
                    <a:pt x="178" y="187"/>
                    <a:pt x="177" y="186"/>
                    <a:pt x="177" y="186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85"/>
                    <a:pt x="179" y="185"/>
                    <a:pt x="179" y="186"/>
                  </a:cubicBezTo>
                  <a:cubicBezTo>
                    <a:pt x="182" y="187"/>
                    <a:pt x="189" y="190"/>
                    <a:pt x="190" y="191"/>
                  </a:cubicBezTo>
                  <a:lnTo>
                    <a:pt x="189" y="193"/>
                  </a:lnTo>
                  <a:close/>
                  <a:moveTo>
                    <a:pt x="173" y="183"/>
                  </a:moveTo>
                  <a:cubicBezTo>
                    <a:pt x="172" y="182"/>
                    <a:pt x="172" y="182"/>
                    <a:pt x="172" y="182"/>
                  </a:cubicBezTo>
                  <a:cubicBezTo>
                    <a:pt x="171" y="182"/>
                    <a:pt x="171" y="182"/>
                    <a:pt x="170" y="181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163" y="176"/>
                    <a:pt x="158" y="173"/>
                    <a:pt x="153" y="170"/>
                  </a:cubicBezTo>
                  <a:cubicBezTo>
                    <a:pt x="148" y="168"/>
                    <a:pt x="142" y="166"/>
                    <a:pt x="135" y="163"/>
                  </a:cubicBezTo>
                  <a:cubicBezTo>
                    <a:pt x="125" y="160"/>
                    <a:pt x="124" y="158"/>
                    <a:pt x="124" y="156"/>
                  </a:cubicBezTo>
                  <a:cubicBezTo>
                    <a:pt x="124" y="156"/>
                    <a:pt x="125" y="156"/>
                    <a:pt x="125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5" y="154"/>
                    <a:pt x="125" y="154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6"/>
                    <a:pt x="120" y="156"/>
                    <a:pt x="119" y="155"/>
                  </a:cubicBezTo>
                  <a:cubicBezTo>
                    <a:pt x="118" y="155"/>
                    <a:pt x="118" y="155"/>
                    <a:pt x="118" y="155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18" y="153"/>
                    <a:pt x="116" y="152"/>
                    <a:pt x="114" y="152"/>
                  </a:cubicBezTo>
                  <a:cubicBezTo>
                    <a:pt x="112" y="151"/>
                    <a:pt x="110" y="151"/>
                    <a:pt x="109" y="15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10" y="149"/>
                    <a:pt x="112" y="150"/>
                    <a:pt x="115" y="150"/>
                  </a:cubicBezTo>
                  <a:cubicBezTo>
                    <a:pt x="117" y="151"/>
                    <a:pt x="119" y="152"/>
                    <a:pt x="120" y="154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20" y="153"/>
                    <a:pt x="120" y="153"/>
                    <a:pt x="120" y="152"/>
                  </a:cubicBezTo>
                  <a:cubicBezTo>
                    <a:pt x="121" y="151"/>
                    <a:pt x="121" y="151"/>
                    <a:pt x="122" y="151"/>
                  </a:cubicBezTo>
                  <a:cubicBezTo>
                    <a:pt x="127" y="153"/>
                    <a:pt x="127" y="154"/>
                    <a:pt x="127" y="155"/>
                  </a:cubicBezTo>
                  <a:cubicBezTo>
                    <a:pt x="127" y="155"/>
                    <a:pt x="126" y="156"/>
                    <a:pt x="126" y="156"/>
                  </a:cubicBezTo>
                  <a:cubicBezTo>
                    <a:pt x="126" y="157"/>
                    <a:pt x="126" y="157"/>
                    <a:pt x="126" y="157"/>
                  </a:cubicBezTo>
                  <a:cubicBezTo>
                    <a:pt x="125" y="158"/>
                    <a:pt x="127" y="159"/>
                    <a:pt x="136" y="162"/>
                  </a:cubicBezTo>
                  <a:cubicBezTo>
                    <a:pt x="143" y="164"/>
                    <a:pt x="148" y="166"/>
                    <a:pt x="154" y="169"/>
                  </a:cubicBezTo>
                  <a:cubicBezTo>
                    <a:pt x="159" y="172"/>
                    <a:pt x="164" y="175"/>
                    <a:pt x="170" y="179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2" y="181"/>
                    <a:pt x="172" y="181"/>
                    <a:pt x="173" y="181"/>
                  </a:cubicBezTo>
                  <a:cubicBezTo>
                    <a:pt x="173" y="181"/>
                    <a:pt x="173" y="181"/>
                    <a:pt x="173" y="181"/>
                  </a:cubicBezTo>
                  <a:lnTo>
                    <a:pt x="173" y="183"/>
                  </a:lnTo>
                  <a:close/>
                  <a:moveTo>
                    <a:pt x="103" y="145"/>
                  </a:moveTo>
                  <a:cubicBezTo>
                    <a:pt x="102" y="144"/>
                    <a:pt x="102" y="144"/>
                    <a:pt x="102" y="144"/>
                  </a:cubicBezTo>
                  <a:cubicBezTo>
                    <a:pt x="100" y="143"/>
                    <a:pt x="96" y="140"/>
                    <a:pt x="91" y="138"/>
                  </a:cubicBezTo>
                  <a:cubicBezTo>
                    <a:pt x="85" y="135"/>
                    <a:pt x="78" y="131"/>
                    <a:pt x="75" y="130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5" y="127"/>
                    <a:pt x="75" y="125"/>
                    <a:pt x="74" y="124"/>
                  </a:cubicBezTo>
                  <a:cubicBezTo>
                    <a:pt x="73" y="123"/>
                    <a:pt x="71" y="122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7" y="118"/>
                    <a:pt x="68" y="118"/>
                    <a:pt x="68" y="118"/>
                  </a:cubicBezTo>
                  <a:cubicBezTo>
                    <a:pt x="72" y="121"/>
                    <a:pt x="74" y="122"/>
                    <a:pt x="75" y="123"/>
                  </a:cubicBezTo>
                  <a:cubicBezTo>
                    <a:pt x="76" y="125"/>
                    <a:pt x="76" y="126"/>
                    <a:pt x="76" y="129"/>
                  </a:cubicBezTo>
                  <a:cubicBezTo>
                    <a:pt x="79" y="130"/>
                    <a:pt x="86" y="133"/>
                    <a:pt x="92" y="136"/>
                  </a:cubicBezTo>
                  <a:cubicBezTo>
                    <a:pt x="97" y="139"/>
                    <a:pt x="101" y="141"/>
                    <a:pt x="103" y="143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4" y="144"/>
                    <a:pt x="104" y="144"/>
                    <a:pt x="104" y="144"/>
                  </a:cubicBezTo>
                  <a:lnTo>
                    <a:pt x="103" y="145"/>
                  </a:lnTo>
                  <a:close/>
                  <a:moveTo>
                    <a:pt x="56" y="135"/>
                  </a:moveTo>
                  <a:cubicBezTo>
                    <a:pt x="65" y="138"/>
                    <a:pt x="70" y="141"/>
                    <a:pt x="75" y="145"/>
                  </a:cubicBezTo>
                  <a:cubicBezTo>
                    <a:pt x="80" y="148"/>
                    <a:pt x="85" y="151"/>
                    <a:pt x="93" y="153"/>
                  </a:cubicBezTo>
                  <a:cubicBezTo>
                    <a:pt x="96" y="154"/>
                    <a:pt x="97" y="155"/>
                    <a:pt x="98" y="157"/>
                  </a:cubicBezTo>
                  <a:cubicBezTo>
                    <a:pt x="99" y="157"/>
                    <a:pt x="99" y="158"/>
                    <a:pt x="100" y="158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59"/>
                    <a:pt x="98" y="158"/>
                    <a:pt x="97" y="158"/>
                  </a:cubicBezTo>
                  <a:cubicBezTo>
                    <a:pt x="96" y="157"/>
                    <a:pt x="95" y="155"/>
                    <a:pt x="93" y="155"/>
                  </a:cubicBezTo>
                  <a:cubicBezTo>
                    <a:pt x="85" y="152"/>
                    <a:pt x="80" y="149"/>
                    <a:pt x="75" y="146"/>
                  </a:cubicBezTo>
                  <a:cubicBezTo>
                    <a:pt x="69" y="143"/>
                    <a:pt x="64" y="139"/>
                    <a:pt x="56" y="137"/>
                  </a:cubicBezTo>
                  <a:lnTo>
                    <a:pt x="56" y="135"/>
                  </a:lnTo>
                  <a:close/>
                  <a:moveTo>
                    <a:pt x="110" y="163"/>
                  </a:moveTo>
                  <a:cubicBezTo>
                    <a:pt x="110" y="163"/>
                    <a:pt x="112" y="164"/>
                    <a:pt x="116" y="166"/>
                  </a:cubicBezTo>
                  <a:cubicBezTo>
                    <a:pt x="124" y="171"/>
                    <a:pt x="139" y="181"/>
                    <a:pt x="145" y="185"/>
                  </a:cubicBezTo>
                  <a:cubicBezTo>
                    <a:pt x="145" y="185"/>
                    <a:pt x="146" y="185"/>
                    <a:pt x="146" y="185"/>
                  </a:cubicBezTo>
                  <a:cubicBezTo>
                    <a:pt x="147" y="185"/>
                    <a:pt x="148" y="185"/>
                    <a:pt x="148" y="186"/>
                  </a:cubicBezTo>
                  <a:cubicBezTo>
                    <a:pt x="148" y="185"/>
                    <a:pt x="149" y="184"/>
                    <a:pt x="150" y="184"/>
                  </a:cubicBezTo>
                  <a:cubicBezTo>
                    <a:pt x="151" y="183"/>
                    <a:pt x="152" y="184"/>
                    <a:pt x="153" y="184"/>
                  </a:cubicBezTo>
                  <a:cubicBezTo>
                    <a:pt x="154" y="185"/>
                    <a:pt x="155" y="185"/>
                    <a:pt x="156" y="186"/>
                  </a:cubicBezTo>
                  <a:cubicBezTo>
                    <a:pt x="157" y="188"/>
                    <a:pt x="158" y="189"/>
                    <a:pt x="159" y="191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8" y="191"/>
                    <a:pt x="158" y="191"/>
                    <a:pt x="158" y="191"/>
                  </a:cubicBezTo>
                  <a:cubicBezTo>
                    <a:pt x="158" y="192"/>
                    <a:pt x="158" y="193"/>
                    <a:pt x="158" y="194"/>
                  </a:cubicBezTo>
                  <a:cubicBezTo>
                    <a:pt x="160" y="195"/>
                    <a:pt x="164" y="197"/>
                    <a:pt x="169" y="200"/>
                  </a:cubicBezTo>
                  <a:cubicBezTo>
                    <a:pt x="174" y="202"/>
                    <a:pt x="181" y="206"/>
                    <a:pt x="189" y="210"/>
                  </a:cubicBezTo>
                  <a:cubicBezTo>
                    <a:pt x="190" y="212"/>
                    <a:pt x="191" y="212"/>
                    <a:pt x="193" y="213"/>
                  </a:cubicBezTo>
                  <a:cubicBezTo>
                    <a:pt x="194" y="213"/>
                    <a:pt x="195" y="213"/>
                    <a:pt x="197" y="214"/>
                  </a:cubicBezTo>
                  <a:cubicBezTo>
                    <a:pt x="196" y="215"/>
                    <a:pt x="196" y="215"/>
                    <a:pt x="196" y="215"/>
                  </a:cubicBezTo>
                  <a:cubicBezTo>
                    <a:pt x="194" y="215"/>
                    <a:pt x="193" y="215"/>
                    <a:pt x="192" y="214"/>
                  </a:cubicBezTo>
                  <a:cubicBezTo>
                    <a:pt x="191" y="214"/>
                    <a:pt x="190" y="213"/>
                    <a:pt x="188" y="212"/>
                  </a:cubicBezTo>
                  <a:cubicBezTo>
                    <a:pt x="180" y="207"/>
                    <a:pt x="174" y="204"/>
                    <a:pt x="168" y="201"/>
                  </a:cubicBezTo>
                  <a:cubicBezTo>
                    <a:pt x="163" y="198"/>
                    <a:pt x="159" y="196"/>
                    <a:pt x="157" y="195"/>
                  </a:cubicBezTo>
                  <a:cubicBezTo>
                    <a:pt x="156" y="193"/>
                    <a:pt x="156" y="192"/>
                    <a:pt x="157" y="190"/>
                  </a:cubicBezTo>
                  <a:cubicBezTo>
                    <a:pt x="157" y="190"/>
                    <a:pt x="156" y="188"/>
                    <a:pt x="155" y="187"/>
                  </a:cubicBezTo>
                  <a:cubicBezTo>
                    <a:pt x="154" y="187"/>
                    <a:pt x="153" y="186"/>
                    <a:pt x="153" y="185"/>
                  </a:cubicBezTo>
                  <a:cubicBezTo>
                    <a:pt x="152" y="185"/>
                    <a:pt x="151" y="185"/>
                    <a:pt x="150" y="185"/>
                  </a:cubicBezTo>
                  <a:cubicBezTo>
                    <a:pt x="150" y="186"/>
                    <a:pt x="149" y="186"/>
                    <a:pt x="149" y="187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87"/>
                    <a:pt x="146" y="187"/>
                  </a:cubicBezTo>
                  <a:cubicBezTo>
                    <a:pt x="145" y="187"/>
                    <a:pt x="145" y="186"/>
                    <a:pt x="144" y="186"/>
                  </a:cubicBezTo>
                  <a:cubicBezTo>
                    <a:pt x="139" y="182"/>
                    <a:pt x="123" y="173"/>
                    <a:pt x="115" y="167"/>
                  </a:cubicBezTo>
                  <a:cubicBezTo>
                    <a:pt x="111" y="165"/>
                    <a:pt x="109" y="164"/>
                    <a:pt x="109" y="164"/>
                  </a:cubicBezTo>
                  <a:lnTo>
                    <a:pt x="110" y="163"/>
                  </a:lnTo>
                  <a:close/>
                  <a:moveTo>
                    <a:pt x="208" y="220"/>
                  </a:moveTo>
                  <a:cubicBezTo>
                    <a:pt x="211" y="221"/>
                    <a:pt x="211" y="221"/>
                    <a:pt x="211" y="221"/>
                  </a:cubicBezTo>
                  <a:cubicBezTo>
                    <a:pt x="221" y="224"/>
                    <a:pt x="231" y="230"/>
                    <a:pt x="237" y="233"/>
                  </a:cubicBezTo>
                  <a:cubicBezTo>
                    <a:pt x="239" y="234"/>
                    <a:pt x="240" y="235"/>
                    <a:pt x="241" y="235"/>
                  </a:cubicBezTo>
                  <a:cubicBezTo>
                    <a:pt x="241" y="235"/>
                    <a:pt x="241" y="235"/>
                    <a:pt x="241" y="235"/>
                  </a:cubicBezTo>
                  <a:cubicBezTo>
                    <a:pt x="241" y="235"/>
                    <a:pt x="241" y="235"/>
                    <a:pt x="241" y="235"/>
                  </a:cubicBezTo>
                  <a:cubicBezTo>
                    <a:pt x="244" y="236"/>
                    <a:pt x="245" y="237"/>
                    <a:pt x="246" y="238"/>
                  </a:cubicBezTo>
                  <a:cubicBezTo>
                    <a:pt x="247" y="239"/>
                    <a:pt x="248" y="239"/>
                    <a:pt x="248" y="239"/>
                  </a:cubicBezTo>
                  <a:cubicBezTo>
                    <a:pt x="249" y="240"/>
                    <a:pt x="249" y="240"/>
                    <a:pt x="250" y="240"/>
                  </a:cubicBezTo>
                  <a:cubicBezTo>
                    <a:pt x="252" y="242"/>
                    <a:pt x="252" y="242"/>
                    <a:pt x="252" y="242"/>
                  </a:cubicBezTo>
                  <a:cubicBezTo>
                    <a:pt x="254" y="242"/>
                    <a:pt x="254" y="242"/>
                    <a:pt x="255" y="243"/>
                  </a:cubicBezTo>
                  <a:cubicBezTo>
                    <a:pt x="257" y="244"/>
                    <a:pt x="259" y="246"/>
                    <a:pt x="269" y="247"/>
                  </a:cubicBezTo>
                  <a:cubicBezTo>
                    <a:pt x="272" y="247"/>
                    <a:pt x="274" y="249"/>
                    <a:pt x="277" y="251"/>
                  </a:cubicBezTo>
                  <a:cubicBezTo>
                    <a:pt x="280" y="254"/>
                    <a:pt x="285" y="258"/>
                    <a:pt x="296" y="261"/>
                  </a:cubicBezTo>
                  <a:cubicBezTo>
                    <a:pt x="297" y="261"/>
                    <a:pt x="297" y="261"/>
                    <a:pt x="297" y="262"/>
                  </a:cubicBezTo>
                  <a:cubicBezTo>
                    <a:pt x="297" y="262"/>
                    <a:pt x="297" y="262"/>
                    <a:pt x="298" y="262"/>
                  </a:cubicBezTo>
                  <a:cubicBezTo>
                    <a:pt x="297" y="263"/>
                    <a:pt x="297" y="263"/>
                    <a:pt x="297" y="263"/>
                  </a:cubicBezTo>
                  <a:cubicBezTo>
                    <a:pt x="296" y="263"/>
                    <a:pt x="296" y="262"/>
                    <a:pt x="296" y="262"/>
                  </a:cubicBezTo>
                  <a:cubicBezTo>
                    <a:pt x="296" y="262"/>
                    <a:pt x="296" y="262"/>
                    <a:pt x="296" y="262"/>
                  </a:cubicBezTo>
                  <a:cubicBezTo>
                    <a:pt x="296" y="262"/>
                    <a:pt x="296" y="262"/>
                    <a:pt x="295" y="262"/>
                  </a:cubicBezTo>
                  <a:cubicBezTo>
                    <a:pt x="284" y="259"/>
                    <a:pt x="279" y="255"/>
                    <a:pt x="276" y="252"/>
                  </a:cubicBezTo>
                  <a:cubicBezTo>
                    <a:pt x="273" y="250"/>
                    <a:pt x="272" y="249"/>
                    <a:pt x="269" y="249"/>
                  </a:cubicBezTo>
                  <a:cubicBezTo>
                    <a:pt x="259" y="247"/>
                    <a:pt x="256" y="245"/>
                    <a:pt x="254" y="244"/>
                  </a:cubicBezTo>
                  <a:cubicBezTo>
                    <a:pt x="253" y="244"/>
                    <a:pt x="253" y="243"/>
                    <a:pt x="252" y="243"/>
                  </a:cubicBezTo>
                  <a:cubicBezTo>
                    <a:pt x="252" y="243"/>
                    <a:pt x="252" y="243"/>
                    <a:pt x="252" y="243"/>
                  </a:cubicBezTo>
                  <a:cubicBezTo>
                    <a:pt x="252" y="243"/>
                    <a:pt x="252" y="243"/>
                    <a:pt x="252" y="243"/>
                  </a:cubicBezTo>
                  <a:cubicBezTo>
                    <a:pt x="249" y="242"/>
                    <a:pt x="249" y="242"/>
                    <a:pt x="249" y="242"/>
                  </a:cubicBezTo>
                  <a:cubicBezTo>
                    <a:pt x="248" y="241"/>
                    <a:pt x="248" y="241"/>
                    <a:pt x="247" y="241"/>
                  </a:cubicBezTo>
                  <a:cubicBezTo>
                    <a:pt x="247" y="240"/>
                    <a:pt x="246" y="240"/>
                    <a:pt x="245" y="239"/>
                  </a:cubicBezTo>
                  <a:cubicBezTo>
                    <a:pt x="244" y="239"/>
                    <a:pt x="242" y="238"/>
                    <a:pt x="240" y="236"/>
                  </a:cubicBezTo>
                  <a:cubicBezTo>
                    <a:pt x="239" y="236"/>
                    <a:pt x="238" y="235"/>
                    <a:pt x="236" y="234"/>
                  </a:cubicBezTo>
                  <a:cubicBezTo>
                    <a:pt x="230" y="231"/>
                    <a:pt x="220" y="225"/>
                    <a:pt x="211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08" y="222"/>
                    <a:pt x="208" y="222"/>
                    <a:pt x="208" y="222"/>
                  </a:cubicBezTo>
                  <a:lnTo>
                    <a:pt x="208" y="220"/>
                  </a:lnTo>
                  <a:close/>
                  <a:moveTo>
                    <a:pt x="291" y="277"/>
                  </a:moveTo>
                  <a:cubicBezTo>
                    <a:pt x="289" y="277"/>
                    <a:pt x="285" y="275"/>
                    <a:pt x="280" y="272"/>
                  </a:cubicBezTo>
                  <a:cubicBezTo>
                    <a:pt x="264" y="265"/>
                    <a:pt x="240" y="253"/>
                    <a:pt x="239" y="255"/>
                  </a:cubicBezTo>
                  <a:cubicBezTo>
                    <a:pt x="238" y="255"/>
                    <a:pt x="238" y="255"/>
                    <a:pt x="238" y="255"/>
                  </a:cubicBezTo>
                  <a:cubicBezTo>
                    <a:pt x="238" y="255"/>
                    <a:pt x="238" y="255"/>
                    <a:pt x="238" y="255"/>
                  </a:cubicBezTo>
                  <a:cubicBezTo>
                    <a:pt x="235" y="255"/>
                    <a:pt x="234" y="253"/>
                    <a:pt x="234" y="252"/>
                  </a:cubicBezTo>
                  <a:cubicBezTo>
                    <a:pt x="234" y="251"/>
                    <a:pt x="235" y="250"/>
                    <a:pt x="235" y="249"/>
                  </a:cubicBezTo>
                  <a:cubicBezTo>
                    <a:pt x="235" y="249"/>
                    <a:pt x="235" y="249"/>
                    <a:pt x="235" y="249"/>
                  </a:cubicBezTo>
                  <a:cubicBezTo>
                    <a:pt x="235" y="249"/>
                    <a:pt x="234" y="249"/>
                    <a:pt x="234" y="249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4" y="247"/>
                    <a:pt x="234" y="247"/>
                    <a:pt x="234" y="247"/>
                  </a:cubicBezTo>
                  <a:cubicBezTo>
                    <a:pt x="234" y="247"/>
                    <a:pt x="234" y="247"/>
                    <a:pt x="234" y="247"/>
                  </a:cubicBezTo>
                  <a:cubicBezTo>
                    <a:pt x="235" y="247"/>
                    <a:pt x="236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9"/>
                    <a:pt x="237" y="249"/>
                    <a:pt x="237" y="250"/>
                  </a:cubicBezTo>
                  <a:cubicBezTo>
                    <a:pt x="236" y="250"/>
                    <a:pt x="236" y="251"/>
                    <a:pt x="236" y="252"/>
                  </a:cubicBezTo>
                  <a:cubicBezTo>
                    <a:pt x="236" y="253"/>
                    <a:pt x="236" y="254"/>
                    <a:pt x="238" y="254"/>
                  </a:cubicBezTo>
                  <a:cubicBezTo>
                    <a:pt x="242" y="252"/>
                    <a:pt x="265" y="264"/>
                    <a:pt x="280" y="271"/>
                  </a:cubicBezTo>
                  <a:cubicBezTo>
                    <a:pt x="286" y="273"/>
                    <a:pt x="290" y="275"/>
                    <a:pt x="292" y="276"/>
                  </a:cubicBezTo>
                  <a:lnTo>
                    <a:pt x="291" y="277"/>
                  </a:lnTo>
                  <a:close/>
                  <a:moveTo>
                    <a:pt x="226" y="247"/>
                  </a:moveTo>
                  <a:cubicBezTo>
                    <a:pt x="222" y="243"/>
                    <a:pt x="207" y="235"/>
                    <a:pt x="191" y="227"/>
                  </a:cubicBezTo>
                  <a:cubicBezTo>
                    <a:pt x="173" y="218"/>
                    <a:pt x="154" y="210"/>
                    <a:pt x="149" y="209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155" y="209"/>
                    <a:pt x="174" y="217"/>
                    <a:pt x="192" y="226"/>
                  </a:cubicBezTo>
                  <a:cubicBezTo>
                    <a:pt x="208" y="234"/>
                    <a:pt x="223" y="242"/>
                    <a:pt x="227" y="246"/>
                  </a:cubicBezTo>
                  <a:lnTo>
                    <a:pt x="226" y="247"/>
                  </a:lnTo>
                  <a:close/>
                  <a:moveTo>
                    <a:pt x="139" y="203"/>
                  </a:moveTo>
                  <a:cubicBezTo>
                    <a:pt x="137" y="202"/>
                    <a:pt x="137" y="202"/>
                    <a:pt x="137" y="202"/>
                  </a:cubicBezTo>
                  <a:cubicBezTo>
                    <a:pt x="136" y="201"/>
                    <a:pt x="130" y="198"/>
                    <a:pt x="124" y="195"/>
                  </a:cubicBezTo>
                  <a:cubicBezTo>
                    <a:pt x="116" y="191"/>
                    <a:pt x="108" y="187"/>
                    <a:pt x="108" y="187"/>
                  </a:cubicBezTo>
                  <a:cubicBezTo>
                    <a:pt x="109" y="186"/>
                    <a:pt x="109" y="186"/>
                    <a:pt x="109" y="186"/>
                  </a:cubicBezTo>
                  <a:cubicBezTo>
                    <a:pt x="109" y="186"/>
                    <a:pt x="117" y="190"/>
                    <a:pt x="124" y="194"/>
                  </a:cubicBezTo>
                  <a:cubicBezTo>
                    <a:pt x="131" y="197"/>
                    <a:pt x="137" y="200"/>
                    <a:pt x="138" y="200"/>
                  </a:cubicBezTo>
                  <a:cubicBezTo>
                    <a:pt x="140" y="202"/>
                    <a:pt x="140" y="202"/>
                    <a:pt x="140" y="202"/>
                  </a:cubicBezTo>
                  <a:lnTo>
                    <a:pt x="139" y="203"/>
                  </a:lnTo>
                  <a:close/>
                  <a:moveTo>
                    <a:pt x="97" y="182"/>
                  </a:moveTo>
                  <a:cubicBezTo>
                    <a:pt x="90" y="177"/>
                    <a:pt x="85" y="175"/>
                    <a:pt x="79" y="173"/>
                  </a:cubicBezTo>
                  <a:cubicBezTo>
                    <a:pt x="76" y="171"/>
                    <a:pt x="72" y="170"/>
                    <a:pt x="68" y="168"/>
                  </a:cubicBezTo>
                  <a:cubicBezTo>
                    <a:pt x="68" y="167"/>
                    <a:pt x="67" y="167"/>
                    <a:pt x="66" y="167"/>
                  </a:cubicBezTo>
                  <a:cubicBezTo>
                    <a:pt x="60" y="164"/>
                    <a:pt x="46" y="156"/>
                    <a:pt x="45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7" y="155"/>
                    <a:pt x="61" y="162"/>
                    <a:pt x="67" y="165"/>
                  </a:cubicBezTo>
                  <a:cubicBezTo>
                    <a:pt x="68" y="166"/>
                    <a:pt x="68" y="166"/>
                    <a:pt x="69" y="166"/>
                  </a:cubicBezTo>
                  <a:cubicBezTo>
                    <a:pt x="73" y="169"/>
                    <a:pt x="77" y="170"/>
                    <a:pt x="80" y="171"/>
                  </a:cubicBezTo>
                  <a:cubicBezTo>
                    <a:pt x="86" y="173"/>
                    <a:pt x="91" y="175"/>
                    <a:pt x="98" y="181"/>
                  </a:cubicBezTo>
                  <a:lnTo>
                    <a:pt x="97" y="182"/>
                  </a:lnTo>
                  <a:close/>
                  <a:moveTo>
                    <a:pt x="35" y="164"/>
                  </a:moveTo>
                  <a:cubicBezTo>
                    <a:pt x="39" y="166"/>
                    <a:pt x="44" y="169"/>
                    <a:pt x="49" y="171"/>
                  </a:cubicBezTo>
                  <a:cubicBezTo>
                    <a:pt x="54" y="173"/>
                    <a:pt x="59" y="175"/>
                    <a:pt x="63" y="177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58" y="177"/>
                    <a:pt x="53" y="175"/>
                    <a:pt x="48" y="173"/>
                  </a:cubicBezTo>
                  <a:cubicBezTo>
                    <a:pt x="43" y="170"/>
                    <a:pt x="38" y="167"/>
                    <a:pt x="34" y="165"/>
                  </a:cubicBezTo>
                  <a:lnTo>
                    <a:pt x="35" y="164"/>
                  </a:lnTo>
                  <a:close/>
                  <a:moveTo>
                    <a:pt x="73" y="182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5" y="182"/>
                    <a:pt x="77" y="183"/>
                    <a:pt x="78" y="184"/>
                  </a:cubicBezTo>
                  <a:cubicBezTo>
                    <a:pt x="84" y="187"/>
                    <a:pt x="96" y="195"/>
                    <a:pt x="102" y="197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5" y="197"/>
                    <a:pt x="108" y="198"/>
                    <a:pt x="109" y="200"/>
                  </a:cubicBezTo>
                  <a:cubicBezTo>
                    <a:pt x="110" y="200"/>
                    <a:pt x="111" y="202"/>
                    <a:pt x="110" y="203"/>
                  </a:cubicBezTo>
                  <a:cubicBezTo>
                    <a:pt x="110" y="203"/>
                    <a:pt x="111" y="204"/>
                    <a:pt x="112" y="204"/>
                  </a:cubicBezTo>
                  <a:cubicBezTo>
                    <a:pt x="115" y="205"/>
                    <a:pt x="119" y="206"/>
                    <a:pt x="120" y="206"/>
                  </a:cubicBezTo>
                  <a:cubicBezTo>
                    <a:pt x="120" y="207"/>
                    <a:pt x="120" y="207"/>
                    <a:pt x="120" y="207"/>
                  </a:cubicBezTo>
                  <a:cubicBezTo>
                    <a:pt x="120" y="206"/>
                    <a:pt x="120" y="206"/>
                    <a:pt x="120" y="206"/>
                  </a:cubicBezTo>
                  <a:cubicBezTo>
                    <a:pt x="122" y="207"/>
                    <a:pt x="123" y="208"/>
                    <a:pt x="123" y="209"/>
                  </a:cubicBezTo>
                  <a:cubicBezTo>
                    <a:pt x="124" y="209"/>
                    <a:pt x="124" y="209"/>
                    <a:pt x="124" y="209"/>
                  </a:cubicBezTo>
                  <a:cubicBezTo>
                    <a:pt x="124" y="210"/>
                    <a:pt x="125" y="210"/>
                    <a:pt x="125" y="210"/>
                  </a:cubicBezTo>
                  <a:cubicBezTo>
                    <a:pt x="126" y="211"/>
                    <a:pt x="126" y="211"/>
                    <a:pt x="126" y="211"/>
                  </a:cubicBezTo>
                  <a:cubicBezTo>
                    <a:pt x="127" y="211"/>
                    <a:pt x="127" y="211"/>
                    <a:pt x="128" y="211"/>
                  </a:cubicBezTo>
                  <a:cubicBezTo>
                    <a:pt x="129" y="211"/>
                    <a:pt x="130" y="212"/>
                    <a:pt x="131" y="212"/>
                  </a:cubicBezTo>
                  <a:cubicBezTo>
                    <a:pt x="131" y="213"/>
                    <a:pt x="132" y="213"/>
                    <a:pt x="133" y="214"/>
                  </a:cubicBezTo>
                  <a:cubicBezTo>
                    <a:pt x="133" y="214"/>
                    <a:pt x="133" y="215"/>
                    <a:pt x="133" y="216"/>
                  </a:cubicBezTo>
                  <a:cubicBezTo>
                    <a:pt x="132" y="221"/>
                    <a:pt x="143" y="226"/>
                    <a:pt x="156" y="231"/>
                  </a:cubicBezTo>
                  <a:cubicBezTo>
                    <a:pt x="167" y="236"/>
                    <a:pt x="178" y="240"/>
                    <a:pt x="184" y="246"/>
                  </a:cubicBezTo>
                  <a:cubicBezTo>
                    <a:pt x="182" y="247"/>
                    <a:pt x="182" y="247"/>
                    <a:pt x="182" y="247"/>
                  </a:cubicBezTo>
                  <a:cubicBezTo>
                    <a:pt x="177" y="242"/>
                    <a:pt x="166" y="237"/>
                    <a:pt x="155" y="233"/>
                  </a:cubicBezTo>
                  <a:cubicBezTo>
                    <a:pt x="142" y="227"/>
                    <a:pt x="130" y="222"/>
                    <a:pt x="131" y="215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31" y="214"/>
                    <a:pt x="131" y="214"/>
                    <a:pt x="130" y="214"/>
                  </a:cubicBezTo>
                  <a:cubicBezTo>
                    <a:pt x="129" y="213"/>
                    <a:pt x="128" y="213"/>
                    <a:pt x="128" y="213"/>
                  </a:cubicBezTo>
                  <a:cubicBezTo>
                    <a:pt x="127" y="212"/>
                    <a:pt x="126" y="212"/>
                    <a:pt x="126" y="212"/>
                  </a:cubicBezTo>
                  <a:cubicBezTo>
                    <a:pt x="126" y="213"/>
                    <a:pt x="126" y="213"/>
                    <a:pt x="126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4" y="211"/>
                    <a:pt x="123" y="211"/>
                    <a:pt x="123" y="211"/>
                  </a:cubicBezTo>
                  <a:cubicBezTo>
                    <a:pt x="122" y="210"/>
                    <a:pt x="122" y="210"/>
                    <a:pt x="122" y="210"/>
                  </a:cubicBezTo>
                  <a:cubicBezTo>
                    <a:pt x="122" y="209"/>
                    <a:pt x="121" y="209"/>
                    <a:pt x="120" y="207"/>
                  </a:cubicBezTo>
                  <a:cubicBezTo>
                    <a:pt x="118" y="207"/>
                    <a:pt x="115" y="206"/>
                    <a:pt x="112" y="205"/>
                  </a:cubicBezTo>
                  <a:cubicBezTo>
                    <a:pt x="110" y="205"/>
                    <a:pt x="108" y="204"/>
                    <a:pt x="108" y="203"/>
                  </a:cubicBezTo>
                  <a:cubicBezTo>
                    <a:pt x="108" y="203"/>
                    <a:pt x="108" y="203"/>
                    <a:pt x="108" y="203"/>
                  </a:cubicBezTo>
                  <a:cubicBezTo>
                    <a:pt x="108" y="202"/>
                    <a:pt x="108" y="202"/>
                    <a:pt x="108" y="202"/>
                  </a:cubicBezTo>
                  <a:cubicBezTo>
                    <a:pt x="109" y="202"/>
                    <a:pt x="109" y="201"/>
                    <a:pt x="108" y="201"/>
                  </a:cubicBezTo>
                  <a:cubicBezTo>
                    <a:pt x="107" y="200"/>
                    <a:pt x="104" y="199"/>
                    <a:pt x="103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95" y="196"/>
                    <a:pt x="83" y="189"/>
                    <a:pt x="78" y="185"/>
                  </a:cubicBezTo>
                  <a:cubicBezTo>
                    <a:pt x="76" y="184"/>
                    <a:pt x="75" y="183"/>
                    <a:pt x="75" y="183"/>
                  </a:cubicBezTo>
                  <a:cubicBezTo>
                    <a:pt x="73" y="184"/>
                    <a:pt x="73" y="184"/>
                    <a:pt x="73" y="184"/>
                  </a:cubicBezTo>
                  <a:lnTo>
                    <a:pt x="73" y="182"/>
                  </a:lnTo>
                  <a:close/>
                  <a:moveTo>
                    <a:pt x="194" y="250"/>
                  </a:moveTo>
                  <a:cubicBezTo>
                    <a:pt x="207" y="253"/>
                    <a:pt x="219" y="261"/>
                    <a:pt x="231" y="269"/>
                  </a:cubicBezTo>
                  <a:cubicBezTo>
                    <a:pt x="235" y="271"/>
                    <a:pt x="239" y="274"/>
                    <a:pt x="242" y="276"/>
                  </a:cubicBezTo>
                  <a:cubicBezTo>
                    <a:pt x="242" y="277"/>
                    <a:pt x="242" y="277"/>
                    <a:pt x="242" y="277"/>
                  </a:cubicBezTo>
                  <a:cubicBezTo>
                    <a:pt x="238" y="275"/>
                    <a:pt x="234" y="272"/>
                    <a:pt x="230" y="270"/>
                  </a:cubicBezTo>
                  <a:cubicBezTo>
                    <a:pt x="218" y="263"/>
                    <a:pt x="206" y="255"/>
                    <a:pt x="194" y="251"/>
                  </a:cubicBezTo>
                  <a:lnTo>
                    <a:pt x="194" y="250"/>
                  </a:lnTo>
                  <a:close/>
                  <a:moveTo>
                    <a:pt x="252" y="280"/>
                  </a:moveTo>
                  <a:cubicBezTo>
                    <a:pt x="258" y="280"/>
                    <a:pt x="261" y="282"/>
                    <a:pt x="265" y="285"/>
                  </a:cubicBezTo>
                  <a:cubicBezTo>
                    <a:pt x="268" y="288"/>
                    <a:pt x="272" y="292"/>
                    <a:pt x="282" y="295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72" y="293"/>
                    <a:pt x="267" y="289"/>
                    <a:pt x="264" y="286"/>
                  </a:cubicBezTo>
                  <a:cubicBezTo>
                    <a:pt x="260" y="284"/>
                    <a:pt x="258" y="281"/>
                    <a:pt x="252" y="281"/>
                  </a:cubicBezTo>
                  <a:lnTo>
                    <a:pt x="252" y="280"/>
                  </a:lnTo>
                  <a:close/>
                  <a:moveTo>
                    <a:pt x="273" y="311"/>
                  </a:moveTo>
                  <a:cubicBezTo>
                    <a:pt x="271" y="309"/>
                    <a:pt x="271" y="309"/>
                    <a:pt x="271" y="309"/>
                  </a:cubicBezTo>
                  <a:cubicBezTo>
                    <a:pt x="263" y="303"/>
                    <a:pt x="256" y="300"/>
                    <a:pt x="250" y="296"/>
                  </a:cubicBezTo>
                  <a:cubicBezTo>
                    <a:pt x="246" y="294"/>
                    <a:pt x="241" y="292"/>
                    <a:pt x="237" y="289"/>
                  </a:cubicBezTo>
                  <a:cubicBezTo>
                    <a:pt x="238" y="288"/>
                    <a:pt x="238" y="288"/>
                    <a:pt x="238" y="288"/>
                  </a:cubicBezTo>
                  <a:cubicBezTo>
                    <a:pt x="242" y="291"/>
                    <a:pt x="246" y="293"/>
                    <a:pt x="250" y="295"/>
                  </a:cubicBezTo>
                  <a:cubicBezTo>
                    <a:pt x="257" y="298"/>
                    <a:pt x="264" y="302"/>
                    <a:pt x="272" y="308"/>
                  </a:cubicBezTo>
                  <a:cubicBezTo>
                    <a:pt x="274" y="309"/>
                    <a:pt x="274" y="309"/>
                    <a:pt x="274" y="309"/>
                  </a:cubicBezTo>
                  <a:lnTo>
                    <a:pt x="273" y="311"/>
                  </a:lnTo>
                  <a:close/>
                  <a:moveTo>
                    <a:pt x="215" y="278"/>
                  </a:moveTo>
                  <a:cubicBezTo>
                    <a:pt x="212" y="277"/>
                    <a:pt x="212" y="277"/>
                    <a:pt x="212" y="277"/>
                  </a:cubicBezTo>
                  <a:cubicBezTo>
                    <a:pt x="206" y="274"/>
                    <a:pt x="199" y="272"/>
                    <a:pt x="192" y="269"/>
                  </a:cubicBezTo>
                  <a:cubicBezTo>
                    <a:pt x="175" y="263"/>
                    <a:pt x="156" y="257"/>
                    <a:pt x="150" y="248"/>
                  </a:cubicBezTo>
                  <a:cubicBezTo>
                    <a:pt x="146" y="243"/>
                    <a:pt x="128" y="233"/>
                    <a:pt x="117" y="228"/>
                  </a:cubicBezTo>
                  <a:cubicBezTo>
                    <a:pt x="114" y="226"/>
                    <a:pt x="111" y="225"/>
                    <a:pt x="110" y="224"/>
                  </a:cubicBezTo>
                  <a:cubicBezTo>
                    <a:pt x="110" y="223"/>
                    <a:pt x="110" y="223"/>
                    <a:pt x="110" y="223"/>
                  </a:cubicBezTo>
                  <a:cubicBezTo>
                    <a:pt x="112" y="224"/>
                    <a:pt x="114" y="225"/>
                    <a:pt x="117" y="226"/>
                  </a:cubicBezTo>
                  <a:cubicBezTo>
                    <a:pt x="129" y="232"/>
                    <a:pt x="147" y="242"/>
                    <a:pt x="151" y="247"/>
                  </a:cubicBezTo>
                  <a:cubicBezTo>
                    <a:pt x="157" y="255"/>
                    <a:pt x="176" y="262"/>
                    <a:pt x="192" y="268"/>
                  </a:cubicBezTo>
                  <a:cubicBezTo>
                    <a:pt x="200" y="270"/>
                    <a:pt x="207" y="273"/>
                    <a:pt x="212" y="275"/>
                  </a:cubicBezTo>
                  <a:cubicBezTo>
                    <a:pt x="216" y="277"/>
                    <a:pt x="216" y="277"/>
                    <a:pt x="216" y="277"/>
                  </a:cubicBezTo>
                  <a:lnTo>
                    <a:pt x="215" y="278"/>
                  </a:lnTo>
                  <a:close/>
                  <a:moveTo>
                    <a:pt x="98" y="218"/>
                  </a:moveTo>
                  <a:cubicBezTo>
                    <a:pt x="93" y="215"/>
                    <a:pt x="88" y="213"/>
                    <a:pt x="84" y="212"/>
                  </a:cubicBezTo>
                  <a:cubicBezTo>
                    <a:pt x="77" y="210"/>
                    <a:pt x="70" y="207"/>
                    <a:pt x="60" y="200"/>
                  </a:cubicBezTo>
                  <a:cubicBezTo>
                    <a:pt x="56" y="198"/>
                    <a:pt x="53" y="197"/>
                    <a:pt x="51" y="196"/>
                  </a:cubicBezTo>
                  <a:cubicBezTo>
                    <a:pt x="48" y="195"/>
                    <a:pt x="47" y="194"/>
                    <a:pt x="45" y="194"/>
                  </a:cubicBezTo>
                  <a:cubicBezTo>
                    <a:pt x="43" y="192"/>
                    <a:pt x="41" y="190"/>
                    <a:pt x="37" y="186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3" y="183"/>
                    <a:pt x="32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31" y="180"/>
                    <a:pt x="33" y="181"/>
                  </a:cubicBezTo>
                  <a:cubicBezTo>
                    <a:pt x="34" y="181"/>
                    <a:pt x="35" y="182"/>
                    <a:pt x="35" y="182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42" y="189"/>
                    <a:pt x="44" y="191"/>
                    <a:pt x="46" y="192"/>
                  </a:cubicBezTo>
                  <a:cubicBezTo>
                    <a:pt x="48" y="193"/>
                    <a:pt x="49" y="194"/>
                    <a:pt x="51" y="194"/>
                  </a:cubicBezTo>
                  <a:cubicBezTo>
                    <a:pt x="53" y="195"/>
                    <a:pt x="56" y="196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71" y="206"/>
                    <a:pt x="78" y="208"/>
                    <a:pt x="84" y="210"/>
                  </a:cubicBezTo>
                  <a:cubicBezTo>
                    <a:pt x="89" y="212"/>
                    <a:pt x="93" y="213"/>
                    <a:pt x="99" y="217"/>
                  </a:cubicBezTo>
                  <a:lnTo>
                    <a:pt x="98" y="218"/>
                  </a:lnTo>
                  <a:close/>
                  <a:moveTo>
                    <a:pt x="19" y="193"/>
                  </a:moveTo>
                  <a:cubicBezTo>
                    <a:pt x="21" y="194"/>
                    <a:pt x="21" y="194"/>
                    <a:pt x="21" y="194"/>
                  </a:cubicBezTo>
                  <a:cubicBezTo>
                    <a:pt x="27" y="195"/>
                    <a:pt x="32" y="198"/>
                    <a:pt x="37" y="202"/>
                  </a:cubicBezTo>
                  <a:cubicBezTo>
                    <a:pt x="43" y="206"/>
                    <a:pt x="49" y="210"/>
                    <a:pt x="59" y="213"/>
                  </a:cubicBezTo>
                  <a:cubicBezTo>
                    <a:pt x="58" y="214"/>
                    <a:pt x="58" y="214"/>
                    <a:pt x="58" y="214"/>
                  </a:cubicBezTo>
                  <a:cubicBezTo>
                    <a:pt x="49" y="211"/>
                    <a:pt x="42" y="207"/>
                    <a:pt x="36" y="203"/>
                  </a:cubicBezTo>
                  <a:cubicBezTo>
                    <a:pt x="31" y="200"/>
                    <a:pt x="26" y="197"/>
                    <a:pt x="21" y="195"/>
                  </a:cubicBezTo>
                  <a:cubicBezTo>
                    <a:pt x="18" y="195"/>
                    <a:pt x="18" y="195"/>
                    <a:pt x="18" y="195"/>
                  </a:cubicBezTo>
                  <a:lnTo>
                    <a:pt x="19" y="193"/>
                  </a:lnTo>
                  <a:close/>
                  <a:moveTo>
                    <a:pt x="69" y="221"/>
                  </a:moveTo>
                  <a:cubicBezTo>
                    <a:pt x="72" y="222"/>
                    <a:pt x="96" y="232"/>
                    <a:pt x="113" y="240"/>
                  </a:cubicBezTo>
                  <a:cubicBezTo>
                    <a:pt x="123" y="245"/>
                    <a:pt x="130" y="250"/>
                    <a:pt x="130" y="253"/>
                  </a:cubicBezTo>
                  <a:cubicBezTo>
                    <a:pt x="130" y="256"/>
                    <a:pt x="131" y="257"/>
                    <a:pt x="132" y="257"/>
                  </a:cubicBezTo>
                  <a:cubicBezTo>
                    <a:pt x="133" y="257"/>
                    <a:pt x="134" y="257"/>
                    <a:pt x="135" y="257"/>
                  </a:cubicBezTo>
                  <a:cubicBezTo>
                    <a:pt x="138" y="256"/>
                    <a:pt x="141" y="256"/>
                    <a:pt x="144" y="25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1" y="258"/>
                    <a:pt x="138" y="258"/>
                    <a:pt x="136" y="258"/>
                  </a:cubicBezTo>
                  <a:cubicBezTo>
                    <a:pt x="134" y="259"/>
                    <a:pt x="133" y="259"/>
                    <a:pt x="132" y="259"/>
                  </a:cubicBezTo>
                  <a:cubicBezTo>
                    <a:pt x="129" y="258"/>
                    <a:pt x="128" y="257"/>
                    <a:pt x="129" y="252"/>
                  </a:cubicBezTo>
                  <a:cubicBezTo>
                    <a:pt x="129" y="251"/>
                    <a:pt x="122" y="246"/>
                    <a:pt x="112" y="242"/>
                  </a:cubicBezTo>
                  <a:cubicBezTo>
                    <a:pt x="95" y="233"/>
                    <a:pt x="72" y="224"/>
                    <a:pt x="68" y="223"/>
                  </a:cubicBezTo>
                  <a:lnTo>
                    <a:pt x="69" y="221"/>
                  </a:lnTo>
                  <a:close/>
                  <a:moveTo>
                    <a:pt x="151" y="265"/>
                  </a:moveTo>
                  <a:cubicBezTo>
                    <a:pt x="152" y="265"/>
                    <a:pt x="162" y="269"/>
                    <a:pt x="174" y="275"/>
                  </a:cubicBezTo>
                  <a:cubicBezTo>
                    <a:pt x="188" y="282"/>
                    <a:pt x="205" y="289"/>
                    <a:pt x="211" y="292"/>
                  </a:cubicBezTo>
                  <a:cubicBezTo>
                    <a:pt x="216" y="294"/>
                    <a:pt x="216" y="295"/>
                    <a:pt x="216" y="296"/>
                  </a:cubicBezTo>
                  <a:cubicBezTo>
                    <a:pt x="215" y="298"/>
                    <a:pt x="215" y="299"/>
                    <a:pt x="231" y="303"/>
                  </a:cubicBezTo>
                  <a:cubicBezTo>
                    <a:pt x="243" y="305"/>
                    <a:pt x="248" y="309"/>
                    <a:pt x="254" y="313"/>
                  </a:cubicBezTo>
                  <a:cubicBezTo>
                    <a:pt x="259" y="316"/>
                    <a:pt x="264" y="319"/>
                    <a:pt x="272" y="322"/>
                  </a:cubicBezTo>
                  <a:cubicBezTo>
                    <a:pt x="270" y="321"/>
                    <a:pt x="272" y="324"/>
                    <a:pt x="270" y="323"/>
                  </a:cubicBezTo>
                  <a:cubicBezTo>
                    <a:pt x="264" y="321"/>
                    <a:pt x="257" y="317"/>
                    <a:pt x="253" y="314"/>
                  </a:cubicBezTo>
                  <a:cubicBezTo>
                    <a:pt x="248" y="310"/>
                    <a:pt x="242" y="307"/>
                    <a:pt x="231" y="304"/>
                  </a:cubicBezTo>
                  <a:cubicBezTo>
                    <a:pt x="213" y="300"/>
                    <a:pt x="214" y="298"/>
                    <a:pt x="214" y="296"/>
                  </a:cubicBezTo>
                  <a:cubicBezTo>
                    <a:pt x="214" y="295"/>
                    <a:pt x="214" y="295"/>
                    <a:pt x="211" y="293"/>
                  </a:cubicBezTo>
                  <a:cubicBezTo>
                    <a:pt x="204" y="291"/>
                    <a:pt x="188" y="283"/>
                    <a:pt x="174" y="276"/>
                  </a:cubicBezTo>
                  <a:cubicBezTo>
                    <a:pt x="162" y="271"/>
                    <a:pt x="152" y="266"/>
                    <a:pt x="151" y="266"/>
                  </a:cubicBezTo>
                  <a:lnTo>
                    <a:pt x="151" y="265"/>
                  </a:lnTo>
                  <a:close/>
                  <a:moveTo>
                    <a:pt x="264" y="340"/>
                  </a:moveTo>
                  <a:cubicBezTo>
                    <a:pt x="261" y="339"/>
                    <a:pt x="261" y="339"/>
                    <a:pt x="261" y="339"/>
                  </a:cubicBezTo>
                  <a:cubicBezTo>
                    <a:pt x="256" y="337"/>
                    <a:pt x="249" y="333"/>
                    <a:pt x="241" y="328"/>
                  </a:cubicBezTo>
                  <a:cubicBezTo>
                    <a:pt x="232" y="323"/>
                    <a:pt x="221" y="315"/>
                    <a:pt x="208" y="310"/>
                  </a:cubicBezTo>
                  <a:cubicBezTo>
                    <a:pt x="204" y="309"/>
                    <a:pt x="203" y="308"/>
                    <a:pt x="201" y="308"/>
                  </a:cubicBezTo>
                  <a:cubicBezTo>
                    <a:pt x="200" y="308"/>
                    <a:pt x="199" y="308"/>
                    <a:pt x="198" y="307"/>
                  </a:cubicBezTo>
                  <a:cubicBezTo>
                    <a:pt x="198" y="306"/>
                    <a:pt x="198" y="306"/>
                    <a:pt x="198" y="306"/>
                  </a:cubicBezTo>
                  <a:cubicBezTo>
                    <a:pt x="200" y="306"/>
                    <a:pt x="201" y="306"/>
                    <a:pt x="202" y="307"/>
                  </a:cubicBezTo>
                  <a:cubicBezTo>
                    <a:pt x="203" y="307"/>
                    <a:pt x="205" y="307"/>
                    <a:pt x="209" y="309"/>
                  </a:cubicBezTo>
                  <a:cubicBezTo>
                    <a:pt x="221" y="313"/>
                    <a:pt x="232" y="321"/>
                    <a:pt x="242" y="327"/>
                  </a:cubicBezTo>
                  <a:cubicBezTo>
                    <a:pt x="250" y="332"/>
                    <a:pt x="256" y="336"/>
                    <a:pt x="262" y="337"/>
                  </a:cubicBezTo>
                  <a:cubicBezTo>
                    <a:pt x="265" y="338"/>
                    <a:pt x="265" y="338"/>
                    <a:pt x="265" y="338"/>
                  </a:cubicBezTo>
                  <a:lnTo>
                    <a:pt x="264" y="340"/>
                  </a:lnTo>
                  <a:close/>
                  <a:moveTo>
                    <a:pt x="186" y="303"/>
                  </a:moveTo>
                  <a:cubicBezTo>
                    <a:pt x="177" y="298"/>
                    <a:pt x="169" y="294"/>
                    <a:pt x="161" y="290"/>
                  </a:cubicBezTo>
                  <a:cubicBezTo>
                    <a:pt x="153" y="286"/>
                    <a:pt x="144" y="283"/>
                    <a:pt x="134" y="279"/>
                  </a:cubicBezTo>
                  <a:cubicBezTo>
                    <a:pt x="126" y="276"/>
                    <a:pt x="122" y="272"/>
                    <a:pt x="120" y="271"/>
                  </a:cubicBezTo>
                  <a:cubicBezTo>
                    <a:pt x="114" y="270"/>
                    <a:pt x="113" y="269"/>
                    <a:pt x="100" y="261"/>
                  </a:cubicBezTo>
                  <a:cubicBezTo>
                    <a:pt x="100" y="261"/>
                    <a:pt x="96" y="259"/>
                    <a:pt x="93" y="258"/>
                  </a:cubicBezTo>
                  <a:cubicBezTo>
                    <a:pt x="89" y="256"/>
                    <a:pt x="85" y="255"/>
                    <a:pt x="85" y="255"/>
                  </a:cubicBezTo>
                  <a:cubicBezTo>
                    <a:pt x="86" y="253"/>
                    <a:pt x="86" y="253"/>
                    <a:pt x="86" y="253"/>
                  </a:cubicBezTo>
                  <a:cubicBezTo>
                    <a:pt x="86" y="253"/>
                    <a:pt x="89" y="255"/>
                    <a:pt x="93" y="256"/>
                  </a:cubicBezTo>
                  <a:cubicBezTo>
                    <a:pt x="97" y="258"/>
                    <a:pt x="101" y="260"/>
                    <a:pt x="101" y="260"/>
                  </a:cubicBezTo>
                  <a:cubicBezTo>
                    <a:pt x="101" y="260"/>
                    <a:pt x="101" y="260"/>
                    <a:pt x="101" y="260"/>
                  </a:cubicBezTo>
                  <a:cubicBezTo>
                    <a:pt x="114" y="268"/>
                    <a:pt x="115" y="268"/>
                    <a:pt x="120" y="269"/>
                  </a:cubicBezTo>
                  <a:cubicBezTo>
                    <a:pt x="123" y="270"/>
                    <a:pt x="127" y="275"/>
                    <a:pt x="134" y="278"/>
                  </a:cubicBezTo>
                  <a:cubicBezTo>
                    <a:pt x="145" y="281"/>
                    <a:pt x="153" y="285"/>
                    <a:pt x="162" y="289"/>
                  </a:cubicBezTo>
                  <a:cubicBezTo>
                    <a:pt x="170" y="292"/>
                    <a:pt x="178" y="297"/>
                    <a:pt x="187" y="302"/>
                  </a:cubicBezTo>
                  <a:lnTo>
                    <a:pt x="186" y="303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70" name="Freeform 193"/>
            <p:cNvSpPr>
              <a:spLocks noEditPoints="1"/>
            </p:cNvSpPr>
            <p:nvPr/>
          </p:nvSpPr>
          <p:spPr bwMode="auto">
            <a:xfrm>
              <a:off x="4265613" y="3036888"/>
              <a:ext cx="485775" cy="369888"/>
            </a:xfrm>
            <a:custGeom>
              <a:gdLst>
                <a:gd fmla="*/ 36 w 129" name="T0"/>
                <a:gd fmla="*/ 60 h 98" name="T1"/>
                <a:gd fmla="*/ 3 w 129" name="T2"/>
                <a:gd fmla="*/ 45 h 98" name="T3"/>
                <a:gd fmla="*/ 1 w 129" name="T4"/>
                <a:gd fmla="*/ 43 h 98" name="T5"/>
                <a:gd fmla="*/ 0 w 129" name="T6"/>
                <a:gd fmla="*/ 41 h 98" name="T7"/>
                <a:gd fmla="*/ 2 w 129" name="T8"/>
                <a:gd fmla="*/ 41 h 98" name="T9"/>
                <a:gd fmla="*/ 3 w 129" name="T10"/>
                <a:gd fmla="*/ 43 h 98" name="T11"/>
                <a:gd fmla="*/ 29 w 129" name="T12"/>
                <a:gd fmla="*/ 54 h 98" name="T13"/>
                <a:gd fmla="*/ 39 w 129" name="T14"/>
                <a:gd fmla="*/ 60 h 98" name="T15"/>
                <a:gd fmla="*/ 24 w 129" name="T16"/>
                <a:gd fmla="*/ 0 h 98" name="T17"/>
                <a:gd fmla="*/ 90 w 129" name="T18"/>
                <a:gd fmla="*/ 32 h 98" name="T19"/>
                <a:gd fmla="*/ 32 w 129" name="T20"/>
                <a:gd fmla="*/ 6 h 98" name="T21"/>
                <a:gd fmla="*/ 24 w 129" name="T22"/>
                <a:gd fmla="*/ 0 h 98" name="T23"/>
                <a:gd fmla="*/ 101 w 129" name="T24"/>
                <a:gd fmla="*/ 39 h 98" name="T25"/>
                <a:gd fmla="*/ 129 w 129" name="T26"/>
                <a:gd fmla="*/ 52 h 98" name="T27"/>
                <a:gd fmla="*/ 106 w 129" name="T28"/>
                <a:gd fmla="*/ 43 h 98" name="T29"/>
                <a:gd fmla="*/ 97 w 129" name="T30"/>
                <a:gd fmla="*/ 38 h 98" name="T31"/>
                <a:gd fmla="*/ 17 w 129" name="T32"/>
                <a:gd fmla="*/ 13 h 98" name="T33"/>
                <a:gd fmla="*/ 100 w 129" name="T34"/>
                <a:gd fmla="*/ 56 h 98" name="T35"/>
                <a:gd fmla="*/ 122 w 129" name="T36"/>
                <a:gd fmla="*/ 65 h 98" name="T37"/>
                <a:gd fmla="*/ 116 w 129" name="T38"/>
                <a:gd fmla="*/ 64 h 98" name="T39"/>
                <a:gd fmla="*/ 58 w 129" name="T40"/>
                <a:gd fmla="*/ 35 h 98" name="T41"/>
                <a:gd fmla="*/ 17 w 129" name="T42"/>
                <a:gd fmla="*/ 13 h 98" name="T43"/>
                <a:gd fmla="*/ 106 w 129" name="T44"/>
                <a:gd fmla="*/ 72 h 98" name="T45"/>
                <a:gd fmla="*/ 81 w 129" name="T46"/>
                <a:gd fmla="*/ 58 h 98" name="T47"/>
                <a:gd fmla="*/ 61 w 129" name="T48"/>
                <a:gd fmla="*/ 49 h 98" name="T49"/>
                <a:gd fmla="*/ 56 w 129" name="T50"/>
                <a:gd fmla="*/ 45 h 98" name="T51"/>
                <a:gd fmla="*/ 70 w 129" name="T52"/>
                <a:gd fmla="*/ 51 h 98" name="T53"/>
                <a:gd fmla="*/ 93 w 129" name="T54"/>
                <a:gd fmla="*/ 63 h 98" name="T55"/>
                <a:gd fmla="*/ 120 w 129" name="T56"/>
                <a:gd fmla="*/ 78 h 98" name="T57"/>
                <a:gd fmla="*/ 49 w 129" name="T58"/>
                <a:gd fmla="*/ 43 h 98" name="T59"/>
                <a:gd fmla="*/ 11 w 129" name="T60"/>
                <a:gd fmla="*/ 27 h 98" name="T61"/>
                <a:gd fmla="*/ 8 w 129" name="T62"/>
                <a:gd fmla="*/ 25 h 98" name="T63"/>
                <a:gd fmla="*/ 11 w 129" name="T64"/>
                <a:gd fmla="*/ 25 h 98" name="T65"/>
                <a:gd fmla="*/ 25 w 129" name="T66"/>
                <a:gd fmla="*/ 31 h 98" name="T67"/>
                <a:gd fmla="*/ 49 w 129" name="T68"/>
                <a:gd fmla="*/ 43 h 98" name="T69"/>
                <a:gd fmla="*/ 8 w 129" name="T70"/>
                <a:gd fmla="*/ 31 h 98" name="T71"/>
                <a:gd fmla="*/ 31 w 129" name="T72"/>
                <a:gd fmla="*/ 45 h 98" name="T73"/>
                <a:gd fmla="*/ 41 w 129" name="T74"/>
                <a:gd fmla="*/ 51 h 98" name="T75"/>
                <a:gd fmla="*/ 72 w 129" name="T76"/>
                <a:gd fmla="*/ 65 h 98" name="T77"/>
                <a:gd fmla="*/ 86 w 129" name="T78"/>
                <a:gd fmla="*/ 72 h 98" name="T79"/>
                <a:gd fmla="*/ 81 w 129" name="T80"/>
                <a:gd fmla="*/ 71 h 98" name="T81"/>
                <a:gd fmla="*/ 56 w 129" name="T82"/>
                <a:gd fmla="*/ 60 h 98" name="T83"/>
                <a:gd fmla="*/ 34 w 129" name="T84"/>
                <a:gd fmla="*/ 48 h 98" name="T85"/>
                <a:gd fmla="*/ 26 w 129" name="T86"/>
                <a:gd fmla="*/ 44 h 98" name="T87"/>
                <a:gd fmla="*/ 6 w 129" name="T88"/>
                <a:gd fmla="*/ 33 h 98" name="T89"/>
                <a:gd fmla="*/ 94 w 129" name="T90"/>
                <a:gd fmla="*/ 77 h 98" name="T91"/>
                <a:gd fmla="*/ 105 w 129" name="T92"/>
                <a:gd fmla="*/ 83 h 98" name="T93"/>
                <a:gd fmla="*/ 112 w 129" name="T94"/>
                <a:gd fmla="*/ 88 h 98" name="T95"/>
                <a:gd fmla="*/ 94 w 129" name="T96"/>
                <a:gd fmla="*/ 79 h 98" name="T97"/>
                <a:gd fmla="*/ 94 w 129" name="T98"/>
                <a:gd fmla="*/ 77 h 98" name="T99"/>
                <a:gd fmla="*/ 101 w 129" name="T100"/>
                <a:gd fmla="*/ 94 h 98" name="T101"/>
                <a:gd fmla="*/ 75 w 129" name="T102"/>
                <a:gd fmla="*/ 80 h 98" name="T103"/>
                <a:gd fmla="*/ 57 w 129" name="T104"/>
                <a:gd fmla="*/ 69 h 98" name="T105"/>
                <a:gd fmla="*/ 83 w 129" name="T106"/>
                <a:gd fmla="*/ 83 h 98" name="T107"/>
                <a:gd fmla="*/ 110 w 129" name="T108"/>
                <a:gd fmla="*/ 97 h 98" name="T109"/>
                <a:gd fmla="*/ 52 w 129" name="T110"/>
                <a:gd fmla="*/ 68 h 98" name="T111"/>
                <a:gd fmla="*/ 48 w 129" name="T112"/>
                <a:gd fmla="*/ 67 h 98" name="T113"/>
                <a:gd fmla="*/ 46 w 129" name="T114"/>
                <a:gd fmla="*/ 64 h 98" name="T115"/>
                <a:gd fmla="*/ 51 w 129" name="T116"/>
                <a:gd fmla="*/ 66 h 98" name="T117"/>
                <a:gd fmla="*/ 52 w 129" name="T118"/>
                <a:gd fmla="*/ 68 h 98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98" w="129">
                  <a:moveTo>
                    <a:pt x="38" y="61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3" y="58"/>
                    <a:pt x="30" y="56"/>
                    <a:pt x="28" y="55"/>
                  </a:cubicBezTo>
                  <a:cubicBezTo>
                    <a:pt x="21" y="50"/>
                    <a:pt x="19" y="49"/>
                    <a:pt x="3" y="45"/>
                  </a:cubicBezTo>
                  <a:cubicBezTo>
                    <a:pt x="2" y="45"/>
                    <a:pt x="2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1" y="40"/>
                    <a:pt x="2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4" y="43"/>
                  </a:cubicBezTo>
                  <a:cubicBezTo>
                    <a:pt x="19" y="47"/>
                    <a:pt x="21" y="49"/>
                    <a:pt x="29" y="54"/>
                  </a:cubicBezTo>
                  <a:cubicBezTo>
                    <a:pt x="31" y="55"/>
                    <a:pt x="34" y="57"/>
                    <a:pt x="37" y="59"/>
                  </a:cubicBezTo>
                  <a:cubicBezTo>
                    <a:pt x="39" y="60"/>
                    <a:pt x="39" y="60"/>
                    <a:pt x="39" y="60"/>
                  </a:cubicBezTo>
                  <a:lnTo>
                    <a:pt x="38" y="61"/>
                  </a:lnTo>
                  <a:close/>
                  <a:moveTo>
                    <a:pt x="24" y="0"/>
                  </a:moveTo>
                  <a:cubicBezTo>
                    <a:pt x="26" y="1"/>
                    <a:pt x="30" y="3"/>
                    <a:pt x="33" y="5"/>
                  </a:cubicBezTo>
                  <a:cubicBezTo>
                    <a:pt x="50" y="14"/>
                    <a:pt x="77" y="28"/>
                    <a:pt x="90" y="32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76" y="30"/>
                    <a:pt x="50" y="15"/>
                    <a:pt x="32" y="6"/>
                  </a:cubicBezTo>
                  <a:cubicBezTo>
                    <a:pt x="29" y="4"/>
                    <a:pt x="26" y="2"/>
                    <a:pt x="23" y="1"/>
                  </a:cubicBezTo>
                  <a:lnTo>
                    <a:pt x="24" y="0"/>
                  </a:lnTo>
                  <a:close/>
                  <a:moveTo>
                    <a:pt x="98" y="37"/>
                  </a:moveTo>
                  <a:cubicBezTo>
                    <a:pt x="101" y="39"/>
                    <a:pt x="101" y="39"/>
                    <a:pt x="101" y="39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14" y="45"/>
                    <a:pt x="125" y="50"/>
                    <a:pt x="129" y="52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5" y="51"/>
                    <a:pt x="113" y="46"/>
                    <a:pt x="106" y="43"/>
                  </a:cubicBezTo>
                  <a:cubicBezTo>
                    <a:pt x="102" y="42"/>
                    <a:pt x="100" y="40"/>
                    <a:pt x="100" y="40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8" y="37"/>
                  </a:lnTo>
                  <a:close/>
                  <a:moveTo>
                    <a:pt x="17" y="13"/>
                  </a:moveTo>
                  <a:cubicBezTo>
                    <a:pt x="34" y="18"/>
                    <a:pt x="44" y="27"/>
                    <a:pt x="59" y="33"/>
                  </a:cubicBezTo>
                  <a:cubicBezTo>
                    <a:pt x="73" y="40"/>
                    <a:pt x="86" y="48"/>
                    <a:pt x="100" y="56"/>
                  </a:cubicBezTo>
                  <a:cubicBezTo>
                    <a:pt x="101" y="56"/>
                    <a:pt x="111" y="60"/>
                    <a:pt x="117" y="62"/>
                  </a:cubicBezTo>
                  <a:cubicBezTo>
                    <a:pt x="120" y="64"/>
                    <a:pt x="122" y="65"/>
                    <a:pt x="122" y="65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3" y="66"/>
                    <a:pt x="120" y="65"/>
                    <a:pt x="116" y="64"/>
                  </a:cubicBezTo>
                  <a:cubicBezTo>
                    <a:pt x="110" y="61"/>
                    <a:pt x="101" y="58"/>
                    <a:pt x="100" y="57"/>
                  </a:cubicBezTo>
                  <a:cubicBezTo>
                    <a:pt x="85" y="49"/>
                    <a:pt x="72" y="42"/>
                    <a:pt x="58" y="35"/>
                  </a:cubicBezTo>
                  <a:cubicBezTo>
                    <a:pt x="44" y="28"/>
                    <a:pt x="33" y="19"/>
                    <a:pt x="17" y="15"/>
                  </a:cubicBezTo>
                  <a:lnTo>
                    <a:pt x="17" y="13"/>
                  </a:lnTo>
                  <a:close/>
                  <a:moveTo>
                    <a:pt x="118" y="79"/>
                  </a:moveTo>
                  <a:cubicBezTo>
                    <a:pt x="116" y="76"/>
                    <a:pt x="111" y="74"/>
                    <a:pt x="106" y="72"/>
                  </a:cubicBezTo>
                  <a:cubicBezTo>
                    <a:pt x="102" y="70"/>
                    <a:pt x="96" y="68"/>
                    <a:pt x="92" y="64"/>
                  </a:cubicBezTo>
                  <a:cubicBezTo>
                    <a:pt x="86" y="60"/>
                    <a:pt x="84" y="59"/>
                    <a:pt x="81" y="58"/>
                  </a:cubicBezTo>
                  <a:cubicBezTo>
                    <a:pt x="78" y="58"/>
                    <a:pt x="75" y="57"/>
                    <a:pt x="69" y="53"/>
                  </a:cubicBezTo>
                  <a:cubicBezTo>
                    <a:pt x="68" y="52"/>
                    <a:pt x="65" y="50"/>
                    <a:pt x="61" y="49"/>
                  </a:cubicBezTo>
                  <a:cubicBezTo>
                    <a:pt x="59" y="47"/>
                    <a:pt x="56" y="46"/>
                    <a:pt x="56" y="46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9" y="46"/>
                    <a:pt x="62" y="47"/>
                  </a:cubicBezTo>
                  <a:cubicBezTo>
                    <a:pt x="65" y="49"/>
                    <a:pt x="69" y="51"/>
                    <a:pt x="70" y="51"/>
                  </a:cubicBezTo>
                  <a:cubicBezTo>
                    <a:pt x="76" y="55"/>
                    <a:pt x="79" y="56"/>
                    <a:pt x="81" y="57"/>
                  </a:cubicBezTo>
                  <a:cubicBezTo>
                    <a:pt x="84" y="58"/>
                    <a:pt x="87" y="58"/>
                    <a:pt x="93" y="63"/>
                  </a:cubicBezTo>
                  <a:cubicBezTo>
                    <a:pt x="97" y="66"/>
                    <a:pt x="102" y="68"/>
                    <a:pt x="107" y="70"/>
                  </a:cubicBezTo>
                  <a:cubicBezTo>
                    <a:pt x="112" y="72"/>
                    <a:pt x="117" y="74"/>
                    <a:pt x="120" y="78"/>
                  </a:cubicBezTo>
                  <a:lnTo>
                    <a:pt x="118" y="79"/>
                  </a:lnTo>
                  <a:close/>
                  <a:moveTo>
                    <a:pt x="49" y="43"/>
                  </a:moveTo>
                  <a:cubicBezTo>
                    <a:pt x="47" y="42"/>
                    <a:pt x="35" y="37"/>
                    <a:pt x="24" y="32"/>
                  </a:cubicBezTo>
                  <a:cubicBezTo>
                    <a:pt x="19" y="30"/>
                    <a:pt x="14" y="28"/>
                    <a:pt x="11" y="27"/>
                  </a:cubicBezTo>
                  <a:cubicBezTo>
                    <a:pt x="11" y="27"/>
                    <a:pt x="10" y="26"/>
                    <a:pt x="10" y="26"/>
                  </a:cubicBezTo>
                  <a:cubicBezTo>
                    <a:pt x="9" y="26"/>
                    <a:pt x="9" y="25"/>
                    <a:pt x="8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2" y="25"/>
                    <a:pt x="12" y="25"/>
                  </a:cubicBezTo>
                  <a:cubicBezTo>
                    <a:pt x="15" y="27"/>
                    <a:pt x="19" y="29"/>
                    <a:pt x="25" y="31"/>
                  </a:cubicBezTo>
                  <a:cubicBezTo>
                    <a:pt x="35" y="35"/>
                    <a:pt x="48" y="41"/>
                    <a:pt x="50" y="42"/>
                  </a:cubicBezTo>
                  <a:lnTo>
                    <a:pt x="49" y="43"/>
                  </a:lnTo>
                  <a:close/>
                  <a:moveTo>
                    <a:pt x="7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9" y="32"/>
                    <a:pt x="20" y="38"/>
                    <a:pt x="27" y="42"/>
                  </a:cubicBezTo>
                  <a:cubicBezTo>
                    <a:pt x="29" y="44"/>
                    <a:pt x="30" y="44"/>
                    <a:pt x="31" y="45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6" y="48"/>
                    <a:pt x="37" y="48"/>
                    <a:pt x="41" y="51"/>
                  </a:cubicBezTo>
                  <a:cubicBezTo>
                    <a:pt x="42" y="52"/>
                    <a:pt x="49" y="55"/>
                    <a:pt x="56" y="58"/>
                  </a:cubicBezTo>
                  <a:cubicBezTo>
                    <a:pt x="62" y="61"/>
                    <a:pt x="68" y="63"/>
                    <a:pt x="72" y="65"/>
                  </a:cubicBezTo>
                  <a:cubicBezTo>
                    <a:pt x="74" y="66"/>
                    <a:pt x="78" y="68"/>
                    <a:pt x="81" y="70"/>
                  </a:cubicBezTo>
                  <a:cubicBezTo>
                    <a:pt x="83" y="71"/>
                    <a:pt x="85" y="72"/>
                    <a:pt x="86" y="72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5" y="74"/>
                    <a:pt x="83" y="73"/>
                    <a:pt x="81" y="71"/>
                  </a:cubicBezTo>
                  <a:cubicBezTo>
                    <a:pt x="77" y="70"/>
                    <a:pt x="73" y="68"/>
                    <a:pt x="71" y="67"/>
                  </a:cubicBezTo>
                  <a:cubicBezTo>
                    <a:pt x="68" y="65"/>
                    <a:pt x="62" y="62"/>
                    <a:pt x="56" y="60"/>
                  </a:cubicBezTo>
                  <a:cubicBezTo>
                    <a:pt x="49" y="57"/>
                    <a:pt x="42" y="54"/>
                    <a:pt x="40" y="52"/>
                  </a:cubicBezTo>
                  <a:cubicBezTo>
                    <a:pt x="36" y="49"/>
                    <a:pt x="36" y="49"/>
                    <a:pt x="34" y="48"/>
                  </a:cubicBezTo>
                  <a:cubicBezTo>
                    <a:pt x="34" y="48"/>
                    <a:pt x="33" y="48"/>
                    <a:pt x="30" y="46"/>
                  </a:cubicBezTo>
                  <a:cubicBezTo>
                    <a:pt x="30" y="46"/>
                    <a:pt x="28" y="45"/>
                    <a:pt x="26" y="44"/>
                  </a:cubicBezTo>
                  <a:cubicBezTo>
                    <a:pt x="20" y="40"/>
                    <a:pt x="9" y="33"/>
                    <a:pt x="8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7" y="31"/>
                  </a:lnTo>
                  <a:close/>
                  <a:moveTo>
                    <a:pt x="94" y="77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100" y="81"/>
                    <a:pt x="105" y="83"/>
                  </a:cubicBezTo>
                  <a:cubicBezTo>
                    <a:pt x="108" y="85"/>
                    <a:pt x="112" y="87"/>
                    <a:pt x="112" y="87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88"/>
                    <a:pt x="108" y="87"/>
                    <a:pt x="104" y="85"/>
                  </a:cubicBezTo>
                  <a:cubicBezTo>
                    <a:pt x="99" y="83"/>
                    <a:pt x="94" y="80"/>
                    <a:pt x="94" y="79"/>
                  </a:cubicBezTo>
                  <a:cubicBezTo>
                    <a:pt x="93" y="78"/>
                    <a:pt x="93" y="78"/>
                    <a:pt x="93" y="78"/>
                  </a:cubicBezTo>
                  <a:lnTo>
                    <a:pt x="94" y="77"/>
                  </a:lnTo>
                  <a:close/>
                  <a:moveTo>
                    <a:pt x="109" y="98"/>
                  </a:moveTo>
                  <a:cubicBezTo>
                    <a:pt x="106" y="97"/>
                    <a:pt x="103" y="95"/>
                    <a:pt x="101" y="94"/>
                  </a:cubicBezTo>
                  <a:cubicBezTo>
                    <a:pt x="95" y="91"/>
                    <a:pt x="89" y="88"/>
                    <a:pt x="83" y="84"/>
                  </a:cubicBezTo>
                  <a:cubicBezTo>
                    <a:pt x="80" y="83"/>
                    <a:pt x="78" y="81"/>
                    <a:pt x="75" y="80"/>
                  </a:cubicBezTo>
                  <a:cubicBezTo>
                    <a:pt x="69" y="76"/>
                    <a:pt x="64" y="73"/>
                    <a:pt x="57" y="71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64" y="71"/>
                    <a:pt x="70" y="75"/>
                    <a:pt x="76" y="78"/>
                  </a:cubicBezTo>
                  <a:cubicBezTo>
                    <a:pt x="78" y="80"/>
                    <a:pt x="81" y="82"/>
                    <a:pt x="83" y="83"/>
                  </a:cubicBezTo>
                  <a:cubicBezTo>
                    <a:pt x="90" y="86"/>
                    <a:pt x="95" y="89"/>
                    <a:pt x="102" y="92"/>
                  </a:cubicBezTo>
                  <a:cubicBezTo>
                    <a:pt x="104" y="94"/>
                    <a:pt x="107" y="95"/>
                    <a:pt x="110" y="97"/>
                  </a:cubicBezTo>
                  <a:lnTo>
                    <a:pt x="109" y="98"/>
                  </a:lnTo>
                  <a:close/>
                  <a:moveTo>
                    <a:pt x="52" y="68"/>
                  </a:move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49" y="67"/>
                    <a:pt x="48" y="67"/>
                  </a:cubicBezTo>
                  <a:cubicBezTo>
                    <a:pt x="47" y="66"/>
                    <a:pt x="45" y="66"/>
                    <a:pt x="45" y="65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5"/>
                    <a:pt x="47" y="65"/>
                    <a:pt x="49" y="65"/>
                  </a:cubicBezTo>
                  <a:cubicBezTo>
                    <a:pt x="50" y="66"/>
                    <a:pt x="51" y="66"/>
                    <a:pt x="51" y="66"/>
                  </a:cubicBezTo>
                  <a:cubicBezTo>
                    <a:pt x="52" y="67"/>
                    <a:pt x="52" y="67"/>
                    <a:pt x="52" y="67"/>
                  </a:cubicBezTo>
                  <a:lnTo>
                    <a:pt x="52" y="68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71" name="Freeform 194"/>
            <p:cNvSpPr/>
            <p:nvPr/>
          </p:nvSpPr>
          <p:spPr bwMode="auto">
            <a:xfrm>
              <a:off x="3881438" y="2847975"/>
              <a:ext cx="214313" cy="268288"/>
            </a:xfrm>
            <a:custGeom>
              <a:gdLst>
                <a:gd fmla="*/ 37 w 57" name="T0"/>
                <a:gd fmla="*/ 71 h 71" name="T1"/>
                <a:gd fmla="*/ 0 w 57" name="T2"/>
                <a:gd fmla="*/ 20 h 71" name="T3"/>
                <a:gd fmla="*/ 0 w 57" name="T4"/>
                <a:gd fmla="*/ 19 h 71" name="T5"/>
                <a:gd fmla="*/ 24 w 57" name="T6"/>
                <a:gd fmla="*/ 20 h 71" name="T7"/>
                <a:gd fmla="*/ 27 w 57" name="T8"/>
                <a:gd fmla="*/ 23 h 71" name="T9"/>
                <a:gd fmla="*/ 33 w 57" name="T10"/>
                <a:gd fmla="*/ 12 h 71" name="T11"/>
                <a:gd fmla="*/ 55 w 57" name="T12"/>
                <a:gd fmla="*/ 17 h 71" name="T13"/>
                <a:gd fmla="*/ 37 w 57" name="T14"/>
                <a:gd fmla="*/ 71 h 7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1" w="57">
                  <a:moveTo>
                    <a:pt x="37" y="71"/>
                  </a:moveTo>
                  <a:cubicBezTo>
                    <a:pt x="34" y="70"/>
                    <a:pt x="5" y="44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6"/>
                    <a:pt x="19" y="16"/>
                    <a:pt x="24" y="20"/>
                  </a:cubicBezTo>
                  <a:cubicBezTo>
                    <a:pt x="26" y="21"/>
                    <a:pt x="26" y="22"/>
                    <a:pt x="27" y="23"/>
                  </a:cubicBezTo>
                  <a:cubicBezTo>
                    <a:pt x="27" y="23"/>
                    <a:pt x="33" y="13"/>
                    <a:pt x="33" y="12"/>
                  </a:cubicBezTo>
                  <a:cubicBezTo>
                    <a:pt x="43" y="0"/>
                    <a:pt x="57" y="0"/>
                    <a:pt x="55" y="17"/>
                  </a:cubicBezTo>
                  <a:cubicBezTo>
                    <a:pt x="52" y="37"/>
                    <a:pt x="49" y="55"/>
                    <a:pt x="37" y="71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72" name="Freeform 195"/>
            <p:cNvSpPr/>
            <p:nvPr/>
          </p:nvSpPr>
          <p:spPr bwMode="auto">
            <a:xfrm>
              <a:off x="3989388" y="2754313"/>
              <a:ext cx="298450" cy="425450"/>
            </a:xfrm>
            <a:custGeom>
              <a:gdLst>
                <a:gd fmla="*/ 38 w 79" name="T0"/>
                <a:gd fmla="*/ 113 h 113" name="T1"/>
                <a:gd fmla="*/ 8 w 79" name="T2"/>
                <a:gd fmla="*/ 52 h 113" name="T3"/>
                <a:gd fmla="*/ 17 w 79" name="T4"/>
                <a:gd fmla="*/ 8 h 113" name="T5"/>
                <a:gd fmla="*/ 44 w 79" name="T6"/>
                <a:gd fmla="*/ 27 h 113" name="T7"/>
                <a:gd fmla="*/ 78 w 79" name="T8"/>
                <a:gd fmla="*/ 27 h 113" name="T9"/>
                <a:gd fmla="*/ 39 w 79" name="T10"/>
                <a:gd fmla="*/ 111 h 113" name="T11"/>
                <a:gd fmla="*/ 38 w 79" name="T12"/>
                <a:gd fmla="*/ 113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79">
                  <a:moveTo>
                    <a:pt x="38" y="113"/>
                  </a:moveTo>
                  <a:cubicBezTo>
                    <a:pt x="27" y="100"/>
                    <a:pt x="12" y="70"/>
                    <a:pt x="8" y="52"/>
                  </a:cubicBezTo>
                  <a:cubicBezTo>
                    <a:pt x="4" y="39"/>
                    <a:pt x="0" y="12"/>
                    <a:pt x="17" y="8"/>
                  </a:cubicBezTo>
                  <a:cubicBezTo>
                    <a:pt x="35" y="4"/>
                    <a:pt x="40" y="23"/>
                    <a:pt x="44" y="27"/>
                  </a:cubicBezTo>
                  <a:cubicBezTo>
                    <a:pt x="47" y="17"/>
                    <a:pt x="77" y="0"/>
                    <a:pt x="78" y="27"/>
                  </a:cubicBezTo>
                  <a:cubicBezTo>
                    <a:pt x="79" y="45"/>
                    <a:pt x="52" y="96"/>
                    <a:pt x="39" y="111"/>
                  </a:cubicBezTo>
                  <a:cubicBezTo>
                    <a:pt x="38" y="113"/>
                    <a:pt x="38" y="113"/>
                    <a:pt x="38" y="113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73" name="Freeform 196"/>
            <p:cNvSpPr/>
            <p:nvPr/>
          </p:nvSpPr>
          <p:spPr bwMode="auto">
            <a:xfrm>
              <a:off x="3975101" y="2754313"/>
              <a:ext cx="301625" cy="425450"/>
            </a:xfrm>
            <a:custGeom>
              <a:gdLst>
                <a:gd fmla="*/ 38 w 80" name="T0"/>
                <a:gd fmla="*/ 112 h 113" name="T1"/>
                <a:gd fmla="*/ 8 w 80" name="T2"/>
                <a:gd fmla="*/ 52 h 113" name="T3"/>
                <a:gd fmla="*/ 18 w 80" name="T4"/>
                <a:gd fmla="*/ 8 h 113" name="T5"/>
                <a:gd fmla="*/ 44 w 80" name="T6"/>
                <a:gd fmla="*/ 27 h 113" name="T7"/>
                <a:gd fmla="*/ 79 w 80" name="T8"/>
                <a:gd fmla="*/ 26 h 113" name="T9"/>
                <a:gd fmla="*/ 40 w 80" name="T10"/>
                <a:gd fmla="*/ 111 h 113" name="T11"/>
                <a:gd fmla="*/ 38 w 80" name="T12"/>
                <a:gd fmla="*/ 112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80">
                  <a:moveTo>
                    <a:pt x="38" y="112"/>
                  </a:moveTo>
                  <a:cubicBezTo>
                    <a:pt x="27" y="100"/>
                    <a:pt x="13" y="70"/>
                    <a:pt x="8" y="52"/>
                  </a:cubicBezTo>
                  <a:cubicBezTo>
                    <a:pt x="5" y="39"/>
                    <a:pt x="0" y="12"/>
                    <a:pt x="18" y="8"/>
                  </a:cubicBezTo>
                  <a:cubicBezTo>
                    <a:pt x="36" y="4"/>
                    <a:pt x="41" y="23"/>
                    <a:pt x="44" y="27"/>
                  </a:cubicBezTo>
                  <a:cubicBezTo>
                    <a:pt x="47" y="17"/>
                    <a:pt x="77" y="0"/>
                    <a:pt x="79" y="26"/>
                  </a:cubicBezTo>
                  <a:cubicBezTo>
                    <a:pt x="80" y="45"/>
                    <a:pt x="52" y="95"/>
                    <a:pt x="40" y="111"/>
                  </a:cubicBezTo>
                  <a:cubicBezTo>
                    <a:pt x="39" y="112"/>
                    <a:pt x="39" y="113"/>
                    <a:pt x="38" y="112"/>
                  </a:cubicBezTo>
                  <a:close/>
                </a:path>
              </a:pathLst>
            </a:custGeom>
            <a:solidFill>
              <a:srgbClr val="FF767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74" name="Freeform 197"/>
            <p:cNvSpPr/>
            <p:nvPr/>
          </p:nvSpPr>
          <p:spPr bwMode="auto">
            <a:xfrm>
              <a:off x="3865563" y="2847975"/>
              <a:ext cx="214313" cy="265113"/>
            </a:xfrm>
            <a:custGeom>
              <a:gdLst>
                <a:gd fmla="*/ 37 w 57" name="T0"/>
                <a:gd fmla="*/ 70 h 70" name="T1"/>
                <a:gd fmla="*/ 0 w 57" name="T2"/>
                <a:gd fmla="*/ 20 h 70" name="T3"/>
                <a:gd fmla="*/ 0 w 57" name="T4"/>
                <a:gd fmla="*/ 19 h 70" name="T5"/>
                <a:gd fmla="*/ 25 w 57" name="T6"/>
                <a:gd fmla="*/ 20 h 70" name="T7"/>
                <a:gd fmla="*/ 27 w 57" name="T8"/>
                <a:gd fmla="*/ 23 h 70" name="T9"/>
                <a:gd fmla="*/ 34 w 57" name="T10"/>
                <a:gd fmla="*/ 12 h 70" name="T11"/>
                <a:gd fmla="*/ 55 w 57" name="T12"/>
                <a:gd fmla="*/ 17 h 70" name="T13"/>
                <a:gd fmla="*/ 37 w 57" name="T14"/>
                <a:gd fmla="*/ 70 h 7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0" w="57">
                  <a:moveTo>
                    <a:pt x="37" y="70"/>
                  </a:moveTo>
                  <a:cubicBezTo>
                    <a:pt x="34" y="69"/>
                    <a:pt x="5" y="44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5"/>
                    <a:pt x="19" y="16"/>
                    <a:pt x="25" y="20"/>
                  </a:cubicBezTo>
                  <a:cubicBezTo>
                    <a:pt x="26" y="21"/>
                    <a:pt x="27" y="22"/>
                    <a:pt x="27" y="23"/>
                  </a:cubicBezTo>
                  <a:cubicBezTo>
                    <a:pt x="27" y="23"/>
                    <a:pt x="33" y="13"/>
                    <a:pt x="34" y="12"/>
                  </a:cubicBezTo>
                  <a:cubicBezTo>
                    <a:pt x="43" y="0"/>
                    <a:pt x="57" y="0"/>
                    <a:pt x="55" y="17"/>
                  </a:cubicBezTo>
                  <a:cubicBezTo>
                    <a:pt x="52" y="37"/>
                    <a:pt x="49" y="55"/>
                    <a:pt x="37" y="70"/>
                  </a:cubicBezTo>
                  <a:close/>
                </a:path>
              </a:pathLst>
            </a:custGeom>
            <a:solidFill>
              <a:srgbClr val="FF494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48029697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rgbClr val="FF839B"/>
            </a:gs>
            <a:gs pos="100000">
              <a:srgbClr val="FF758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4942" l="4196" r="47375" t="30576"/>
          <a:stretch>
            <a:fillRect/>
          </a:stretch>
        </p:blipFill>
        <p:spPr>
          <a:xfrm rot="900000">
            <a:off x="3471589" y="2199774"/>
            <a:ext cx="2629113" cy="262911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048" l="25263" r="10090" t="28305"/>
          <a:stretch>
            <a:fillRect/>
          </a:stretch>
        </p:blipFill>
        <p:spPr>
          <a:xfrm rot="20700000">
            <a:off x="322917" y="2136694"/>
            <a:ext cx="2586184" cy="258618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25" l="26878" r="10622"/>
          <a:stretch>
            <a:fillRect/>
          </a:stretch>
        </p:blipFill>
        <p:spPr>
          <a:xfrm rot="900000">
            <a:off x="9260751" y="2280626"/>
            <a:ext cx="2322114" cy="229832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6157" l="12387" r="63295" t="39103"/>
          <a:stretch>
            <a:fillRect/>
          </a:stretch>
        </p:blipFill>
        <p:spPr>
          <a:xfrm>
            <a:off x="2082837" y="2002759"/>
            <a:ext cx="2284369" cy="2284369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8534" l="46764" r="15808" t="21582"/>
          <a:stretch>
            <a:fillRect/>
          </a:stretch>
        </p:blipFill>
        <p:spPr>
          <a:xfrm rot="20700000">
            <a:off x="7607549" y="2311509"/>
            <a:ext cx="1962150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3572" l="32965" r="30547" t="18047"/>
          <a:stretch>
            <a:fillRect/>
          </a:stretch>
        </p:blipFill>
        <p:spPr>
          <a:xfrm>
            <a:off x="5558263" y="2375179"/>
            <a:ext cx="2453709" cy="2453709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grpSp>
        <p:nvGrpSpPr>
          <p:cNvPr id="20" name="组合 19"/>
          <p:cNvGrpSpPr/>
          <p:nvPr/>
        </p:nvGrpSpPr>
        <p:grpSpPr>
          <a:xfrm>
            <a:off x="3775075" y="320330"/>
            <a:ext cx="4702176" cy="1055687"/>
            <a:chOff x="3744913" y="442913"/>
            <a:chExt cx="4702176" cy="1055687"/>
          </a:xfrm>
        </p:grpSpPr>
        <p:sp>
          <p:nvSpPr>
            <p:cNvPr id="21" name="AutoShape 3"/>
            <p:cNvSpPr>
              <a:spLocks noChangeArrowheads="1" noChangeAspect="1" noTextEdit="1"/>
            </p:cNvSpPr>
            <p:nvPr/>
          </p:nvSpPr>
          <p:spPr bwMode="auto">
            <a:xfrm>
              <a:off x="3744913" y="442913"/>
              <a:ext cx="4702175" cy="95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7677151" y="508000"/>
              <a:ext cx="769938" cy="744537"/>
            </a:xfrm>
            <a:custGeom>
              <a:gdLst>
                <a:gd fmla="*/ 148 w 205" name="T0"/>
                <a:gd fmla="*/ 0 h 196" name="T1"/>
                <a:gd fmla="*/ 0 w 205" name="T2"/>
                <a:gd fmla="*/ 52 h 196" name="T3"/>
                <a:gd fmla="*/ 42 w 205" name="T4"/>
                <a:gd fmla="*/ 196 h 196" name="T5"/>
                <a:gd fmla="*/ 205 w 205" name="T6"/>
                <a:gd fmla="*/ 138 h 196" name="T7"/>
                <a:gd fmla="*/ 205 w 205" name="T8"/>
                <a:gd fmla="*/ 138 h 196" name="T9"/>
                <a:gd fmla="*/ 103 w 205" name="T10"/>
                <a:gd fmla="*/ 97 h 196" name="T11"/>
                <a:gd fmla="*/ 148 w 205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5">
                  <a:moveTo>
                    <a:pt x="148" y="0"/>
                  </a:moveTo>
                  <a:cubicBezTo>
                    <a:pt x="99" y="20"/>
                    <a:pt x="50" y="37"/>
                    <a:pt x="0" y="52"/>
                  </a:cubicBezTo>
                  <a:cubicBezTo>
                    <a:pt x="14" y="100"/>
                    <a:pt x="28" y="148"/>
                    <a:pt x="42" y="196"/>
                  </a:cubicBezTo>
                  <a:cubicBezTo>
                    <a:pt x="97" y="180"/>
                    <a:pt x="152" y="161"/>
                    <a:pt x="205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170" y="126"/>
                    <a:pt x="136" y="112"/>
                    <a:pt x="103" y="97"/>
                  </a:cubicBezTo>
                  <a:cubicBezTo>
                    <a:pt x="119" y="65"/>
                    <a:pt x="134" y="32"/>
                    <a:pt x="14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7804151" y="1096963"/>
              <a:ext cx="173038" cy="155575"/>
            </a:xfrm>
            <a:custGeom>
              <a:gdLst>
                <a:gd fmla="*/ 0 w 46" name="T0"/>
                <a:gd fmla="*/ 14 h 41" name="T1"/>
                <a:gd fmla="*/ 46 w 46" name="T2"/>
                <a:gd fmla="*/ 0 h 41" name="T3"/>
                <a:gd fmla="*/ 8 w 46" name="T4"/>
                <a:gd fmla="*/ 41 h 41" name="T5"/>
                <a:gd fmla="*/ 0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0" y="14"/>
                  </a:moveTo>
                  <a:cubicBezTo>
                    <a:pt x="16" y="10"/>
                    <a:pt x="31" y="5"/>
                    <a:pt x="46" y="0"/>
                  </a:cubicBezTo>
                  <a:cubicBezTo>
                    <a:pt x="34" y="14"/>
                    <a:pt x="21" y="27"/>
                    <a:pt x="8" y="41"/>
                  </a:cubicBezTo>
                  <a:cubicBezTo>
                    <a:pt x="6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3744913" y="508000"/>
              <a:ext cx="774700" cy="744537"/>
            </a:xfrm>
            <a:custGeom>
              <a:gdLst>
                <a:gd fmla="*/ 58 w 206" name="T0"/>
                <a:gd fmla="*/ 0 h 196" name="T1"/>
                <a:gd fmla="*/ 206 w 206" name="T2"/>
                <a:gd fmla="*/ 52 h 196" name="T3"/>
                <a:gd fmla="*/ 163 w 206" name="T4"/>
                <a:gd fmla="*/ 196 h 196" name="T5"/>
                <a:gd fmla="*/ 0 w 206" name="T6"/>
                <a:gd fmla="*/ 138 h 196" name="T7"/>
                <a:gd fmla="*/ 0 w 206" name="T8"/>
                <a:gd fmla="*/ 138 h 196" name="T9"/>
                <a:gd fmla="*/ 103 w 206" name="T10"/>
                <a:gd fmla="*/ 97 h 196" name="T11"/>
                <a:gd fmla="*/ 58 w 206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6">
                  <a:moveTo>
                    <a:pt x="58" y="0"/>
                  </a:moveTo>
                  <a:cubicBezTo>
                    <a:pt x="106" y="20"/>
                    <a:pt x="156" y="37"/>
                    <a:pt x="206" y="52"/>
                  </a:cubicBezTo>
                  <a:cubicBezTo>
                    <a:pt x="192" y="100"/>
                    <a:pt x="178" y="148"/>
                    <a:pt x="163" y="196"/>
                  </a:cubicBezTo>
                  <a:cubicBezTo>
                    <a:pt x="108" y="180"/>
                    <a:pt x="54" y="161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70" y="112"/>
                    <a:pt x="103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4217988" y="1096963"/>
              <a:ext cx="169863" cy="155575"/>
            </a:xfrm>
            <a:custGeom>
              <a:gdLst>
                <a:gd fmla="*/ 45 w 45" name="T0"/>
                <a:gd fmla="*/ 14 h 41" name="T1"/>
                <a:gd fmla="*/ 0 w 45" name="T2"/>
                <a:gd fmla="*/ 0 h 41" name="T3"/>
                <a:gd fmla="*/ 37 w 45" name="T4"/>
                <a:gd fmla="*/ 41 h 41" name="T5"/>
                <a:gd fmla="*/ 45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45" y="14"/>
                  </a:moveTo>
                  <a:cubicBezTo>
                    <a:pt x="30" y="10"/>
                    <a:pt x="15" y="5"/>
                    <a:pt x="0" y="0"/>
                  </a:cubicBezTo>
                  <a:cubicBezTo>
                    <a:pt x="12" y="14"/>
                    <a:pt x="25" y="27"/>
                    <a:pt x="37" y="41"/>
                  </a:cubicBezTo>
                  <a:cubicBezTo>
                    <a:pt x="40" y="32"/>
                    <a:pt x="43" y="23"/>
                    <a:pt x="45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4217988" y="554038"/>
              <a:ext cx="3759200" cy="944562"/>
            </a:xfrm>
            <a:custGeom>
              <a:gdLst>
                <a:gd fmla="*/ 1000 w 1000" name="T0"/>
                <a:gd fmla="*/ 143 h 249" name="T1"/>
                <a:gd fmla="*/ 0 w 1000" name="T2"/>
                <a:gd fmla="*/ 143 h 249" name="T3"/>
                <a:gd fmla="*/ 46 w 1000" name="T4"/>
                <a:gd fmla="*/ 0 h 249" name="T5"/>
                <a:gd fmla="*/ 953 w 1000" name="T6"/>
                <a:gd fmla="*/ 0 h 249" name="T7"/>
                <a:gd fmla="*/ 1000 w 1000" name="T8"/>
                <a:gd fmla="*/ 143 h 2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9" w="1000">
                  <a:moveTo>
                    <a:pt x="1000" y="143"/>
                  </a:moveTo>
                  <a:cubicBezTo>
                    <a:pt x="675" y="249"/>
                    <a:pt x="325" y="249"/>
                    <a:pt x="0" y="143"/>
                  </a:cubicBezTo>
                  <a:cubicBezTo>
                    <a:pt x="15" y="95"/>
                    <a:pt x="31" y="48"/>
                    <a:pt x="46" y="0"/>
                  </a:cubicBezTo>
                  <a:cubicBezTo>
                    <a:pt x="341" y="97"/>
                    <a:pt x="659" y="97"/>
                    <a:pt x="953" y="0"/>
                  </a:cubicBezTo>
                  <a:cubicBezTo>
                    <a:pt x="969" y="48"/>
                    <a:pt x="985" y="95"/>
                    <a:pt x="1000" y="143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7658101" y="442913"/>
              <a:ext cx="763588" cy="741362"/>
            </a:xfrm>
            <a:custGeom>
              <a:gdLst>
                <a:gd fmla="*/ 146 w 203" name="T0"/>
                <a:gd fmla="*/ 0 h 195" name="T1"/>
                <a:gd fmla="*/ 0 w 203" name="T2"/>
                <a:gd fmla="*/ 51 h 195" name="T3"/>
                <a:gd fmla="*/ 42 w 203" name="T4"/>
                <a:gd fmla="*/ 195 h 195" name="T5"/>
                <a:gd fmla="*/ 203 w 203" name="T6"/>
                <a:gd fmla="*/ 138 h 195" name="T7"/>
                <a:gd fmla="*/ 203 w 203" name="T8"/>
                <a:gd fmla="*/ 138 h 195" name="T9"/>
                <a:gd fmla="*/ 102 w 203" name="T10"/>
                <a:gd fmla="*/ 97 h 195" name="T11"/>
                <a:gd fmla="*/ 146 w 203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3">
                  <a:moveTo>
                    <a:pt x="146" y="0"/>
                  </a:moveTo>
                  <a:cubicBezTo>
                    <a:pt x="98" y="19"/>
                    <a:pt x="49" y="37"/>
                    <a:pt x="0" y="51"/>
                  </a:cubicBezTo>
                  <a:cubicBezTo>
                    <a:pt x="14" y="99"/>
                    <a:pt x="28" y="147"/>
                    <a:pt x="42" y="195"/>
                  </a:cubicBezTo>
                  <a:cubicBezTo>
                    <a:pt x="97" y="179"/>
                    <a:pt x="150" y="160"/>
                    <a:pt x="203" y="138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169" y="126"/>
                    <a:pt x="135" y="112"/>
                    <a:pt x="102" y="97"/>
                  </a:cubicBezTo>
                  <a:cubicBezTo>
                    <a:pt x="118" y="65"/>
                    <a:pt x="133" y="32"/>
                    <a:pt x="146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7785101" y="1028700"/>
              <a:ext cx="169863" cy="155575"/>
            </a:xfrm>
            <a:custGeom>
              <a:gdLst>
                <a:gd fmla="*/ 0 w 45" name="T0"/>
                <a:gd fmla="*/ 14 h 41" name="T1"/>
                <a:gd fmla="*/ 45 w 45" name="T2"/>
                <a:gd fmla="*/ 0 h 41" name="T3"/>
                <a:gd fmla="*/ 8 w 45" name="T4"/>
                <a:gd fmla="*/ 41 h 41" name="T5"/>
                <a:gd fmla="*/ 0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0" y="14"/>
                  </a:moveTo>
                  <a:cubicBezTo>
                    <a:pt x="15" y="10"/>
                    <a:pt x="30" y="5"/>
                    <a:pt x="45" y="0"/>
                  </a:cubicBezTo>
                  <a:cubicBezTo>
                    <a:pt x="33" y="14"/>
                    <a:pt x="21" y="28"/>
                    <a:pt x="8" y="41"/>
                  </a:cubicBezTo>
                  <a:cubicBezTo>
                    <a:pt x="5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3771901" y="442913"/>
              <a:ext cx="766763" cy="741362"/>
            </a:xfrm>
            <a:custGeom>
              <a:gdLst>
                <a:gd fmla="*/ 58 w 204" name="T0"/>
                <a:gd fmla="*/ 0 h 195" name="T1"/>
                <a:gd fmla="*/ 204 w 204" name="T2"/>
                <a:gd fmla="*/ 51 h 195" name="T3"/>
                <a:gd fmla="*/ 162 w 204" name="T4"/>
                <a:gd fmla="*/ 195 h 195" name="T5"/>
                <a:gd fmla="*/ 0 w 204" name="T6"/>
                <a:gd fmla="*/ 138 h 195" name="T7"/>
                <a:gd fmla="*/ 0 w 204" name="T8"/>
                <a:gd fmla="*/ 138 h 195" name="T9"/>
                <a:gd fmla="*/ 102 w 204" name="T10"/>
                <a:gd fmla="*/ 97 h 195" name="T11"/>
                <a:gd fmla="*/ 58 w 204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4">
                  <a:moveTo>
                    <a:pt x="58" y="0"/>
                  </a:moveTo>
                  <a:cubicBezTo>
                    <a:pt x="106" y="19"/>
                    <a:pt x="155" y="37"/>
                    <a:pt x="204" y="51"/>
                  </a:cubicBezTo>
                  <a:cubicBezTo>
                    <a:pt x="190" y="99"/>
                    <a:pt x="176" y="147"/>
                    <a:pt x="162" y="195"/>
                  </a:cubicBezTo>
                  <a:cubicBezTo>
                    <a:pt x="107" y="179"/>
                    <a:pt x="53" y="160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69" y="112"/>
                    <a:pt x="102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4237038" y="1028700"/>
              <a:ext cx="173038" cy="155575"/>
            </a:xfrm>
            <a:custGeom>
              <a:gdLst>
                <a:gd fmla="*/ 46 w 46" name="T0"/>
                <a:gd fmla="*/ 14 h 41" name="T1"/>
                <a:gd fmla="*/ 0 w 46" name="T2"/>
                <a:gd fmla="*/ 0 h 41" name="T3"/>
                <a:gd fmla="*/ 38 w 46" name="T4"/>
                <a:gd fmla="*/ 41 h 41" name="T5"/>
                <a:gd fmla="*/ 46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46" y="14"/>
                  </a:moveTo>
                  <a:cubicBezTo>
                    <a:pt x="31" y="10"/>
                    <a:pt x="15" y="5"/>
                    <a:pt x="0" y="0"/>
                  </a:cubicBezTo>
                  <a:cubicBezTo>
                    <a:pt x="13" y="14"/>
                    <a:pt x="25" y="28"/>
                    <a:pt x="38" y="41"/>
                  </a:cubicBezTo>
                  <a:cubicBezTo>
                    <a:pt x="40" y="32"/>
                    <a:pt x="43" y="23"/>
                    <a:pt x="46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4237038" y="488950"/>
              <a:ext cx="3717925" cy="938212"/>
            </a:xfrm>
            <a:custGeom>
              <a:gdLst>
                <a:gd fmla="*/ 989 w 989" name="T0"/>
                <a:gd fmla="*/ 142 h 247" name="T1"/>
                <a:gd fmla="*/ 0 w 989" name="T2"/>
                <a:gd fmla="*/ 142 h 247" name="T3"/>
                <a:gd fmla="*/ 47 w 989" name="T4"/>
                <a:gd fmla="*/ 0 h 247" name="T5"/>
                <a:gd fmla="*/ 943 w 989" name="T6"/>
                <a:gd fmla="*/ 0 h 247" name="T7"/>
                <a:gd fmla="*/ 989 w 989" name="T8"/>
                <a:gd fmla="*/ 142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989">
                  <a:moveTo>
                    <a:pt x="989" y="142"/>
                  </a:moveTo>
                  <a:cubicBezTo>
                    <a:pt x="668" y="247"/>
                    <a:pt x="322" y="247"/>
                    <a:pt x="0" y="142"/>
                  </a:cubicBezTo>
                  <a:cubicBezTo>
                    <a:pt x="16" y="95"/>
                    <a:pt x="32" y="47"/>
                    <a:pt x="47" y="0"/>
                  </a:cubicBezTo>
                  <a:cubicBezTo>
                    <a:pt x="338" y="95"/>
                    <a:pt x="652" y="95"/>
                    <a:pt x="943" y="0"/>
                  </a:cubicBezTo>
                  <a:cubicBezTo>
                    <a:pt x="958" y="47"/>
                    <a:pt x="974" y="95"/>
                    <a:pt x="989" y="142"/>
                  </a:cubicBezTo>
                  <a:close/>
                </a:path>
              </a:pathLst>
            </a:custGeom>
            <a:solidFill>
              <a:srgbClr val="E0001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4432301" y="614363"/>
              <a:ext cx="249238" cy="433387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4794251" y="709613"/>
              <a:ext cx="319088" cy="458787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5154613" y="777875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5561013" y="822325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5948363" y="838200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6470651" y="803275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1"/>
            <p:cNvSpPr>
              <a:spLocks noEditPoints="1"/>
            </p:cNvSpPr>
            <p:nvPr/>
          </p:nvSpPr>
          <p:spPr bwMode="auto">
            <a:xfrm>
              <a:off x="6875463" y="754063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7229476" y="652463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3"/>
            <p:cNvSpPr>
              <a:spLocks noEditPoints="1"/>
            </p:cNvSpPr>
            <p:nvPr/>
          </p:nvSpPr>
          <p:spPr bwMode="auto">
            <a:xfrm>
              <a:off x="7646988" y="603250"/>
              <a:ext cx="198438" cy="428625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4402138" y="584200"/>
              <a:ext cx="249238" cy="431800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4764088" y="677863"/>
              <a:ext cx="319088" cy="460375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26"/>
            <p:cNvSpPr>
              <a:spLocks noEditPoints="1"/>
            </p:cNvSpPr>
            <p:nvPr/>
          </p:nvSpPr>
          <p:spPr bwMode="auto">
            <a:xfrm>
              <a:off x="5124451" y="747713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5530851" y="792163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5918201" y="808038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6440488" y="773113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30"/>
            <p:cNvSpPr>
              <a:spLocks noEditPoints="1"/>
            </p:cNvSpPr>
            <p:nvPr/>
          </p:nvSpPr>
          <p:spPr bwMode="auto">
            <a:xfrm>
              <a:off x="6845301" y="723900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7199313" y="622300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32"/>
            <p:cNvSpPr>
              <a:spLocks noEditPoints="1"/>
            </p:cNvSpPr>
            <p:nvPr/>
          </p:nvSpPr>
          <p:spPr bwMode="auto">
            <a:xfrm>
              <a:off x="7616826" y="571500"/>
              <a:ext cx="198438" cy="430212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2235994" y="5489460"/>
            <a:ext cx="7762875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rgbClr val="C00000"/>
                </a:solidFill>
                <a:latin charset="-128" panose="00000800000000000000" pitchFamily="50" typeface="CKanHKS-Xbold"/>
                <a:ea charset="-128" panose="00000800000000000000" pitchFamily="50" typeface="CKanHKS-Xbold"/>
              </a:rPr>
              <a:t>In those years, we pass through the road...</a:t>
            </a:r>
          </a:p>
        </p:txBody>
      </p:sp>
    </p:spTree>
    <p:extLst>
      <p:ext uri="{BB962C8B-B14F-4D97-AF65-F5344CB8AC3E}">
        <p14:creationId val="273434825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rgbClr val="FF758F"/>
            </a:gs>
            <a:gs pos="100000">
              <a:srgbClr val="FF67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3" name="组合 62"/>
          <p:cNvGrpSpPr/>
          <p:nvPr/>
        </p:nvGrpSpPr>
        <p:grpSpPr>
          <a:xfrm>
            <a:off x="3744913" y="442913"/>
            <a:ext cx="4702176" cy="1055687"/>
            <a:chOff x="3744913" y="442913"/>
            <a:chExt cx="4702176" cy="1055687"/>
          </a:xfrm>
        </p:grpSpPr>
        <p:sp>
          <p:nvSpPr>
            <p:cNvPr id="64" name="AutoShape 3"/>
            <p:cNvSpPr>
              <a:spLocks noChangeArrowheads="1" noChangeAspect="1" noTextEdit="1"/>
            </p:cNvSpPr>
            <p:nvPr/>
          </p:nvSpPr>
          <p:spPr bwMode="auto">
            <a:xfrm>
              <a:off x="3744913" y="442913"/>
              <a:ext cx="4702175" cy="95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5"/>
            <p:cNvSpPr/>
            <p:nvPr/>
          </p:nvSpPr>
          <p:spPr bwMode="auto">
            <a:xfrm>
              <a:off x="7677151" y="508000"/>
              <a:ext cx="769938" cy="744537"/>
            </a:xfrm>
            <a:custGeom>
              <a:gdLst>
                <a:gd fmla="*/ 148 w 205" name="T0"/>
                <a:gd fmla="*/ 0 h 196" name="T1"/>
                <a:gd fmla="*/ 0 w 205" name="T2"/>
                <a:gd fmla="*/ 52 h 196" name="T3"/>
                <a:gd fmla="*/ 42 w 205" name="T4"/>
                <a:gd fmla="*/ 196 h 196" name="T5"/>
                <a:gd fmla="*/ 205 w 205" name="T6"/>
                <a:gd fmla="*/ 138 h 196" name="T7"/>
                <a:gd fmla="*/ 205 w 205" name="T8"/>
                <a:gd fmla="*/ 138 h 196" name="T9"/>
                <a:gd fmla="*/ 103 w 205" name="T10"/>
                <a:gd fmla="*/ 97 h 196" name="T11"/>
                <a:gd fmla="*/ 148 w 205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5">
                  <a:moveTo>
                    <a:pt x="148" y="0"/>
                  </a:moveTo>
                  <a:cubicBezTo>
                    <a:pt x="99" y="20"/>
                    <a:pt x="50" y="37"/>
                    <a:pt x="0" y="52"/>
                  </a:cubicBezTo>
                  <a:cubicBezTo>
                    <a:pt x="14" y="100"/>
                    <a:pt x="28" y="148"/>
                    <a:pt x="42" y="196"/>
                  </a:cubicBezTo>
                  <a:cubicBezTo>
                    <a:pt x="97" y="180"/>
                    <a:pt x="152" y="161"/>
                    <a:pt x="205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170" y="126"/>
                    <a:pt x="136" y="112"/>
                    <a:pt x="103" y="97"/>
                  </a:cubicBezTo>
                  <a:cubicBezTo>
                    <a:pt x="119" y="65"/>
                    <a:pt x="134" y="32"/>
                    <a:pt x="14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7804151" y="1096963"/>
              <a:ext cx="173038" cy="155575"/>
            </a:xfrm>
            <a:custGeom>
              <a:gdLst>
                <a:gd fmla="*/ 0 w 46" name="T0"/>
                <a:gd fmla="*/ 14 h 41" name="T1"/>
                <a:gd fmla="*/ 46 w 46" name="T2"/>
                <a:gd fmla="*/ 0 h 41" name="T3"/>
                <a:gd fmla="*/ 8 w 46" name="T4"/>
                <a:gd fmla="*/ 41 h 41" name="T5"/>
                <a:gd fmla="*/ 0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0" y="14"/>
                  </a:moveTo>
                  <a:cubicBezTo>
                    <a:pt x="16" y="10"/>
                    <a:pt x="31" y="5"/>
                    <a:pt x="46" y="0"/>
                  </a:cubicBezTo>
                  <a:cubicBezTo>
                    <a:pt x="34" y="14"/>
                    <a:pt x="21" y="27"/>
                    <a:pt x="8" y="41"/>
                  </a:cubicBezTo>
                  <a:cubicBezTo>
                    <a:pt x="6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7"/>
            <p:cNvSpPr/>
            <p:nvPr/>
          </p:nvSpPr>
          <p:spPr bwMode="auto">
            <a:xfrm>
              <a:off x="3744913" y="508000"/>
              <a:ext cx="774700" cy="744537"/>
            </a:xfrm>
            <a:custGeom>
              <a:gdLst>
                <a:gd fmla="*/ 58 w 206" name="T0"/>
                <a:gd fmla="*/ 0 h 196" name="T1"/>
                <a:gd fmla="*/ 206 w 206" name="T2"/>
                <a:gd fmla="*/ 52 h 196" name="T3"/>
                <a:gd fmla="*/ 163 w 206" name="T4"/>
                <a:gd fmla="*/ 196 h 196" name="T5"/>
                <a:gd fmla="*/ 0 w 206" name="T6"/>
                <a:gd fmla="*/ 138 h 196" name="T7"/>
                <a:gd fmla="*/ 0 w 206" name="T8"/>
                <a:gd fmla="*/ 138 h 196" name="T9"/>
                <a:gd fmla="*/ 103 w 206" name="T10"/>
                <a:gd fmla="*/ 97 h 196" name="T11"/>
                <a:gd fmla="*/ 58 w 206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6">
                  <a:moveTo>
                    <a:pt x="58" y="0"/>
                  </a:moveTo>
                  <a:cubicBezTo>
                    <a:pt x="106" y="20"/>
                    <a:pt x="156" y="37"/>
                    <a:pt x="206" y="52"/>
                  </a:cubicBezTo>
                  <a:cubicBezTo>
                    <a:pt x="192" y="100"/>
                    <a:pt x="178" y="148"/>
                    <a:pt x="163" y="196"/>
                  </a:cubicBezTo>
                  <a:cubicBezTo>
                    <a:pt x="108" y="180"/>
                    <a:pt x="54" y="161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70" y="112"/>
                    <a:pt x="103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8"/>
            <p:cNvSpPr/>
            <p:nvPr/>
          </p:nvSpPr>
          <p:spPr bwMode="auto">
            <a:xfrm>
              <a:off x="4217988" y="1096963"/>
              <a:ext cx="169863" cy="155575"/>
            </a:xfrm>
            <a:custGeom>
              <a:gdLst>
                <a:gd fmla="*/ 45 w 45" name="T0"/>
                <a:gd fmla="*/ 14 h 41" name="T1"/>
                <a:gd fmla="*/ 0 w 45" name="T2"/>
                <a:gd fmla="*/ 0 h 41" name="T3"/>
                <a:gd fmla="*/ 37 w 45" name="T4"/>
                <a:gd fmla="*/ 41 h 41" name="T5"/>
                <a:gd fmla="*/ 45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45" y="14"/>
                  </a:moveTo>
                  <a:cubicBezTo>
                    <a:pt x="30" y="10"/>
                    <a:pt x="15" y="5"/>
                    <a:pt x="0" y="0"/>
                  </a:cubicBezTo>
                  <a:cubicBezTo>
                    <a:pt x="12" y="14"/>
                    <a:pt x="25" y="27"/>
                    <a:pt x="37" y="41"/>
                  </a:cubicBezTo>
                  <a:cubicBezTo>
                    <a:pt x="40" y="32"/>
                    <a:pt x="43" y="23"/>
                    <a:pt x="45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9"/>
            <p:cNvSpPr/>
            <p:nvPr/>
          </p:nvSpPr>
          <p:spPr bwMode="auto">
            <a:xfrm>
              <a:off x="4217988" y="554038"/>
              <a:ext cx="3759200" cy="944562"/>
            </a:xfrm>
            <a:custGeom>
              <a:gdLst>
                <a:gd fmla="*/ 1000 w 1000" name="T0"/>
                <a:gd fmla="*/ 143 h 249" name="T1"/>
                <a:gd fmla="*/ 0 w 1000" name="T2"/>
                <a:gd fmla="*/ 143 h 249" name="T3"/>
                <a:gd fmla="*/ 46 w 1000" name="T4"/>
                <a:gd fmla="*/ 0 h 249" name="T5"/>
                <a:gd fmla="*/ 953 w 1000" name="T6"/>
                <a:gd fmla="*/ 0 h 249" name="T7"/>
                <a:gd fmla="*/ 1000 w 1000" name="T8"/>
                <a:gd fmla="*/ 143 h 2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9" w="1000">
                  <a:moveTo>
                    <a:pt x="1000" y="143"/>
                  </a:moveTo>
                  <a:cubicBezTo>
                    <a:pt x="675" y="249"/>
                    <a:pt x="325" y="249"/>
                    <a:pt x="0" y="143"/>
                  </a:cubicBezTo>
                  <a:cubicBezTo>
                    <a:pt x="15" y="95"/>
                    <a:pt x="31" y="48"/>
                    <a:pt x="46" y="0"/>
                  </a:cubicBezTo>
                  <a:cubicBezTo>
                    <a:pt x="341" y="97"/>
                    <a:pt x="659" y="97"/>
                    <a:pt x="953" y="0"/>
                  </a:cubicBezTo>
                  <a:cubicBezTo>
                    <a:pt x="969" y="48"/>
                    <a:pt x="985" y="95"/>
                    <a:pt x="1000" y="143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10"/>
            <p:cNvSpPr/>
            <p:nvPr/>
          </p:nvSpPr>
          <p:spPr bwMode="auto">
            <a:xfrm>
              <a:off x="7658101" y="442913"/>
              <a:ext cx="763588" cy="741362"/>
            </a:xfrm>
            <a:custGeom>
              <a:gdLst>
                <a:gd fmla="*/ 146 w 203" name="T0"/>
                <a:gd fmla="*/ 0 h 195" name="T1"/>
                <a:gd fmla="*/ 0 w 203" name="T2"/>
                <a:gd fmla="*/ 51 h 195" name="T3"/>
                <a:gd fmla="*/ 42 w 203" name="T4"/>
                <a:gd fmla="*/ 195 h 195" name="T5"/>
                <a:gd fmla="*/ 203 w 203" name="T6"/>
                <a:gd fmla="*/ 138 h 195" name="T7"/>
                <a:gd fmla="*/ 203 w 203" name="T8"/>
                <a:gd fmla="*/ 138 h 195" name="T9"/>
                <a:gd fmla="*/ 102 w 203" name="T10"/>
                <a:gd fmla="*/ 97 h 195" name="T11"/>
                <a:gd fmla="*/ 146 w 203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3">
                  <a:moveTo>
                    <a:pt x="146" y="0"/>
                  </a:moveTo>
                  <a:cubicBezTo>
                    <a:pt x="98" y="19"/>
                    <a:pt x="49" y="37"/>
                    <a:pt x="0" y="51"/>
                  </a:cubicBezTo>
                  <a:cubicBezTo>
                    <a:pt x="14" y="99"/>
                    <a:pt x="28" y="147"/>
                    <a:pt x="42" y="195"/>
                  </a:cubicBezTo>
                  <a:cubicBezTo>
                    <a:pt x="97" y="179"/>
                    <a:pt x="150" y="160"/>
                    <a:pt x="203" y="138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169" y="126"/>
                    <a:pt x="135" y="112"/>
                    <a:pt x="102" y="97"/>
                  </a:cubicBezTo>
                  <a:cubicBezTo>
                    <a:pt x="118" y="65"/>
                    <a:pt x="133" y="32"/>
                    <a:pt x="146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11"/>
            <p:cNvSpPr/>
            <p:nvPr/>
          </p:nvSpPr>
          <p:spPr bwMode="auto">
            <a:xfrm>
              <a:off x="7785101" y="1028700"/>
              <a:ext cx="169863" cy="155575"/>
            </a:xfrm>
            <a:custGeom>
              <a:gdLst>
                <a:gd fmla="*/ 0 w 45" name="T0"/>
                <a:gd fmla="*/ 14 h 41" name="T1"/>
                <a:gd fmla="*/ 45 w 45" name="T2"/>
                <a:gd fmla="*/ 0 h 41" name="T3"/>
                <a:gd fmla="*/ 8 w 45" name="T4"/>
                <a:gd fmla="*/ 41 h 41" name="T5"/>
                <a:gd fmla="*/ 0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0" y="14"/>
                  </a:moveTo>
                  <a:cubicBezTo>
                    <a:pt x="15" y="10"/>
                    <a:pt x="30" y="5"/>
                    <a:pt x="45" y="0"/>
                  </a:cubicBezTo>
                  <a:cubicBezTo>
                    <a:pt x="33" y="14"/>
                    <a:pt x="21" y="28"/>
                    <a:pt x="8" y="41"/>
                  </a:cubicBezTo>
                  <a:cubicBezTo>
                    <a:pt x="5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2"/>
            <p:cNvSpPr/>
            <p:nvPr/>
          </p:nvSpPr>
          <p:spPr bwMode="auto">
            <a:xfrm>
              <a:off x="3771901" y="442913"/>
              <a:ext cx="766763" cy="741362"/>
            </a:xfrm>
            <a:custGeom>
              <a:gdLst>
                <a:gd fmla="*/ 58 w 204" name="T0"/>
                <a:gd fmla="*/ 0 h 195" name="T1"/>
                <a:gd fmla="*/ 204 w 204" name="T2"/>
                <a:gd fmla="*/ 51 h 195" name="T3"/>
                <a:gd fmla="*/ 162 w 204" name="T4"/>
                <a:gd fmla="*/ 195 h 195" name="T5"/>
                <a:gd fmla="*/ 0 w 204" name="T6"/>
                <a:gd fmla="*/ 138 h 195" name="T7"/>
                <a:gd fmla="*/ 0 w 204" name="T8"/>
                <a:gd fmla="*/ 138 h 195" name="T9"/>
                <a:gd fmla="*/ 102 w 204" name="T10"/>
                <a:gd fmla="*/ 97 h 195" name="T11"/>
                <a:gd fmla="*/ 58 w 204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4">
                  <a:moveTo>
                    <a:pt x="58" y="0"/>
                  </a:moveTo>
                  <a:cubicBezTo>
                    <a:pt x="106" y="19"/>
                    <a:pt x="155" y="37"/>
                    <a:pt x="204" y="51"/>
                  </a:cubicBezTo>
                  <a:cubicBezTo>
                    <a:pt x="190" y="99"/>
                    <a:pt x="176" y="147"/>
                    <a:pt x="162" y="195"/>
                  </a:cubicBezTo>
                  <a:cubicBezTo>
                    <a:pt x="107" y="179"/>
                    <a:pt x="53" y="160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69" y="112"/>
                    <a:pt x="102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13"/>
            <p:cNvSpPr/>
            <p:nvPr/>
          </p:nvSpPr>
          <p:spPr bwMode="auto">
            <a:xfrm>
              <a:off x="4237038" y="1028700"/>
              <a:ext cx="173038" cy="155575"/>
            </a:xfrm>
            <a:custGeom>
              <a:gdLst>
                <a:gd fmla="*/ 46 w 46" name="T0"/>
                <a:gd fmla="*/ 14 h 41" name="T1"/>
                <a:gd fmla="*/ 0 w 46" name="T2"/>
                <a:gd fmla="*/ 0 h 41" name="T3"/>
                <a:gd fmla="*/ 38 w 46" name="T4"/>
                <a:gd fmla="*/ 41 h 41" name="T5"/>
                <a:gd fmla="*/ 46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46" y="14"/>
                  </a:moveTo>
                  <a:cubicBezTo>
                    <a:pt x="31" y="10"/>
                    <a:pt x="15" y="5"/>
                    <a:pt x="0" y="0"/>
                  </a:cubicBezTo>
                  <a:cubicBezTo>
                    <a:pt x="13" y="14"/>
                    <a:pt x="25" y="28"/>
                    <a:pt x="38" y="41"/>
                  </a:cubicBezTo>
                  <a:cubicBezTo>
                    <a:pt x="40" y="32"/>
                    <a:pt x="43" y="23"/>
                    <a:pt x="46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14"/>
            <p:cNvSpPr/>
            <p:nvPr/>
          </p:nvSpPr>
          <p:spPr bwMode="auto">
            <a:xfrm>
              <a:off x="4237038" y="488950"/>
              <a:ext cx="3717925" cy="938212"/>
            </a:xfrm>
            <a:custGeom>
              <a:gdLst>
                <a:gd fmla="*/ 989 w 989" name="T0"/>
                <a:gd fmla="*/ 142 h 247" name="T1"/>
                <a:gd fmla="*/ 0 w 989" name="T2"/>
                <a:gd fmla="*/ 142 h 247" name="T3"/>
                <a:gd fmla="*/ 47 w 989" name="T4"/>
                <a:gd fmla="*/ 0 h 247" name="T5"/>
                <a:gd fmla="*/ 943 w 989" name="T6"/>
                <a:gd fmla="*/ 0 h 247" name="T7"/>
                <a:gd fmla="*/ 989 w 989" name="T8"/>
                <a:gd fmla="*/ 142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989">
                  <a:moveTo>
                    <a:pt x="989" y="142"/>
                  </a:moveTo>
                  <a:cubicBezTo>
                    <a:pt x="668" y="247"/>
                    <a:pt x="322" y="247"/>
                    <a:pt x="0" y="142"/>
                  </a:cubicBezTo>
                  <a:cubicBezTo>
                    <a:pt x="16" y="95"/>
                    <a:pt x="32" y="47"/>
                    <a:pt x="47" y="0"/>
                  </a:cubicBezTo>
                  <a:cubicBezTo>
                    <a:pt x="338" y="95"/>
                    <a:pt x="652" y="95"/>
                    <a:pt x="943" y="0"/>
                  </a:cubicBezTo>
                  <a:cubicBezTo>
                    <a:pt x="958" y="47"/>
                    <a:pt x="974" y="95"/>
                    <a:pt x="989" y="142"/>
                  </a:cubicBezTo>
                  <a:close/>
                </a:path>
              </a:pathLst>
            </a:custGeom>
            <a:solidFill>
              <a:srgbClr val="E0001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15"/>
            <p:cNvSpPr/>
            <p:nvPr/>
          </p:nvSpPr>
          <p:spPr bwMode="auto">
            <a:xfrm>
              <a:off x="4432301" y="614363"/>
              <a:ext cx="249238" cy="433387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16"/>
            <p:cNvSpPr/>
            <p:nvPr/>
          </p:nvSpPr>
          <p:spPr bwMode="auto">
            <a:xfrm>
              <a:off x="4794251" y="709613"/>
              <a:ext cx="319088" cy="458787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17"/>
            <p:cNvSpPr>
              <a:spLocks noEditPoints="1"/>
            </p:cNvSpPr>
            <p:nvPr/>
          </p:nvSpPr>
          <p:spPr bwMode="auto">
            <a:xfrm>
              <a:off x="5154613" y="777875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18"/>
            <p:cNvSpPr/>
            <p:nvPr/>
          </p:nvSpPr>
          <p:spPr bwMode="auto">
            <a:xfrm>
              <a:off x="5561013" y="822325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19"/>
            <p:cNvSpPr/>
            <p:nvPr/>
          </p:nvSpPr>
          <p:spPr bwMode="auto">
            <a:xfrm>
              <a:off x="5948363" y="838200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20"/>
            <p:cNvSpPr/>
            <p:nvPr/>
          </p:nvSpPr>
          <p:spPr bwMode="auto">
            <a:xfrm>
              <a:off x="6470651" y="803275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21"/>
            <p:cNvSpPr>
              <a:spLocks noEditPoints="1"/>
            </p:cNvSpPr>
            <p:nvPr/>
          </p:nvSpPr>
          <p:spPr bwMode="auto">
            <a:xfrm>
              <a:off x="6875463" y="754063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22"/>
            <p:cNvSpPr/>
            <p:nvPr/>
          </p:nvSpPr>
          <p:spPr bwMode="auto">
            <a:xfrm>
              <a:off x="7229476" y="652463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23"/>
            <p:cNvSpPr>
              <a:spLocks noEditPoints="1"/>
            </p:cNvSpPr>
            <p:nvPr/>
          </p:nvSpPr>
          <p:spPr bwMode="auto">
            <a:xfrm>
              <a:off x="7646988" y="603250"/>
              <a:ext cx="198438" cy="428625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24"/>
            <p:cNvSpPr/>
            <p:nvPr/>
          </p:nvSpPr>
          <p:spPr bwMode="auto">
            <a:xfrm>
              <a:off x="4402138" y="584200"/>
              <a:ext cx="249238" cy="431800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25"/>
            <p:cNvSpPr/>
            <p:nvPr/>
          </p:nvSpPr>
          <p:spPr bwMode="auto">
            <a:xfrm>
              <a:off x="4764088" y="677863"/>
              <a:ext cx="319088" cy="460375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26"/>
            <p:cNvSpPr>
              <a:spLocks noEditPoints="1"/>
            </p:cNvSpPr>
            <p:nvPr/>
          </p:nvSpPr>
          <p:spPr bwMode="auto">
            <a:xfrm>
              <a:off x="5124451" y="747713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27"/>
            <p:cNvSpPr/>
            <p:nvPr/>
          </p:nvSpPr>
          <p:spPr bwMode="auto">
            <a:xfrm>
              <a:off x="5530851" y="792163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28"/>
            <p:cNvSpPr/>
            <p:nvPr/>
          </p:nvSpPr>
          <p:spPr bwMode="auto">
            <a:xfrm>
              <a:off x="5918201" y="808038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29"/>
            <p:cNvSpPr/>
            <p:nvPr/>
          </p:nvSpPr>
          <p:spPr bwMode="auto">
            <a:xfrm>
              <a:off x="6440488" y="773113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30"/>
            <p:cNvSpPr>
              <a:spLocks noEditPoints="1"/>
            </p:cNvSpPr>
            <p:nvPr/>
          </p:nvSpPr>
          <p:spPr bwMode="auto">
            <a:xfrm>
              <a:off x="6845301" y="723900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31"/>
            <p:cNvSpPr/>
            <p:nvPr/>
          </p:nvSpPr>
          <p:spPr bwMode="auto">
            <a:xfrm>
              <a:off x="7199313" y="622300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32"/>
            <p:cNvSpPr>
              <a:spLocks noEditPoints="1"/>
            </p:cNvSpPr>
            <p:nvPr/>
          </p:nvSpPr>
          <p:spPr bwMode="auto">
            <a:xfrm>
              <a:off x="7616826" y="571500"/>
              <a:ext cx="198438" cy="430212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53270" y="5402263"/>
            <a:ext cx="10412412" cy="207963"/>
          </a:xfrm>
          <a:prstGeom prst="rect">
            <a:avLst/>
          </a:prstGeom>
          <a:solidFill>
            <a:srgbClr val="FFF1E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7"/>
          <p:cNvSpPr/>
          <p:nvPr/>
        </p:nvSpPr>
        <p:spPr bwMode="auto">
          <a:xfrm>
            <a:off x="5628481" y="4879975"/>
            <a:ext cx="568325" cy="522288"/>
          </a:xfrm>
          <a:custGeom>
            <a:gdLst>
              <a:gd fmla="*/ 76 w 151" name="T0"/>
              <a:gd fmla="*/ 139 h 139" name="T1"/>
              <a:gd fmla="*/ 65 w 151" name="T2"/>
              <a:gd fmla="*/ 128 h 139" name="T3"/>
              <a:gd fmla="*/ 0 w 151" name="T4"/>
              <a:gd fmla="*/ 42 h 139" name="T5"/>
              <a:gd fmla="*/ 42 w 151" name="T6"/>
              <a:gd fmla="*/ 0 h 139" name="T7"/>
              <a:gd fmla="*/ 76 w 151" name="T8"/>
              <a:gd fmla="*/ 23 h 139" name="T9"/>
              <a:gd fmla="*/ 109 w 151" name="T10"/>
              <a:gd fmla="*/ 0 h 139" name="T11"/>
              <a:gd fmla="*/ 151 w 151" name="T12"/>
              <a:gd fmla="*/ 42 h 139" name="T13"/>
              <a:gd fmla="*/ 86 w 151" name="T14"/>
              <a:gd fmla="*/ 128 h 139" name="T15"/>
              <a:gd fmla="*/ 76 w 151" name="T16"/>
              <a:gd fmla="*/ 139 h 13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9" w="151">
                <a:moveTo>
                  <a:pt x="76" y="139"/>
                </a:moveTo>
                <a:cubicBezTo>
                  <a:pt x="65" y="128"/>
                  <a:pt x="65" y="128"/>
                  <a:pt x="65" y="128"/>
                </a:cubicBezTo>
                <a:cubicBezTo>
                  <a:pt x="26" y="94"/>
                  <a:pt x="0" y="70"/>
                  <a:pt x="0" y="42"/>
                </a:cubicBezTo>
                <a:cubicBezTo>
                  <a:pt x="0" y="18"/>
                  <a:pt x="18" y="0"/>
                  <a:pt x="42" y="0"/>
                </a:cubicBezTo>
                <a:cubicBezTo>
                  <a:pt x="55" y="0"/>
                  <a:pt x="67" y="13"/>
                  <a:pt x="76" y="23"/>
                </a:cubicBezTo>
                <a:cubicBezTo>
                  <a:pt x="84" y="13"/>
                  <a:pt x="97" y="0"/>
                  <a:pt x="109" y="0"/>
                </a:cubicBezTo>
                <a:cubicBezTo>
                  <a:pt x="133" y="0"/>
                  <a:pt x="151" y="18"/>
                  <a:pt x="151" y="42"/>
                </a:cubicBezTo>
                <a:cubicBezTo>
                  <a:pt x="151" y="70"/>
                  <a:pt x="125" y="94"/>
                  <a:pt x="86" y="128"/>
                </a:cubicBezTo>
                <a:lnTo>
                  <a:pt x="76" y="139"/>
                </a:lnTo>
                <a:close/>
              </a:path>
            </a:pathLst>
          </a:custGeom>
          <a:solidFill>
            <a:srgbClr val="FFF1E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692150" y="2286000"/>
            <a:ext cx="1028700" cy="3768726"/>
            <a:chOff x="4624388" y="2281238"/>
            <a:chExt cx="1028700" cy="3768726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722813" y="2281238"/>
              <a:ext cx="41275" cy="3284538"/>
            </a:xfrm>
            <a:prstGeom prst="rect">
              <a:avLst/>
            </a:prstGeom>
            <a:solidFill>
              <a:srgbClr val="FFF1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624388" y="3865563"/>
              <a:ext cx="1028700" cy="2184401"/>
              <a:chOff x="4624388" y="3865563"/>
              <a:chExt cx="1028700" cy="2184401"/>
            </a:xfrm>
          </p:grpSpPr>
          <p:sp>
            <p:nvSpPr>
              <p:cNvPr id="12" name="Freeform 8"/>
              <p:cNvSpPr/>
              <p:nvPr/>
            </p:nvSpPr>
            <p:spPr bwMode="auto">
              <a:xfrm>
                <a:off x="4624388" y="3865563"/>
                <a:ext cx="1028700" cy="1887538"/>
              </a:xfrm>
              <a:custGeom>
                <a:gdLst>
                  <a:gd fmla="*/ 259 w 273" name="T0"/>
                  <a:gd fmla="*/ 190 h 502" name="T1"/>
                  <a:gd fmla="*/ 245 w 273" name="T2"/>
                  <a:gd fmla="*/ 195 h 502" name="T3"/>
                  <a:gd fmla="*/ 202 w 273" name="T4"/>
                  <a:gd fmla="*/ 217 h 502" name="T5"/>
                  <a:gd fmla="*/ 139 w 273" name="T6"/>
                  <a:gd fmla="*/ 215 h 502" name="T7"/>
                  <a:gd fmla="*/ 116 w 273" name="T8"/>
                  <a:gd fmla="*/ 189 h 502" name="T9"/>
                  <a:gd fmla="*/ 118 w 273" name="T10"/>
                  <a:gd fmla="*/ 170 h 502" name="T11"/>
                  <a:gd fmla="*/ 150 w 273" name="T12"/>
                  <a:gd fmla="*/ 158 h 502" name="T13"/>
                  <a:gd fmla="*/ 160 w 273" name="T14"/>
                  <a:gd fmla="*/ 103 h 502" name="T15"/>
                  <a:gd fmla="*/ 156 w 273" name="T16"/>
                  <a:gd fmla="*/ 62 h 502" name="T17"/>
                  <a:gd fmla="*/ 169 w 273" name="T18"/>
                  <a:gd fmla="*/ 29 h 502" name="T19"/>
                  <a:gd fmla="*/ 157 w 273" name="T20"/>
                  <a:gd fmla="*/ 38 h 502" name="T21"/>
                  <a:gd fmla="*/ 164 w 273" name="T22"/>
                  <a:gd fmla="*/ 19 h 502" name="T23"/>
                  <a:gd fmla="*/ 146 w 273" name="T24"/>
                  <a:gd fmla="*/ 14 h 502" name="T25"/>
                  <a:gd fmla="*/ 153 w 273" name="T26"/>
                  <a:gd fmla="*/ 18 h 502" name="T27"/>
                  <a:gd fmla="*/ 145 w 273" name="T28"/>
                  <a:gd fmla="*/ 19 h 502" name="T29"/>
                  <a:gd fmla="*/ 143 w 273" name="T30"/>
                  <a:gd fmla="*/ 18 h 502" name="T31"/>
                  <a:gd fmla="*/ 141 w 273" name="T32"/>
                  <a:gd fmla="*/ 6 h 502" name="T33"/>
                  <a:gd fmla="*/ 131 w 273" name="T34"/>
                  <a:gd fmla="*/ 13 h 502" name="T35"/>
                  <a:gd fmla="*/ 117 w 273" name="T36"/>
                  <a:gd fmla="*/ 16 h 502" name="T37"/>
                  <a:gd fmla="*/ 71 w 273" name="T38"/>
                  <a:gd fmla="*/ 13 h 502" name="T39"/>
                  <a:gd fmla="*/ 38 w 273" name="T40"/>
                  <a:gd fmla="*/ 48 h 502" name="T41"/>
                  <a:gd fmla="*/ 24 w 273" name="T42"/>
                  <a:gd fmla="*/ 110 h 502" name="T43"/>
                  <a:gd fmla="*/ 44 w 273" name="T44"/>
                  <a:gd fmla="*/ 157 h 502" name="T45"/>
                  <a:gd fmla="*/ 35 w 273" name="T46"/>
                  <a:gd fmla="*/ 164 h 502" name="T47"/>
                  <a:gd fmla="*/ 66 w 273" name="T48"/>
                  <a:gd fmla="*/ 180 h 502" name="T49"/>
                  <a:gd fmla="*/ 64 w 273" name="T50"/>
                  <a:gd fmla="*/ 188 h 502" name="T51"/>
                  <a:gd fmla="*/ 44 w 273" name="T52"/>
                  <a:gd fmla="*/ 216 h 502" name="T53"/>
                  <a:gd fmla="*/ 34 w 273" name="T54"/>
                  <a:gd fmla="*/ 311 h 502" name="T55"/>
                  <a:gd fmla="*/ 25 w 273" name="T56"/>
                  <a:gd fmla="*/ 336 h 502" name="T57"/>
                  <a:gd fmla="*/ 42 w 273" name="T58"/>
                  <a:gd fmla="*/ 405 h 502" name="T59"/>
                  <a:gd fmla="*/ 127 w 273" name="T60"/>
                  <a:gd fmla="*/ 392 h 502" name="T61"/>
                  <a:gd fmla="*/ 96 w 273" name="T62"/>
                  <a:gd fmla="*/ 428 h 502" name="T63"/>
                  <a:gd fmla="*/ 69 w 273" name="T64"/>
                  <a:gd fmla="*/ 438 h 502" name="T65"/>
                  <a:gd fmla="*/ 55 w 273" name="T66"/>
                  <a:gd fmla="*/ 484 h 502" name="T67"/>
                  <a:gd fmla="*/ 60 w 273" name="T68"/>
                  <a:gd fmla="*/ 493 h 502" name="T69"/>
                  <a:gd fmla="*/ 131 w 273" name="T70"/>
                  <a:gd fmla="*/ 436 h 502" name="T71"/>
                  <a:gd fmla="*/ 191 w 273" name="T72"/>
                  <a:gd fmla="*/ 356 h 502" name="T73"/>
                  <a:gd fmla="*/ 113 w 273" name="T74"/>
                  <a:gd fmla="*/ 336 h 502" name="T75"/>
                  <a:gd fmla="*/ 111 w 273" name="T76"/>
                  <a:gd fmla="*/ 334 h 502" name="T77"/>
                  <a:gd fmla="*/ 115 w 273" name="T78"/>
                  <a:gd fmla="*/ 251 h 502" name="T79"/>
                  <a:gd fmla="*/ 161 w 273" name="T80"/>
                  <a:gd fmla="*/ 263 h 502" name="T81"/>
                  <a:gd fmla="*/ 238 w 273" name="T82"/>
                  <a:gd fmla="*/ 237 h 502" name="T83"/>
                  <a:gd fmla="*/ 270 w 273" name="T84"/>
                  <a:gd fmla="*/ 239 h 502" name="T85"/>
                  <a:gd fmla="*/ 269 w 273" name="T86"/>
                  <a:gd fmla="*/ 227 h 502" name="T87"/>
                  <a:gd fmla="*/ 259 w 273" name="T88"/>
                  <a:gd fmla="*/ 190 h 50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502" w="273">
                    <a:moveTo>
                      <a:pt x="259" y="190"/>
                    </a:moveTo>
                    <a:cubicBezTo>
                      <a:pt x="259" y="190"/>
                      <a:pt x="253" y="184"/>
                      <a:pt x="245" y="195"/>
                    </a:cubicBezTo>
                    <a:cubicBezTo>
                      <a:pt x="237" y="207"/>
                      <a:pt x="220" y="215"/>
                      <a:pt x="202" y="217"/>
                    </a:cubicBezTo>
                    <a:cubicBezTo>
                      <a:pt x="184" y="220"/>
                      <a:pt x="155" y="227"/>
                      <a:pt x="139" y="215"/>
                    </a:cubicBezTo>
                    <a:cubicBezTo>
                      <a:pt x="122" y="203"/>
                      <a:pt x="120" y="191"/>
                      <a:pt x="116" y="189"/>
                    </a:cubicBezTo>
                    <a:cubicBezTo>
                      <a:pt x="113" y="187"/>
                      <a:pt x="109" y="173"/>
                      <a:pt x="118" y="170"/>
                    </a:cubicBezTo>
                    <a:cubicBezTo>
                      <a:pt x="127" y="168"/>
                      <a:pt x="141" y="171"/>
                      <a:pt x="150" y="158"/>
                    </a:cubicBezTo>
                    <a:cubicBezTo>
                      <a:pt x="158" y="144"/>
                      <a:pt x="167" y="130"/>
                      <a:pt x="160" y="103"/>
                    </a:cubicBezTo>
                    <a:cubicBezTo>
                      <a:pt x="153" y="77"/>
                      <a:pt x="156" y="62"/>
                      <a:pt x="156" y="62"/>
                    </a:cubicBezTo>
                    <a:cubicBezTo>
                      <a:pt x="156" y="62"/>
                      <a:pt x="182" y="54"/>
                      <a:pt x="169" y="29"/>
                    </a:cubicBezTo>
                    <a:cubicBezTo>
                      <a:pt x="169" y="29"/>
                      <a:pt x="170" y="36"/>
                      <a:pt x="157" y="38"/>
                    </a:cubicBezTo>
                    <a:cubicBezTo>
                      <a:pt x="157" y="38"/>
                      <a:pt x="167" y="30"/>
                      <a:pt x="164" y="19"/>
                    </a:cubicBezTo>
                    <a:cubicBezTo>
                      <a:pt x="161" y="8"/>
                      <a:pt x="149" y="9"/>
                      <a:pt x="146" y="14"/>
                    </a:cubicBezTo>
                    <a:cubicBezTo>
                      <a:pt x="146" y="14"/>
                      <a:pt x="150" y="13"/>
                      <a:pt x="153" y="18"/>
                    </a:cubicBezTo>
                    <a:cubicBezTo>
                      <a:pt x="156" y="23"/>
                      <a:pt x="152" y="25"/>
                      <a:pt x="145" y="19"/>
                    </a:cubicBezTo>
                    <a:cubicBezTo>
                      <a:pt x="143" y="18"/>
                      <a:pt x="145" y="19"/>
                      <a:pt x="143" y="18"/>
                    </a:cubicBezTo>
                    <a:cubicBezTo>
                      <a:pt x="146" y="16"/>
                      <a:pt x="142" y="7"/>
                      <a:pt x="141" y="6"/>
                    </a:cubicBezTo>
                    <a:cubicBezTo>
                      <a:pt x="140" y="12"/>
                      <a:pt x="133" y="14"/>
                      <a:pt x="131" y="13"/>
                    </a:cubicBezTo>
                    <a:cubicBezTo>
                      <a:pt x="127" y="12"/>
                      <a:pt x="122" y="13"/>
                      <a:pt x="117" y="16"/>
                    </a:cubicBezTo>
                    <a:cubicBezTo>
                      <a:pt x="117" y="16"/>
                      <a:pt x="94" y="0"/>
                      <a:pt x="71" y="13"/>
                    </a:cubicBezTo>
                    <a:cubicBezTo>
                      <a:pt x="71" y="13"/>
                      <a:pt x="39" y="18"/>
                      <a:pt x="38" y="48"/>
                    </a:cubicBezTo>
                    <a:cubicBezTo>
                      <a:pt x="38" y="48"/>
                      <a:pt x="0" y="67"/>
                      <a:pt x="24" y="110"/>
                    </a:cubicBezTo>
                    <a:cubicBezTo>
                      <a:pt x="24" y="110"/>
                      <a:pt x="12" y="144"/>
                      <a:pt x="44" y="157"/>
                    </a:cubicBezTo>
                    <a:cubicBezTo>
                      <a:pt x="76" y="170"/>
                      <a:pt x="44" y="181"/>
                      <a:pt x="35" y="164"/>
                    </a:cubicBezTo>
                    <a:cubicBezTo>
                      <a:pt x="26" y="178"/>
                      <a:pt x="52" y="193"/>
                      <a:pt x="66" y="180"/>
                    </a:cubicBezTo>
                    <a:cubicBezTo>
                      <a:pt x="68" y="180"/>
                      <a:pt x="64" y="188"/>
                      <a:pt x="64" y="188"/>
                    </a:cubicBezTo>
                    <a:cubicBezTo>
                      <a:pt x="64" y="188"/>
                      <a:pt x="46" y="195"/>
                      <a:pt x="44" y="216"/>
                    </a:cubicBezTo>
                    <a:cubicBezTo>
                      <a:pt x="43" y="221"/>
                      <a:pt x="38" y="278"/>
                      <a:pt x="34" y="311"/>
                    </a:cubicBezTo>
                    <a:cubicBezTo>
                      <a:pt x="30" y="323"/>
                      <a:pt x="25" y="334"/>
                      <a:pt x="25" y="336"/>
                    </a:cubicBezTo>
                    <a:cubicBezTo>
                      <a:pt x="19" y="355"/>
                      <a:pt x="14" y="389"/>
                      <a:pt x="42" y="405"/>
                    </a:cubicBezTo>
                    <a:cubicBezTo>
                      <a:pt x="69" y="421"/>
                      <a:pt x="109" y="405"/>
                      <a:pt x="127" y="392"/>
                    </a:cubicBezTo>
                    <a:cubicBezTo>
                      <a:pt x="127" y="392"/>
                      <a:pt x="106" y="409"/>
                      <a:pt x="96" y="428"/>
                    </a:cubicBezTo>
                    <a:cubicBezTo>
                      <a:pt x="86" y="446"/>
                      <a:pt x="79" y="423"/>
                      <a:pt x="69" y="438"/>
                    </a:cubicBezTo>
                    <a:cubicBezTo>
                      <a:pt x="59" y="454"/>
                      <a:pt x="68" y="476"/>
                      <a:pt x="55" y="484"/>
                    </a:cubicBezTo>
                    <a:cubicBezTo>
                      <a:pt x="42" y="492"/>
                      <a:pt x="52" y="502"/>
                      <a:pt x="60" y="493"/>
                    </a:cubicBezTo>
                    <a:cubicBezTo>
                      <a:pt x="69" y="485"/>
                      <a:pt x="96" y="451"/>
                      <a:pt x="131" y="436"/>
                    </a:cubicBezTo>
                    <a:cubicBezTo>
                      <a:pt x="167" y="421"/>
                      <a:pt x="199" y="380"/>
                      <a:pt x="191" y="356"/>
                    </a:cubicBezTo>
                    <a:cubicBezTo>
                      <a:pt x="184" y="332"/>
                      <a:pt x="121" y="336"/>
                      <a:pt x="113" y="336"/>
                    </a:cubicBezTo>
                    <a:cubicBezTo>
                      <a:pt x="112" y="336"/>
                      <a:pt x="111" y="336"/>
                      <a:pt x="111" y="334"/>
                    </a:cubicBezTo>
                    <a:cubicBezTo>
                      <a:pt x="115" y="311"/>
                      <a:pt x="114" y="277"/>
                      <a:pt x="115" y="251"/>
                    </a:cubicBezTo>
                    <a:cubicBezTo>
                      <a:pt x="115" y="251"/>
                      <a:pt x="136" y="265"/>
                      <a:pt x="161" y="263"/>
                    </a:cubicBezTo>
                    <a:cubicBezTo>
                      <a:pt x="186" y="261"/>
                      <a:pt x="234" y="234"/>
                      <a:pt x="238" y="237"/>
                    </a:cubicBezTo>
                    <a:cubicBezTo>
                      <a:pt x="238" y="237"/>
                      <a:pt x="253" y="242"/>
                      <a:pt x="270" y="239"/>
                    </a:cubicBezTo>
                    <a:cubicBezTo>
                      <a:pt x="271" y="239"/>
                      <a:pt x="270" y="236"/>
                      <a:pt x="269" y="227"/>
                    </a:cubicBezTo>
                    <a:cubicBezTo>
                      <a:pt x="268" y="218"/>
                      <a:pt x="273" y="191"/>
                      <a:pt x="259" y="190"/>
                    </a:cubicBezTo>
                    <a:close/>
                  </a:path>
                </a:pathLst>
              </a:custGeom>
              <a:solidFill>
                <a:srgbClr val="FFF1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5032376" y="5118101"/>
                <a:ext cx="331788" cy="931863"/>
              </a:xfrm>
              <a:custGeom>
                <a:gdLst>
                  <a:gd fmla="*/ 52 w 88" name="T0"/>
                  <a:gd fmla="*/ 5 h 248" name="T1"/>
                  <a:gd fmla="*/ 69 w 88" name="T2"/>
                  <a:gd fmla="*/ 53 h 248" name="T3"/>
                  <a:gd fmla="*/ 73 w 88" name="T4"/>
                  <a:gd fmla="*/ 154 h 248" name="T5"/>
                  <a:gd fmla="*/ 77 w 88" name="T6"/>
                  <a:gd fmla="*/ 230 h 248" name="T7"/>
                  <a:gd fmla="*/ 65 w 88" name="T8"/>
                  <a:gd fmla="*/ 200 h 248" name="T9"/>
                  <a:gd fmla="*/ 41 w 88" name="T10"/>
                  <a:gd fmla="*/ 160 h 248" name="T11"/>
                  <a:gd fmla="*/ 47 w 88" name="T12"/>
                  <a:gd fmla="*/ 138 h 248" name="T13"/>
                  <a:gd fmla="*/ 18 w 88" name="T14"/>
                  <a:gd fmla="*/ 22 h 248" name="T15"/>
                  <a:gd fmla="*/ 52 w 88" name="T16"/>
                  <a:gd fmla="*/ 5 h 24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8" w="88">
                    <a:moveTo>
                      <a:pt x="52" y="5"/>
                    </a:moveTo>
                    <a:cubicBezTo>
                      <a:pt x="52" y="5"/>
                      <a:pt x="78" y="25"/>
                      <a:pt x="69" y="53"/>
                    </a:cubicBezTo>
                    <a:cubicBezTo>
                      <a:pt x="60" y="82"/>
                      <a:pt x="67" y="130"/>
                      <a:pt x="73" y="154"/>
                    </a:cubicBezTo>
                    <a:cubicBezTo>
                      <a:pt x="78" y="178"/>
                      <a:pt x="88" y="211"/>
                      <a:pt x="77" y="230"/>
                    </a:cubicBezTo>
                    <a:cubicBezTo>
                      <a:pt x="66" y="248"/>
                      <a:pt x="73" y="211"/>
                      <a:pt x="65" y="200"/>
                    </a:cubicBezTo>
                    <a:cubicBezTo>
                      <a:pt x="57" y="189"/>
                      <a:pt x="32" y="176"/>
                      <a:pt x="41" y="160"/>
                    </a:cubicBezTo>
                    <a:cubicBezTo>
                      <a:pt x="41" y="160"/>
                      <a:pt x="54" y="155"/>
                      <a:pt x="47" y="138"/>
                    </a:cubicBezTo>
                    <a:cubicBezTo>
                      <a:pt x="41" y="122"/>
                      <a:pt x="0" y="45"/>
                      <a:pt x="18" y="22"/>
                    </a:cubicBezTo>
                    <a:cubicBezTo>
                      <a:pt x="35" y="0"/>
                      <a:pt x="52" y="5"/>
                      <a:pt x="52" y="5"/>
                    </a:cubicBezTo>
                    <a:close/>
                  </a:path>
                </a:pathLst>
              </a:custGeom>
              <a:solidFill>
                <a:srgbClr val="FFF1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10104438" y="2281238"/>
            <a:ext cx="1547813" cy="3773488"/>
            <a:chOff x="5454651" y="2281238"/>
            <a:chExt cx="1547813" cy="3773488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410326" y="2281238"/>
              <a:ext cx="38100" cy="3284538"/>
            </a:xfrm>
            <a:prstGeom prst="rect">
              <a:avLst/>
            </a:prstGeom>
            <a:solidFill>
              <a:srgbClr val="FFF1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5454651" y="3876676"/>
              <a:ext cx="1547813" cy="2178050"/>
            </a:xfrm>
            <a:custGeom>
              <a:gdLst>
                <a:gd fmla="*/ 351 w 411" name="T0"/>
                <a:gd fmla="*/ 143 h 579" name="T1"/>
                <a:gd fmla="*/ 299 w 411" name="T2"/>
                <a:gd fmla="*/ 75 h 579" name="T3"/>
                <a:gd fmla="*/ 204 w 411" name="T4"/>
                <a:gd fmla="*/ 14 h 579" name="T5"/>
                <a:gd fmla="*/ 144 w 411" name="T6"/>
                <a:gd fmla="*/ 14 h 579" name="T7"/>
                <a:gd fmla="*/ 133 w 411" name="T8"/>
                <a:gd fmla="*/ 18 h 579" name="T9"/>
                <a:gd fmla="*/ 123 w 411" name="T10"/>
                <a:gd fmla="*/ 18 h 579" name="T11"/>
                <a:gd fmla="*/ 111 w 411" name="T12"/>
                <a:gd fmla="*/ 20 h 579" name="T13"/>
                <a:gd fmla="*/ 107 w 411" name="T14"/>
                <a:gd fmla="*/ 29 h 579" name="T15"/>
                <a:gd fmla="*/ 116 w 411" name="T16"/>
                <a:gd fmla="*/ 104 h 579" name="T17"/>
                <a:gd fmla="*/ 157 w 411" name="T18"/>
                <a:gd fmla="*/ 170 h 579" name="T19"/>
                <a:gd fmla="*/ 137 w 411" name="T20"/>
                <a:gd fmla="*/ 215 h 579" name="T21"/>
                <a:gd fmla="*/ 44 w 411" name="T22"/>
                <a:gd fmla="*/ 195 h 579" name="T23"/>
                <a:gd fmla="*/ 9 w 411" name="T24"/>
                <a:gd fmla="*/ 226 h 579" name="T25"/>
                <a:gd fmla="*/ 38 w 411" name="T26"/>
                <a:gd fmla="*/ 236 h 579" name="T27"/>
                <a:gd fmla="*/ 161 w 411" name="T28"/>
                <a:gd fmla="*/ 250 h 579" name="T29"/>
                <a:gd fmla="*/ 163 w 411" name="T30"/>
                <a:gd fmla="*/ 335 h 579" name="T31"/>
                <a:gd fmla="*/ 115 w 411" name="T32"/>
                <a:gd fmla="*/ 337 h 579" name="T33"/>
                <a:gd fmla="*/ 86 w 411" name="T34"/>
                <a:gd fmla="*/ 352 h 579" name="T35"/>
                <a:gd fmla="*/ 33 w 411" name="T36"/>
                <a:gd fmla="*/ 381 h 579" name="T37"/>
                <a:gd fmla="*/ 57 w 411" name="T38"/>
                <a:gd fmla="*/ 448 h 579" name="T39"/>
                <a:gd fmla="*/ 97 w 411" name="T40"/>
                <a:gd fmla="*/ 476 h 579" name="T41"/>
                <a:gd fmla="*/ 91 w 411" name="T42"/>
                <a:gd fmla="*/ 561 h 579" name="T43"/>
                <a:gd fmla="*/ 127 w 411" name="T44"/>
                <a:gd fmla="*/ 492 h 579" name="T45"/>
                <a:gd fmla="*/ 131 w 411" name="T46"/>
                <a:gd fmla="*/ 478 h 579" name="T47"/>
                <a:gd fmla="*/ 188 w 411" name="T48"/>
                <a:gd fmla="*/ 516 h 579" name="T49"/>
                <a:gd fmla="*/ 215 w 411" name="T50"/>
                <a:gd fmla="*/ 492 h 579" name="T51"/>
                <a:gd fmla="*/ 216 w 411" name="T52"/>
                <a:gd fmla="*/ 478 h 579" name="T53"/>
                <a:gd fmla="*/ 260 w 411" name="T54"/>
                <a:gd fmla="*/ 448 h 579" name="T55"/>
                <a:gd fmla="*/ 234 w 411" name="T56"/>
                <a:gd fmla="*/ 403 h 579" name="T57"/>
                <a:gd fmla="*/ 241 w 411" name="T58"/>
                <a:gd fmla="*/ 310 h 579" name="T59"/>
                <a:gd fmla="*/ 211 w 411" name="T60"/>
                <a:gd fmla="*/ 188 h 579" name="T61"/>
                <a:gd fmla="*/ 232 w 411" name="T62"/>
                <a:gd fmla="*/ 183 h 579" name="T63"/>
                <a:gd fmla="*/ 302 w 411" name="T64"/>
                <a:gd fmla="*/ 192 h 579" name="T65"/>
                <a:gd fmla="*/ 356 w 411" name="T66"/>
                <a:gd fmla="*/ 99 h 57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579" w="411">
                  <a:moveTo>
                    <a:pt x="356" y="99"/>
                  </a:moveTo>
                  <a:cubicBezTo>
                    <a:pt x="400" y="125"/>
                    <a:pt x="350" y="177"/>
                    <a:pt x="351" y="143"/>
                  </a:cubicBezTo>
                  <a:cubicBezTo>
                    <a:pt x="352" y="130"/>
                    <a:pt x="342" y="118"/>
                    <a:pt x="333" y="120"/>
                  </a:cubicBezTo>
                  <a:cubicBezTo>
                    <a:pt x="289" y="129"/>
                    <a:pt x="310" y="104"/>
                    <a:pt x="299" y="75"/>
                  </a:cubicBezTo>
                  <a:cubicBezTo>
                    <a:pt x="289" y="48"/>
                    <a:pt x="255" y="44"/>
                    <a:pt x="237" y="46"/>
                  </a:cubicBezTo>
                  <a:cubicBezTo>
                    <a:pt x="234" y="18"/>
                    <a:pt x="204" y="14"/>
                    <a:pt x="204" y="14"/>
                  </a:cubicBezTo>
                  <a:cubicBezTo>
                    <a:pt x="182" y="0"/>
                    <a:pt x="158" y="16"/>
                    <a:pt x="158" y="16"/>
                  </a:cubicBezTo>
                  <a:cubicBezTo>
                    <a:pt x="154" y="13"/>
                    <a:pt x="149" y="13"/>
                    <a:pt x="144" y="14"/>
                  </a:cubicBezTo>
                  <a:cubicBezTo>
                    <a:pt x="143" y="14"/>
                    <a:pt x="135" y="12"/>
                    <a:pt x="135" y="7"/>
                  </a:cubicBezTo>
                  <a:cubicBezTo>
                    <a:pt x="134" y="7"/>
                    <a:pt x="129" y="16"/>
                    <a:pt x="133" y="18"/>
                  </a:cubicBezTo>
                  <a:cubicBezTo>
                    <a:pt x="131" y="20"/>
                    <a:pt x="133" y="18"/>
                    <a:pt x="131" y="20"/>
                  </a:cubicBezTo>
                  <a:cubicBezTo>
                    <a:pt x="124" y="25"/>
                    <a:pt x="120" y="23"/>
                    <a:pt x="123" y="18"/>
                  </a:cubicBezTo>
                  <a:cubicBezTo>
                    <a:pt x="125" y="13"/>
                    <a:pt x="130" y="15"/>
                    <a:pt x="130" y="15"/>
                  </a:cubicBezTo>
                  <a:cubicBezTo>
                    <a:pt x="127" y="10"/>
                    <a:pt x="114" y="9"/>
                    <a:pt x="111" y="20"/>
                  </a:cubicBezTo>
                  <a:cubicBezTo>
                    <a:pt x="108" y="31"/>
                    <a:pt x="119" y="39"/>
                    <a:pt x="119" y="39"/>
                  </a:cubicBezTo>
                  <a:cubicBezTo>
                    <a:pt x="106" y="36"/>
                    <a:pt x="107" y="29"/>
                    <a:pt x="107" y="29"/>
                  </a:cubicBezTo>
                  <a:cubicBezTo>
                    <a:pt x="94" y="54"/>
                    <a:pt x="120" y="62"/>
                    <a:pt x="120" y="62"/>
                  </a:cubicBezTo>
                  <a:cubicBezTo>
                    <a:pt x="120" y="62"/>
                    <a:pt x="123" y="78"/>
                    <a:pt x="116" y="104"/>
                  </a:cubicBezTo>
                  <a:cubicBezTo>
                    <a:pt x="109" y="129"/>
                    <a:pt x="118" y="144"/>
                    <a:pt x="126" y="157"/>
                  </a:cubicBezTo>
                  <a:cubicBezTo>
                    <a:pt x="135" y="171"/>
                    <a:pt x="149" y="167"/>
                    <a:pt x="157" y="170"/>
                  </a:cubicBezTo>
                  <a:cubicBezTo>
                    <a:pt x="166" y="172"/>
                    <a:pt x="163" y="187"/>
                    <a:pt x="159" y="189"/>
                  </a:cubicBezTo>
                  <a:cubicBezTo>
                    <a:pt x="156" y="191"/>
                    <a:pt x="153" y="203"/>
                    <a:pt x="137" y="215"/>
                  </a:cubicBezTo>
                  <a:cubicBezTo>
                    <a:pt x="121" y="227"/>
                    <a:pt x="92" y="219"/>
                    <a:pt x="74" y="217"/>
                  </a:cubicBezTo>
                  <a:cubicBezTo>
                    <a:pt x="56" y="214"/>
                    <a:pt x="52" y="206"/>
                    <a:pt x="44" y="195"/>
                  </a:cubicBezTo>
                  <a:cubicBezTo>
                    <a:pt x="36" y="183"/>
                    <a:pt x="14" y="190"/>
                    <a:pt x="14" y="190"/>
                  </a:cubicBezTo>
                  <a:cubicBezTo>
                    <a:pt x="0" y="190"/>
                    <a:pt x="10" y="217"/>
                    <a:pt x="9" y="226"/>
                  </a:cubicBezTo>
                  <a:cubicBezTo>
                    <a:pt x="8" y="235"/>
                    <a:pt x="18" y="238"/>
                    <a:pt x="18" y="239"/>
                  </a:cubicBezTo>
                  <a:cubicBezTo>
                    <a:pt x="35" y="242"/>
                    <a:pt x="38" y="236"/>
                    <a:pt x="38" y="236"/>
                  </a:cubicBezTo>
                  <a:cubicBezTo>
                    <a:pt x="42" y="234"/>
                    <a:pt x="90" y="261"/>
                    <a:pt x="115" y="262"/>
                  </a:cubicBezTo>
                  <a:cubicBezTo>
                    <a:pt x="139" y="264"/>
                    <a:pt x="161" y="250"/>
                    <a:pt x="161" y="250"/>
                  </a:cubicBezTo>
                  <a:cubicBezTo>
                    <a:pt x="161" y="276"/>
                    <a:pt x="161" y="310"/>
                    <a:pt x="165" y="334"/>
                  </a:cubicBezTo>
                  <a:cubicBezTo>
                    <a:pt x="164" y="335"/>
                    <a:pt x="164" y="335"/>
                    <a:pt x="163" y="335"/>
                  </a:cubicBezTo>
                  <a:cubicBezTo>
                    <a:pt x="158" y="335"/>
                    <a:pt x="136" y="334"/>
                    <a:pt x="117" y="337"/>
                  </a:cubicBezTo>
                  <a:cubicBezTo>
                    <a:pt x="116" y="337"/>
                    <a:pt x="115" y="337"/>
                    <a:pt x="115" y="337"/>
                  </a:cubicBezTo>
                  <a:cubicBezTo>
                    <a:pt x="102" y="340"/>
                    <a:pt x="90" y="344"/>
                    <a:pt x="86" y="352"/>
                  </a:cubicBezTo>
                  <a:cubicBezTo>
                    <a:pt x="86" y="352"/>
                    <a:pt x="86" y="352"/>
                    <a:pt x="86" y="352"/>
                  </a:cubicBezTo>
                  <a:cubicBezTo>
                    <a:pt x="73" y="373"/>
                    <a:pt x="71" y="373"/>
                    <a:pt x="71" y="373"/>
                  </a:cubicBezTo>
                  <a:cubicBezTo>
                    <a:pt x="71" y="373"/>
                    <a:pt x="41" y="369"/>
                    <a:pt x="33" y="381"/>
                  </a:cubicBezTo>
                  <a:cubicBezTo>
                    <a:pt x="27" y="408"/>
                    <a:pt x="63" y="413"/>
                    <a:pt x="63" y="413"/>
                  </a:cubicBezTo>
                  <a:cubicBezTo>
                    <a:pt x="63" y="413"/>
                    <a:pt x="42" y="444"/>
                    <a:pt x="57" y="448"/>
                  </a:cubicBezTo>
                  <a:cubicBezTo>
                    <a:pt x="71" y="453"/>
                    <a:pt x="62" y="467"/>
                    <a:pt x="77" y="477"/>
                  </a:cubicBezTo>
                  <a:cubicBezTo>
                    <a:pt x="84" y="482"/>
                    <a:pt x="90" y="479"/>
                    <a:pt x="97" y="476"/>
                  </a:cubicBezTo>
                  <a:cubicBezTo>
                    <a:pt x="97" y="480"/>
                    <a:pt x="96" y="482"/>
                    <a:pt x="95" y="485"/>
                  </a:cubicBezTo>
                  <a:cubicBezTo>
                    <a:pt x="89" y="509"/>
                    <a:pt x="80" y="542"/>
                    <a:pt x="91" y="561"/>
                  </a:cubicBezTo>
                  <a:cubicBezTo>
                    <a:pt x="102" y="579"/>
                    <a:pt x="95" y="542"/>
                    <a:pt x="103" y="531"/>
                  </a:cubicBezTo>
                  <a:cubicBezTo>
                    <a:pt x="111" y="521"/>
                    <a:pt x="135" y="507"/>
                    <a:pt x="127" y="492"/>
                  </a:cubicBezTo>
                  <a:cubicBezTo>
                    <a:pt x="127" y="492"/>
                    <a:pt x="115" y="487"/>
                    <a:pt x="119" y="473"/>
                  </a:cubicBezTo>
                  <a:cubicBezTo>
                    <a:pt x="123" y="474"/>
                    <a:pt x="127" y="475"/>
                    <a:pt x="131" y="478"/>
                  </a:cubicBezTo>
                  <a:cubicBezTo>
                    <a:pt x="156" y="497"/>
                    <a:pt x="149" y="491"/>
                    <a:pt x="164" y="501"/>
                  </a:cubicBezTo>
                  <a:cubicBezTo>
                    <a:pt x="179" y="510"/>
                    <a:pt x="152" y="524"/>
                    <a:pt x="188" y="516"/>
                  </a:cubicBezTo>
                  <a:cubicBezTo>
                    <a:pt x="197" y="514"/>
                    <a:pt x="203" y="499"/>
                    <a:pt x="210" y="486"/>
                  </a:cubicBezTo>
                  <a:cubicBezTo>
                    <a:pt x="212" y="489"/>
                    <a:pt x="214" y="490"/>
                    <a:pt x="215" y="492"/>
                  </a:cubicBezTo>
                  <a:cubicBezTo>
                    <a:pt x="223" y="500"/>
                    <a:pt x="233" y="490"/>
                    <a:pt x="220" y="482"/>
                  </a:cubicBezTo>
                  <a:cubicBezTo>
                    <a:pt x="218" y="481"/>
                    <a:pt x="217" y="480"/>
                    <a:pt x="216" y="478"/>
                  </a:cubicBezTo>
                  <a:cubicBezTo>
                    <a:pt x="218" y="476"/>
                    <a:pt x="219" y="474"/>
                    <a:pt x="221" y="473"/>
                  </a:cubicBezTo>
                  <a:cubicBezTo>
                    <a:pt x="234" y="464"/>
                    <a:pt x="260" y="475"/>
                    <a:pt x="260" y="448"/>
                  </a:cubicBezTo>
                  <a:cubicBezTo>
                    <a:pt x="260" y="442"/>
                    <a:pt x="237" y="432"/>
                    <a:pt x="236" y="426"/>
                  </a:cubicBezTo>
                  <a:cubicBezTo>
                    <a:pt x="236" y="418"/>
                    <a:pt x="235" y="410"/>
                    <a:pt x="234" y="403"/>
                  </a:cubicBezTo>
                  <a:cubicBezTo>
                    <a:pt x="261" y="387"/>
                    <a:pt x="256" y="354"/>
                    <a:pt x="251" y="335"/>
                  </a:cubicBezTo>
                  <a:cubicBezTo>
                    <a:pt x="250" y="333"/>
                    <a:pt x="246" y="322"/>
                    <a:pt x="241" y="310"/>
                  </a:cubicBezTo>
                  <a:cubicBezTo>
                    <a:pt x="237" y="277"/>
                    <a:pt x="232" y="220"/>
                    <a:pt x="232" y="216"/>
                  </a:cubicBezTo>
                  <a:cubicBezTo>
                    <a:pt x="229" y="195"/>
                    <a:pt x="211" y="188"/>
                    <a:pt x="211" y="188"/>
                  </a:cubicBezTo>
                  <a:cubicBezTo>
                    <a:pt x="211" y="188"/>
                    <a:pt x="208" y="180"/>
                    <a:pt x="210" y="180"/>
                  </a:cubicBezTo>
                  <a:cubicBezTo>
                    <a:pt x="216" y="186"/>
                    <a:pt x="225" y="186"/>
                    <a:pt x="232" y="183"/>
                  </a:cubicBezTo>
                  <a:cubicBezTo>
                    <a:pt x="252" y="174"/>
                    <a:pt x="240" y="167"/>
                    <a:pt x="255" y="167"/>
                  </a:cubicBezTo>
                  <a:cubicBezTo>
                    <a:pt x="269" y="168"/>
                    <a:pt x="299" y="163"/>
                    <a:pt x="302" y="192"/>
                  </a:cubicBezTo>
                  <a:cubicBezTo>
                    <a:pt x="306" y="221"/>
                    <a:pt x="371" y="214"/>
                    <a:pt x="391" y="160"/>
                  </a:cubicBezTo>
                  <a:cubicBezTo>
                    <a:pt x="411" y="105"/>
                    <a:pt x="356" y="99"/>
                    <a:pt x="356" y="99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726407" y="2077205"/>
            <a:ext cx="8383588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C00000"/>
                </a:solidFill>
                <a:latin charset="-128" panose="00000800000000000000" pitchFamily="50" typeface="CKanHKS-Xbold"/>
                <a:ea charset="-128" panose="00000800000000000000" pitchFamily="50" typeface="CKanHKS-Xbold"/>
              </a:rPr>
              <a:t>Dear girl:</a:t>
            </a:r>
          </a:p>
          <a:p>
            <a:r>
              <a:rPr altLang="zh-CN" lang="en-US" smtClean="0">
                <a:solidFill>
                  <a:srgbClr val="C00000"/>
                </a:solidFill>
                <a:latin charset="-128" panose="00000800000000000000" pitchFamily="50" typeface="CKanHKS-Xbold"/>
                <a:ea charset="-128" panose="00000800000000000000" pitchFamily="50" typeface="CKanHKS-Xbold"/>
              </a:rPr>
              <a:t>   Say you want to say to her...</a:t>
            </a: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r>
              <a:rPr altLang="zh-CN" lang="en-US" smtClean="0">
                <a:solidFill>
                  <a:srgbClr val="C00000"/>
                </a:solidFill>
                <a:latin charset="-128" panose="00000800000000000000" pitchFamily="50" typeface="CKanHKS-Xbold"/>
                <a:ea charset="-128" panose="00000800000000000000" pitchFamily="50" typeface="CKanHKS-Xbold"/>
              </a:rPr>
              <a:t>Love you</a:t>
            </a:r>
          </a:p>
          <a:p>
            <a:r>
              <a:rPr altLang="zh-CN" lang="en-US" smtClean="0">
                <a:solidFill>
                  <a:srgbClr val="C00000"/>
                </a:solidFill>
                <a:latin charset="-128" panose="00000800000000000000" pitchFamily="50" typeface="CKanHKS-Xbold"/>
                <a:ea charset="-128" panose="00000800000000000000" pitchFamily="50" typeface="CKanHKS-Xbold"/>
              </a:rPr>
              <a:t>BOY                                                                                     </a:t>
            </a:r>
          </a:p>
        </p:txBody>
      </p:sp>
    </p:spTree>
    <p:extLst>
      <p:ext uri="{BB962C8B-B14F-4D97-AF65-F5344CB8AC3E}">
        <p14:creationId val="190546081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rgbClr val="FF6784"/>
            </a:gs>
            <a:gs pos="100000">
              <a:srgbClr val="FF597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960" name="组合 10959"/>
          <p:cNvGrpSpPr/>
          <p:nvPr/>
        </p:nvGrpSpPr>
        <p:grpSpPr>
          <a:xfrm>
            <a:off x="180674" y="1692274"/>
            <a:ext cx="5207477" cy="4437063"/>
            <a:chOff x="180674" y="1692274"/>
            <a:chExt cx="5207477" cy="4437063"/>
          </a:xfrm>
        </p:grpSpPr>
        <p:sp>
          <p:nvSpPr>
            <p:cNvPr id="10755" name="Freeform 439"/>
            <p:cNvSpPr/>
            <p:nvPr/>
          </p:nvSpPr>
          <p:spPr bwMode="auto">
            <a:xfrm>
              <a:off x="1755313" y="3099923"/>
              <a:ext cx="187481" cy="183384"/>
            </a:xfrm>
            <a:custGeom>
              <a:gdLst>
                <a:gd fmla="*/ 69 w 163" name="T0"/>
                <a:gd fmla="*/ 150 h 159" name="T1"/>
                <a:gd fmla="*/ 76 w 163" name="T2"/>
                <a:gd fmla="*/ 143 h 159" name="T3"/>
                <a:gd fmla="*/ 86 w 163" name="T4"/>
                <a:gd fmla="*/ 129 h 159" name="T5"/>
                <a:gd fmla="*/ 92 w 163" name="T6"/>
                <a:gd fmla="*/ 144 h 159" name="T7"/>
                <a:gd fmla="*/ 99 w 163" name="T8"/>
                <a:gd fmla="*/ 111 h 159" name="T9"/>
                <a:gd fmla="*/ 116 w 163" name="T10"/>
                <a:gd fmla="*/ 95 h 159" name="T11"/>
                <a:gd fmla="*/ 34 w 163" name="T12"/>
                <a:gd fmla="*/ 139 h 159" name="T13"/>
                <a:gd fmla="*/ 18 w 163" name="T14"/>
                <a:gd fmla="*/ 74 h 159" name="T15"/>
                <a:gd fmla="*/ 73 w 163" name="T16"/>
                <a:gd fmla="*/ 41 h 159" name="T17"/>
                <a:gd fmla="*/ 125 w 163" name="T18"/>
                <a:gd fmla="*/ 39 h 159" name="T19"/>
                <a:gd fmla="*/ 143 w 163" name="T20"/>
                <a:gd fmla="*/ 72 h 159" name="T21"/>
                <a:gd fmla="*/ 124 w 163" name="T22"/>
                <a:gd fmla="*/ 74 h 159" name="T23"/>
                <a:gd fmla="*/ 131 w 163" name="T24"/>
                <a:gd fmla="*/ 58 h 159" name="T25"/>
                <a:gd fmla="*/ 149 w 163" name="T26"/>
                <a:gd fmla="*/ 40 h 159" name="T27"/>
                <a:gd fmla="*/ 134 w 163" name="T28"/>
                <a:gd fmla="*/ 35 h 159" name="T29"/>
                <a:gd fmla="*/ 133 w 163" name="T30"/>
                <a:gd fmla="*/ 52 h 159" name="T31"/>
                <a:gd fmla="*/ 123 w 163" name="T32"/>
                <a:gd fmla="*/ 75 h 159" name="T33"/>
                <a:gd fmla="*/ 115 w 163" name="T34"/>
                <a:gd fmla="*/ 68 h 159" name="T35"/>
                <a:gd fmla="*/ 124 w 163" name="T36"/>
                <a:gd fmla="*/ 26 h 159" name="T37"/>
                <a:gd fmla="*/ 108 w 163" name="T38"/>
                <a:gd fmla="*/ 65 h 159" name="T39"/>
                <a:gd fmla="*/ 99 w 163" name="T40"/>
                <a:gd fmla="*/ 42 h 159" name="T41"/>
                <a:gd fmla="*/ 96 w 163" name="T42"/>
                <a:gd fmla="*/ 7 h 159" name="T43"/>
                <a:gd fmla="*/ 88 w 163" name="T44"/>
                <a:gd fmla="*/ 16 h 159" name="T45"/>
                <a:gd fmla="*/ 83 w 163" name="T46"/>
                <a:gd fmla="*/ 10 h 159" name="T47"/>
                <a:gd fmla="*/ 83 w 163" name="T48"/>
                <a:gd fmla="*/ 11 h 159" name="T49"/>
                <a:gd fmla="*/ 91 w 163" name="T50"/>
                <a:gd fmla="*/ 26 h 159" name="T51"/>
                <a:gd fmla="*/ 74 w 163" name="T52"/>
                <a:gd fmla="*/ 29 h 159" name="T53"/>
                <a:gd fmla="*/ 104 w 163" name="T54"/>
                <a:gd fmla="*/ 56 h 159" name="T55"/>
                <a:gd fmla="*/ 99 w 163" name="T56"/>
                <a:gd fmla="*/ 85 h 159" name="T57"/>
                <a:gd fmla="*/ 85 w 163" name="T58"/>
                <a:gd fmla="*/ 79 h 159" name="T59"/>
                <a:gd fmla="*/ 43 w 163" name="T60"/>
                <a:gd fmla="*/ 32 h 159" name="T61"/>
                <a:gd fmla="*/ 50 w 163" name="T62"/>
                <a:gd fmla="*/ 65 h 159" name="T63"/>
                <a:gd fmla="*/ 27 w 163" name="T64"/>
                <a:gd fmla="*/ 56 h 159" name="T65"/>
                <a:gd fmla="*/ 26 w 163" name="T66"/>
                <a:gd fmla="*/ 56 h 159" name="T67"/>
                <a:gd fmla="*/ 13 w 163" name="T68"/>
                <a:gd fmla="*/ 55 h 159" name="T69"/>
                <a:gd fmla="*/ 15 w 163" name="T70"/>
                <a:gd fmla="*/ 47 h 159" name="T71"/>
                <a:gd fmla="*/ 15 w 163" name="T72"/>
                <a:gd fmla="*/ 51 h 159" name="T73"/>
                <a:gd fmla="*/ 17 w 163" name="T74"/>
                <a:gd fmla="*/ 64 h 159" name="T75"/>
                <a:gd fmla="*/ 50 w 163" name="T76"/>
                <a:gd fmla="*/ 66 h 159" name="T77"/>
                <a:gd fmla="*/ 85 w 163" name="T78"/>
                <a:gd fmla="*/ 81 h 159" name="T79"/>
                <a:gd fmla="*/ 71 w 163" name="T80"/>
                <a:gd fmla="*/ 94 h 159" name="T81"/>
                <a:gd fmla="*/ 100 w 163" name="T82"/>
                <a:gd fmla="*/ 87 h 159" name="T83"/>
                <a:gd fmla="*/ 77 w 163" name="T84"/>
                <a:gd fmla="*/ 104 h 159" name="T85"/>
                <a:gd fmla="*/ 38 w 163" name="T86"/>
                <a:gd fmla="*/ 115 h 159" name="T87"/>
                <a:gd fmla="*/ 16 w 163" name="T88"/>
                <a:gd fmla="*/ 133 h 159" name="T89"/>
                <a:gd fmla="*/ 26 w 163" name="T90"/>
                <a:gd fmla="*/ 119 h 159" name="T91"/>
                <a:gd fmla="*/ 15 w 163" name="T92"/>
                <a:gd fmla="*/ 122 h 159" name="T93"/>
                <a:gd fmla="*/ 13 w 163" name="T94"/>
                <a:gd fmla="*/ 123 h 159" name="T95"/>
                <a:gd fmla="*/ 42 w 163" name="T96"/>
                <a:gd fmla="*/ 115 h 159" name="T97"/>
                <a:gd fmla="*/ 31 w 163" name="T98"/>
                <a:gd fmla="*/ 137 h 159" name="T99"/>
                <a:gd fmla="*/ 79 w 163" name="T100"/>
                <a:gd fmla="*/ 104 h 159" name="T101"/>
                <a:gd fmla="*/ 115 w 163" name="T102"/>
                <a:gd fmla="*/ 94 h 159" name="T103"/>
                <a:gd fmla="*/ 99 w 163" name="T104"/>
                <a:gd fmla="*/ 110 h 159" name="T105"/>
                <a:gd fmla="*/ 77 w 163" name="T106"/>
                <a:gd fmla="*/ 123 h 159" name="T107"/>
                <a:gd fmla="*/ 85 w 163" name="T108"/>
                <a:gd fmla="*/ 129 h 159" name="T109"/>
                <a:gd fmla="*/ 76 w 163" name="T110"/>
                <a:gd fmla="*/ 143 h 159" name="T111"/>
                <a:gd fmla="*/ 68 w 163" name="T112"/>
                <a:gd fmla="*/ 156 h 1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9" w="163">
                  <a:moveTo>
                    <a:pt x="72" y="149"/>
                  </a:moveTo>
                  <a:cubicBezTo>
                    <a:pt x="73" y="149"/>
                    <a:pt x="74" y="155"/>
                    <a:pt x="74" y="154"/>
                  </a:cubicBezTo>
                  <a:cubicBezTo>
                    <a:pt x="74" y="154"/>
                    <a:pt x="73" y="150"/>
                    <a:pt x="73" y="149"/>
                  </a:cubicBezTo>
                  <a:cubicBezTo>
                    <a:pt x="73" y="149"/>
                    <a:pt x="69" y="150"/>
                    <a:pt x="69" y="150"/>
                  </a:cubicBezTo>
                  <a:cubicBezTo>
                    <a:pt x="69" y="150"/>
                    <a:pt x="74" y="148"/>
                    <a:pt x="74" y="147"/>
                  </a:cubicBezTo>
                  <a:cubicBezTo>
                    <a:pt x="74" y="147"/>
                    <a:pt x="75" y="146"/>
                    <a:pt x="75" y="145"/>
                  </a:cubicBezTo>
                  <a:cubicBezTo>
                    <a:pt x="75" y="145"/>
                    <a:pt x="76" y="154"/>
                    <a:pt x="77" y="153"/>
                  </a:cubicBezTo>
                  <a:cubicBezTo>
                    <a:pt x="77" y="153"/>
                    <a:pt x="76" y="144"/>
                    <a:pt x="76" y="143"/>
                  </a:cubicBezTo>
                  <a:cubicBezTo>
                    <a:pt x="77" y="142"/>
                    <a:pt x="79" y="139"/>
                    <a:pt x="80" y="137"/>
                  </a:cubicBezTo>
                  <a:cubicBezTo>
                    <a:pt x="80" y="137"/>
                    <a:pt x="81" y="152"/>
                    <a:pt x="81" y="152"/>
                  </a:cubicBezTo>
                  <a:cubicBezTo>
                    <a:pt x="81" y="151"/>
                    <a:pt x="81" y="136"/>
                    <a:pt x="81" y="136"/>
                  </a:cubicBezTo>
                  <a:cubicBezTo>
                    <a:pt x="82" y="133"/>
                    <a:pt x="84" y="131"/>
                    <a:pt x="86" y="129"/>
                  </a:cubicBezTo>
                  <a:cubicBezTo>
                    <a:pt x="86" y="128"/>
                    <a:pt x="86" y="147"/>
                    <a:pt x="86" y="147"/>
                  </a:cubicBezTo>
                  <a:cubicBezTo>
                    <a:pt x="86" y="147"/>
                    <a:pt x="86" y="128"/>
                    <a:pt x="87" y="127"/>
                  </a:cubicBezTo>
                  <a:cubicBezTo>
                    <a:pt x="89" y="124"/>
                    <a:pt x="91" y="121"/>
                    <a:pt x="93" y="118"/>
                  </a:cubicBezTo>
                  <a:cubicBezTo>
                    <a:pt x="93" y="118"/>
                    <a:pt x="92" y="144"/>
                    <a:pt x="92" y="144"/>
                  </a:cubicBezTo>
                  <a:cubicBezTo>
                    <a:pt x="93" y="143"/>
                    <a:pt x="94" y="117"/>
                    <a:pt x="94" y="117"/>
                  </a:cubicBezTo>
                  <a:cubicBezTo>
                    <a:pt x="95" y="116"/>
                    <a:pt x="97" y="114"/>
                    <a:pt x="98" y="113"/>
                  </a:cubicBezTo>
                  <a:cubicBezTo>
                    <a:pt x="98" y="112"/>
                    <a:pt x="99" y="135"/>
                    <a:pt x="99" y="135"/>
                  </a:cubicBezTo>
                  <a:cubicBezTo>
                    <a:pt x="99" y="135"/>
                    <a:pt x="99" y="112"/>
                    <a:pt x="99" y="111"/>
                  </a:cubicBezTo>
                  <a:cubicBezTo>
                    <a:pt x="102" y="108"/>
                    <a:pt x="105" y="105"/>
                    <a:pt x="108" y="102"/>
                  </a:cubicBezTo>
                  <a:cubicBezTo>
                    <a:pt x="108" y="102"/>
                    <a:pt x="105" y="129"/>
                    <a:pt x="106" y="129"/>
                  </a:cubicBezTo>
                  <a:cubicBezTo>
                    <a:pt x="106" y="129"/>
                    <a:pt x="109" y="101"/>
                    <a:pt x="109" y="101"/>
                  </a:cubicBezTo>
                  <a:cubicBezTo>
                    <a:pt x="112" y="99"/>
                    <a:pt x="114" y="97"/>
                    <a:pt x="116" y="95"/>
                  </a:cubicBezTo>
                  <a:cubicBezTo>
                    <a:pt x="116" y="95"/>
                    <a:pt x="122" y="135"/>
                    <a:pt x="67" y="159"/>
                  </a:cubicBezTo>
                  <a:cubicBezTo>
                    <a:pt x="67" y="159"/>
                    <a:pt x="66" y="140"/>
                    <a:pt x="68" y="137"/>
                  </a:cubicBezTo>
                  <a:cubicBezTo>
                    <a:pt x="68" y="137"/>
                    <a:pt x="44" y="152"/>
                    <a:pt x="32" y="148"/>
                  </a:cubicBezTo>
                  <a:cubicBezTo>
                    <a:pt x="32" y="148"/>
                    <a:pt x="33" y="141"/>
                    <a:pt x="34" y="139"/>
                  </a:cubicBezTo>
                  <a:cubicBezTo>
                    <a:pt x="34" y="139"/>
                    <a:pt x="10" y="140"/>
                    <a:pt x="0" y="127"/>
                  </a:cubicBezTo>
                  <a:cubicBezTo>
                    <a:pt x="0" y="127"/>
                    <a:pt x="21" y="99"/>
                    <a:pt x="38" y="96"/>
                  </a:cubicBezTo>
                  <a:cubicBezTo>
                    <a:pt x="38" y="96"/>
                    <a:pt x="14" y="90"/>
                    <a:pt x="11" y="84"/>
                  </a:cubicBezTo>
                  <a:cubicBezTo>
                    <a:pt x="11" y="84"/>
                    <a:pt x="15" y="76"/>
                    <a:pt x="18" y="74"/>
                  </a:cubicBezTo>
                  <a:cubicBezTo>
                    <a:pt x="18" y="74"/>
                    <a:pt x="5" y="68"/>
                    <a:pt x="5" y="48"/>
                  </a:cubicBezTo>
                  <a:cubicBezTo>
                    <a:pt x="5" y="48"/>
                    <a:pt x="32" y="30"/>
                    <a:pt x="39" y="41"/>
                  </a:cubicBezTo>
                  <a:cubicBezTo>
                    <a:pt x="39" y="41"/>
                    <a:pt x="38" y="33"/>
                    <a:pt x="40" y="29"/>
                  </a:cubicBezTo>
                  <a:cubicBezTo>
                    <a:pt x="40" y="29"/>
                    <a:pt x="62" y="30"/>
                    <a:pt x="73" y="41"/>
                  </a:cubicBezTo>
                  <a:cubicBezTo>
                    <a:pt x="73" y="41"/>
                    <a:pt x="67" y="26"/>
                    <a:pt x="77" y="1"/>
                  </a:cubicBezTo>
                  <a:cubicBezTo>
                    <a:pt x="77" y="1"/>
                    <a:pt x="104" y="1"/>
                    <a:pt x="104" y="13"/>
                  </a:cubicBezTo>
                  <a:cubicBezTo>
                    <a:pt x="104" y="13"/>
                    <a:pt x="114" y="0"/>
                    <a:pt x="116" y="3"/>
                  </a:cubicBezTo>
                  <a:cubicBezTo>
                    <a:pt x="116" y="3"/>
                    <a:pt x="132" y="21"/>
                    <a:pt x="125" y="39"/>
                  </a:cubicBezTo>
                  <a:cubicBezTo>
                    <a:pt x="125" y="39"/>
                    <a:pt x="147" y="18"/>
                    <a:pt x="149" y="26"/>
                  </a:cubicBezTo>
                  <a:cubicBezTo>
                    <a:pt x="150" y="33"/>
                    <a:pt x="163" y="74"/>
                    <a:pt x="118" y="93"/>
                  </a:cubicBezTo>
                  <a:cubicBezTo>
                    <a:pt x="118" y="93"/>
                    <a:pt x="119" y="92"/>
                    <a:pt x="120" y="89"/>
                  </a:cubicBezTo>
                  <a:cubicBezTo>
                    <a:pt x="120" y="89"/>
                    <a:pt x="143" y="72"/>
                    <a:pt x="143" y="72"/>
                  </a:cubicBezTo>
                  <a:cubicBezTo>
                    <a:pt x="143" y="72"/>
                    <a:pt x="120" y="88"/>
                    <a:pt x="120" y="87"/>
                  </a:cubicBezTo>
                  <a:cubicBezTo>
                    <a:pt x="121" y="84"/>
                    <a:pt x="122" y="80"/>
                    <a:pt x="124" y="76"/>
                  </a:cubicBezTo>
                  <a:cubicBezTo>
                    <a:pt x="124" y="75"/>
                    <a:pt x="145" y="64"/>
                    <a:pt x="145" y="64"/>
                  </a:cubicBezTo>
                  <a:cubicBezTo>
                    <a:pt x="145" y="63"/>
                    <a:pt x="124" y="75"/>
                    <a:pt x="124" y="74"/>
                  </a:cubicBezTo>
                  <a:cubicBezTo>
                    <a:pt x="125" y="72"/>
                    <a:pt x="126" y="70"/>
                    <a:pt x="127" y="67"/>
                  </a:cubicBezTo>
                  <a:cubicBezTo>
                    <a:pt x="127" y="67"/>
                    <a:pt x="148" y="53"/>
                    <a:pt x="148" y="53"/>
                  </a:cubicBezTo>
                  <a:cubicBezTo>
                    <a:pt x="148" y="53"/>
                    <a:pt x="127" y="66"/>
                    <a:pt x="127" y="66"/>
                  </a:cubicBezTo>
                  <a:cubicBezTo>
                    <a:pt x="129" y="63"/>
                    <a:pt x="130" y="60"/>
                    <a:pt x="131" y="58"/>
                  </a:cubicBezTo>
                  <a:cubicBezTo>
                    <a:pt x="131" y="57"/>
                    <a:pt x="147" y="50"/>
                    <a:pt x="147" y="50"/>
                  </a:cubicBezTo>
                  <a:cubicBezTo>
                    <a:pt x="147" y="50"/>
                    <a:pt x="131" y="57"/>
                    <a:pt x="132" y="56"/>
                  </a:cubicBezTo>
                  <a:cubicBezTo>
                    <a:pt x="132" y="55"/>
                    <a:pt x="133" y="53"/>
                    <a:pt x="134" y="51"/>
                  </a:cubicBezTo>
                  <a:cubicBezTo>
                    <a:pt x="134" y="51"/>
                    <a:pt x="149" y="41"/>
                    <a:pt x="149" y="40"/>
                  </a:cubicBezTo>
                  <a:cubicBezTo>
                    <a:pt x="149" y="40"/>
                    <a:pt x="135" y="50"/>
                    <a:pt x="135" y="50"/>
                  </a:cubicBezTo>
                  <a:cubicBezTo>
                    <a:pt x="137" y="46"/>
                    <a:pt x="139" y="41"/>
                    <a:pt x="142" y="37"/>
                  </a:cubicBezTo>
                  <a:cubicBezTo>
                    <a:pt x="142" y="37"/>
                    <a:pt x="141" y="37"/>
                    <a:pt x="136" y="46"/>
                  </a:cubicBezTo>
                  <a:cubicBezTo>
                    <a:pt x="136" y="46"/>
                    <a:pt x="134" y="34"/>
                    <a:pt x="134" y="35"/>
                  </a:cubicBezTo>
                  <a:cubicBezTo>
                    <a:pt x="134" y="35"/>
                    <a:pt x="135" y="47"/>
                    <a:pt x="135" y="47"/>
                  </a:cubicBezTo>
                  <a:cubicBezTo>
                    <a:pt x="135" y="48"/>
                    <a:pt x="134" y="49"/>
                    <a:pt x="133" y="51"/>
                  </a:cubicBezTo>
                  <a:cubicBezTo>
                    <a:pt x="133" y="51"/>
                    <a:pt x="128" y="43"/>
                    <a:pt x="128" y="44"/>
                  </a:cubicBezTo>
                  <a:cubicBezTo>
                    <a:pt x="128" y="44"/>
                    <a:pt x="133" y="52"/>
                    <a:pt x="133" y="52"/>
                  </a:cubicBezTo>
                  <a:cubicBezTo>
                    <a:pt x="131" y="55"/>
                    <a:pt x="130" y="58"/>
                    <a:pt x="128" y="62"/>
                  </a:cubicBezTo>
                  <a:cubicBezTo>
                    <a:pt x="128" y="62"/>
                    <a:pt x="126" y="50"/>
                    <a:pt x="125" y="50"/>
                  </a:cubicBezTo>
                  <a:cubicBezTo>
                    <a:pt x="125" y="50"/>
                    <a:pt x="128" y="63"/>
                    <a:pt x="128" y="63"/>
                  </a:cubicBezTo>
                  <a:cubicBezTo>
                    <a:pt x="126" y="66"/>
                    <a:pt x="125" y="70"/>
                    <a:pt x="123" y="75"/>
                  </a:cubicBezTo>
                  <a:cubicBezTo>
                    <a:pt x="123" y="75"/>
                    <a:pt x="120" y="55"/>
                    <a:pt x="120" y="56"/>
                  </a:cubicBezTo>
                  <a:cubicBezTo>
                    <a:pt x="120" y="56"/>
                    <a:pt x="123" y="76"/>
                    <a:pt x="122" y="76"/>
                  </a:cubicBezTo>
                  <a:cubicBezTo>
                    <a:pt x="121" y="79"/>
                    <a:pt x="120" y="82"/>
                    <a:pt x="119" y="86"/>
                  </a:cubicBezTo>
                  <a:cubicBezTo>
                    <a:pt x="119" y="86"/>
                    <a:pt x="115" y="68"/>
                    <a:pt x="115" y="68"/>
                  </a:cubicBezTo>
                  <a:cubicBezTo>
                    <a:pt x="115" y="68"/>
                    <a:pt x="118" y="87"/>
                    <a:pt x="118" y="87"/>
                  </a:cubicBezTo>
                  <a:cubicBezTo>
                    <a:pt x="118" y="88"/>
                    <a:pt x="117" y="90"/>
                    <a:pt x="117" y="91"/>
                  </a:cubicBezTo>
                  <a:cubicBezTo>
                    <a:pt x="117" y="91"/>
                    <a:pt x="114" y="82"/>
                    <a:pt x="110" y="71"/>
                  </a:cubicBezTo>
                  <a:cubicBezTo>
                    <a:pt x="110" y="71"/>
                    <a:pt x="124" y="26"/>
                    <a:pt x="124" y="26"/>
                  </a:cubicBezTo>
                  <a:cubicBezTo>
                    <a:pt x="124" y="26"/>
                    <a:pt x="109" y="70"/>
                    <a:pt x="109" y="70"/>
                  </a:cubicBezTo>
                  <a:cubicBezTo>
                    <a:pt x="109" y="68"/>
                    <a:pt x="109" y="67"/>
                    <a:pt x="108" y="66"/>
                  </a:cubicBezTo>
                  <a:cubicBezTo>
                    <a:pt x="108" y="66"/>
                    <a:pt x="77" y="49"/>
                    <a:pt x="77" y="48"/>
                  </a:cubicBezTo>
                  <a:cubicBezTo>
                    <a:pt x="77" y="48"/>
                    <a:pt x="108" y="65"/>
                    <a:pt x="108" y="65"/>
                  </a:cubicBezTo>
                  <a:cubicBezTo>
                    <a:pt x="107" y="63"/>
                    <a:pt x="107" y="61"/>
                    <a:pt x="106" y="60"/>
                  </a:cubicBezTo>
                  <a:cubicBezTo>
                    <a:pt x="106" y="60"/>
                    <a:pt x="115" y="11"/>
                    <a:pt x="115" y="11"/>
                  </a:cubicBezTo>
                  <a:cubicBezTo>
                    <a:pt x="115" y="11"/>
                    <a:pt x="106" y="59"/>
                    <a:pt x="106" y="59"/>
                  </a:cubicBezTo>
                  <a:cubicBezTo>
                    <a:pt x="104" y="53"/>
                    <a:pt x="101" y="47"/>
                    <a:pt x="99" y="42"/>
                  </a:cubicBezTo>
                  <a:cubicBezTo>
                    <a:pt x="99" y="42"/>
                    <a:pt x="103" y="16"/>
                    <a:pt x="103" y="16"/>
                  </a:cubicBezTo>
                  <a:cubicBezTo>
                    <a:pt x="103" y="16"/>
                    <a:pt x="99" y="41"/>
                    <a:pt x="99" y="41"/>
                  </a:cubicBezTo>
                  <a:cubicBezTo>
                    <a:pt x="97" y="37"/>
                    <a:pt x="96" y="33"/>
                    <a:pt x="94" y="29"/>
                  </a:cubicBezTo>
                  <a:cubicBezTo>
                    <a:pt x="94" y="29"/>
                    <a:pt x="96" y="7"/>
                    <a:pt x="96" y="7"/>
                  </a:cubicBezTo>
                  <a:cubicBezTo>
                    <a:pt x="96" y="7"/>
                    <a:pt x="94" y="28"/>
                    <a:pt x="94" y="28"/>
                  </a:cubicBezTo>
                  <a:cubicBezTo>
                    <a:pt x="92" y="24"/>
                    <a:pt x="90" y="20"/>
                    <a:pt x="88" y="17"/>
                  </a:cubicBezTo>
                  <a:cubicBezTo>
                    <a:pt x="88" y="17"/>
                    <a:pt x="90" y="5"/>
                    <a:pt x="90" y="5"/>
                  </a:cubicBezTo>
                  <a:cubicBezTo>
                    <a:pt x="89" y="5"/>
                    <a:pt x="88" y="16"/>
                    <a:pt x="88" y="16"/>
                  </a:cubicBezTo>
                  <a:cubicBezTo>
                    <a:pt x="87" y="14"/>
                    <a:pt x="86" y="13"/>
                    <a:pt x="85" y="12"/>
                  </a:cubicBezTo>
                  <a:cubicBezTo>
                    <a:pt x="85" y="12"/>
                    <a:pt x="85" y="4"/>
                    <a:pt x="85" y="4"/>
                  </a:cubicBezTo>
                  <a:cubicBezTo>
                    <a:pt x="85" y="3"/>
                    <a:pt x="85" y="11"/>
                    <a:pt x="85" y="11"/>
                  </a:cubicBezTo>
                  <a:cubicBezTo>
                    <a:pt x="84" y="11"/>
                    <a:pt x="84" y="10"/>
                    <a:pt x="83" y="10"/>
                  </a:cubicBezTo>
                  <a:cubicBezTo>
                    <a:pt x="83" y="10"/>
                    <a:pt x="80" y="4"/>
                    <a:pt x="80" y="4"/>
                  </a:cubicBezTo>
                  <a:cubicBezTo>
                    <a:pt x="80" y="4"/>
                    <a:pt x="82" y="8"/>
                    <a:pt x="83" y="10"/>
                  </a:cubicBezTo>
                  <a:cubicBezTo>
                    <a:pt x="83" y="10"/>
                    <a:pt x="78" y="9"/>
                    <a:pt x="78" y="9"/>
                  </a:cubicBezTo>
                  <a:cubicBezTo>
                    <a:pt x="78" y="9"/>
                    <a:pt x="83" y="11"/>
                    <a:pt x="83" y="11"/>
                  </a:cubicBezTo>
                  <a:cubicBezTo>
                    <a:pt x="84" y="12"/>
                    <a:pt x="85" y="14"/>
                    <a:pt x="87" y="17"/>
                  </a:cubicBezTo>
                  <a:cubicBezTo>
                    <a:pt x="87" y="18"/>
                    <a:pt x="77" y="14"/>
                    <a:pt x="77" y="14"/>
                  </a:cubicBezTo>
                  <a:cubicBezTo>
                    <a:pt x="77" y="14"/>
                    <a:pt x="87" y="18"/>
                    <a:pt x="87" y="18"/>
                  </a:cubicBezTo>
                  <a:cubicBezTo>
                    <a:pt x="88" y="21"/>
                    <a:pt x="89" y="23"/>
                    <a:pt x="91" y="26"/>
                  </a:cubicBezTo>
                  <a:cubicBezTo>
                    <a:pt x="91" y="26"/>
                    <a:pt x="75" y="18"/>
                    <a:pt x="75" y="18"/>
                  </a:cubicBezTo>
                  <a:cubicBezTo>
                    <a:pt x="75" y="18"/>
                    <a:pt x="91" y="27"/>
                    <a:pt x="91" y="27"/>
                  </a:cubicBezTo>
                  <a:cubicBezTo>
                    <a:pt x="93" y="31"/>
                    <a:pt x="95" y="36"/>
                    <a:pt x="98" y="41"/>
                  </a:cubicBezTo>
                  <a:cubicBezTo>
                    <a:pt x="98" y="42"/>
                    <a:pt x="74" y="28"/>
                    <a:pt x="74" y="29"/>
                  </a:cubicBezTo>
                  <a:cubicBezTo>
                    <a:pt x="74" y="29"/>
                    <a:pt x="98" y="42"/>
                    <a:pt x="98" y="43"/>
                  </a:cubicBezTo>
                  <a:cubicBezTo>
                    <a:pt x="100" y="47"/>
                    <a:pt x="102" y="51"/>
                    <a:pt x="103" y="55"/>
                  </a:cubicBezTo>
                  <a:cubicBezTo>
                    <a:pt x="103" y="55"/>
                    <a:pt x="76" y="40"/>
                    <a:pt x="76" y="41"/>
                  </a:cubicBezTo>
                  <a:cubicBezTo>
                    <a:pt x="77" y="41"/>
                    <a:pt x="104" y="56"/>
                    <a:pt x="104" y="56"/>
                  </a:cubicBezTo>
                  <a:cubicBezTo>
                    <a:pt x="108" y="68"/>
                    <a:pt x="113" y="81"/>
                    <a:pt x="115" y="92"/>
                  </a:cubicBezTo>
                  <a:cubicBezTo>
                    <a:pt x="115" y="92"/>
                    <a:pt x="109" y="90"/>
                    <a:pt x="100" y="86"/>
                  </a:cubicBezTo>
                  <a:cubicBezTo>
                    <a:pt x="100" y="86"/>
                    <a:pt x="95" y="63"/>
                    <a:pt x="95" y="63"/>
                  </a:cubicBezTo>
                  <a:cubicBezTo>
                    <a:pt x="95" y="63"/>
                    <a:pt x="99" y="85"/>
                    <a:pt x="99" y="85"/>
                  </a:cubicBezTo>
                  <a:cubicBezTo>
                    <a:pt x="97" y="85"/>
                    <a:pt x="95" y="84"/>
                    <a:pt x="92" y="83"/>
                  </a:cubicBezTo>
                  <a:cubicBezTo>
                    <a:pt x="92" y="82"/>
                    <a:pt x="87" y="58"/>
                    <a:pt x="87" y="58"/>
                  </a:cubicBezTo>
                  <a:cubicBezTo>
                    <a:pt x="87" y="58"/>
                    <a:pt x="91" y="82"/>
                    <a:pt x="91" y="82"/>
                  </a:cubicBezTo>
                  <a:cubicBezTo>
                    <a:pt x="89" y="81"/>
                    <a:pt x="87" y="80"/>
                    <a:pt x="85" y="79"/>
                  </a:cubicBezTo>
                  <a:cubicBezTo>
                    <a:pt x="84" y="79"/>
                    <a:pt x="65" y="39"/>
                    <a:pt x="65" y="39"/>
                  </a:cubicBezTo>
                  <a:cubicBezTo>
                    <a:pt x="65" y="39"/>
                    <a:pt x="84" y="79"/>
                    <a:pt x="84" y="79"/>
                  </a:cubicBezTo>
                  <a:cubicBezTo>
                    <a:pt x="79" y="77"/>
                    <a:pt x="74" y="75"/>
                    <a:pt x="69" y="73"/>
                  </a:cubicBezTo>
                  <a:cubicBezTo>
                    <a:pt x="69" y="73"/>
                    <a:pt x="43" y="32"/>
                    <a:pt x="43" y="32"/>
                  </a:cubicBezTo>
                  <a:cubicBezTo>
                    <a:pt x="42" y="32"/>
                    <a:pt x="68" y="73"/>
                    <a:pt x="68" y="73"/>
                  </a:cubicBezTo>
                  <a:cubicBezTo>
                    <a:pt x="62" y="70"/>
                    <a:pt x="56" y="68"/>
                    <a:pt x="51" y="66"/>
                  </a:cubicBezTo>
                  <a:cubicBezTo>
                    <a:pt x="51" y="66"/>
                    <a:pt x="39" y="44"/>
                    <a:pt x="39" y="44"/>
                  </a:cubicBezTo>
                  <a:cubicBezTo>
                    <a:pt x="38" y="44"/>
                    <a:pt x="50" y="65"/>
                    <a:pt x="50" y="65"/>
                  </a:cubicBezTo>
                  <a:cubicBezTo>
                    <a:pt x="46" y="64"/>
                    <a:pt x="43" y="63"/>
                    <a:pt x="40" y="61"/>
                  </a:cubicBezTo>
                  <a:cubicBezTo>
                    <a:pt x="40" y="61"/>
                    <a:pt x="28" y="43"/>
                    <a:pt x="28" y="43"/>
                  </a:cubicBezTo>
                  <a:cubicBezTo>
                    <a:pt x="28" y="43"/>
                    <a:pt x="39" y="61"/>
                    <a:pt x="39" y="61"/>
                  </a:cubicBezTo>
                  <a:cubicBezTo>
                    <a:pt x="35" y="59"/>
                    <a:pt x="31" y="58"/>
                    <a:pt x="27" y="56"/>
                  </a:cubicBezTo>
                  <a:cubicBezTo>
                    <a:pt x="27" y="56"/>
                    <a:pt x="15" y="60"/>
                    <a:pt x="15" y="60"/>
                  </a:cubicBezTo>
                  <a:cubicBezTo>
                    <a:pt x="15" y="59"/>
                    <a:pt x="27" y="56"/>
                    <a:pt x="27" y="56"/>
                  </a:cubicBezTo>
                  <a:cubicBezTo>
                    <a:pt x="26" y="53"/>
                    <a:pt x="22" y="44"/>
                    <a:pt x="21" y="44"/>
                  </a:cubicBezTo>
                  <a:cubicBezTo>
                    <a:pt x="21" y="44"/>
                    <a:pt x="26" y="56"/>
                    <a:pt x="26" y="56"/>
                  </a:cubicBezTo>
                  <a:cubicBezTo>
                    <a:pt x="25" y="55"/>
                    <a:pt x="23" y="55"/>
                    <a:pt x="22" y="54"/>
                  </a:cubicBezTo>
                  <a:cubicBezTo>
                    <a:pt x="22" y="54"/>
                    <a:pt x="18" y="45"/>
                    <a:pt x="18" y="45"/>
                  </a:cubicBezTo>
                  <a:cubicBezTo>
                    <a:pt x="18" y="45"/>
                    <a:pt x="20" y="51"/>
                    <a:pt x="21" y="53"/>
                  </a:cubicBezTo>
                  <a:cubicBezTo>
                    <a:pt x="21" y="53"/>
                    <a:pt x="13" y="55"/>
                    <a:pt x="13" y="55"/>
                  </a:cubicBezTo>
                  <a:cubicBezTo>
                    <a:pt x="13" y="55"/>
                    <a:pt x="21" y="54"/>
                    <a:pt x="21" y="54"/>
                  </a:cubicBezTo>
                  <a:cubicBezTo>
                    <a:pt x="20" y="53"/>
                    <a:pt x="19" y="53"/>
                    <a:pt x="18" y="53"/>
                  </a:cubicBezTo>
                  <a:cubicBezTo>
                    <a:pt x="17" y="52"/>
                    <a:pt x="17" y="52"/>
                    <a:pt x="16" y="52"/>
                  </a:cubicBezTo>
                  <a:cubicBezTo>
                    <a:pt x="16" y="52"/>
                    <a:pt x="15" y="47"/>
                    <a:pt x="15" y="47"/>
                  </a:cubicBezTo>
                  <a:cubicBezTo>
                    <a:pt x="15" y="47"/>
                    <a:pt x="15" y="52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0" y="54"/>
                    <a:pt x="10" y="54"/>
                  </a:cubicBezTo>
                  <a:cubicBezTo>
                    <a:pt x="10" y="54"/>
                    <a:pt x="16" y="52"/>
                    <a:pt x="16" y="5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17" y="64"/>
                    <a:pt x="17" y="64"/>
                  </a:cubicBezTo>
                  <a:cubicBezTo>
                    <a:pt x="17" y="64"/>
                    <a:pt x="39" y="62"/>
                    <a:pt x="39" y="62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17" y="70"/>
                    <a:pt x="17" y="70"/>
                  </a:cubicBezTo>
                  <a:cubicBezTo>
                    <a:pt x="17" y="70"/>
                    <a:pt x="50" y="66"/>
                    <a:pt x="50" y="66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0" y="74"/>
                    <a:pt x="19" y="82"/>
                    <a:pt x="20" y="82"/>
                  </a:cubicBezTo>
                  <a:cubicBezTo>
                    <a:pt x="20" y="82"/>
                    <a:pt x="70" y="75"/>
                    <a:pt x="71" y="75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32" y="92"/>
                    <a:pt x="32" y="92"/>
                  </a:cubicBezTo>
                  <a:cubicBezTo>
                    <a:pt x="33" y="92"/>
                    <a:pt x="86" y="81"/>
                    <a:pt x="86" y="81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70" y="94"/>
                    <a:pt x="71" y="94"/>
                  </a:cubicBezTo>
                  <a:cubicBezTo>
                    <a:pt x="71" y="94"/>
                    <a:pt x="94" y="84"/>
                    <a:pt x="94" y="84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99" y="86"/>
                    <a:pt x="77" y="96"/>
                    <a:pt x="77" y="96"/>
                  </a:cubicBezTo>
                  <a:cubicBezTo>
                    <a:pt x="77" y="97"/>
                    <a:pt x="100" y="87"/>
                    <a:pt x="100" y="87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5" y="93"/>
                    <a:pt x="99" y="98"/>
                    <a:pt x="79" y="104"/>
                  </a:cubicBezTo>
                  <a:cubicBezTo>
                    <a:pt x="80" y="100"/>
                    <a:pt x="34" y="97"/>
                    <a:pt x="33" y="100"/>
                  </a:cubicBezTo>
                  <a:cubicBezTo>
                    <a:pt x="33" y="98"/>
                    <a:pt x="79" y="101"/>
                    <a:pt x="77" y="104"/>
                  </a:cubicBezTo>
                  <a:cubicBezTo>
                    <a:pt x="70" y="106"/>
                    <a:pt x="63" y="108"/>
                    <a:pt x="55" y="110"/>
                  </a:cubicBezTo>
                  <a:cubicBezTo>
                    <a:pt x="55" y="111"/>
                    <a:pt x="24" y="105"/>
                    <a:pt x="24" y="105"/>
                  </a:cubicBezTo>
                  <a:cubicBezTo>
                    <a:pt x="24" y="105"/>
                    <a:pt x="54" y="111"/>
                    <a:pt x="54" y="111"/>
                  </a:cubicBezTo>
                  <a:cubicBezTo>
                    <a:pt x="49" y="112"/>
                    <a:pt x="43" y="114"/>
                    <a:pt x="38" y="115"/>
                  </a:cubicBezTo>
                  <a:cubicBezTo>
                    <a:pt x="38" y="115"/>
                    <a:pt x="20" y="111"/>
                    <a:pt x="19" y="111"/>
                  </a:cubicBezTo>
                  <a:cubicBezTo>
                    <a:pt x="19" y="112"/>
                    <a:pt x="37" y="116"/>
                    <a:pt x="37" y="116"/>
                  </a:cubicBezTo>
                  <a:cubicBezTo>
                    <a:pt x="35" y="116"/>
                    <a:pt x="33" y="117"/>
                    <a:pt x="31" y="118"/>
                  </a:cubicBezTo>
                  <a:cubicBezTo>
                    <a:pt x="31" y="118"/>
                    <a:pt x="16" y="133"/>
                    <a:pt x="16" y="133"/>
                  </a:cubicBezTo>
                  <a:cubicBezTo>
                    <a:pt x="16" y="134"/>
                    <a:pt x="30" y="118"/>
                    <a:pt x="30" y="118"/>
                  </a:cubicBezTo>
                  <a:cubicBezTo>
                    <a:pt x="29" y="118"/>
                    <a:pt x="28" y="118"/>
                    <a:pt x="27" y="119"/>
                  </a:cubicBezTo>
                  <a:cubicBezTo>
                    <a:pt x="27" y="119"/>
                    <a:pt x="15" y="115"/>
                    <a:pt x="14" y="115"/>
                  </a:cubicBezTo>
                  <a:cubicBezTo>
                    <a:pt x="14" y="116"/>
                    <a:pt x="26" y="119"/>
                    <a:pt x="26" y="119"/>
                  </a:cubicBezTo>
                  <a:cubicBezTo>
                    <a:pt x="24" y="120"/>
                    <a:pt x="23" y="120"/>
                    <a:pt x="21" y="121"/>
                  </a:cubicBezTo>
                  <a:cubicBezTo>
                    <a:pt x="21" y="121"/>
                    <a:pt x="13" y="130"/>
                    <a:pt x="13" y="130"/>
                  </a:cubicBezTo>
                  <a:cubicBezTo>
                    <a:pt x="13" y="130"/>
                    <a:pt x="20" y="121"/>
                    <a:pt x="20" y="121"/>
                  </a:cubicBezTo>
                  <a:cubicBezTo>
                    <a:pt x="18" y="121"/>
                    <a:pt x="17" y="122"/>
                    <a:pt x="15" y="122"/>
                  </a:cubicBezTo>
                  <a:cubicBezTo>
                    <a:pt x="15" y="122"/>
                    <a:pt x="8" y="121"/>
                    <a:pt x="8" y="121"/>
                  </a:cubicBezTo>
                  <a:cubicBezTo>
                    <a:pt x="7" y="121"/>
                    <a:pt x="12" y="122"/>
                    <a:pt x="14" y="122"/>
                  </a:cubicBezTo>
                  <a:cubicBezTo>
                    <a:pt x="14" y="122"/>
                    <a:pt x="10" y="128"/>
                    <a:pt x="10" y="128"/>
                  </a:cubicBezTo>
                  <a:cubicBezTo>
                    <a:pt x="10" y="128"/>
                    <a:pt x="14" y="123"/>
                    <a:pt x="13" y="123"/>
                  </a:cubicBezTo>
                  <a:cubicBezTo>
                    <a:pt x="10" y="124"/>
                    <a:pt x="7" y="125"/>
                    <a:pt x="5" y="125"/>
                  </a:cubicBezTo>
                  <a:cubicBezTo>
                    <a:pt x="5" y="125"/>
                    <a:pt x="3" y="127"/>
                    <a:pt x="3" y="127"/>
                  </a:cubicBezTo>
                  <a:cubicBezTo>
                    <a:pt x="3" y="127"/>
                    <a:pt x="5" y="125"/>
                    <a:pt x="5" y="12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3" y="115"/>
                    <a:pt x="19" y="135"/>
                    <a:pt x="20" y="135"/>
                  </a:cubicBezTo>
                  <a:cubicBezTo>
                    <a:pt x="20" y="135"/>
                    <a:pt x="44" y="115"/>
                    <a:pt x="44" y="115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5" y="111"/>
                    <a:pt x="30" y="137"/>
                    <a:pt x="31" y="137"/>
                  </a:cubicBezTo>
                  <a:cubicBezTo>
                    <a:pt x="31" y="137"/>
                    <a:pt x="56" y="111"/>
                    <a:pt x="56" y="111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9" y="107"/>
                    <a:pt x="38" y="147"/>
                    <a:pt x="36" y="146"/>
                  </a:cubicBezTo>
                  <a:cubicBezTo>
                    <a:pt x="38" y="148"/>
                    <a:pt x="80" y="107"/>
                    <a:pt x="79" y="104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92" y="101"/>
                    <a:pt x="57" y="141"/>
                    <a:pt x="57" y="141"/>
                  </a:cubicBezTo>
                  <a:cubicBezTo>
                    <a:pt x="57" y="141"/>
                    <a:pt x="93" y="100"/>
                    <a:pt x="93" y="100"/>
                  </a:cubicBezTo>
                  <a:cubicBezTo>
                    <a:pt x="115" y="94"/>
                    <a:pt x="115" y="94"/>
                    <a:pt x="115" y="94"/>
                  </a:cubicBezTo>
                  <a:cubicBezTo>
                    <a:pt x="115" y="94"/>
                    <a:pt x="112" y="97"/>
                    <a:pt x="108" y="101"/>
                  </a:cubicBezTo>
                  <a:cubicBezTo>
                    <a:pt x="108" y="101"/>
                    <a:pt x="92" y="105"/>
                    <a:pt x="92" y="105"/>
                  </a:cubicBezTo>
                  <a:cubicBezTo>
                    <a:pt x="92" y="105"/>
                    <a:pt x="107" y="102"/>
                    <a:pt x="107" y="102"/>
                  </a:cubicBezTo>
                  <a:cubicBezTo>
                    <a:pt x="105" y="104"/>
                    <a:pt x="102" y="107"/>
                    <a:pt x="99" y="110"/>
                  </a:cubicBezTo>
                  <a:cubicBezTo>
                    <a:pt x="99" y="110"/>
                    <a:pt x="87" y="113"/>
                    <a:pt x="87" y="113"/>
                  </a:cubicBezTo>
                  <a:cubicBezTo>
                    <a:pt x="87" y="114"/>
                    <a:pt x="99" y="111"/>
                    <a:pt x="98" y="111"/>
                  </a:cubicBezTo>
                  <a:cubicBezTo>
                    <a:pt x="96" y="114"/>
                    <a:pt x="94" y="117"/>
                    <a:pt x="91" y="120"/>
                  </a:cubicBezTo>
                  <a:cubicBezTo>
                    <a:pt x="91" y="120"/>
                    <a:pt x="77" y="123"/>
                    <a:pt x="77" y="123"/>
                  </a:cubicBezTo>
                  <a:cubicBezTo>
                    <a:pt x="77" y="123"/>
                    <a:pt x="91" y="121"/>
                    <a:pt x="90" y="121"/>
                  </a:cubicBezTo>
                  <a:cubicBezTo>
                    <a:pt x="89" y="123"/>
                    <a:pt x="87" y="125"/>
                    <a:pt x="86" y="127"/>
                  </a:cubicBezTo>
                  <a:cubicBezTo>
                    <a:pt x="86" y="128"/>
                    <a:pt x="70" y="134"/>
                    <a:pt x="70" y="135"/>
                  </a:cubicBezTo>
                  <a:cubicBezTo>
                    <a:pt x="70" y="135"/>
                    <a:pt x="85" y="128"/>
                    <a:pt x="85" y="129"/>
                  </a:cubicBezTo>
                  <a:cubicBezTo>
                    <a:pt x="83" y="131"/>
                    <a:pt x="81" y="134"/>
                    <a:pt x="79" y="137"/>
                  </a:cubicBezTo>
                  <a:cubicBezTo>
                    <a:pt x="79" y="137"/>
                    <a:pt x="68" y="146"/>
                    <a:pt x="68" y="146"/>
                  </a:cubicBezTo>
                  <a:cubicBezTo>
                    <a:pt x="68" y="146"/>
                    <a:pt x="78" y="138"/>
                    <a:pt x="78" y="139"/>
                  </a:cubicBezTo>
                  <a:cubicBezTo>
                    <a:pt x="77" y="140"/>
                    <a:pt x="76" y="142"/>
                    <a:pt x="76" y="143"/>
                  </a:cubicBezTo>
                  <a:cubicBezTo>
                    <a:pt x="75" y="143"/>
                    <a:pt x="68" y="149"/>
                    <a:pt x="68" y="149"/>
                  </a:cubicBezTo>
                  <a:cubicBezTo>
                    <a:pt x="67" y="149"/>
                    <a:pt x="75" y="144"/>
                    <a:pt x="75" y="145"/>
                  </a:cubicBezTo>
                  <a:cubicBezTo>
                    <a:pt x="74" y="147"/>
                    <a:pt x="73" y="149"/>
                    <a:pt x="72" y="151"/>
                  </a:cubicBezTo>
                  <a:cubicBezTo>
                    <a:pt x="72" y="151"/>
                    <a:pt x="68" y="156"/>
                    <a:pt x="68" y="156"/>
                  </a:cubicBezTo>
                  <a:cubicBezTo>
                    <a:pt x="68" y="156"/>
                    <a:pt x="72" y="151"/>
                    <a:pt x="72" y="151"/>
                  </a:cubicBezTo>
                  <a:cubicBezTo>
                    <a:pt x="72" y="150"/>
                    <a:pt x="72" y="150"/>
                    <a:pt x="72" y="14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56" name="Freeform 440"/>
            <p:cNvSpPr/>
            <p:nvPr/>
          </p:nvSpPr>
          <p:spPr bwMode="auto">
            <a:xfrm>
              <a:off x="2641497" y="2018062"/>
              <a:ext cx="1349252" cy="4012924"/>
            </a:xfrm>
            <a:custGeom>
              <a:gdLst>
                <a:gd fmla="*/ 103 w 1173" name="T0"/>
                <a:gd fmla="*/ 3473 h 3488" name="T1"/>
                <a:gd fmla="*/ 0 w 1173" name="T2"/>
                <a:gd fmla="*/ 3488 h 3488" name="T3"/>
                <a:gd fmla="*/ 675 w 1173" name="T4"/>
                <a:gd fmla="*/ 1681 h 3488" name="T5"/>
                <a:gd fmla="*/ 843 w 1173" name="T6"/>
                <a:gd fmla="*/ 1491 h 3488" name="T7"/>
                <a:gd fmla="*/ 989 w 1173" name="T8"/>
                <a:gd fmla="*/ 1304 h 3488" name="T9"/>
                <a:gd fmla="*/ 1109 w 1173" name="T10"/>
                <a:gd fmla="*/ 871 h 3488" name="T11"/>
                <a:gd fmla="*/ 1071 w 1173" name="T12"/>
                <a:gd fmla="*/ 658 h 3488" name="T13"/>
                <a:gd fmla="*/ 1028 w 1173" name="T14"/>
                <a:gd fmla="*/ 558 h 3488" name="T15"/>
                <a:gd fmla="*/ 990 w 1173" name="T16"/>
                <a:gd fmla="*/ 452 h 3488" name="T17"/>
                <a:gd fmla="*/ 1082 w 1173" name="T18"/>
                <a:gd fmla="*/ 0 h 3488" name="T19"/>
                <a:gd fmla="*/ 1016 w 1173" name="T20"/>
                <a:gd fmla="*/ 443 h 3488" name="T21"/>
                <a:gd fmla="*/ 1057 w 1173" name="T22"/>
                <a:gd fmla="*/ 542 h 3488" name="T23"/>
                <a:gd fmla="*/ 1108 w 1173" name="T24"/>
                <a:gd fmla="*/ 641 h 3488" name="T25"/>
                <a:gd fmla="*/ 1161 w 1173" name="T26"/>
                <a:gd fmla="*/ 863 h 3488" name="T27"/>
                <a:gd fmla="*/ 1057 w 1173" name="T28"/>
                <a:gd fmla="*/ 1332 h 3488" name="T29"/>
                <a:gd fmla="*/ 908 w 1173" name="T30"/>
                <a:gd fmla="*/ 1541 h 3488" name="T31"/>
                <a:gd fmla="*/ 755 w 1173" name="T32"/>
                <a:gd fmla="*/ 1732 h 3488" name="T33"/>
                <a:gd fmla="*/ 207 w 1173" name="T34"/>
                <a:gd fmla="*/ 3458 h 3488" name="T35"/>
                <a:gd fmla="*/ 103 w 1173" name="T36"/>
                <a:gd fmla="*/ 3473 h 348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488" w="1173">
                  <a:moveTo>
                    <a:pt x="103" y="3473"/>
                  </a:moveTo>
                  <a:cubicBezTo>
                    <a:pt x="0" y="3488"/>
                    <a:pt x="0" y="3488"/>
                    <a:pt x="0" y="3488"/>
                  </a:cubicBezTo>
                  <a:cubicBezTo>
                    <a:pt x="0" y="2856"/>
                    <a:pt x="246" y="2205"/>
                    <a:pt x="675" y="1681"/>
                  </a:cubicBezTo>
                  <a:cubicBezTo>
                    <a:pt x="728" y="1615"/>
                    <a:pt x="784" y="1552"/>
                    <a:pt x="843" y="1491"/>
                  </a:cubicBezTo>
                  <a:cubicBezTo>
                    <a:pt x="901" y="1432"/>
                    <a:pt x="949" y="1372"/>
                    <a:pt x="989" y="1304"/>
                  </a:cubicBezTo>
                  <a:cubicBezTo>
                    <a:pt x="1070" y="1170"/>
                    <a:pt x="1112" y="1018"/>
                    <a:pt x="1109" y="871"/>
                  </a:cubicBezTo>
                  <a:cubicBezTo>
                    <a:pt x="1108" y="798"/>
                    <a:pt x="1095" y="726"/>
                    <a:pt x="1071" y="658"/>
                  </a:cubicBezTo>
                  <a:cubicBezTo>
                    <a:pt x="1060" y="623"/>
                    <a:pt x="1045" y="592"/>
                    <a:pt x="1028" y="558"/>
                  </a:cubicBezTo>
                  <a:cubicBezTo>
                    <a:pt x="1011" y="525"/>
                    <a:pt x="999" y="489"/>
                    <a:pt x="990" y="452"/>
                  </a:cubicBezTo>
                  <a:cubicBezTo>
                    <a:pt x="956" y="304"/>
                    <a:pt x="990" y="137"/>
                    <a:pt x="1082" y="0"/>
                  </a:cubicBezTo>
                  <a:cubicBezTo>
                    <a:pt x="998" y="141"/>
                    <a:pt x="974" y="305"/>
                    <a:pt x="1016" y="443"/>
                  </a:cubicBezTo>
                  <a:cubicBezTo>
                    <a:pt x="1026" y="478"/>
                    <a:pt x="1040" y="511"/>
                    <a:pt x="1057" y="542"/>
                  </a:cubicBezTo>
                  <a:cubicBezTo>
                    <a:pt x="1076" y="573"/>
                    <a:pt x="1094" y="607"/>
                    <a:pt x="1108" y="641"/>
                  </a:cubicBezTo>
                  <a:cubicBezTo>
                    <a:pt x="1137" y="711"/>
                    <a:pt x="1155" y="786"/>
                    <a:pt x="1161" y="863"/>
                  </a:cubicBezTo>
                  <a:cubicBezTo>
                    <a:pt x="1173" y="1018"/>
                    <a:pt x="1137" y="1182"/>
                    <a:pt x="1057" y="1332"/>
                  </a:cubicBezTo>
                  <a:cubicBezTo>
                    <a:pt x="1018" y="1407"/>
                    <a:pt x="964" y="1479"/>
                    <a:pt x="908" y="1541"/>
                  </a:cubicBezTo>
                  <a:cubicBezTo>
                    <a:pt x="854" y="1603"/>
                    <a:pt x="803" y="1667"/>
                    <a:pt x="755" y="1732"/>
                  </a:cubicBezTo>
                  <a:cubicBezTo>
                    <a:pt x="369" y="2254"/>
                    <a:pt x="173" y="2877"/>
                    <a:pt x="207" y="3458"/>
                  </a:cubicBezTo>
                  <a:lnTo>
                    <a:pt x="103" y="3473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57" name="Freeform 441"/>
            <p:cNvSpPr/>
            <p:nvPr/>
          </p:nvSpPr>
          <p:spPr bwMode="auto">
            <a:xfrm>
              <a:off x="2634325" y="2934980"/>
              <a:ext cx="1751876" cy="3019170"/>
            </a:xfrm>
            <a:custGeom>
              <a:gdLst>
                <a:gd fmla="*/ 109 w 1523" name="T0"/>
                <a:gd fmla="*/ 2615 h 2625" name="T1"/>
                <a:gd fmla="*/ 0 w 1523" name="T2"/>
                <a:gd fmla="*/ 2625 h 2625" name="T3"/>
                <a:gd fmla="*/ 573 w 1523" name="T4"/>
                <a:gd fmla="*/ 1196 h 2625" name="T5"/>
                <a:gd fmla="*/ 1147 w 1523" name="T6"/>
                <a:gd fmla="*/ 640 h 2625" name="T7"/>
                <a:gd fmla="*/ 1523 w 1523" name="T8"/>
                <a:gd fmla="*/ 0 h 2625" name="T9"/>
                <a:gd fmla="*/ 1181 w 1523" name="T10"/>
                <a:gd fmla="*/ 675 h 2625" name="T11"/>
                <a:gd fmla="*/ 660 w 1523" name="T12"/>
                <a:gd fmla="*/ 1248 h 2625" name="T13"/>
                <a:gd fmla="*/ 217 w 1523" name="T14"/>
                <a:gd fmla="*/ 2606 h 2625" name="T15"/>
                <a:gd fmla="*/ 109 w 1523" name="T16"/>
                <a:gd fmla="*/ 2615 h 26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25" w="1523">
                  <a:moveTo>
                    <a:pt x="109" y="2615"/>
                  </a:moveTo>
                  <a:cubicBezTo>
                    <a:pt x="0" y="2625"/>
                    <a:pt x="0" y="2625"/>
                    <a:pt x="0" y="2625"/>
                  </a:cubicBezTo>
                  <a:cubicBezTo>
                    <a:pt x="37" y="2121"/>
                    <a:pt x="242" y="1615"/>
                    <a:pt x="573" y="1196"/>
                  </a:cubicBezTo>
                  <a:cubicBezTo>
                    <a:pt x="737" y="987"/>
                    <a:pt x="935" y="798"/>
                    <a:pt x="1147" y="640"/>
                  </a:cubicBezTo>
                  <a:cubicBezTo>
                    <a:pt x="1346" y="476"/>
                    <a:pt x="1486" y="242"/>
                    <a:pt x="1523" y="0"/>
                  </a:cubicBezTo>
                  <a:cubicBezTo>
                    <a:pt x="1504" y="241"/>
                    <a:pt x="1380" y="490"/>
                    <a:pt x="1181" y="675"/>
                  </a:cubicBezTo>
                  <a:cubicBezTo>
                    <a:pt x="979" y="847"/>
                    <a:pt x="804" y="1038"/>
                    <a:pt x="660" y="1248"/>
                  </a:cubicBezTo>
                  <a:cubicBezTo>
                    <a:pt x="371" y="1666"/>
                    <a:pt x="216" y="2148"/>
                    <a:pt x="217" y="2606"/>
                  </a:cubicBezTo>
                  <a:lnTo>
                    <a:pt x="109" y="2615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58" name="Freeform 442"/>
            <p:cNvSpPr/>
            <p:nvPr/>
          </p:nvSpPr>
          <p:spPr bwMode="auto">
            <a:xfrm>
              <a:off x="1865958" y="3182907"/>
              <a:ext cx="1084934" cy="2806076"/>
            </a:xfrm>
            <a:custGeom>
              <a:gdLst>
                <a:gd fmla="*/ 777 w 943" name="T0"/>
                <a:gd fmla="*/ 2436 h 2439" name="T1"/>
                <a:gd fmla="*/ 674 w 943" name="T2"/>
                <a:gd fmla="*/ 2433 h 2439" name="T3"/>
                <a:gd fmla="*/ 667 w 943" name="T4"/>
                <a:gd fmla="*/ 1098 h 2439" name="T5"/>
                <a:gd fmla="*/ 576 w 943" name="T6"/>
                <a:gd fmla="*/ 780 h 2439" name="T7"/>
                <a:gd fmla="*/ 445 w 943" name="T8"/>
                <a:gd fmla="*/ 481 h 2439" name="T9"/>
                <a:gd fmla="*/ 0 w 943" name="T10"/>
                <a:gd fmla="*/ 0 h 2439" name="T11"/>
                <a:gd fmla="*/ 490 w 943" name="T12"/>
                <a:gd fmla="*/ 452 h 2439" name="T13"/>
                <a:gd fmla="*/ 649 w 943" name="T14"/>
                <a:gd fmla="*/ 747 h 2439" name="T15"/>
                <a:gd fmla="*/ 768 w 943" name="T16"/>
                <a:gd fmla="*/ 1062 h 2439" name="T17"/>
                <a:gd fmla="*/ 880 w 943" name="T18"/>
                <a:gd fmla="*/ 2439 h 2439" name="T19"/>
                <a:gd fmla="*/ 777 w 943" name="T20"/>
                <a:gd fmla="*/ 2436 h 24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439" w="943">
                  <a:moveTo>
                    <a:pt x="777" y="2436"/>
                  </a:moveTo>
                  <a:cubicBezTo>
                    <a:pt x="674" y="2433"/>
                    <a:pt x="674" y="2433"/>
                    <a:pt x="674" y="2433"/>
                  </a:cubicBezTo>
                  <a:cubicBezTo>
                    <a:pt x="767" y="1985"/>
                    <a:pt x="765" y="1528"/>
                    <a:pt x="667" y="1098"/>
                  </a:cubicBezTo>
                  <a:cubicBezTo>
                    <a:pt x="643" y="990"/>
                    <a:pt x="612" y="884"/>
                    <a:pt x="576" y="780"/>
                  </a:cubicBezTo>
                  <a:cubicBezTo>
                    <a:pt x="539" y="676"/>
                    <a:pt x="499" y="575"/>
                    <a:pt x="445" y="481"/>
                  </a:cubicBezTo>
                  <a:cubicBezTo>
                    <a:pt x="338" y="291"/>
                    <a:pt x="186" y="127"/>
                    <a:pt x="0" y="0"/>
                  </a:cubicBezTo>
                  <a:cubicBezTo>
                    <a:pt x="197" y="112"/>
                    <a:pt x="365" y="267"/>
                    <a:pt x="490" y="452"/>
                  </a:cubicBezTo>
                  <a:cubicBezTo>
                    <a:pt x="554" y="544"/>
                    <a:pt x="604" y="645"/>
                    <a:pt x="649" y="747"/>
                  </a:cubicBezTo>
                  <a:cubicBezTo>
                    <a:pt x="695" y="849"/>
                    <a:pt x="734" y="954"/>
                    <a:pt x="768" y="1062"/>
                  </a:cubicBezTo>
                  <a:cubicBezTo>
                    <a:pt x="903" y="1493"/>
                    <a:pt x="943" y="1964"/>
                    <a:pt x="880" y="2439"/>
                  </a:cubicBezTo>
                  <a:lnTo>
                    <a:pt x="777" y="2436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59" name="Freeform 443"/>
            <p:cNvSpPr/>
            <p:nvPr/>
          </p:nvSpPr>
          <p:spPr bwMode="auto">
            <a:xfrm>
              <a:off x="3175255" y="2279307"/>
              <a:ext cx="533759" cy="1825639"/>
            </a:xfrm>
            <a:custGeom>
              <a:gdLst>
                <a:gd fmla="*/ 192 w 464" name="T0"/>
                <a:gd fmla="*/ 1562 h 1587" name="T1"/>
                <a:gd fmla="*/ 175 w 464" name="T2"/>
                <a:gd fmla="*/ 1536 h 1587" name="T3"/>
                <a:gd fmla="*/ 409 w 464" name="T4"/>
                <a:gd fmla="*/ 1171 h 1587" name="T5"/>
                <a:gd fmla="*/ 374 w 464" name="T6"/>
                <a:gd fmla="*/ 968 h 1587" name="T7"/>
                <a:gd fmla="*/ 318 w 464" name="T8"/>
                <a:gd fmla="*/ 883 h 1587" name="T9"/>
                <a:gd fmla="*/ 248 w 464" name="T10"/>
                <a:gd fmla="*/ 799 h 1587" name="T11"/>
                <a:gd fmla="*/ 117 w 464" name="T12"/>
                <a:gd fmla="*/ 386 h 1587" name="T13"/>
                <a:gd fmla="*/ 124 w 464" name="T14"/>
                <a:gd fmla="*/ 273 h 1587" name="T15"/>
                <a:gd fmla="*/ 126 w 464" name="T16"/>
                <a:gd fmla="*/ 164 h 1587" name="T17"/>
                <a:gd fmla="*/ 0 w 464" name="T18"/>
                <a:gd fmla="*/ 0 h 1587" name="T19"/>
                <a:gd fmla="*/ 134 w 464" name="T20"/>
                <a:gd fmla="*/ 161 h 1587" name="T21"/>
                <a:gd fmla="*/ 136 w 464" name="T22"/>
                <a:gd fmla="*/ 273 h 1587" name="T23"/>
                <a:gd fmla="*/ 134 w 464" name="T24"/>
                <a:gd fmla="*/ 384 h 1587" name="T25"/>
                <a:gd fmla="*/ 277 w 464" name="T26"/>
                <a:gd fmla="*/ 779 h 1587" name="T27"/>
                <a:gd fmla="*/ 347 w 464" name="T28"/>
                <a:gd fmla="*/ 857 h 1587" name="T29"/>
                <a:gd fmla="*/ 413 w 464" name="T30"/>
                <a:gd fmla="*/ 948 h 1587" name="T31"/>
                <a:gd fmla="*/ 459 w 464" name="T32"/>
                <a:gd fmla="*/ 1169 h 1587" name="T33"/>
                <a:gd fmla="*/ 208 w 464" name="T34"/>
                <a:gd fmla="*/ 1587 h 1587" name="T35"/>
                <a:gd fmla="*/ 192 w 464" name="T36"/>
                <a:gd fmla="*/ 1562 h 158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587" w="463">
                  <a:moveTo>
                    <a:pt x="192" y="1562"/>
                  </a:moveTo>
                  <a:cubicBezTo>
                    <a:pt x="175" y="1536"/>
                    <a:pt x="175" y="1536"/>
                    <a:pt x="175" y="1536"/>
                  </a:cubicBezTo>
                  <a:cubicBezTo>
                    <a:pt x="305" y="1455"/>
                    <a:pt x="396" y="1314"/>
                    <a:pt x="409" y="1171"/>
                  </a:cubicBezTo>
                  <a:cubicBezTo>
                    <a:pt x="415" y="1101"/>
                    <a:pt x="404" y="1030"/>
                    <a:pt x="374" y="968"/>
                  </a:cubicBezTo>
                  <a:cubicBezTo>
                    <a:pt x="359" y="937"/>
                    <a:pt x="340" y="909"/>
                    <a:pt x="318" y="883"/>
                  </a:cubicBezTo>
                  <a:cubicBezTo>
                    <a:pt x="294" y="857"/>
                    <a:pt x="269" y="829"/>
                    <a:pt x="248" y="799"/>
                  </a:cubicBezTo>
                  <a:cubicBezTo>
                    <a:pt x="164" y="680"/>
                    <a:pt x="119" y="536"/>
                    <a:pt x="117" y="386"/>
                  </a:cubicBezTo>
                  <a:cubicBezTo>
                    <a:pt x="117" y="349"/>
                    <a:pt x="119" y="311"/>
                    <a:pt x="124" y="273"/>
                  </a:cubicBezTo>
                  <a:cubicBezTo>
                    <a:pt x="130" y="235"/>
                    <a:pt x="134" y="199"/>
                    <a:pt x="126" y="164"/>
                  </a:cubicBezTo>
                  <a:cubicBezTo>
                    <a:pt x="112" y="93"/>
                    <a:pt x="66" y="32"/>
                    <a:pt x="0" y="0"/>
                  </a:cubicBezTo>
                  <a:cubicBezTo>
                    <a:pt x="68" y="30"/>
                    <a:pt x="118" y="89"/>
                    <a:pt x="134" y="161"/>
                  </a:cubicBezTo>
                  <a:cubicBezTo>
                    <a:pt x="143" y="197"/>
                    <a:pt x="141" y="236"/>
                    <a:pt x="136" y="273"/>
                  </a:cubicBezTo>
                  <a:cubicBezTo>
                    <a:pt x="133" y="310"/>
                    <a:pt x="132" y="347"/>
                    <a:pt x="134" y="384"/>
                  </a:cubicBezTo>
                  <a:cubicBezTo>
                    <a:pt x="141" y="530"/>
                    <a:pt x="191" y="668"/>
                    <a:pt x="277" y="779"/>
                  </a:cubicBezTo>
                  <a:cubicBezTo>
                    <a:pt x="298" y="807"/>
                    <a:pt x="322" y="832"/>
                    <a:pt x="347" y="857"/>
                  </a:cubicBezTo>
                  <a:cubicBezTo>
                    <a:pt x="373" y="884"/>
                    <a:pt x="395" y="915"/>
                    <a:pt x="413" y="948"/>
                  </a:cubicBezTo>
                  <a:cubicBezTo>
                    <a:pt x="447" y="1014"/>
                    <a:pt x="464" y="1090"/>
                    <a:pt x="459" y="1169"/>
                  </a:cubicBezTo>
                  <a:cubicBezTo>
                    <a:pt x="451" y="1326"/>
                    <a:pt x="355" y="1489"/>
                    <a:pt x="208" y="1587"/>
                  </a:cubicBezTo>
                  <a:lnTo>
                    <a:pt x="192" y="1562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60" name="Freeform 444"/>
            <p:cNvSpPr/>
            <p:nvPr/>
          </p:nvSpPr>
          <p:spPr bwMode="auto">
            <a:xfrm>
              <a:off x="2837174" y="2525185"/>
              <a:ext cx="504049" cy="320665"/>
            </a:xfrm>
            <a:custGeom>
              <a:gdLst>
                <a:gd fmla="*/ 432 w 438" name="T0"/>
                <a:gd fmla="*/ 278 h 279" name="T1"/>
                <a:gd fmla="*/ 427 w 438" name="T2"/>
                <a:gd fmla="*/ 279 h 279" name="T3"/>
                <a:gd fmla="*/ 288 w 438" name="T4"/>
                <a:gd fmla="*/ 55 h 279" name="T5"/>
                <a:gd fmla="*/ 0 w 438" name="T6"/>
                <a:gd fmla="*/ 39 h 279" name="T7"/>
                <a:gd fmla="*/ 292 w 438" name="T8"/>
                <a:gd fmla="*/ 50 h 279" name="T9"/>
                <a:gd fmla="*/ 438 w 438" name="T10"/>
                <a:gd fmla="*/ 277 h 279" name="T11"/>
                <a:gd fmla="*/ 432 w 438" name="T12"/>
                <a:gd fmla="*/ 278 h 27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9" w="438">
                  <a:moveTo>
                    <a:pt x="432" y="278"/>
                  </a:moveTo>
                  <a:cubicBezTo>
                    <a:pt x="427" y="279"/>
                    <a:pt x="427" y="279"/>
                    <a:pt x="427" y="279"/>
                  </a:cubicBezTo>
                  <a:cubicBezTo>
                    <a:pt x="422" y="185"/>
                    <a:pt x="370" y="100"/>
                    <a:pt x="288" y="55"/>
                  </a:cubicBezTo>
                  <a:cubicBezTo>
                    <a:pt x="207" y="8"/>
                    <a:pt x="98" y="2"/>
                    <a:pt x="0" y="39"/>
                  </a:cubicBezTo>
                  <a:cubicBezTo>
                    <a:pt x="97" y="0"/>
                    <a:pt x="208" y="4"/>
                    <a:pt x="292" y="50"/>
                  </a:cubicBezTo>
                  <a:cubicBezTo>
                    <a:pt x="376" y="95"/>
                    <a:pt x="431" y="181"/>
                    <a:pt x="438" y="277"/>
                  </a:cubicBezTo>
                  <a:lnTo>
                    <a:pt x="432" y="278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61" name="Freeform 445"/>
            <p:cNvSpPr/>
            <p:nvPr/>
          </p:nvSpPr>
          <p:spPr bwMode="auto">
            <a:xfrm>
              <a:off x="3437525" y="2663490"/>
              <a:ext cx="169040" cy="520440"/>
            </a:xfrm>
            <a:custGeom>
              <a:gdLst>
                <a:gd fmla="*/ 146 w 147" name="T0"/>
                <a:gd fmla="*/ 0 h 453" name="T1"/>
                <a:gd fmla="*/ 48 w 147" name="T2"/>
                <a:gd fmla="*/ 215 h 453" name="T3"/>
                <a:gd fmla="*/ 39 w 147" name="T4"/>
                <a:gd fmla="*/ 440 h 453" name="T5"/>
                <a:gd fmla="*/ 28 w 147" name="T6"/>
                <a:gd fmla="*/ 451 h 453" name="T7"/>
                <a:gd fmla="*/ 14 w 147" name="T8"/>
                <a:gd fmla="*/ 446 h 453" name="T9"/>
                <a:gd fmla="*/ 36 w 147" name="T10"/>
                <a:gd fmla="*/ 214 h 453" name="T11"/>
                <a:gd fmla="*/ 146 w 147" name="T12"/>
                <a:gd fmla="*/ 0 h 4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2" w="147">
                  <a:moveTo>
                    <a:pt x="146" y="0"/>
                  </a:moveTo>
                  <a:cubicBezTo>
                    <a:pt x="147" y="0"/>
                    <a:pt x="74" y="101"/>
                    <a:pt x="48" y="215"/>
                  </a:cubicBezTo>
                  <a:cubicBezTo>
                    <a:pt x="18" y="328"/>
                    <a:pt x="38" y="439"/>
                    <a:pt x="39" y="440"/>
                  </a:cubicBezTo>
                  <a:cubicBezTo>
                    <a:pt x="39" y="444"/>
                    <a:pt x="34" y="449"/>
                    <a:pt x="28" y="451"/>
                  </a:cubicBezTo>
                  <a:cubicBezTo>
                    <a:pt x="21" y="453"/>
                    <a:pt x="15" y="450"/>
                    <a:pt x="14" y="446"/>
                  </a:cubicBezTo>
                  <a:cubicBezTo>
                    <a:pt x="13" y="444"/>
                    <a:pt x="0" y="328"/>
                    <a:pt x="36" y="214"/>
                  </a:cubicBezTo>
                  <a:cubicBezTo>
                    <a:pt x="68" y="98"/>
                    <a:pt x="147" y="0"/>
                    <a:pt x="146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62" name="Freeform 446"/>
            <p:cNvSpPr/>
            <p:nvPr/>
          </p:nvSpPr>
          <p:spPr bwMode="auto">
            <a:xfrm>
              <a:off x="3465185" y="2129732"/>
              <a:ext cx="332959" cy="354473"/>
            </a:xfrm>
            <a:custGeom>
              <a:gdLst>
                <a:gd fmla="*/ 1 w 289" name="T0"/>
                <a:gd fmla="*/ 0 h 308" name="T1"/>
                <a:gd fmla="*/ 68 w 289" name="T2"/>
                <a:gd fmla="*/ 19 h 308" name="T3"/>
                <a:gd fmla="*/ 193 w 289" name="T4"/>
                <a:gd fmla="*/ 101 h 308" name="T5"/>
                <a:gd fmla="*/ 272 w 289" name="T6"/>
                <a:gd fmla="*/ 227 h 308" name="T7"/>
                <a:gd fmla="*/ 289 w 289" name="T8"/>
                <a:gd fmla="*/ 297 h 308" name="T9"/>
                <a:gd fmla="*/ 278 w 289" name="T10"/>
                <a:gd fmla="*/ 307 h 308" name="T11"/>
                <a:gd fmla="*/ 264 w 289" name="T12"/>
                <a:gd fmla="*/ 302 h 308" name="T13"/>
                <a:gd fmla="*/ 252 w 289" name="T14"/>
                <a:gd fmla="*/ 235 h 308" name="T15"/>
                <a:gd fmla="*/ 184 w 289" name="T16"/>
                <a:gd fmla="*/ 109 h 308" name="T17"/>
                <a:gd fmla="*/ 66 w 289" name="T18"/>
                <a:gd fmla="*/ 22 h 308" name="T19"/>
                <a:gd fmla="*/ 1 w 289" name="T20"/>
                <a:gd fmla="*/ 0 h 30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8" w="289">
                  <a:moveTo>
                    <a:pt x="1" y="0"/>
                  </a:moveTo>
                  <a:cubicBezTo>
                    <a:pt x="0" y="0"/>
                    <a:pt x="29" y="4"/>
                    <a:pt x="68" y="19"/>
                  </a:cubicBezTo>
                  <a:cubicBezTo>
                    <a:pt x="107" y="34"/>
                    <a:pt x="155" y="62"/>
                    <a:pt x="193" y="101"/>
                  </a:cubicBezTo>
                  <a:cubicBezTo>
                    <a:pt x="232" y="139"/>
                    <a:pt x="259" y="188"/>
                    <a:pt x="272" y="227"/>
                  </a:cubicBezTo>
                  <a:cubicBezTo>
                    <a:pt x="286" y="267"/>
                    <a:pt x="288" y="296"/>
                    <a:pt x="289" y="297"/>
                  </a:cubicBezTo>
                  <a:cubicBezTo>
                    <a:pt x="289" y="301"/>
                    <a:pt x="284" y="306"/>
                    <a:pt x="278" y="307"/>
                  </a:cubicBezTo>
                  <a:cubicBezTo>
                    <a:pt x="271" y="308"/>
                    <a:pt x="265" y="306"/>
                    <a:pt x="264" y="302"/>
                  </a:cubicBezTo>
                  <a:cubicBezTo>
                    <a:pt x="264" y="301"/>
                    <a:pt x="263" y="273"/>
                    <a:pt x="252" y="235"/>
                  </a:cubicBezTo>
                  <a:cubicBezTo>
                    <a:pt x="242" y="196"/>
                    <a:pt x="219" y="149"/>
                    <a:pt x="184" y="109"/>
                  </a:cubicBezTo>
                  <a:cubicBezTo>
                    <a:pt x="149" y="69"/>
                    <a:pt x="104" y="39"/>
                    <a:pt x="66" y="22"/>
                  </a:cubicBezTo>
                  <a:cubicBezTo>
                    <a:pt x="29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63" name="Freeform 447"/>
            <p:cNvSpPr/>
            <p:nvPr/>
          </p:nvSpPr>
          <p:spPr bwMode="auto">
            <a:xfrm>
              <a:off x="3347370" y="2307993"/>
              <a:ext cx="474338" cy="274563"/>
            </a:xfrm>
            <a:custGeom>
              <a:gdLst>
                <a:gd fmla="*/ 1 w 412" name="T0"/>
                <a:gd fmla="*/ 0 h 239" name="T1"/>
                <a:gd fmla="*/ 224 w 412" name="T2"/>
                <a:gd fmla="*/ 77 h 239" name="T3"/>
                <a:gd fmla="*/ 409 w 412" name="T4"/>
                <a:gd fmla="*/ 220 h 239" name="T5"/>
                <a:gd fmla="*/ 404 w 412" name="T6"/>
                <a:gd fmla="*/ 234 h 239" name="T7"/>
                <a:gd fmla="*/ 389 w 412" name="T8"/>
                <a:gd fmla="*/ 236 h 239" name="T9"/>
                <a:gd fmla="*/ 217 w 412" name="T10"/>
                <a:gd fmla="*/ 87 h 239" name="T11"/>
                <a:gd fmla="*/ 1 w 412" name="T12"/>
                <a:gd fmla="*/ 0 h 2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412">
                  <a:moveTo>
                    <a:pt x="1" y="0"/>
                  </a:moveTo>
                  <a:cubicBezTo>
                    <a:pt x="0" y="0"/>
                    <a:pt x="121" y="20"/>
                    <a:pt x="224" y="77"/>
                  </a:cubicBezTo>
                  <a:cubicBezTo>
                    <a:pt x="329" y="131"/>
                    <a:pt x="408" y="218"/>
                    <a:pt x="409" y="220"/>
                  </a:cubicBezTo>
                  <a:cubicBezTo>
                    <a:pt x="412" y="223"/>
                    <a:pt x="410" y="230"/>
                    <a:pt x="404" y="234"/>
                  </a:cubicBezTo>
                  <a:cubicBezTo>
                    <a:pt x="399" y="238"/>
                    <a:pt x="392" y="239"/>
                    <a:pt x="389" y="236"/>
                  </a:cubicBezTo>
                  <a:cubicBezTo>
                    <a:pt x="388" y="234"/>
                    <a:pt x="317" y="146"/>
                    <a:pt x="217" y="87"/>
                  </a:cubicBezTo>
                  <a:cubicBezTo>
                    <a:pt x="119" y="2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64" name="Freeform 448"/>
            <p:cNvSpPr/>
            <p:nvPr/>
          </p:nvSpPr>
          <p:spPr bwMode="auto">
            <a:xfrm>
              <a:off x="4039924" y="3422637"/>
              <a:ext cx="814469" cy="207972"/>
            </a:xfrm>
            <a:custGeom>
              <a:gdLst>
                <a:gd fmla="*/ 708 w 708" name="T0"/>
                <a:gd fmla="*/ 18 h 181" name="T1"/>
                <a:gd fmla="*/ 600 w 708" name="T2"/>
                <a:gd fmla="*/ 8 h 181" name="T3"/>
                <a:gd fmla="*/ 357 w 708" name="T4"/>
                <a:gd fmla="*/ 32 h 181" name="T5"/>
                <a:gd fmla="*/ 122 w 708" name="T6"/>
                <a:gd fmla="*/ 118 h 181" name="T7"/>
                <a:gd fmla="*/ 21 w 708" name="T8"/>
                <a:gd fmla="*/ 177 h 181" name="T9"/>
                <a:gd fmla="*/ 3 w 708" name="T10"/>
                <a:gd fmla="*/ 175 h 181" name="T11"/>
                <a:gd fmla="*/ 9 w 708" name="T12"/>
                <a:gd fmla="*/ 158 h 181" name="T13"/>
                <a:gd fmla="*/ 115 w 708" name="T14"/>
                <a:gd fmla="*/ 101 h 181" name="T15"/>
                <a:gd fmla="*/ 356 w 708" name="T16"/>
                <a:gd fmla="*/ 21 h 181" name="T17"/>
                <a:gd fmla="*/ 601 w 708" name="T18"/>
                <a:gd fmla="*/ 5 h 181" name="T19"/>
                <a:gd fmla="*/ 708 w 708" name="T20"/>
                <a:gd fmla="*/ 18 h 18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1" w="708">
                  <a:moveTo>
                    <a:pt x="708" y="18"/>
                  </a:moveTo>
                  <a:cubicBezTo>
                    <a:pt x="708" y="19"/>
                    <a:pt x="666" y="11"/>
                    <a:pt x="600" y="8"/>
                  </a:cubicBezTo>
                  <a:cubicBezTo>
                    <a:pt x="535" y="6"/>
                    <a:pt x="445" y="12"/>
                    <a:pt x="357" y="32"/>
                  </a:cubicBezTo>
                  <a:cubicBezTo>
                    <a:pt x="269" y="52"/>
                    <a:pt x="184" y="86"/>
                    <a:pt x="122" y="118"/>
                  </a:cubicBezTo>
                  <a:cubicBezTo>
                    <a:pt x="61" y="149"/>
                    <a:pt x="22" y="176"/>
                    <a:pt x="21" y="177"/>
                  </a:cubicBezTo>
                  <a:cubicBezTo>
                    <a:pt x="14" y="181"/>
                    <a:pt x="7" y="180"/>
                    <a:pt x="3" y="175"/>
                  </a:cubicBezTo>
                  <a:cubicBezTo>
                    <a:pt x="0" y="170"/>
                    <a:pt x="2" y="163"/>
                    <a:pt x="9" y="158"/>
                  </a:cubicBezTo>
                  <a:cubicBezTo>
                    <a:pt x="10" y="158"/>
                    <a:pt x="51" y="131"/>
                    <a:pt x="115" y="101"/>
                  </a:cubicBezTo>
                  <a:cubicBezTo>
                    <a:pt x="178" y="70"/>
                    <a:pt x="267" y="38"/>
                    <a:pt x="356" y="21"/>
                  </a:cubicBezTo>
                  <a:cubicBezTo>
                    <a:pt x="446" y="3"/>
                    <a:pt x="535" y="0"/>
                    <a:pt x="601" y="5"/>
                  </a:cubicBezTo>
                  <a:cubicBezTo>
                    <a:pt x="666" y="9"/>
                    <a:pt x="708" y="19"/>
                    <a:pt x="708" y="1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65" name="Freeform 449"/>
            <p:cNvSpPr/>
            <p:nvPr/>
          </p:nvSpPr>
          <p:spPr bwMode="auto">
            <a:xfrm>
              <a:off x="4133152" y="2662466"/>
              <a:ext cx="524538" cy="865694"/>
            </a:xfrm>
            <a:custGeom>
              <a:gdLst>
                <a:gd fmla="*/ 435 w 456" name="T0"/>
                <a:gd fmla="*/ 0 h 753" name="T1"/>
                <a:gd fmla="*/ 454 w 456" name="T2"/>
                <a:gd fmla="*/ 132 h 753" name="T3"/>
                <a:gd fmla="*/ 378 w 456" name="T4"/>
                <a:gd fmla="*/ 428 h 753" name="T5"/>
                <a:gd fmla="*/ 159 w 456" name="T6"/>
                <a:gd fmla="*/ 673 h 753" name="T7"/>
                <a:gd fmla="*/ 22 w 456" name="T8"/>
                <a:gd fmla="*/ 749 h 753" name="T9"/>
                <a:gd fmla="*/ 2 w 456" name="T10"/>
                <a:gd fmla="*/ 745 h 753" name="T11"/>
                <a:gd fmla="*/ 15 w 456" name="T12"/>
                <a:gd fmla="*/ 728 h 753" name="T13"/>
                <a:gd fmla="*/ 148 w 456" name="T14"/>
                <a:gd fmla="*/ 657 h 753" name="T15"/>
                <a:gd fmla="*/ 367 w 456" name="T16"/>
                <a:gd fmla="*/ 424 h 753" name="T17"/>
                <a:gd fmla="*/ 450 w 456" name="T18"/>
                <a:gd fmla="*/ 132 h 753" name="T19"/>
                <a:gd fmla="*/ 435 w 456" name="T20"/>
                <a:gd fmla="*/ 0 h 75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53" w="456">
                  <a:moveTo>
                    <a:pt x="435" y="0"/>
                  </a:moveTo>
                  <a:cubicBezTo>
                    <a:pt x="434" y="1"/>
                    <a:pt x="452" y="51"/>
                    <a:pt x="454" y="132"/>
                  </a:cubicBezTo>
                  <a:cubicBezTo>
                    <a:pt x="456" y="212"/>
                    <a:pt x="435" y="325"/>
                    <a:pt x="378" y="428"/>
                  </a:cubicBezTo>
                  <a:cubicBezTo>
                    <a:pt x="323" y="532"/>
                    <a:pt x="235" y="621"/>
                    <a:pt x="159" y="673"/>
                  </a:cubicBezTo>
                  <a:cubicBezTo>
                    <a:pt x="83" y="726"/>
                    <a:pt x="24" y="748"/>
                    <a:pt x="22" y="749"/>
                  </a:cubicBezTo>
                  <a:cubicBezTo>
                    <a:pt x="13" y="753"/>
                    <a:pt x="4" y="751"/>
                    <a:pt x="2" y="745"/>
                  </a:cubicBezTo>
                  <a:cubicBezTo>
                    <a:pt x="0" y="739"/>
                    <a:pt x="6" y="732"/>
                    <a:pt x="15" y="728"/>
                  </a:cubicBezTo>
                  <a:cubicBezTo>
                    <a:pt x="17" y="727"/>
                    <a:pt x="74" y="707"/>
                    <a:pt x="148" y="657"/>
                  </a:cubicBezTo>
                  <a:cubicBezTo>
                    <a:pt x="223" y="609"/>
                    <a:pt x="310" y="524"/>
                    <a:pt x="367" y="424"/>
                  </a:cubicBezTo>
                  <a:cubicBezTo>
                    <a:pt x="425" y="324"/>
                    <a:pt x="450" y="213"/>
                    <a:pt x="450" y="132"/>
                  </a:cubicBezTo>
                  <a:cubicBezTo>
                    <a:pt x="451" y="51"/>
                    <a:pt x="434" y="1"/>
                    <a:pt x="435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66" name="Freeform 450"/>
            <p:cNvSpPr/>
            <p:nvPr/>
          </p:nvSpPr>
          <p:spPr bwMode="auto">
            <a:xfrm>
              <a:off x="2426354" y="2971862"/>
              <a:ext cx="636207" cy="1071616"/>
            </a:xfrm>
            <a:custGeom>
              <a:gdLst>
                <a:gd fmla="*/ 96 w 553" name="T0"/>
                <a:gd fmla="*/ 922 h 932" name="T1"/>
                <a:gd fmla="*/ 78 w 553" name="T2"/>
                <a:gd fmla="*/ 932 h 932" name="T3"/>
                <a:gd fmla="*/ 124 w 553" name="T4"/>
                <a:gd fmla="*/ 397 h 932" name="T5"/>
                <a:gd fmla="*/ 553 w 553" name="T6"/>
                <a:gd fmla="*/ 0 h 932" name="T7"/>
                <a:gd fmla="*/ 142 w 553" name="T8"/>
                <a:gd fmla="*/ 404 h 932" name="T9"/>
                <a:gd fmla="*/ 115 w 553" name="T10"/>
                <a:gd fmla="*/ 912 h 932" name="T11"/>
                <a:gd fmla="*/ 96 w 553" name="T12"/>
                <a:gd fmla="*/ 922 h 9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32" w="553">
                  <a:moveTo>
                    <a:pt x="96" y="922"/>
                  </a:moveTo>
                  <a:cubicBezTo>
                    <a:pt x="78" y="932"/>
                    <a:pt x="78" y="932"/>
                    <a:pt x="78" y="932"/>
                  </a:cubicBezTo>
                  <a:cubicBezTo>
                    <a:pt x="0" y="769"/>
                    <a:pt x="27" y="565"/>
                    <a:pt x="124" y="397"/>
                  </a:cubicBezTo>
                  <a:cubicBezTo>
                    <a:pt x="220" y="227"/>
                    <a:pt x="378" y="90"/>
                    <a:pt x="553" y="0"/>
                  </a:cubicBezTo>
                  <a:cubicBezTo>
                    <a:pt x="380" y="95"/>
                    <a:pt x="230" y="237"/>
                    <a:pt x="142" y="404"/>
                  </a:cubicBezTo>
                  <a:cubicBezTo>
                    <a:pt x="53" y="570"/>
                    <a:pt x="36" y="764"/>
                    <a:pt x="115" y="912"/>
                  </a:cubicBezTo>
                  <a:lnTo>
                    <a:pt x="96" y="922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67" name="Freeform 451"/>
            <p:cNvSpPr/>
            <p:nvPr/>
          </p:nvSpPr>
          <p:spPr bwMode="auto">
            <a:xfrm>
              <a:off x="2165109" y="2617389"/>
              <a:ext cx="355497" cy="1126938"/>
            </a:xfrm>
            <a:custGeom>
              <a:gdLst>
                <a:gd fmla="*/ 125 w 309" name="T0"/>
                <a:gd fmla="*/ 0 h 980" name="T1"/>
                <a:gd fmla="*/ 86 w 309" name="T2"/>
                <a:gd fmla="*/ 32 h 980" name="T3"/>
                <a:gd fmla="*/ 19 w 309" name="T4"/>
                <a:gd fmla="*/ 143 h 980" name="T5"/>
                <a:gd fmla="*/ 41 w 309" name="T6"/>
                <a:gd fmla="*/ 305 h 980" name="T7"/>
                <a:gd fmla="*/ 107 w 309" name="T8"/>
                <a:gd fmla="*/ 372 h 980" name="T9"/>
                <a:gd fmla="*/ 173 w 309" name="T10"/>
                <a:gd fmla="*/ 445 h 980" name="T11"/>
                <a:gd fmla="*/ 302 w 309" name="T12"/>
                <a:gd fmla="*/ 783 h 980" name="T13"/>
                <a:gd fmla="*/ 293 w 309" name="T14"/>
                <a:gd fmla="*/ 961 h 980" name="T15"/>
                <a:gd fmla="*/ 277 w 309" name="T16"/>
                <a:gd fmla="*/ 980 h 980" name="T17"/>
                <a:gd fmla="*/ 268 w 309" name="T18"/>
                <a:gd fmla="*/ 959 h 980" name="T19"/>
                <a:gd fmla="*/ 281 w 309" name="T20"/>
                <a:gd fmla="*/ 786 h 980" name="T21"/>
                <a:gd fmla="*/ 163 w 309" name="T22"/>
                <a:gd fmla="*/ 452 h 980" name="T23"/>
                <a:gd fmla="*/ 99 w 309" name="T24"/>
                <a:gd fmla="*/ 379 h 980" name="T25"/>
                <a:gd fmla="*/ 35 w 309" name="T26"/>
                <a:gd fmla="*/ 310 h 980" name="T27"/>
                <a:gd fmla="*/ 16 w 309" name="T28"/>
                <a:gd fmla="*/ 142 h 980" name="T29"/>
                <a:gd fmla="*/ 85 w 309" name="T30"/>
                <a:gd fmla="*/ 31 h 980" name="T31"/>
                <a:gd fmla="*/ 125 w 309" name="T32"/>
                <a:gd fmla="*/ 0 h 98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80" w="309">
                  <a:moveTo>
                    <a:pt x="125" y="0"/>
                  </a:moveTo>
                  <a:cubicBezTo>
                    <a:pt x="125" y="0"/>
                    <a:pt x="109" y="9"/>
                    <a:pt x="86" y="32"/>
                  </a:cubicBezTo>
                  <a:cubicBezTo>
                    <a:pt x="63" y="55"/>
                    <a:pt x="34" y="92"/>
                    <a:pt x="19" y="143"/>
                  </a:cubicBezTo>
                  <a:cubicBezTo>
                    <a:pt x="5" y="193"/>
                    <a:pt x="8" y="255"/>
                    <a:pt x="41" y="305"/>
                  </a:cubicBezTo>
                  <a:cubicBezTo>
                    <a:pt x="57" y="331"/>
                    <a:pt x="83" y="350"/>
                    <a:pt x="107" y="372"/>
                  </a:cubicBezTo>
                  <a:cubicBezTo>
                    <a:pt x="131" y="394"/>
                    <a:pt x="153" y="419"/>
                    <a:pt x="173" y="445"/>
                  </a:cubicBezTo>
                  <a:cubicBezTo>
                    <a:pt x="255" y="548"/>
                    <a:pt x="295" y="680"/>
                    <a:pt x="302" y="783"/>
                  </a:cubicBezTo>
                  <a:cubicBezTo>
                    <a:pt x="309" y="886"/>
                    <a:pt x="292" y="958"/>
                    <a:pt x="293" y="961"/>
                  </a:cubicBezTo>
                  <a:cubicBezTo>
                    <a:pt x="290" y="972"/>
                    <a:pt x="283" y="980"/>
                    <a:pt x="277" y="980"/>
                  </a:cubicBezTo>
                  <a:cubicBezTo>
                    <a:pt x="270" y="979"/>
                    <a:pt x="266" y="970"/>
                    <a:pt x="268" y="959"/>
                  </a:cubicBezTo>
                  <a:cubicBezTo>
                    <a:pt x="268" y="957"/>
                    <a:pt x="286" y="887"/>
                    <a:pt x="281" y="786"/>
                  </a:cubicBezTo>
                  <a:cubicBezTo>
                    <a:pt x="277" y="686"/>
                    <a:pt x="241" y="556"/>
                    <a:pt x="163" y="452"/>
                  </a:cubicBezTo>
                  <a:cubicBezTo>
                    <a:pt x="144" y="426"/>
                    <a:pt x="122" y="401"/>
                    <a:pt x="99" y="379"/>
                  </a:cubicBezTo>
                  <a:cubicBezTo>
                    <a:pt x="77" y="357"/>
                    <a:pt x="50" y="337"/>
                    <a:pt x="35" y="310"/>
                  </a:cubicBezTo>
                  <a:cubicBezTo>
                    <a:pt x="1" y="257"/>
                    <a:pt x="0" y="193"/>
                    <a:pt x="16" y="142"/>
                  </a:cubicBezTo>
                  <a:cubicBezTo>
                    <a:pt x="31" y="91"/>
                    <a:pt x="62" y="54"/>
                    <a:pt x="85" y="31"/>
                  </a:cubicBezTo>
                  <a:cubicBezTo>
                    <a:pt x="109" y="9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68" name="Freeform 452"/>
            <p:cNvSpPr/>
            <p:nvPr/>
          </p:nvSpPr>
          <p:spPr bwMode="auto">
            <a:xfrm>
              <a:off x="2297269" y="2864290"/>
              <a:ext cx="176212" cy="238706"/>
            </a:xfrm>
            <a:custGeom>
              <a:gdLst>
                <a:gd fmla="*/ 153 w 153" name="T0"/>
                <a:gd fmla="*/ 1 h 207" name="T1"/>
                <a:gd fmla="*/ 108 w 153" name="T2"/>
                <a:gd fmla="*/ 10 h 207" name="T3"/>
                <a:gd fmla="*/ 31 w 153" name="T4"/>
                <a:gd fmla="*/ 72 h 207" name="T5"/>
                <a:gd fmla="*/ 16 w 153" name="T6"/>
                <a:gd fmla="*/ 161 h 207" name="T7"/>
                <a:gd fmla="*/ 33 w 153" name="T8"/>
                <a:gd fmla="*/ 198 h 207" name="T9"/>
                <a:gd fmla="*/ 30 w 153" name="T10"/>
                <a:gd fmla="*/ 205 h 207" name="T11"/>
                <a:gd fmla="*/ 22 w 153" name="T12"/>
                <a:gd fmla="*/ 205 h 207" name="T13"/>
                <a:gd fmla="*/ 5 w 153" name="T14"/>
                <a:gd fmla="*/ 165 h 207" name="T15"/>
                <a:gd fmla="*/ 26 w 153" name="T16"/>
                <a:gd fmla="*/ 70 h 207" name="T17"/>
                <a:gd fmla="*/ 108 w 153" name="T18"/>
                <a:gd fmla="*/ 8 h 207" name="T19"/>
                <a:gd fmla="*/ 153 w 153" name="T20"/>
                <a:gd fmla="*/ 1 h 20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153">
                  <a:moveTo>
                    <a:pt x="153" y="1"/>
                  </a:moveTo>
                  <a:cubicBezTo>
                    <a:pt x="153" y="2"/>
                    <a:pt x="135" y="1"/>
                    <a:pt x="108" y="10"/>
                  </a:cubicBezTo>
                  <a:cubicBezTo>
                    <a:pt x="82" y="19"/>
                    <a:pt x="50" y="41"/>
                    <a:pt x="31" y="72"/>
                  </a:cubicBezTo>
                  <a:cubicBezTo>
                    <a:pt x="12" y="103"/>
                    <a:pt x="9" y="138"/>
                    <a:pt x="16" y="161"/>
                  </a:cubicBezTo>
                  <a:cubicBezTo>
                    <a:pt x="21" y="185"/>
                    <a:pt x="33" y="197"/>
                    <a:pt x="33" y="198"/>
                  </a:cubicBezTo>
                  <a:cubicBezTo>
                    <a:pt x="34" y="200"/>
                    <a:pt x="33" y="203"/>
                    <a:pt x="30" y="205"/>
                  </a:cubicBezTo>
                  <a:cubicBezTo>
                    <a:pt x="28" y="207"/>
                    <a:pt x="24" y="207"/>
                    <a:pt x="22" y="205"/>
                  </a:cubicBezTo>
                  <a:cubicBezTo>
                    <a:pt x="22" y="205"/>
                    <a:pt x="11" y="190"/>
                    <a:pt x="5" y="165"/>
                  </a:cubicBezTo>
                  <a:cubicBezTo>
                    <a:pt x="0" y="139"/>
                    <a:pt x="5" y="101"/>
                    <a:pt x="26" y="70"/>
                  </a:cubicBezTo>
                  <a:cubicBezTo>
                    <a:pt x="47" y="38"/>
                    <a:pt x="81" y="16"/>
                    <a:pt x="108" y="8"/>
                  </a:cubicBezTo>
                  <a:cubicBezTo>
                    <a:pt x="135" y="0"/>
                    <a:pt x="153" y="2"/>
                    <a:pt x="153" y="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69" name="Freeform 453"/>
            <p:cNvSpPr/>
            <p:nvPr/>
          </p:nvSpPr>
          <p:spPr bwMode="auto">
            <a:xfrm>
              <a:off x="1894644" y="2854045"/>
              <a:ext cx="296077" cy="77861"/>
            </a:xfrm>
            <a:custGeom>
              <a:gdLst>
                <a:gd fmla="*/ 0 w 257" name="T0"/>
                <a:gd fmla="*/ 42 h 68" name="T1"/>
                <a:gd fmla="*/ 40 w 257" name="T2"/>
                <a:gd fmla="*/ 20 h 68" name="T3"/>
                <a:gd fmla="*/ 137 w 257" name="T4"/>
                <a:gd fmla="*/ 3 h 68" name="T5"/>
                <a:gd fmla="*/ 225 w 257" name="T6"/>
                <a:gd fmla="*/ 33 h 68" name="T7"/>
                <a:gd fmla="*/ 255 w 257" name="T8"/>
                <a:gd fmla="*/ 62 h 68" name="T9"/>
                <a:gd fmla="*/ 256 w 257" name="T10"/>
                <a:gd fmla="*/ 67 h 68" name="T11"/>
                <a:gd fmla="*/ 250 w 257" name="T12"/>
                <a:gd fmla="*/ 66 h 68" name="T13"/>
                <a:gd fmla="*/ 221 w 257" name="T14"/>
                <a:gd fmla="*/ 37 h 68" name="T15"/>
                <a:gd fmla="*/ 136 w 257" name="T16"/>
                <a:gd fmla="*/ 6 h 68" name="T17"/>
                <a:gd fmla="*/ 40 w 257" name="T18"/>
                <a:gd fmla="*/ 21 h 68" name="T19"/>
                <a:gd fmla="*/ 0 w 257" name="T20"/>
                <a:gd fmla="*/ 42 h 6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8" w="257">
                  <a:moveTo>
                    <a:pt x="0" y="42"/>
                  </a:moveTo>
                  <a:cubicBezTo>
                    <a:pt x="0" y="43"/>
                    <a:pt x="15" y="31"/>
                    <a:pt x="40" y="20"/>
                  </a:cubicBezTo>
                  <a:cubicBezTo>
                    <a:pt x="65" y="9"/>
                    <a:pt x="101" y="0"/>
                    <a:pt x="137" y="3"/>
                  </a:cubicBezTo>
                  <a:cubicBezTo>
                    <a:pt x="172" y="5"/>
                    <a:pt x="205" y="18"/>
                    <a:pt x="225" y="33"/>
                  </a:cubicBezTo>
                  <a:cubicBezTo>
                    <a:pt x="245" y="47"/>
                    <a:pt x="255" y="61"/>
                    <a:pt x="255" y="62"/>
                  </a:cubicBezTo>
                  <a:cubicBezTo>
                    <a:pt x="257" y="64"/>
                    <a:pt x="257" y="66"/>
                    <a:pt x="256" y="67"/>
                  </a:cubicBezTo>
                  <a:cubicBezTo>
                    <a:pt x="254" y="68"/>
                    <a:pt x="252" y="68"/>
                    <a:pt x="250" y="66"/>
                  </a:cubicBezTo>
                  <a:cubicBezTo>
                    <a:pt x="250" y="65"/>
                    <a:pt x="241" y="51"/>
                    <a:pt x="221" y="37"/>
                  </a:cubicBezTo>
                  <a:cubicBezTo>
                    <a:pt x="202" y="22"/>
                    <a:pt x="171" y="8"/>
                    <a:pt x="136" y="6"/>
                  </a:cubicBezTo>
                  <a:cubicBezTo>
                    <a:pt x="102" y="2"/>
                    <a:pt x="65" y="10"/>
                    <a:pt x="40" y="21"/>
                  </a:cubicBezTo>
                  <a:cubicBezTo>
                    <a:pt x="15" y="31"/>
                    <a:pt x="0" y="43"/>
                    <a:pt x="0" y="4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70" name="Freeform 454"/>
            <p:cNvSpPr/>
            <p:nvPr/>
          </p:nvSpPr>
          <p:spPr bwMode="auto">
            <a:xfrm>
              <a:off x="1963285" y="3001572"/>
              <a:ext cx="170065" cy="388282"/>
            </a:xfrm>
            <a:custGeom>
              <a:gdLst>
                <a:gd fmla="*/ 28 w 148" name="T0"/>
                <a:gd fmla="*/ 1 h 338" name="T1"/>
                <a:gd fmla="*/ 37 w 148" name="T2"/>
                <a:gd fmla="*/ 184 h 338" name="T3"/>
                <a:gd fmla="*/ 144 w 148" name="T4"/>
                <a:gd fmla="*/ 326 h 338" name="T5"/>
                <a:gd fmla="*/ 146 w 148" name="T6"/>
                <a:gd fmla="*/ 335 h 338" name="T7"/>
                <a:gd fmla="*/ 136 w 148" name="T8"/>
                <a:gd fmla="*/ 336 h 338" name="T9"/>
                <a:gd fmla="*/ 31 w 148" name="T10"/>
                <a:gd fmla="*/ 186 h 338" name="T11"/>
                <a:gd fmla="*/ 28 w 148" name="T12"/>
                <a:gd fmla="*/ 1 h 33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8" w="148">
                  <a:moveTo>
                    <a:pt x="28" y="1"/>
                  </a:moveTo>
                  <a:cubicBezTo>
                    <a:pt x="28" y="0"/>
                    <a:pt x="3" y="98"/>
                    <a:pt x="37" y="184"/>
                  </a:cubicBezTo>
                  <a:cubicBezTo>
                    <a:pt x="65" y="272"/>
                    <a:pt x="143" y="327"/>
                    <a:pt x="144" y="326"/>
                  </a:cubicBezTo>
                  <a:cubicBezTo>
                    <a:pt x="147" y="328"/>
                    <a:pt x="148" y="332"/>
                    <a:pt x="146" y="335"/>
                  </a:cubicBezTo>
                  <a:cubicBezTo>
                    <a:pt x="143" y="337"/>
                    <a:pt x="139" y="338"/>
                    <a:pt x="136" y="336"/>
                  </a:cubicBezTo>
                  <a:cubicBezTo>
                    <a:pt x="135" y="336"/>
                    <a:pt x="57" y="277"/>
                    <a:pt x="31" y="186"/>
                  </a:cubicBezTo>
                  <a:cubicBezTo>
                    <a:pt x="0" y="98"/>
                    <a:pt x="28" y="0"/>
                    <a:pt x="28" y="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71" name="Freeform 455"/>
            <p:cNvSpPr/>
            <p:nvPr/>
          </p:nvSpPr>
          <p:spPr bwMode="auto">
            <a:xfrm>
              <a:off x="3858589" y="2414540"/>
              <a:ext cx="493804" cy="367792"/>
            </a:xfrm>
            <a:custGeom>
              <a:gdLst>
                <a:gd fmla="*/ 319 w 429" name="T0"/>
                <a:gd fmla="*/ 161 h 320" name="T1"/>
                <a:gd fmla="*/ 287 w 429" name="T2"/>
                <a:gd fmla="*/ 124 h 320" name="T3"/>
                <a:gd fmla="*/ 228 w 429" name="T4"/>
                <a:gd fmla="*/ 117 h 320" name="T5"/>
                <a:gd fmla="*/ 162 w 429" name="T6"/>
                <a:gd fmla="*/ 163 h 320" name="T7"/>
                <a:gd fmla="*/ 235 w 429" name="T8"/>
                <a:gd fmla="*/ 304 h 320" name="T9"/>
                <a:gd fmla="*/ 343 w 429" name="T10"/>
                <a:gd fmla="*/ 283 h 320" name="T11"/>
                <a:gd fmla="*/ 408 w 429" name="T12"/>
                <a:gd fmla="*/ 190 h 320" name="T13"/>
                <a:gd fmla="*/ 381 w 429" name="T14"/>
                <a:gd fmla="*/ 92 h 320" name="T15"/>
                <a:gd fmla="*/ 296 w 429" name="T16"/>
                <a:gd fmla="*/ 38 h 320" name="T17"/>
                <a:gd fmla="*/ 109 w 429" name="T18"/>
                <a:gd fmla="*/ 79 h 320" name="T19"/>
                <a:gd fmla="*/ 32 w 429" name="T20"/>
                <a:gd fmla="*/ 195 h 320" name="T21"/>
                <a:gd fmla="*/ 27 w 429" name="T22"/>
                <a:gd fmla="*/ 247 h 320" name="T23"/>
                <a:gd fmla="*/ 18 w 429" name="T24"/>
                <a:gd fmla="*/ 270 h 320" name="T25"/>
                <a:gd fmla="*/ 3 w 429" name="T26"/>
                <a:gd fmla="*/ 251 h 320" name="T27"/>
                <a:gd fmla="*/ 10 w 429" name="T28"/>
                <a:gd fmla="*/ 192 h 320" name="T29"/>
                <a:gd fmla="*/ 97 w 429" name="T30"/>
                <a:gd fmla="*/ 65 h 320" name="T31"/>
                <a:gd fmla="*/ 302 w 429" name="T32"/>
                <a:gd fmla="*/ 22 h 320" name="T33"/>
                <a:gd fmla="*/ 393 w 429" name="T34"/>
                <a:gd fmla="*/ 83 h 320" name="T35"/>
                <a:gd fmla="*/ 420 w 429" name="T36"/>
                <a:gd fmla="*/ 191 h 320" name="T37"/>
                <a:gd fmla="*/ 348 w 429" name="T38"/>
                <a:gd fmla="*/ 290 h 320" name="T39"/>
                <a:gd fmla="*/ 233 w 429" name="T40"/>
                <a:gd fmla="*/ 311 h 320" name="T41"/>
                <a:gd fmla="*/ 159 w 429" name="T42"/>
                <a:gd fmla="*/ 161 h 320" name="T43"/>
                <a:gd fmla="*/ 228 w 429" name="T44"/>
                <a:gd fmla="*/ 114 h 320" name="T45"/>
                <a:gd fmla="*/ 287 w 429" name="T46"/>
                <a:gd fmla="*/ 124 h 320" name="T47"/>
                <a:gd fmla="*/ 319 w 429" name="T48"/>
                <a:gd fmla="*/ 161 h 32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20" w="429">
                  <a:moveTo>
                    <a:pt x="319" y="161"/>
                  </a:moveTo>
                  <a:cubicBezTo>
                    <a:pt x="318" y="162"/>
                    <a:pt x="315" y="141"/>
                    <a:pt x="287" y="124"/>
                  </a:cubicBezTo>
                  <a:cubicBezTo>
                    <a:pt x="273" y="117"/>
                    <a:pt x="252" y="111"/>
                    <a:pt x="228" y="117"/>
                  </a:cubicBezTo>
                  <a:cubicBezTo>
                    <a:pt x="204" y="121"/>
                    <a:pt x="177" y="137"/>
                    <a:pt x="162" y="163"/>
                  </a:cubicBezTo>
                  <a:cubicBezTo>
                    <a:pt x="128" y="215"/>
                    <a:pt x="167" y="290"/>
                    <a:pt x="235" y="304"/>
                  </a:cubicBezTo>
                  <a:cubicBezTo>
                    <a:pt x="269" y="312"/>
                    <a:pt x="310" y="304"/>
                    <a:pt x="343" y="283"/>
                  </a:cubicBezTo>
                  <a:cubicBezTo>
                    <a:pt x="377" y="261"/>
                    <a:pt x="401" y="227"/>
                    <a:pt x="408" y="190"/>
                  </a:cubicBezTo>
                  <a:cubicBezTo>
                    <a:pt x="416" y="154"/>
                    <a:pt x="402" y="119"/>
                    <a:pt x="381" y="92"/>
                  </a:cubicBezTo>
                  <a:cubicBezTo>
                    <a:pt x="359" y="66"/>
                    <a:pt x="329" y="46"/>
                    <a:pt x="296" y="38"/>
                  </a:cubicBezTo>
                  <a:cubicBezTo>
                    <a:pt x="229" y="19"/>
                    <a:pt x="154" y="42"/>
                    <a:pt x="109" y="79"/>
                  </a:cubicBezTo>
                  <a:cubicBezTo>
                    <a:pt x="61" y="116"/>
                    <a:pt x="39" y="163"/>
                    <a:pt x="32" y="195"/>
                  </a:cubicBezTo>
                  <a:cubicBezTo>
                    <a:pt x="24" y="227"/>
                    <a:pt x="28" y="245"/>
                    <a:pt x="27" y="247"/>
                  </a:cubicBezTo>
                  <a:cubicBezTo>
                    <a:pt x="28" y="258"/>
                    <a:pt x="24" y="268"/>
                    <a:pt x="18" y="270"/>
                  </a:cubicBezTo>
                  <a:cubicBezTo>
                    <a:pt x="11" y="272"/>
                    <a:pt x="4" y="264"/>
                    <a:pt x="3" y="251"/>
                  </a:cubicBezTo>
                  <a:cubicBezTo>
                    <a:pt x="4" y="249"/>
                    <a:pt x="0" y="228"/>
                    <a:pt x="10" y="192"/>
                  </a:cubicBezTo>
                  <a:cubicBezTo>
                    <a:pt x="18" y="157"/>
                    <a:pt x="43" y="105"/>
                    <a:pt x="97" y="65"/>
                  </a:cubicBezTo>
                  <a:cubicBezTo>
                    <a:pt x="148" y="24"/>
                    <a:pt x="230" y="0"/>
                    <a:pt x="302" y="22"/>
                  </a:cubicBezTo>
                  <a:cubicBezTo>
                    <a:pt x="338" y="33"/>
                    <a:pt x="370" y="54"/>
                    <a:pt x="393" y="83"/>
                  </a:cubicBezTo>
                  <a:cubicBezTo>
                    <a:pt x="415" y="112"/>
                    <a:pt x="429" y="151"/>
                    <a:pt x="420" y="191"/>
                  </a:cubicBezTo>
                  <a:cubicBezTo>
                    <a:pt x="412" y="231"/>
                    <a:pt x="384" y="268"/>
                    <a:pt x="348" y="290"/>
                  </a:cubicBezTo>
                  <a:cubicBezTo>
                    <a:pt x="312" y="313"/>
                    <a:pt x="269" y="320"/>
                    <a:pt x="233" y="311"/>
                  </a:cubicBezTo>
                  <a:cubicBezTo>
                    <a:pt x="160" y="295"/>
                    <a:pt x="122" y="216"/>
                    <a:pt x="159" y="161"/>
                  </a:cubicBezTo>
                  <a:cubicBezTo>
                    <a:pt x="175" y="135"/>
                    <a:pt x="203" y="119"/>
                    <a:pt x="228" y="114"/>
                  </a:cubicBezTo>
                  <a:cubicBezTo>
                    <a:pt x="252" y="110"/>
                    <a:pt x="273" y="115"/>
                    <a:pt x="287" y="124"/>
                  </a:cubicBezTo>
                  <a:cubicBezTo>
                    <a:pt x="315" y="141"/>
                    <a:pt x="318" y="162"/>
                    <a:pt x="319" y="16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72" name="Freeform 456"/>
            <p:cNvSpPr/>
            <p:nvPr/>
          </p:nvSpPr>
          <p:spPr bwMode="auto">
            <a:xfrm>
              <a:off x="2777754" y="3448249"/>
              <a:ext cx="1837933" cy="2298953"/>
            </a:xfrm>
            <a:custGeom>
              <a:gdLst>
                <a:gd fmla="*/ 40 w 1598" name="T0"/>
                <a:gd fmla="*/ 1982 h 1999" name="T1"/>
                <a:gd fmla="*/ 0 w 1598" name="T2"/>
                <a:gd fmla="*/ 1966 h 1999" name="T3"/>
                <a:gd fmla="*/ 447 w 1598" name="T4"/>
                <a:gd fmla="*/ 1457 h 1999" name="T5"/>
                <a:gd fmla="*/ 734 w 1598" name="T6"/>
                <a:gd fmla="*/ 1270 h 1999" name="T7"/>
                <a:gd fmla="*/ 884 w 1598" name="T8"/>
                <a:gd fmla="*/ 1196 h 1999" name="T9"/>
                <a:gd fmla="*/ 1023 w 1598" name="T10"/>
                <a:gd fmla="*/ 1109 h 1999" name="T11"/>
                <a:gd fmla="*/ 1416 w 1598" name="T12"/>
                <a:gd fmla="*/ 604 h 1999" name="T13"/>
                <a:gd fmla="*/ 1598 w 1598" name="T14"/>
                <a:gd fmla="*/ 0 h 1999" name="T15"/>
                <a:gd fmla="*/ 1437 w 1598" name="T16"/>
                <a:gd fmla="*/ 608 h 1999" name="T17"/>
                <a:gd fmla="*/ 1049 w 1598" name="T18"/>
                <a:gd fmla="*/ 1141 h 1999" name="T19"/>
                <a:gd fmla="*/ 906 w 1598" name="T20"/>
                <a:gd fmla="*/ 1237 h 1999" name="T21"/>
                <a:gd fmla="*/ 758 w 1598" name="T22"/>
                <a:gd fmla="*/ 1317 h 1999" name="T23"/>
                <a:gd fmla="*/ 488 w 1598" name="T24"/>
                <a:gd fmla="*/ 1504 h 1999" name="T25"/>
                <a:gd fmla="*/ 80 w 1598" name="T26"/>
                <a:gd fmla="*/ 1999 h 1999" name="T27"/>
                <a:gd fmla="*/ 40 w 1598" name="T28"/>
                <a:gd fmla="*/ 1982 h 199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99" w="1598">
                  <a:moveTo>
                    <a:pt x="40" y="1982"/>
                  </a:moveTo>
                  <a:cubicBezTo>
                    <a:pt x="0" y="1966"/>
                    <a:pt x="0" y="1966"/>
                    <a:pt x="0" y="1966"/>
                  </a:cubicBezTo>
                  <a:cubicBezTo>
                    <a:pt x="113" y="1772"/>
                    <a:pt x="267" y="1598"/>
                    <a:pt x="447" y="1457"/>
                  </a:cubicBezTo>
                  <a:cubicBezTo>
                    <a:pt x="537" y="1386"/>
                    <a:pt x="633" y="1323"/>
                    <a:pt x="734" y="1270"/>
                  </a:cubicBezTo>
                  <a:cubicBezTo>
                    <a:pt x="785" y="1243"/>
                    <a:pt x="837" y="1222"/>
                    <a:pt x="884" y="1196"/>
                  </a:cubicBezTo>
                  <a:cubicBezTo>
                    <a:pt x="932" y="1170"/>
                    <a:pt x="979" y="1141"/>
                    <a:pt x="1023" y="1109"/>
                  </a:cubicBezTo>
                  <a:cubicBezTo>
                    <a:pt x="1200" y="980"/>
                    <a:pt x="1340" y="800"/>
                    <a:pt x="1416" y="604"/>
                  </a:cubicBezTo>
                  <a:cubicBezTo>
                    <a:pt x="1487" y="405"/>
                    <a:pt x="1548" y="203"/>
                    <a:pt x="1598" y="0"/>
                  </a:cubicBezTo>
                  <a:cubicBezTo>
                    <a:pt x="1555" y="204"/>
                    <a:pt x="1502" y="406"/>
                    <a:pt x="1437" y="608"/>
                  </a:cubicBezTo>
                  <a:cubicBezTo>
                    <a:pt x="1368" y="811"/>
                    <a:pt x="1230" y="1001"/>
                    <a:pt x="1049" y="1141"/>
                  </a:cubicBezTo>
                  <a:cubicBezTo>
                    <a:pt x="1004" y="1176"/>
                    <a:pt x="956" y="1209"/>
                    <a:pt x="906" y="1237"/>
                  </a:cubicBezTo>
                  <a:cubicBezTo>
                    <a:pt x="856" y="1267"/>
                    <a:pt x="805" y="1289"/>
                    <a:pt x="758" y="1317"/>
                  </a:cubicBezTo>
                  <a:cubicBezTo>
                    <a:pt x="662" y="1371"/>
                    <a:pt x="572" y="1433"/>
                    <a:pt x="488" y="1504"/>
                  </a:cubicBezTo>
                  <a:cubicBezTo>
                    <a:pt x="320" y="1644"/>
                    <a:pt x="180" y="1814"/>
                    <a:pt x="80" y="1999"/>
                  </a:cubicBezTo>
                  <a:lnTo>
                    <a:pt x="40" y="1982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73" name="Freeform 457"/>
            <p:cNvSpPr/>
            <p:nvPr/>
          </p:nvSpPr>
          <p:spPr bwMode="auto">
            <a:xfrm>
              <a:off x="2856639" y="3291502"/>
              <a:ext cx="525563" cy="2264121"/>
            </a:xfrm>
            <a:custGeom>
              <a:gdLst>
                <a:gd fmla="*/ 41 w 457" name="T0"/>
                <a:gd fmla="*/ 1905 h 1968" name="T1"/>
                <a:gd fmla="*/ 0 w 457" name="T2"/>
                <a:gd fmla="*/ 1843 h 1968" name="T3"/>
                <a:gd fmla="*/ 316 w 457" name="T4"/>
                <a:gd fmla="*/ 1430 h 1968" name="T5"/>
                <a:gd fmla="*/ 329 w 457" name="T6"/>
                <a:gd fmla="*/ 1179 h 1968" name="T7"/>
                <a:gd fmla="*/ 294 w 457" name="T8"/>
                <a:gd fmla="*/ 907 h 1968" name="T9"/>
                <a:gd fmla="*/ 332 w 457" name="T10"/>
                <a:gd fmla="*/ 349 h 1968" name="T11"/>
                <a:gd fmla="*/ 286 w 457" name="T12"/>
                <a:gd fmla="*/ 105 h 1968" name="T13"/>
                <a:gd fmla="*/ 38 w 457" name="T14"/>
                <a:gd fmla="*/ 19 h 1968" name="T15"/>
                <a:gd fmla="*/ 302 w 457" name="T16"/>
                <a:gd fmla="*/ 91 h 1968" name="T17"/>
                <a:gd fmla="*/ 371 w 457" name="T18"/>
                <a:gd fmla="*/ 208 h 1968" name="T19"/>
                <a:gd fmla="*/ 373 w 457" name="T20"/>
                <a:gd fmla="*/ 350 h 1968" name="T21"/>
                <a:gd fmla="*/ 377 w 457" name="T22"/>
                <a:gd fmla="*/ 889 h 1968" name="T23"/>
                <a:gd fmla="*/ 431 w 457" name="T24"/>
                <a:gd fmla="*/ 1147 h 1968" name="T25"/>
                <a:gd fmla="*/ 438 w 457" name="T26"/>
                <a:gd fmla="*/ 1441 h 1968" name="T27"/>
                <a:gd fmla="*/ 83 w 457" name="T28"/>
                <a:gd fmla="*/ 1968 h 1968" name="T29"/>
                <a:gd fmla="*/ 41 w 457" name="T30"/>
                <a:gd fmla="*/ 1905 h 196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68" w="457">
                  <a:moveTo>
                    <a:pt x="41" y="1905"/>
                  </a:moveTo>
                  <a:cubicBezTo>
                    <a:pt x="0" y="1843"/>
                    <a:pt x="0" y="1843"/>
                    <a:pt x="0" y="1843"/>
                  </a:cubicBezTo>
                  <a:cubicBezTo>
                    <a:pt x="153" y="1750"/>
                    <a:pt x="272" y="1597"/>
                    <a:pt x="316" y="1430"/>
                  </a:cubicBezTo>
                  <a:cubicBezTo>
                    <a:pt x="339" y="1347"/>
                    <a:pt x="344" y="1261"/>
                    <a:pt x="329" y="1179"/>
                  </a:cubicBezTo>
                  <a:cubicBezTo>
                    <a:pt x="312" y="1091"/>
                    <a:pt x="300" y="998"/>
                    <a:pt x="294" y="907"/>
                  </a:cubicBezTo>
                  <a:cubicBezTo>
                    <a:pt x="283" y="722"/>
                    <a:pt x="296" y="535"/>
                    <a:pt x="332" y="349"/>
                  </a:cubicBezTo>
                  <a:cubicBezTo>
                    <a:pt x="357" y="260"/>
                    <a:pt x="343" y="170"/>
                    <a:pt x="286" y="105"/>
                  </a:cubicBezTo>
                  <a:cubicBezTo>
                    <a:pt x="230" y="40"/>
                    <a:pt x="136" y="6"/>
                    <a:pt x="38" y="19"/>
                  </a:cubicBezTo>
                  <a:cubicBezTo>
                    <a:pt x="136" y="0"/>
                    <a:pt x="237" y="26"/>
                    <a:pt x="302" y="91"/>
                  </a:cubicBezTo>
                  <a:cubicBezTo>
                    <a:pt x="335" y="122"/>
                    <a:pt x="359" y="163"/>
                    <a:pt x="371" y="208"/>
                  </a:cubicBezTo>
                  <a:cubicBezTo>
                    <a:pt x="384" y="253"/>
                    <a:pt x="380" y="305"/>
                    <a:pt x="373" y="350"/>
                  </a:cubicBezTo>
                  <a:cubicBezTo>
                    <a:pt x="351" y="533"/>
                    <a:pt x="353" y="714"/>
                    <a:pt x="377" y="889"/>
                  </a:cubicBezTo>
                  <a:cubicBezTo>
                    <a:pt x="390" y="977"/>
                    <a:pt x="407" y="1062"/>
                    <a:pt x="431" y="1147"/>
                  </a:cubicBezTo>
                  <a:cubicBezTo>
                    <a:pt x="455" y="1240"/>
                    <a:pt x="457" y="1341"/>
                    <a:pt x="438" y="1441"/>
                  </a:cubicBezTo>
                  <a:cubicBezTo>
                    <a:pt x="400" y="1641"/>
                    <a:pt x="269" y="1838"/>
                    <a:pt x="83" y="1968"/>
                  </a:cubicBezTo>
                  <a:lnTo>
                    <a:pt x="41" y="1905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74" name="Freeform 458"/>
            <p:cNvSpPr/>
            <p:nvPr/>
          </p:nvSpPr>
          <p:spPr bwMode="auto">
            <a:xfrm>
              <a:off x="1628277" y="3298673"/>
              <a:ext cx="1445554" cy="1721142"/>
            </a:xfrm>
            <a:custGeom>
              <a:gdLst>
                <a:gd fmla="*/ 1067 w 1257" name="T0"/>
                <a:gd fmla="*/ 1465 h 1496" name="T1"/>
                <a:gd fmla="*/ 999 w 1257" name="T2"/>
                <a:gd fmla="*/ 1433 h 1496" name="T3"/>
                <a:gd fmla="*/ 1063 w 1257" name="T4"/>
                <a:gd fmla="*/ 977 h 1496" name="T5"/>
                <a:gd fmla="*/ 929 w 1257" name="T6"/>
                <a:gd fmla="*/ 790 h 1496" name="T7"/>
                <a:gd fmla="*/ 827 w 1257" name="T8"/>
                <a:gd fmla="*/ 726 h 1496" name="T9"/>
                <a:gd fmla="*/ 705 w 1257" name="T10"/>
                <a:gd fmla="*/ 679 h 1496" name="T11"/>
                <a:gd fmla="*/ 229 w 1257" name="T12"/>
                <a:gd fmla="*/ 444 h 1496" name="T13"/>
                <a:gd fmla="*/ 47 w 1257" name="T14"/>
                <a:gd fmla="*/ 259 h 1496" name="T15"/>
                <a:gd fmla="*/ 19 w 1257" name="T16"/>
                <a:gd fmla="*/ 0 h 1496" name="T17"/>
                <a:gd fmla="*/ 66 w 1257" name="T18"/>
                <a:gd fmla="*/ 249 h 1496" name="T19"/>
                <a:gd fmla="*/ 253 w 1257" name="T20"/>
                <a:gd fmla="*/ 411 h 1496" name="T21"/>
                <a:gd fmla="*/ 741 w 1257" name="T22"/>
                <a:gd fmla="*/ 607 h 1496" name="T23"/>
                <a:gd fmla="*/ 872 w 1257" name="T24"/>
                <a:gd fmla="*/ 647 h 1496" name="T25"/>
                <a:gd fmla="*/ 997 w 1257" name="T26"/>
                <a:gd fmla="*/ 712 h 1496" name="T27"/>
                <a:gd fmla="*/ 1175 w 1257" name="T28"/>
                <a:gd fmla="*/ 923 h 1496" name="T29"/>
                <a:gd fmla="*/ 1136 w 1257" name="T30"/>
                <a:gd fmla="*/ 1496 h 1496" name="T31"/>
                <a:gd fmla="*/ 1067 w 1257" name="T32"/>
                <a:gd fmla="*/ 1465 h 149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496" w="1257">
                  <a:moveTo>
                    <a:pt x="1067" y="1465"/>
                  </a:moveTo>
                  <a:cubicBezTo>
                    <a:pt x="999" y="1433"/>
                    <a:pt x="999" y="1433"/>
                    <a:pt x="999" y="1433"/>
                  </a:cubicBezTo>
                  <a:cubicBezTo>
                    <a:pt x="1091" y="1295"/>
                    <a:pt x="1118" y="1121"/>
                    <a:pt x="1063" y="977"/>
                  </a:cubicBezTo>
                  <a:cubicBezTo>
                    <a:pt x="1036" y="904"/>
                    <a:pt x="990" y="840"/>
                    <a:pt x="929" y="790"/>
                  </a:cubicBezTo>
                  <a:cubicBezTo>
                    <a:pt x="898" y="765"/>
                    <a:pt x="864" y="743"/>
                    <a:pt x="827" y="726"/>
                  </a:cubicBezTo>
                  <a:cubicBezTo>
                    <a:pt x="791" y="710"/>
                    <a:pt x="747" y="695"/>
                    <a:pt x="705" y="679"/>
                  </a:cubicBezTo>
                  <a:cubicBezTo>
                    <a:pt x="539" y="613"/>
                    <a:pt x="379" y="535"/>
                    <a:pt x="229" y="444"/>
                  </a:cubicBezTo>
                  <a:cubicBezTo>
                    <a:pt x="152" y="402"/>
                    <a:pt x="83" y="339"/>
                    <a:pt x="47" y="259"/>
                  </a:cubicBezTo>
                  <a:cubicBezTo>
                    <a:pt x="10" y="181"/>
                    <a:pt x="0" y="89"/>
                    <a:pt x="19" y="0"/>
                  </a:cubicBezTo>
                  <a:cubicBezTo>
                    <a:pt x="7" y="90"/>
                    <a:pt x="24" y="177"/>
                    <a:pt x="66" y="249"/>
                  </a:cubicBezTo>
                  <a:cubicBezTo>
                    <a:pt x="107" y="323"/>
                    <a:pt x="173" y="375"/>
                    <a:pt x="253" y="411"/>
                  </a:cubicBezTo>
                  <a:cubicBezTo>
                    <a:pt x="408" y="489"/>
                    <a:pt x="572" y="554"/>
                    <a:pt x="741" y="607"/>
                  </a:cubicBezTo>
                  <a:cubicBezTo>
                    <a:pt x="784" y="620"/>
                    <a:pt x="825" y="630"/>
                    <a:pt x="872" y="647"/>
                  </a:cubicBezTo>
                  <a:cubicBezTo>
                    <a:pt x="916" y="664"/>
                    <a:pt x="958" y="686"/>
                    <a:pt x="997" y="712"/>
                  </a:cubicBezTo>
                  <a:cubicBezTo>
                    <a:pt x="1074" y="766"/>
                    <a:pt x="1135" y="838"/>
                    <a:pt x="1175" y="923"/>
                  </a:cubicBezTo>
                  <a:cubicBezTo>
                    <a:pt x="1257" y="1092"/>
                    <a:pt x="1243" y="1310"/>
                    <a:pt x="1136" y="1496"/>
                  </a:cubicBezTo>
                  <a:lnTo>
                    <a:pt x="1067" y="1465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75" name="Freeform 459"/>
            <p:cNvSpPr/>
            <p:nvPr/>
          </p:nvSpPr>
          <p:spPr bwMode="auto">
            <a:xfrm>
              <a:off x="4094222" y="3752522"/>
              <a:ext cx="1250901" cy="881061"/>
            </a:xfrm>
            <a:custGeom>
              <a:gdLst>
                <a:gd fmla="*/ 8 w 1087" name="T0"/>
                <a:gd fmla="*/ 759 h 766" name="T1"/>
                <a:gd fmla="*/ 0 w 1087" name="T2"/>
                <a:gd fmla="*/ 752 h 766" name="T3"/>
                <a:gd fmla="*/ 559 w 1087" name="T4"/>
                <a:gd fmla="*/ 354 h 766" name="T5"/>
                <a:gd fmla="*/ 720 w 1087" name="T6"/>
                <a:gd fmla="*/ 293 h 766" name="T7"/>
                <a:gd fmla="*/ 883 w 1087" name="T8"/>
                <a:gd fmla="*/ 246 h 766" name="T9"/>
                <a:gd fmla="*/ 1087 w 1087" name="T10"/>
                <a:gd fmla="*/ 0 h 766" name="T11"/>
                <a:gd fmla="*/ 885 w 1087" name="T12"/>
                <a:gd fmla="*/ 251 h 766" name="T13"/>
                <a:gd fmla="*/ 722 w 1087" name="T14"/>
                <a:gd fmla="*/ 300 h 766" name="T15"/>
                <a:gd fmla="*/ 563 w 1087" name="T16"/>
                <a:gd fmla="*/ 364 h 766" name="T17"/>
                <a:gd fmla="*/ 16 w 1087" name="T18"/>
                <a:gd fmla="*/ 766 h 766" name="T19"/>
                <a:gd fmla="*/ 8 w 1087" name="T20"/>
                <a:gd fmla="*/ 759 h 76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66" w="1087">
                  <a:moveTo>
                    <a:pt x="8" y="759"/>
                  </a:moveTo>
                  <a:cubicBezTo>
                    <a:pt x="0" y="752"/>
                    <a:pt x="0" y="752"/>
                    <a:pt x="0" y="752"/>
                  </a:cubicBezTo>
                  <a:cubicBezTo>
                    <a:pt x="156" y="585"/>
                    <a:pt x="349" y="446"/>
                    <a:pt x="559" y="354"/>
                  </a:cubicBezTo>
                  <a:cubicBezTo>
                    <a:pt x="612" y="331"/>
                    <a:pt x="665" y="310"/>
                    <a:pt x="720" y="293"/>
                  </a:cubicBezTo>
                  <a:cubicBezTo>
                    <a:pt x="774" y="274"/>
                    <a:pt x="830" y="263"/>
                    <a:pt x="883" y="246"/>
                  </a:cubicBezTo>
                  <a:cubicBezTo>
                    <a:pt x="990" y="207"/>
                    <a:pt x="1074" y="106"/>
                    <a:pt x="1087" y="0"/>
                  </a:cubicBezTo>
                  <a:cubicBezTo>
                    <a:pt x="1076" y="106"/>
                    <a:pt x="993" y="209"/>
                    <a:pt x="885" y="251"/>
                  </a:cubicBezTo>
                  <a:cubicBezTo>
                    <a:pt x="830" y="270"/>
                    <a:pt x="775" y="281"/>
                    <a:pt x="722" y="300"/>
                  </a:cubicBezTo>
                  <a:cubicBezTo>
                    <a:pt x="668" y="318"/>
                    <a:pt x="615" y="340"/>
                    <a:pt x="563" y="364"/>
                  </a:cubicBezTo>
                  <a:cubicBezTo>
                    <a:pt x="356" y="459"/>
                    <a:pt x="169" y="599"/>
                    <a:pt x="16" y="766"/>
                  </a:cubicBezTo>
                  <a:lnTo>
                    <a:pt x="8" y="759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76" name="Freeform 460"/>
            <p:cNvSpPr/>
            <p:nvPr/>
          </p:nvSpPr>
          <p:spPr bwMode="auto">
            <a:xfrm>
              <a:off x="4812389" y="3610118"/>
              <a:ext cx="378036" cy="525563"/>
            </a:xfrm>
            <a:custGeom>
              <a:gdLst>
                <a:gd fmla="*/ 324 w 329" name="T0"/>
                <a:gd fmla="*/ 0 h 457" name="T1"/>
                <a:gd fmla="*/ 323 w 329" name="T2"/>
                <a:gd fmla="*/ 85 h 457" name="T3"/>
                <a:gd fmla="*/ 252 w 329" name="T4"/>
                <a:gd fmla="*/ 270 h 457" name="T5"/>
                <a:gd fmla="*/ 100 w 329" name="T6"/>
                <a:gd fmla="*/ 413 h 457" name="T7"/>
                <a:gd fmla="*/ 11 w 329" name="T8"/>
                <a:gd fmla="*/ 455 h 457" name="T9"/>
                <a:gd fmla="*/ 0 w 329" name="T10"/>
                <a:gd fmla="*/ 456 h 457" name="T11"/>
                <a:gd fmla="*/ 10 w 329" name="T12"/>
                <a:gd fmla="*/ 450 h 457" name="T13"/>
                <a:gd fmla="*/ 98 w 329" name="T14"/>
                <a:gd fmla="*/ 409 h 457" name="T15"/>
                <a:gd fmla="*/ 250 w 329" name="T16"/>
                <a:gd fmla="*/ 268 h 457" name="T17"/>
                <a:gd fmla="*/ 322 w 329" name="T18"/>
                <a:gd fmla="*/ 85 h 457" name="T19"/>
                <a:gd fmla="*/ 324 w 329" name="T20"/>
                <a:gd fmla="*/ 0 h 45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57" w="329">
                  <a:moveTo>
                    <a:pt x="324" y="0"/>
                  </a:moveTo>
                  <a:cubicBezTo>
                    <a:pt x="323" y="0"/>
                    <a:pt x="329" y="33"/>
                    <a:pt x="323" y="85"/>
                  </a:cubicBezTo>
                  <a:cubicBezTo>
                    <a:pt x="317" y="137"/>
                    <a:pt x="295" y="208"/>
                    <a:pt x="252" y="270"/>
                  </a:cubicBezTo>
                  <a:cubicBezTo>
                    <a:pt x="210" y="332"/>
                    <a:pt x="150" y="383"/>
                    <a:pt x="100" y="413"/>
                  </a:cubicBezTo>
                  <a:cubicBezTo>
                    <a:pt x="50" y="443"/>
                    <a:pt x="12" y="454"/>
                    <a:pt x="11" y="455"/>
                  </a:cubicBezTo>
                  <a:cubicBezTo>
                    <a:pt x="5" y="457"/>
                    <a:pt x="0" y="457"/>
                    <a:pt x="0" y="456"/>
                  </a:cubicBezTo>
                  <a:cubicBezTo>
                    <a:pt x="0" y="454"/>
                    <a:pt x="4" y="452"/>
                    <a:pt x="10" y="450"/>
                  </a:cubicBezTo>
                  <a:cubicBezTo>
                    <a:pt x="11" y="449"/>
                    <a:pt x="48" y="438"/>
                    <a:pt x="98" y="409"/>
                  </a:cubicBezTo>
                  <a:cubicBezTo>
                    <a:pt x="148" y="380"/>
                    <a:pt x="207" y="330"/>
                    <a:pt x="250" y="268"/>
                  </a:cubicBezTo>
                  <a:cubicBezTo>
                    <a:pt x="292" y="207"/>
                    <a:pt x="316" y="137"/>
                    <a:pt x="322" y="85"/>
                  </a:cubicBezTo>
                  <a:cubicBezTo>
                    <a:pt x="329" y="33"/>
                    <a:pt x="323" y="0"/>
                    <a:pt x="324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77" name="Freeform 461"/>
            <p:cNvSpPr/>
            <p:nvPr/>
          </p:nvSpPr>
          <p:spPr bwMode="auto">
            <a:xfrm>
              <a:off x="3098418" y="1991425"/>
              <a:ext cx="903599" cy="3173867"/>
            </a:xfrm>
            <a:custGeom>
              <a:gdLst>
                <a:gd fmla="*/ 145 w 786" name="T0"/>
                <a:gd fmla="*/ 2706 h 2759" name="T1"/>
                <a:gd fmla="*/ 129 w 786" name="T2"/>
                <a:gd fmla="*/ 2654 h 2759" name="T3"/>
                <a:gd fmla="*/ 665 w 786" name="T4"/>
                <a:gd fmla="*/ 2080 h 2759" name="T5"/>
                <a:gd fmla="*/ 658 w 786" name="T6"/>
                <a:gd fmla="*/ 1705 h 2759" name="T7"/>
                <a:gd fmla="*/ 481 w 786" name="T8"/>
                <a:gd fmla="*/ 1372 h 2759" name="T9"/>
                <a:gd fmla="*/ 355 w 786" name="T10"/>
                <a:gd fmla="*/ 1230 h 2759" name="T11"/>
                <a:gd fmla="*/ 210 w 786" name="T12"/>
                <a:gd fmla="*/ 1100 h 2759" name="T13"/>
                <a:gd fmla="*/ 40 w 786" name="T14"/>
                <a:gd fmla="*/ 747 h 2759" name="T15"/>
                <a:gd fmla="*/ 375 w 786" name="T16"/>
                <a:gd fmla="*/ 0 h 2759" name="T17"/>
                <a:gd fmla="*/ 70 w 786" name="T18"/>
                <a:gd fmla="*/ 739 h 2759" name="T19"/>
                <a:gd fmla="*/ 245 w 786" name="T20"/>
                <a:gd fmla="*/ 1068 h 2759" name="T21"/>
                <a:gd fmla="*/ 395 w 786" name="T22"/>
                <a:gd fmla="*/ 1192 h 2759" name="T23"/>
                <a:gd fmla="*/ 531 w 786" name="T24"/>
                <a:gd fmla="*/ 1334 h 2759" name="T25"/>
                <a:gd fmla="*/ 731 w 786" name="T26"/>
                <a:gd fmla="*/ 1675 h 2759" name="T27"/>
                <a:gd fmla="*/ 754 w 786" name="T28"/>
                <a:gd fmla="*/ 2089 h 2759" name="T29"/>
                <a:gd fmla="*/ 546 w 786" name="T30"/>
                <a:gd fmla="*/ 2488 h 2759" name="T31"/>
                <a:gd fmla="*/ 162 w 786" name="T32"/>
                <a:gd fmla="*/ 2759 h 2759" name="T33"/>
                <a:gd fmla="*/ 145 w 786" name="T34"/>
                <a:gd fmla="*/ 2706 h 275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759" w="786">
                  <a:moveTo>
                    <a:pt x="145" y="2706"/>
                  </a:moveTo>
                  <a:cubicBezTo>
                    <a:pt x="129" y="2654"/>
                    <a:pt x="129" y="2654"/>
                    <a:pt x="129" y="2654"/>
                  </a:cubicBezTo>
                  <a:cubicBezTo>
                    <a:pt x="385" y="2561"/>
                    <a:pt x="601" y="2334"/>
                    <a:pt x="665" y="2080"/>
                  </a:cubicBezTo>
                  <a:cubicBezTo>
                    <a:pt x="698" y="1954"/>
                    <a:pt x="696" y="1822"/>
                    <a:pt x="658" y="1705"/>
                  </a:cubicBezTo>
                  <a:cubicBezTo>
                    <a:pt x="618" y="1586"/>
                    <a:pt x="557" y="1473"/>
                    <a:pt x="481" y="1372"/>
                  </a:cubicBezTo>
                  <a:cubicBezTo>
                    <a:pt x="443" y="1322"/>
                    <a:pt x="401" y="1274"/>
                    <a:pt x="355" y="1230"/>
                  </a:cubicBezTo>
                  <a:cubicBezTo>
                    <a:pt x="311" y="1185"/>
                    <a:pt x="257" y="1149"/>
                    <a:pt x="210" y="1100"/>
                  </a:cubicBezTo>
                  <a:cubicBezTo>
                    <a:pt x="117" y="1004"/>
                    <a:pt x="58" y="880"/>
                    <a:pt x="40" y="747"/>
                  </a:cubicBezTo>
                  <a:cubicBezTo>
                    <a:pt x="0" y="478"/>
                    <a:pt x="142" y="182"/>
                    <a:pt x="375" y="0"/>
                  </a:cubicBezTo>
                  <a:cubicBezTo>
                    <a:pt x="148" y="190"/>
                    <a:pt x="22" y="484"/>
                    <a:pt x="70" y="739"/>
                  </a:cubicBezTo>
                  <a:cubicBezTo>
                    <a:pt x="92" y="866"/>
                    <a:pt x="153" y="981"/>
                    <a:pt x="245" y="1068"/>
                  </a:cubicBezTo>
                  <a:cubicBezTo>
                    <a:pt x="289" y="1111"/>
                    <a:pt x="346" y="1147"/>
                    <a:pt x="395" y="1192"/>
                  </a:cubicBezTo>
                  <a:cubicBezTo>
                    <a:pt x="444" y="1236"/>
                    <a:pt x="490" y="1283"/>
                    <a:pt x="531" y="1334"/>
                  </a:cubicBezTo>
                  <a:cubicBezTo>
                    <a:pt x="615" y="1436"/>
                    <a:pt x="682" y="1550"/>
                    <a:pt x="731" y="1675"/>
                  </a:cubicBezTo>
                  <a:cubicBezTo>
                    <a:pt x="778" y="1802"/>
                    <a:pt x="786" y="1947"/>
                    <a:pt x="754" y="2089"/>
                  </a:cubicBezTo>
                  <a:cubicBezTo>
                    <a:pt x="722" y="2231"/>
                    <a:pt x="650" y="2371"/>
                    <a:pt x="546" y="2488"/>
                  </a:cubicBezTo>
                  <a:cubicBezTo>
                    <a:pt x="443" y="2605"/>
                    <a:pt x="309" y="2700"/>
                    <a:pt x="162" y="2759"/>
                  </a:cubicBezTo>
                  <a:lnTo>
                    <a:pt x="145" y="2706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78" name="Freeform 462"/>
            <p:cNvSpPr/>
            <p:nvPr/>
          </p:nvSpPr>
          <p:spPr bwMode="auto">
            <a:xfrm>
              <a:off x="1399816" y="3412392"/>
              <a:ext cx="276612" cy="124988"/>
            </a:xfrm>
            <a:custGeom>
              <a:gdLst>
                <a:gd fmla="*/ 0 w 240" name="T0"/>
                <a:gd fmla="*/ 16 h 109" name="T1"/>
                <a:gd fmla="*/ 45 w 240" name="T2"/>
                <a:gd fmla="*/ 4 h 109" name="T3"/>
                <a:gd fmla="*/ 142 w 240" name="T4"/>
                <a:gd fmla="*/ 13 h 109" name="T5"/>
                <a:gd fmla="*/ 217 w 240" name="T6"/>
                <a:gd fmla="*/ 66 h 109" name="T7"/>
                <a:gd fmla="*/ 239 w 240" name="T8"/>
                <a:gd fmla="*/ 103 h 109" name="T9"/>
                <a:gd fmla="*/ 238 w 240" name="T10"/>
                <a:gd fmla="*/ 109 h 109" name="T11"/>
                <a:gd fmla="*/ 233 w 240" name="T12"/>
                <a:gd fmla="*/ 106 h 109" name="T13"/>
                <a:gd fmla="*/ 140 w 240" name="T14"/>
                <a:gd fmla="*/ 15 h 109" name="T15"/>
                <a:gd fmla="*/ 45 w 240" name="T16"/>
                <a:gd fmla="*/ 5 h 109" name="T17"/>
                <a:gd fmla="*/ 0 w 240" name="T18"/>
                <a:gd fmla="*/ 16 h 10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9" w="240">
                  <a:moveTo>
                    <a:pt x="0" y="16"/>
                  </a:moveTo>
                  <a:cubicBezTo>
                    <a:pt x="0" y="16"/>
                    <a:pt x="17" y="9"/>
                    <a:pt x="45" y="4"/>
                  </a:cubicBezTo>
                  <a:cubicBezTo>
                    <a:pt x="72" y="0"/>
                    <a:pt x="109" y="1"/>
                    <a:pt x="142" y="13"/>
                  </a:cubicBezTo>
                  <a:cubicBezTo>
                    <a:pt x="175" y="24"/>
                    <a:pt x="202" y="46"/>
                    <a:pt x="217" y="66"/>
                  </a:cubicBezTo>
                  <a:cubicBezTo>
                    <a:pt x="233" y="86"/>
                    <a:pt x="239" y="102"/>
                    <a:pt x="239" y="103"/>
                  </a:cubicBezTo>
                  <a:cubicBezTo>
                    <a:pt x="240" y="105"/>
                    <a:pt x="240" y="108"/>
                    <a:pt x="238" y="109"/>
                  </a:cubicBezTo>
                  <a:cubicBezTo>
                    <a:pt x="237" y="109"/>
                    <a:pt x="235" y="108"/>
                    <a:pt x="233" y="106"/>
                  </a:cubicBezTo>
                  <a:cubicBezTo>
                    <a:pt x="235" y="105"/>
                    <a:pt x="208" y="39"/>
                    <a:pt x="140" y="15"/>
                  </a:cubicBezTo>
                  <a:cubicBezTo>
                    <a:pt x="108" y="3"/>
                    <a:pt x="72" y="1"/>
                    <a:pt x="45" y="5"/>
                  </a:cubicBezTo>
                  <a:cubicBezTo>
                    <a:pt x="17" y="9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79" name="Freeform 463"/>
            <p:cNvSpPr/>
            <p:nvPr/>
          </p:nvSpPr>
          <p:spPr bwMode="auto">
            <a:xfrm>
              <a:off x="1498167" y="3723837"/>
              <a:ext cx="321690" cy="54298"/>
            </a:xfrm>
            <a:custGeom>
              <a:gdLst>
                <a:gd fmla="*/ 0 w 280" name="T0"/>
                <a:gd fmla="*/ 14 h 47" name="T1"/>
                <a:gd fmla="*/ 133 w 280" name="T2"/>
                <a:gd fmla="*/ 41 h 47" name="T3"/>
                <a:gd fmla="*/ 273 w 280" name="T4"/>
                <a:gd fmla="*/ 1 h 47" name="T5"/>
                <a:gd fmla="*/ 279 w 280" name="T6"/>
                <a:gd fmla="*/ 1 h 47" name="T7"/>
                <a:gd fmla="*/ 276 w 280" name="T8"/>
                <a:gd fmla="*/ 6 h 47" name="T9"/>
                <a:gd fmla="*/ 133 w 280" name="T10"/>
                <a:gd fmla="*/ 44 h 47" name="T11"/>
                <a:gd fmla="*/ 0 w 280" name="T12"/>
                <a:gd fmla="*/ 14 h 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" w="280">
                  <a:moveTo>
                    <a:pt x="0" y="14"/>
                  </a:moveTo>
                  <a:cubicBezTo>
                    <a:pt x="0" y="14"/>
                    <a:pt x="61" y="46"/>
                    <a:pt x="133" y="41"/>
                  </a:cubicBezTo>
                  <a:cubicBezTo>
                    <a:pt x="206" y="39"/>
                    <a:pt x="273" y="2"/>
                    <a:pt x="273" y="1"/>
                  </a:cubicBezTo>
                  <a:cubicBezTo>
                    <a:pt x="276" y="0"/>
                    <a:pt x="279" y="0"/>
                    <a:pt x="279" y="1"/>
                  </a:cubicBezTo>
                  <a:cubicBezTo>
                    <a:pt x="280" y="2"/>
                    <a:pt x="279" y="5"/>
                    <a:pt x="276" y="6"/>
                  </a:cubicBezTo>
                  <a:cubicBezTo>
                    <a:pt x="276" y="7"/>
                    <a:pt x="206" y="44"/>
                    <a:pt x="133" y="44"/>
                  </a:cubicBezTo>
                  <a:cubicBezTo>
                    <a:pt x="60" y="47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80" name="Freeform 464"/>
            <p:cNvSpPr/>
            <p:nvPr/>
          </p:nvSpPr>
          <p:spPr bwMode="auto">
            <a:xfrm>
              <a:off x="2038072" y="3441078"/>
              <a:ext cx="234608" cy="122939"/>
            </a:xfrm>
            <a:custGeom>
              <a:gdLst>
                <a:gd fmla="*/ 1 w 204" name="T0"/>
                <a:gd fmla="*/ 0 h 107" name="T1"/>
                <a:gd fmla="*/ 87 w 204" name="T2"/>
                <a:gd fmla="*/ 69 h 107" name="T3"/>
                <a:gd fmla="*/ 200 w 204" name="T4"/>
                <a:gd fmla="*/ 101 h 107" name="T5"/>
                <a:gd fmla="*/ 203 w 204" name="T6"/>
                <a:gd fmla="*/ 104 h 107" name="T7"/>
                <a:gd fmla="*/ 198 w 204" name="T8"/>
                <a:gd fmla="*/ 106 h 107" name="T9"/>
                <a:gd fmla="*/ 85 w 204" name="T10"/>
                <a:gd fmla="*/ 72 h 107" name="T11"/>
                <a:gd fmla="*/ 1 w 204" name="T12"/>
                <a:gd fmla="*/ 0 h 1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7" w="204">
                  <a:moveTo>
                    <a:pt x="1" y="0"/>
                  </a:moveTo>
                  <a:cubicBezTo>
                    <a:pt x="0" y="0"/>
                    <a:pt x="35" y="44"/>
                    <a:pt x="87" y="69"/>
                  </a:cubicBezTo>
                  <a:cubicBezTo>
                    <a:pt x="138" y="96"/>
                    <a:pt x="199" y="101"/>
                    <a:pt x="200" y="101"/>
                  </a:cubicBezTo>
                  <a:cubicBezTo>
                    <a:pt x="202" y="101"/>
                    <a:pt x="204" y="102"/>
                    <a:pt x="203" y="104"/>
                  </a:cubicBezTo>
                  <a:cubicBezTo>
                    <a:pt x="203" y="106"/>
                    <a:pt x="201" y="107"/>
                    <a:pt x="198" y="106"/>
                  </a:cubicBezTo>
                  <a:cubicBezTo>
                    <a:pt x="197" y="107"/>
                    <a:pt x="136" y="100"/>
                    <a:pt x="85" y="72"/>
                  </a:cubicBezTo>
                  <a:cubicBezTo>
                    <a:pt x="34" y="4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81" name="Freeform 465"/>
            <p:cNvSpPr/>
            <p:nvPr/>
          </p:nvSpPr>
          <p:spPr bwMode="auto">
            <a:xfrm>
              <a:off x="2394595" y="3022061"/>
              <a:ext cx="194653" cy="194653"/>
            </a:xfrm>
            <a:custGeom>
              <a:gdLst>
                <a:gd fmla="*/ 170 w 170" name="T0"/>
                <a:gd fmla="*/ 7 h 169" name="T1"/>
                <a:gd fmla="*/ 128 w 170" name="T2"/>
                <a:gd fmla="*/ 3 h 169" name="T3"/>
                <a:gd fmla="*/ 43 w 170" name="T4"/>
                <a:gd fmla="*/ 42 h 169" name="T5"/>
                <a:gd fmla="*/ 6 w 170" name="T6"/>
                <a:gd fmla="*/ 124 h 169" name="T7"/>
                <a:gd fmla="*/ 14 w 170" name="T8"/>
                <a:gd fmla="*/ 163 h 169" name="T9"/>
                <a:gd fmla="*/ 13 w 170" name="T10"/>
                <a:gd fmla="*/ 169 h 169" name="T11"/>
                <a:gd fmla="*/ 8 w 170" name="T12"/>
                <a:gd fmla="*/ 166 h 169" name="T13"/>
                <a:gd fmla="*/ 1 w 170" name="T14"/>
                <a:gd fmla="*/ 125 h 169" name="T15"/>
                <a:gd fmla="*/ 41 w 170" name="T16"/>
                <a:gd fmla="*/ 40 h 169" name="T17"/>
                <a:gd fmla="*/ 128 w 170" name="T18"/>
                <a:gd fmla="*/ 2 h 169" name="T19"/>
                <a:gd fmla="*/ 170 w 170" name="T20"/>
                <a:gd fmla="*/ 7 h 16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9" w="170">
                  <a:moveTo>
                    <a:pt x="170" y="7"/>
                  </a:moveTo>
                  <a:cubicBezTo>
                    <a:pt x="170" y="7"/>
                    <a:pt x="154" y="1"/>
                    <a:pt x="128" y="3"/>
                  </a:cubicBezTo>
                  <a:cubicBezTo>
                    <a:pt x="103" y="4"/>
                    <a:pt x="68" y="17"/>
                    <a:pt x="43" y="42"/>
                  </a:cubicBezTo>
                  <a:cubicBezTo>
                    <a:pt x="17" y="67"/>
                    <a:pt x="6" y="101"/>
                    <a:pt x="6" y="124"/>
                  </a:cubicBezTo>
                  <a:cubicBezTo>
                    <a:pt x="6" y="148"/>
                    <a:pt x="14" y="163"/>
                    <a:pt x="14" y="163"/>
                  </a:cubicBezTo>
                  <a:cubicBezTo>
                    <a:pt x="15" y="165"/>
                    <a:pt x="14" y="168"/>
                    <a:pt x="13" y="169"/>
                  </a:cubicBezTo>
                  <a:cubicBezTo>
                    <a:pt x="11" y="169"/>
                    <a:pt x="9" y="168"/>
                    <a:pt x="8" y="166"/>
                  </a:cubicBezTo>
                  <a:cubicBezTo>
                    <a:pt x="8" y="165"/>
                    <a:pt x="0" y="150"/>
                    <a:pt x="1" y="125"/>
                  </a:cubicBezTo>
                  <a:cubicBezTo>
                    <a:pt x="1" y="100"/>
                    <a:pt x="14" y="65"/>
                    <a:pt x="41" y="40"/>
                  </a:cubicBezTo>
                  <a:cubicBezTo>
                    <a:pt x="67" y="15"/>
                    <a:pt x="103" y="2"/>
                    <a:pt x="128" y="2"/>
                  </a:cubicBezTo>
                  <a:cubicBezTo>
                    <a:pt x="154" y="0"/>
                    <a:pt x="170" y="7"/>
                    <a:pt x="170" y="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82" name="Freeform 466"/>
            <p:cNvSpPr/>
            <p:nvPr/>
          </p:nvSpPr>
          <p:spPr bwMode="auto">
            <a:xfrm>
              <a:off x="2217358" y="3135780"/>
              <a:ext cx="191579" cy="84008"/>
            </a:xfrm>
            <a:custGeom>
              <a:gdLst>
                <a:gd fmla="*/ 1 w 167" name="T0"/>
                <a:gd fmla="*/ 0 h 73" name="T1"/>
                <a:gd fmla="*/ 73 w 167" name="T2"/>
                <a:gd fmla="*/ 49 h 73" name="T3"/>
                <a:gd fmla="*/ 164 w 167" name="T4"/>
                <a:gd fmla="*/ 67 h 73" name="T5"/>
                <a:gd fmla="*/ 167 w 167" name="T6"/>
                <a:gd fmla="*/ 70 h 73" name="T7"/>
                <a:gd fmla="*/ 163 w 167" name="T8"/>
                <a:gd fmla="*/ 72 h 73" name="T9"/>
                <a:gd fmla="*/ 71 w 167" name="T10"/>
                <a:gd fmla="*/ 52 h 73" name="T11"/>
                <a:gd fmla="*/ 1 w 167" name="T12"/>
                <a:gd fmla="*/ 0 h 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3" w="167">
                  <a:moveTo>
                    <a:pt x="1" y="0"/>
                  </a:moveTo>
                  <a:cubicBezTo>
                    <a:pt x="0" y="0"/>
                    <a:pt x="30" y="33"/>
                    <a:pt x="73" y="49"/>
                  </a:cubicBezTo>
                  <a:cubicBezTo>
                    <a:pt x="114" y="67"/>
                    <a:pt x="163" y="67"/>
                    <a:pt x="164" y="67"/>
                  </a:cubicBezTo>
                  <a:cubicBezTo>
                    <a:pt x="165" y="67"/>
                    <a:pt x="167" y="68"/>
                    <a:pt x="167" y="70"/>
                  </a:cubicBezTo>
                  <a:cubicBezTo>
                    <a:pt x="166" y="71"/>
                    <a:pt x="165" y="72"/>
                    <a:pt x="163" y="72"/>
                  </a:cubicBezTo>
                  <a:cubicBezTo>
                    <a:pt x="162" y="73"/>
                    <a:pt x="112" y="72"/>
                    <a:pt x="71" y="52"/>
                  </a:cubicBezTo>
                  <a:cubicBezTo>
                    <a:pt x="29" y="3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83" name="Freeform 467"/>
            <p:cNvSpPr/>
            <p:nvPr/>
          </p:nvSpPr>
          <p:spPr bwMode="auto">
            <a:xfrm>
              <a:off x="2794145" y="2762866"/>
              <a:ext cx="379061" cy="162894"/>
            </a:xfrm>
            <a:custGeom>
              <a:gdLst>
                <a:gd fmla="*/ 0 w 329" name="T0"/>
                <a:gd fmla="*/ 22 h 141" name="T1"/>
                <a:gd fmla="*/ 61 w 329" name="T2"/>
                <a:gd fmla="*/ 6 h 141" name="T3"/>
                <a:gd fmla="*/ 192 w 329" name="T4"/>
                <a:gd fmla="*/ 16 h 141" name="T5"/>
                <a:gd fmla="*/ 296 w 329" name="T6"/>
                <a:gd fmla="*/ 84 h 141" name="T7"/>
                <a:gd fmla="*/ 327 w 329" name="T8"/>
                <a:gd fmla="*/ 133 h 141" name="T9"/>
                <a:gd fmla="*/ 327 w 329" name="T10"/>
                <a:gd fmla="*/ 140 h 141" name="T11"/>
                <a:gd fmla="*/ 321 w 329" name="T12"/>
                <a:gd fmla="*/ 136 h 141" name="T13"/>
                <a:gd fmla="*/ 292 w 329" name="T14"/>
                <a:gd fmla="*/ 88 h 141" name="T15"/>
                <a:gd fmla="*/ 191 w 329" name="T16"/>
                <a:gd fmla="*/ 18 h 141" name="T17"/>
                <a:gd fmla="*/ 61 w 329" name="T18"/>
                <a:gd fmla="*/ 7 h 141" name="T19"/>
                <a:gd fmla="*/ 0 w 329" name="T20"/>
                <a:gd fmla="*/ 22 h 14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1" w="329">
                  <a:moveTo>
                    <a:pt x="0" y="22"/>
                  </a:moveTo>
                  <a:cubicBezTo>
                    <a:pt x="0" y="23"/>
                    <a:pt x="24" y="12"/>
                    <a:pt x="61" y="6"/>
                  </a:cubicBezTo>
                  <a:cubicBezTo>
                    <a:pt x="97" y="0"/>
                    <a:pt x="147" y="1"/>
                    <a:pt x="192" y="16"/>
                  </a:cubicBezTo>
                  <a:cubicBezTo>
                    <a:pt x="237" y="30"/>
                    <a:pt x="274" y="58"/>
                    <a:pt x="296" y="84"/>
                  </a:cubicBezTo>
                  <a:cubicBezTo>
                    <a:pt x="318" y="110"/>
                    <a:pt x="327" y="132"/>
                    <a:pt x="327" y="133"/>
                  </a:cubicBezTo>
                  <a:cubicBezTo>
                    <a:pt x="329" y="136"/>
                    <a:pt x="329" y="139"/>
                    <a:pt x="327" y="140"/>
                  </a:cubicBezTo>
                  <a:cubicBezTo>
                    <a:pt x="325" y="141"/>
                    <a:pt x="323" y="139"/>
                    <a:pt x="321" y="136"/>
                  </a:cubicBezTo>
                  <a:cubicBezTo>
                    <a:pt x="321" y="135"/>
                    <a:pt x="313" y="114"/>
                    <a:pt x="292" y="88"/>
                  </a:cubicBezTo>
                  <a:cubicBezTo>
                    <a:pt x="271" y="62"/>
                    <a:pt x="235" y="33"/>
                    <a:pt x="191" y="18"/>
                  </a:cubicBezTo>
                  <a:cubicBezTo>
                    <a:pt x="147" y="3"/>
                    <a:pt x="97" y="1"/>
                    <a:pt x="61" y="7"/>
                  </a:cubicBezTo>
                  <a:cubicBezTo>
                    <a:pt x="24" y="13"/>
                    <a:pt x="0" y="23"/>
                    <a:pt x="0" y="2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84" name="Freeform 468"/>
            <p:cNvSpPr/>
            <p:nvPr/>
          </p:nvSpPr>
          <p:spPr bwMode="auto">
            <a:xfrm>
              <a:off x="3255166" y="2028307"/>
              <a:ext cx="87081" cy="231535"/>
            </a:xfrm>
            <a:custGeom>
              <a:gdLst>
                <a:gd fmla="*/ 0 w 76" name="T0"/>
                <a:gd fmla="*/ 0 h 201" name="T1"/>
                <a:gd fmla="*/ 30 w 76" name="T2"/>
                <a:gd fmla="*/ 19 h 201" name="T3"/>
                <a:gd fmla="*/ 69 w 76" name="T4"/>
                <a:gd fmla="*/ 83 h 201" name="T5"/>
                <a:gd fmla="*/ 61 w 76" name="T6"/>
                <a:gd fmla="*/ 163 h 201" name="T7"/>
                <a:gd fmla="*/ 41 w 76" name="T8"/>
                <a:gd fmla="*/ 198 h 201" name="T9"/>
                <a:gd fmla="*/ 36 w 76" name="T10"/>
                <a:gd fmla="*/ 200 h 201" name="T11"/>
                <a:gd fmla="*/ 36 w 76" name="T12"/>
                <a:gd fmla="*/ 195 h 201" name="T13"/>
                <a:gd fmla="*/ 56 w 76" name="T14"/>
                <a:gd fmla="*/ 162 h 201" name="T15"/>
                <a:gd fmla="*/ 66 w 76" name="T16"/>
                <a:gd fmla="*/ 84 h 201" name="T17"/>
                <a:gd fmla="*/ 30 w 76" name="T18"/>
                <a:gd fmla="*/ 20 h 201" name="T19"/>
                <a:gd fmla="*/ 0 w 76" name="T20"/>
                <a:gd fmla="*/ 0 h 20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1" w="76">
                  <a:moveTo>
                    <a:pt x="0" y="0"/>
                  </a:moveTo>
                  <a:cubicBezTo>
                    <a:pt x="0" y="1"/>
                    <a:pt x="14" y="6"/>
                    <a:pt x="30" y="19"/>
                  </a:cubicBezTo>
                  <a:cubicBezTo>
                    <a:pt x="47" y="32"/>
                    <a:pt x="64" y="55"/>
                    <a:pt x="69" y="83"/>
                  </a:cubicBezTo>
                  <a:cubicBezTo>
                    <a:pt x="76" y="111"/>
                    <a:pt x="71" y="142"/>
                    <a:pt x="61" y="163"/>
                  </a:cubicBezTo>
                  <a:cubicBezTo>
                    <a:pt x="52" y="185"/>
                    <a:pt x="41" y="198"/>
                    <a:pt x="41" y="198"/>
                  </a:cubicBezTo>
                  <a:cubicBezTo>
                    <a:pt x="40" y="200"/>
                    <a:pt x="37" y="201"/>
                    <a:pt x="36" y="200"/>
                  </a:cubicBezTo>
                  <a:cubicBezTo>
                    <a:pt x="35" y="200"/>
                    <a:pt x="35" y="197"/>
                    <a:pt x="36" y="195"/>
                  </a:cubicBezTo>
                  <a:cubicBezTo>
                    <a:pt x="37" y="195"/>
                    <a:pt x="47" y="183"/>
                    <a:pt x="56" y="162"/>
                  </a:cubicBezTo>
                  <a:cubicBezTo>
                    <a:pt x="66" y="141"/>
                    <a:pt x="72" y="112"/>
                    <a:pt x="66" y="84"/>
                  </a:cubicBezTo>
                  <a:cubicBezTo>
                    <a:pt x="62" y="57"/>
                    <a:pt x="46" y="33"/>
                    <a:pt x="30" y="20"/>
                  </a:cubicBezTo>
                  <a:cubicBezTo>
                    <a:pt x="14" y="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85" name="Freeform 469"/>
            <p:cNvSpPr/>
            <p:nvPr/>
          </p:nvSpPr>
          <p:spPr bwMode="auto">
            <a:xfrm>
              <a:off x="3749993" y="1914589"/>
              <a:ext cx="79910" cy="222314"/>
            </a:xfrm>
            <a:custGeom>
              <a:gdLst>
                <a:gd fmla="*/ 1 w 69" name="T0"/>
                <a:gd fmla="*/ 0 h 194" name="T1"/>
                <a:gd fmla="*/ 48 w 69" name="T2"/>
                <a:gd fmla="*/ 88 h 194" name="T3"/>
                <a:gd fmla="*/ 69 w 69" name="T4"/>
                <a:gd fmla="*/ 190 h 194" name="T5"/>
                <a:gd fmla="*/ 66 w 69" name="T6"/>
                <a:gd fmla="*/ 194 h 194" name="T7"/>
                <a:gd fmla="*/ 63 w 69" name="T8"/>
                <a:gd fmla="*/ 191 h 194" name="T9"/>
                <a:gd fmla="*/ 45 w 69" name="T10"/>
                <a:gd fmla="*/ 89 h 194" name="T11"/>
                <a:gd fmla="*/ 1 w 69" name="T12"/>
                <a:gd fmla="*/ 0 h 19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4" w="69">
                  <a:moveTo>
                    <a:pt x="1" y="0"/>
                  </a:moveTo>
                  <a:cubicBezTo>
                    <a:pt x="0" y="0"/>
                    <a:pt x="31" y="40"/>
                    <a:pt x="48" y="88"/>
                  </a:cubicBezTo>
                  <a:cubicBezTo>
                    <a:pt x="66" y="136"/>
                    <a:pt x="69" y="189"/>
                    <a:pt x="69" y="190"/>
                  </a:cubicBezTo>
                  <a:cubicBezTo>
                    <a:pt x="69" y="192"/>
                    <a:pt x="68" y="194"/>
                    <a:pt x="66" y="194"/>
                  </a:cubicBezTo>
                  <a:cubicBezTo>
                    <a:pt x="65" y="194"/>
                    <a:pt x="63" y="193"/>
                    <a:pt x="63" y="191"/>
                  </a:cubicBezTo>
                  <a:cubicBezTo>
                    <a:pt x="63" y="190"/>
                    <a:pt x="62" y="137"/>
                    <a:pt x="45" y="89"/>
                  </a:cubicBezTo>
                  <a:cubicBezTo>
                    <a:pt x="30" y="4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86" name="Freeform 470"/>
            <p:cNvSpPr/>
            <p:nvPr/>
          </p:nvSpPr>
          <p:spPr bwMode="auto">
            <a:xfrm>
              <a:off x="4053242" y="2222960"/>
              <a:ext cx="349350" cy="228461"/>
            </a:xfrm>
            <a:custGeom>
              <a:gdLst>
                <a:gd fmla="*/ 303 w 304" name="T0"/>
                <a:gd fmla="*/ 1 h 199" name="T1"/>
                <a:gd fmla="*/ 179 w 304" name="T2"/>
                <a:gd fmla="*/ 132 h 199" name="T3"/>
                <a:gd fmla="*/ 7 w 304" name="T4"/>
                <a:gd fmla="*/ 198 h 199" name="T5"/>
                <a:gd fmla="*/ 0 w 304" name="T6"/>
                <a:gd fmla="*/ 196 h 199" name="T7"/>
                <a:gd fmla="*/ 7 w 304" name="T8"/>
                <a:gd fmla="*/ 192 h 199" name="T9"/>
                <a:gd fmla="*/ 178 w 304" name="T10"/>
                <a:gd fmla="*/ 130 h 199" name="T11"/>
                <a:gd fmla="*/ 303 w 304" name="T12"/>
                <a:gd fmla="*/ 1 h 19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9" w="304">
                  <a:moveTo>
                    <a:pt x="303" y="1"/>
                  </a:moveTo>
                  <a:cubicBezTo>
                    <a:pt x="304" y="0"/>
                    <a:pt x="259" y="81"/>
                    <a:pt x="179" y="132"/>
                  </a:cubicBezTo>
                  <a:cubicBezTo>
                    <a:pt x="102" y="186"/>
                    <a:pt x="8" y="199"/>
                    <a:pt x="7" y="198"/>
                  </a:cubicBezTo>
                  <a:cubicBezTo>
                    <a:pt x="3" y="199"/>
                    <a:pt x="0" y="198"/>
                    <a:pt x="0" y="196"/>
                  </a:cubicBezTo>
                  <a:cubicBezTo>
                    <a:pt x="0" y="194"/>
                    <a:pt x="3" y="193"/>
                    <a:pt x="7" y="192"/>
                  </a:cubicBezTo>
                  <a:cubicBezTo>
                    <a:pt x="8" y="193"/>
                    <a:pt x="100" y="182"/>
                    <a:pt x="178" y="130"/>
                  </a:cubicBezTo>
                  <a:cubicBezTo>
                    <a:pt x="257" y="80"/>
                    <a:pt x="304" y="0"/>
                    <a:pt x="303" y="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87" name="Freeform 471"/>
            <p:cNvSpPr/>
            <p:nvPr/>
          </p:nvSpPr>
          <p:spPr bwMode="auto">
            <a:xfrm>
              <a:off x="4615687" y="2806919"/>
              <a:ext cx="257146" cy="216168"/>
            </a:xfrm>
            <a:custGeom>
              <a:gdLst>
                <a:gd fmla="*/ 224 w 224" name="T0"/>
                <a:gd fmla="*/ 0 h 188" name="T1"/>
                <a:gd fmla="*/ 93 w 224" name="T2"/>
                <a:gd fmla="*/ 67 h 188" name="T3"/>
                <a:gd fmla="*/ 7 w 224" name="T4"/>
                <a:gd fmla="*/ 184 h 188" name="T5"/>
                <a:gd fmla="*/ 2 w 224" name="T6"/>
                <a:gd fmla="*/ 188 h 188" name="T7"/>
                <a:gd fmla="*/ 1 w 224" name="T8"/>
                <a:gd fmla="*/ 182 h 188" name="T9"/>
                <a:gd fmla="*/ 92 w 224" name="T10"/>
                <a:gd fmla="*/ 65 h 188" name="T11"/>
                <a:gd fmla="*/ 224 w 224" name="T12"/>
                <a:gd fmla="*/ 0 h 18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8" w="224">
                  <a:moveTo>
                    <a:pt x="224" y="0"/>
                  </a:moveTo>
                  <a:cubicBezTo>
                    <a:pt x="224" y="0"/>
                    <a:pt x="150" y="17"/>
                    <a:pt x="93" y="67"/>
                  </a:cubicBezTo>
                  <a:cubicBezTo>
                    <a:pt x="35" y="115"/>
                    <a:pt x="6" y="183"/>
                    <a:pt x="7" y="184"/>
                  </a:cubicBezTo>
                  <a:cubicBezTo>
                    <a:pt x="6" y="186"/>
                    <a:pt x="4" y="188"/>
                    <a:pt x="2" y="188"/>
                  </a:cubicBezTo>
                  <a:cubicBezTo>
                    <a:pt x="1" y="187"/>
                    <a:pt x="0" y="185"/>
                    <a:pt x="1" y="182"/>
                  </a:cubicBezTo>
                  <a:cubicBezTo>
                    <a:pt x="1" y="181"/>
                    <a:pt x="31" y="112"/>
                    <a:pt x="92" y="65"/>
                  </a:cubicBezTo>
                  <a:cubicBezTo>
                    <a:pt x="150" y="16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88" name="Freeform 472"/>
            <p:cNvSpPr/>
            <p:nvPr/>
          </p:nvSpPr>
          <p:spPr bwMode="auto">
            <a:xfrm>
              <a:off x="4325756" y="2803846"/>
              <a:ext cx="112694" cy="395453"/>
            </a:xfrm>
            <a:custGeom>
              <a:gdLst>
                <a:gd fmla="*/ 34 w 98" name="T0"/>
                <a:gd fmla="*/ 0 h 344" name="T1"/>
                <a:gd fmla="*/ 68 w 98" name="T2"/>
                <a:gd fmla="*/ 44 h 344" name="T3"/>
                <a:gd fmla="*/ 95 w 98" name="T4"/>
                <a:gd fmla="*/ 164 h 344" name="T5"/>
                <a:gd fmla="*/ 51 w 98" name="T6"/>
                <a:gd fmla="*/ 289 h 344" name="T7"/>
                <a:gd fmla="*/ 9 w 98" name="T8"/>
                <a:gd fmla="*/ 339 h 344" name="T9"/>
                <a:gd fmla="*/ 1 w 98" name="T10"/>
                <a:gd fmla="*/ 343 h 344" name="T11"/>
                <a:gd fmla="*/ 4 w 98" name="T12"/>
                <a:gd fmla="*/ 336 h 344" name="T13"/>
                <a:gd fmla="*/ 46 w 98" name="T14"/>
                <a:gd fmla="*/ 287 h 344" name="T15"/>
                <a:gd fmla="*/ 92 w 98" name="T16"/>
                <a:gd fmla="*/ 164 h 344" name="T17"/>
                <a:gd fmla="*/ 67 w 98" name="T18"/>
                <a:gd fmla="*/ 44 h 344" name="T19"/>
                <a:gd fmla="*/ 34 w 98" name="T20"/>
                <a:gd fmla="*/ 0 h 34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4" w="98">
                  <a:moveTo>
                    <a:pt x="34" y="0"/>
                  </a:moveTo>
                  <a:cubicBezTo>
                    <a:pt x="34" y="0"/>
                    <a:pt x="51" y="15"/>
                    <a:pt x="68" y="44"/>
                  </a:cubicBezTo>
                  <a:cubicBezTo>
                    <a:pt x="85" y="72"/>
                    <a:pt x="98" y="117"/>
                    <a:pt x="95" y="164"/>
                  </a:cubicBezTo>
                  <a:cubicBezTo>
                    <a:pt x="92" y="211"/>
                    <a:pt x="72" y="258"/>
                    <a:pt x="51" y="289"/>
                  </a:cubicBezTo>
                  <a:cubicBezTo>
                    <a:pt x="29" y="321"/>
                    <a:pt x="9" y="339"/>
                    <a:pt x="9" y="339"/>
                  </a:cubicBezTo>
                  <a:cubicBezTo>
                    <a:pt x="5" y="342"/>
                    <a:pt x="2" y="344"/>
                    <a:pt x="1" y="343"/>
                  </a:cubicBezTo>
                  <a:cubicBezTo>
                    <a:pt x="0" y="341"/>
                    <a:pt x="2" y="338"/>
                    <a:pt x="4" y="336"/>
                  </a:cubicBezTo>
                  <a:cubicBezTo>
                    <a:pt x="5" y="335"/>
                    <a:pt x="25" y="318"/>
                    <a:pt x="46" y="287"/>
                  </a:cubicBezTo>
                  <a:cubicBezTo>
                    <a:pt x="68" y="256"/>
                    <a:pt x="88" y="210"/>
                    <a:pt x="92" y="164"/>
                  </a:cubicBezTo>
                  <a:cubicBezTo>
                    <a:pt x="96" y="117"/>
                    <a:pt x="83" y="73"/>
                    <a:pt x="67" y="44"/>
                  </a:cubicBezTo>
                  <a:cubicBezTo>
                    <a:pt x="51" y="15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89" name="Freeform 473"/>
            <p:cNvSpPr/>
            <p:nvPr/>
          </p:nvSpPr>
          <p:spPr bwMode="auto">
            <a:xfrm>
              <a:off x="4071683" y="3003621"/>
              <a:ext cx="252024" cy="320665"/>
            </a:xfrm>
            <a:custGeom>
              <a:gdLst>
                <a:gd fmla="*/ 73 w 219" name="T0"/>
                <a:gd fmla="*/ 88 h 279" name="T1"/>
                <a:gd fmla="*/ 66 w 219" name="T2"/>
                <a:gd fmla="*/ 84 h 279" name="T3"/>
                <a:gd fmla="*/ 64 w 219" name="T4"/>
                <a:gd fmla="*/ 62 h 279" name="T5"/>
                <a:gd fmla="*/ 98 w 219" name="T6"/>
                <a:gd fmla="*/ 57 h 279" name="T7"/>
                <a:gd fmla="*/ 120 w 219" name="T8"/>
                <a:gd fmla="*/ 96 h 279" name="T9"/>
                <a:gd fmla="*/ 88 w 219" name="T10"/>
                <a:gd fmla="*/ 144 h 279" name="T11"/>
                <a:gd fmla="*/ 26 w 219" name="T12"/>
                <a:gd fmla="*/ 140 h 279" name="T13"/>
                <a:gd fmla="*/ 3 w 219" name="T14"/>
                <a:gd fmla="*/ 80 h 279" name="T15"/>
                <a:gd fmla="*/ 44 w 219" name="T16"/>
                <a:gd fmla="*/ 19 h 279" name="T17"/>
                <a:gd fmla="*/ 117 w 219" name="T18"/>
                <a:gd fmla="*/ 8 h 279" name="T19"/>
                <a:gd fmla="*/ 172 w 219" name="T20"/>
                <a:gd fmla="*/ 44 h 279" name="T21"/>
                <a:gd fmla="*/ 218 w 219" name="T22"/>
                <a:gd fmla="*/ 149 h 279" name="T23"/>
                <a:gd fmla="*/ 181 w 219" name="T24"/>
                <a:gd fmla="*/ 268 h 279" name="T25"/>
                <a:gd fmla="*/ 170 w 219" name="T26"/>
                <a:gd fmla="*/ 278 h 279" name="T27"/>
                <a:gd fmla="*/ 176 w 219" name="T28"/>
                <a:gd fmla="*/ 265 h 279" name="T29"/>
                <a:gd fmla="*/ 213 w 219" name="T30"/>
                <a:gd fmla="*/ 150 h 279" name="T31"/>
                <a:gd fmla="*/ 169 w 219" name="T32"/>
                <a:gd fmla="*/ 46 h 279" name="T33"/>
                <a:gd fmla="*/ 115 w 219" name="T34"/>
                <a:gd fmla="*/ 11 h 279" name="T35"/>
                <a:gd fmla="*/ 45 w 219" name="T36"/>
                <a:gd fmla="*/ 21 h 279" name="T37"/>
                <a:gd fmla="*/ 6 w 219" name="T38"/>
                <a:gd fmla="*/ 80 h 279" name="T39"/>
                <a:gd fmla="*/ 27 w 219" name="T40"/>
                <a:gd fmla="*/ 138 h 279" name="T41"/>
                <a:gd fmla="*/ 88 w 219" name="T42"/>
                <a:gd fmla="*/ 143 h 279" name="T43"/>
                <a:gd fmla="*/ 119 w 219" name="T44"/>
                <a:gd fmla="*/ 96 h 279" name="T45"/>
                <a:gd fmla="*/ 98 w 219" name="T46"/>
                <a:gd fmla="*/ 57 h 279" name="T47"/>
                <a:gd fmla="*/ 64 w 219" name="T48"/>
                <a:gd fmla="*/ 62 h 279" name="T49"/>
                <a:gd fmla="*/ 66 w 219" name="T50"/>
                <a:gd fmla="*/ 84 h 279" name="T51"/>
                <a:gd fmla="*/ 73 w 219" name="T52"/>
                <a:gd fmla="*/ 88 h 279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79" w="219">
                  <a:moveTo>
                    <a:pt x="73" y="88"/>
                  </a:moveTo>
                  <a:cubicBezTo>
                    <a:pt x="73" y="87"/>
                    <a:pt x="70" y="87"/>
                    <a:pt x="66" y="84"/>
                  </a:cubicBezTo>
                  <a:cubicBezTo>
                    <a:pt x="62" y="81"/>
                    <a:pt x="58" y="72"/>
                    <a:pt x="64" y="62"/>
                  </a:cubicBezTo>
                  <a:cubicBezTo>
                    <a:pt x="70" y="52"/>
                    <a:pt x="87" y="48"/>
                    <a:pt x="98" y="57"/>
                  </a:cubicBezTo>
                  <a:cubicBezTo>
                    <a:pt x="111" y="64"/>
                    <a:pt x="120" y="78"/>
                    <a:pt x="120" y="96"/>
                  </a:cubicBezTo>
                  <a:cubicBezTo>
                    <a:pt x="120" y="113"/>
                    <a:pt x="108" y="133"/>
                    <a:pt x="88" y="144"/>
                  </a:cubicBezTo>
                  <a:cubicBezTo>
                    <a:pt x="69" y="155"/>
                    <a:pt x="42" y="154"/>
                    <a:pt x="26" y="140"/>
                  </a:cubicBezTo>
                  <a:cubicBezTo>
                    <a:pt x="9" y="126"/>
                    <a:pt x="0" y="104"/>
                    <a:pt x="3" y="80"/>
                  </a:cubicBezTo>
                  <a:cubicBezTo>
                    <a:pt x="6" y="57"/>
                    <a:pt x="22" y="33"/>
                    <a:pt x="44" y="19"/>
                  </a:cubicBezTo>
                  <a:cubicBezTo>
                    <a:pt x="66" y="5"/>
                    <a:pt x="94" y="0"/>
                    <a:pt x="117" y="8"/>
                  </a:cubicBezTo>
                  <a:cubicBezTo>
                    <a:pt x="138" y="16"/>
                    <a:pt x="157" y="29"/>
                    <a:pt x="172" y="44"/>
                  </a:cubicBezTo>
                  <a:cubicBezTo>
                    <a:pt x="202" y="74"/>
                    <a:pt x="217" y="114"/>
                    <a:pt x="218" y="149"/>
                  </a:cubicBezTo>
                  <a:cubicBezTo>
                    <a:pt x="219" y="222"/>
                    <a:pt x="180" y="267"/>
                    <a:pt x="181" y="268"/>
                  </a:cubicBezTo>
                  <a:cubicBezTo>
                    <a:pt x="176" y="274"/>
                    <a:pt x="171" y="279"/>
                    <a:pt x="170" y="278"/>
                  </a:cubicBezTo>
                  <a:cubicBezTo>
                    <a:pt x="168" y="277"/>
                    <a:pt x="171" y="271"/>
                    <a:pt x="176" y="265"/>
                  </a:cubicBezTo>
                  <a:cubicBezTo>
                    <a:pt x="175" y="264"/>
                    <a:pt x="213" y="221"/>
                    <a:pt x="213" y="150"/>
                  </a:cubicBezTo>
                  <a:cubicBezTo>
                    <a:pt x="212" y="115"/>
                    <a:pt x="198" y="77"/>
                    <a:pt x="169" y="46"/>
                  </a:cubicBezTo>
                  <a:cubicBezTo>
                    <a:pt x="154" y="32"/>
                    <a:pt x="136" y="19"/>
                    <a:pt x="115" y="11"/>
                  </a:cubicBezTo>
                  <a:cubicBezTo>
                    <a:pt x="93" y="4"/>
                    <a:pt x="67" y="8"/>
                    <a:pt x="45" y="21"/>
                  </a:cubicBezTo>
                  <a:cubicBezTo>
                    <a:pt x="24" y="35"/>
                    <a:pt x="9" y="58"/>
                    <a:pt x="6" y="80"/>
                  </a:cubicBezTo>
                  <a:cubicBezTo>
                    <a:pt x="3" y="103"/>
                    <a:pt x="11" y="125"/>
                    <a:pt x="27" y="138"/>
                  </a:cubicBezTo>
                  <a:cubicBezTo>
                    <a:pt x="43" y="152"/>
                    <a:pt x="68" y="153"/>
                    <a:pt x="88" y="143"/>
                  </a:cubicBezTo>
                  <a:cubicBezTo>
                    <a:pt x="107" y="133"/>
                    <a:pt x="119" y="113"/>
                    <a:pt x="119" y="96"/>
                  </a:cubicBezTo>
                  <a:cubicBezTo>
                    <a:pt x="119" y="78"/>
                    <a:pt x="110" y="64"/>
                    <a:pt x="98" y="57"/>
                  </a:cubicBezTo>
                  <a:cubicBezTo>
                    <a:pt x="87" y="49"/>
                    <a:pt x="70" y="52"/>
                    <a:pt x="64" y="62"/>
                  </a:cubicBezTo>
                  <a:cubicBezTo>
                    <a:pt x="58" y="72"/>
                    <a:pt x="62" y="80"/>
                    <a:pt x="66" y="84"/>
                  </a:cubicBezTo>
                  <a:cubicBezTo>
                    <a:pt x="70" y="87"/>
                    <a:pt x="73" y="87"/>
                    <a:pt x="73" y="8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90" name="Freeform 474"/>
            <p:cNvSpPr/>
            <p:nvPr/>
          </p:nvSpPr>
          <p:spPr bwMode="auto">
            <a:xfrm>
              <a:off x="4898446" y="3679783"/>
              <a:ext cx="241779" cy="426187"/>
            </a:xfrm>
            <a:custGeom>
              <a:gdLst>
                <a:gd fmla="*/ 69 w 210" name="T0"/>
                <a:gd fmla="*/ 0 h 370" name="T1"/>
                <a:gd fmla="*/ 140 w 210" name="T2"/>
                <a:gd fmla="*/ 33 h 370" name="T3"/>
                <a:gd fmla="*/ 199 w 210" name="T4"/>
                <a:gd fmla="*/ 185 h 370" name="T5"/>
                <a:gd fmla="*/ 95 w 210" name="T6"/>
                <a:gd fmla="*/ 337 h 370" name="T7"/>
                <a:gd fmla="*/ 10 w 210" name="T8"/>
                <a:gd fmla="*/ 369 h 370" name="T9"/>
                <a:gd fmla="*/ 0 w 210" name="T10"/>
                <a:gd fmla="*/ 368 h 370" name="T11"/>
                <a:gd fmla="*/ 10 w 210" name="T12"/>
                <a:gd fmla="*/ 363 h 370" name="T13"/>
                <a:gd fmla="*/ 92 w 210" name="T14"/>
                <a:gd fmla="*/ 333 h 370" name="T15"/>
                <a:gd fmla="*/ 196 w 210" name="T16"/>
                <a:gd fmla="*/ 185 h 370" name="T17"/>
                <a:gd fmla="*/ 140 w 210" name="T18"/>
                <a:gd fmla="*/ 33 h 370" name="T19"/>
                <a:gd fmla="*/ 69 w 210" name="T20"/>
                <a:gd fmla="*/ 0 h 37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70" w="210">
                  <a:moveTo>
                    <a:pt x="69" y="0"/>
                  </a:moveTo>
                  <a:cubicBezTo>
                    <a:pt x="68" y="1"/>
                    <a:pt x="103" y="4"/>
                    <a:pt x="140" y="33"/>
                  </a:cubicBezTo>
                  <a:cubicBezTo>
                    <a:pt x="178" y="60"/>
                    <a:pt x="210" y="119"/>
                    <a:pt x="199" y="185"/>
                  </a:cubicBezTo>
                  <a:cubicBezTo>
                    <a:pt x="191" y="250"/>
                    <a:pt x="141" y="310"/>
                    <a:pt x="95" y="337"/>
                  </a:cubicBezTo>
                  <a:cubicBezTo>
                    <a:pt x="48" y="365"/>
                    <a:pt x="11" y="369"/>
                    <a:pt x="10" y="369"/>
                  </a:cubicBezTo>
                  <a:cubicBezTo>
                    <a:pt x="5" y="370"/>
                    <a:pt x="0" y="369"/>
                    <a:pt x="0" y="368"/>
                  </a:cubicBezTo>
                  <a:cubicBezTo>
                    <a:pt x="0" y="366"/>
                    <a:pt x="5" y="364"/>
                    <a:pt x="10" y="363"/>
                  </a:cubicBezTo>
                  <a:cubicBezTo>
                    <a:pt x="11" y="363"/>
                    <a:pt x="47" y="360"/>
                    <a:pt x="92" y="333"/>
                  </a:cubicBezTo>
                  <a:cubicBezTo>
                    <a:pt x="138" y="308"/>
                    <a:pt x="187" y="249"/>
                    <a:pt x="196" y="185"/>
                  </a:cubicBezTo>
                  <a:cubicBezTo>
                    <a:pt x="207" y="120"/>
                    <a:pt x="176" y="61"/>
                    <a:pt x="140" y="33"/>
                  </a:cubicBezTo>
                  <a:cubicBezTo>
                    <a:pt x="103" y="4"/>
                    <a:pt x="68" y="1"/>
                    <a:pt x="69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91" name="Freeform 475"/>
            <p:cNvSpPr/>
            <p:nvPr/>
          </p:nvSpPr>
          <p:spPr bwMode="auto">
            <a:xfrm>
              <a:off x="3284875" y="3463617"/>
              <a:ext cx="178261" cy="140355"/>
            </a:xfrm>
            <a:custGeom>
              <a:gdLst>
                <a:gd fmla="*/ 154 w 155" name="T0"/>
                <a:gd fmla="*/ 2 h 122" name="T1"/>
                <a:gd fmla="*/ 60 w 155" name="T2"/>
                <a:gd fmla="*/ 36 h 122" name="T3"/>
                <a:gd fmla="*/ 7 w 155" name="T4"/>
                <a:gd fmla="*/ 119 h 122" name="T5"/>
                <a:gd fmla="*/ 3 w 155" name="T6"/>
                <a:gd fmla="*/ 122 h 122" name="T7"/>
                <a:gd fmla="*/ 1 w 155" name="T8"/>
                <a:gd fmla="*/ 119 h 122" name="T9"/>
                <a:gd fmla="*/ 58 w 155" name="T10"/>
                <a:gd fmla="*/ 34 h 122" name="T11"/>
                <a:gd fmla="*/ 154 w 155" name="T12"/>
                <a:gd fmla="*/ 2 h 1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2" w="155">
                  <a:moveTo>
                    <a:pt x="154" y="2"/>
                  </a:moveTo>
                  <a:cubicBezTo>
                    <a:pt x="155" y="2"/>
                    <a:pt x="101" y="2"/>
                    <a:pt x="60" y="36"/>
                  </a:cubicBezTo>
                  <a:cubicBezTo>
                    <a:pt x="17" y="68"/>
                    <a:pt x="6" y="119"/>
                    <a:pt x="7" y="119"/>
                  </a:cubicBezTo>
                  <a:cubicBezTo>
                    <a:pt x="6" y="121"/>
                    <a:pt x="5" y="122"/>
                    <a:pt x="3" y="122"/>
                  </a:cubicBezTo>
                  <a:cubicBezTo>
                    <a:pt x="1" y="122"/>
                    <a:pt x="0" y="121"/>
                    <a:pt x="1" y="119"/>
                  </a:cubicBezTo>
                  <a:cubicBezTo>
                    <a:pt x="0" y="119"/>
                    <a:pt x="14" y="66"/>
                    <a:pt x="58" y="34"/>
                  </a:cubicBezTo>
                  <a:cubicBezTo>
                    <a:pt x="101" y="0"/>
                    <a:pt x="155" y="2"/>
                    <a:pt x="154" y="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92" name="Freeform 476"/>
            <p:cNvSpPr/>
            <p:nvPr/>
          </p:nvSpPr>
          <p:spPr bwMode="auto">
            <a:xfrm>
              <a:off x="3084076" y="3154221"/>
              <a:ext cx="214118" cy="422089"/>
            </a:xfrm>
            <a:custGeom>
              <a:gdLst>
                <a:gd fmla="*/ 0 w 186" name="T0"/>
                <a:gd fmla="*/ 0 h 367" name="T1"/>
                <a:gd fmla="*/ 57 w 186" name="T2"/>
                <a:gd fmla="*/ 35 h 367" name="T3"/>
                <a:gd fmla="*/ 149 w 186" name="T4"/>
                <a:gd fmla="*/ 145 h 367" name="T5"/>
                <a:gd fmla="*/ 185 w 186" name="T6"/>
                <a:gd fmla="*/ 288 h 367" name="T7"/>
                <a:gd fmla="*/ 180 w 186" name="T8"/>
                <a:gd fmla="*/ 359 h 367" name="T9"/>
                <a:gd fmla="*/ 175 w 186" name="T10"/>
                <a:gd fmla="*/ 367 h 367" name="T11"/>
                <a:gd fmla="*/ 174 w 186" name="T12"/>
                <a:gd fmla="*/ 359 h 367" name="T13"/>
                <a:gd fmla="*/ 180 w 186" name="T14"/>
                <a:gd fmla="*/ 289 h 367" name="T15"/>
                <a:gd fmla="*/ 146 w 186" name="T16"/>
                <a:gd fmla="*/ 147 h 367" name="T17"/>
                <a:gd fmla="*/ 56 w 186" name="T18"/>
                <a:gd fmla="*/ 36 h 367" name="T19"/>
                <a:gd fmla="*/ 0 w 186" name="T20"/>
                <a:gd fmla="*/ 0 h 36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7" w="186">
                  <a:moveTo>
                    <a:pt x="0" y="0"/>
                  </a:moveTo>
                  <a:cubicBezTo>
                    <a:pt x="0" y="0"/>
                    <a:pt x="25" y="11"/>
                    <a:pt x="57" y="35"/>
                  </a:cubicBezTo>
                  <a:cubicBezTo>
                    <a:pt x="89" y="59"/>
                    <a:pt x="126" y="98"/>
                    <a:pt x="149" y="145"/>
                  </a:cubicBezTo>
                  <a:cubicBezTo>
                    <a:pt x="173" y="193"/>
                    <a:pt x="184" y="246"/>
                    <a:pt x="185" y="288"/>
                  </a:cubicBezTo>
                  <a:cubicBezTo>
                    <a:pt x="186" y="330"/>
                    <a:pt x="180" y="358"/>
                    <a:pt x="180" y="359"/>
                  </a:cubicBezTo>
                  <a:cubicBezTo>
                    <a:pt x="179" y="364"/>
                    <a:pt x="177" y="367"/>
                    <a:pt x="175" y="367"/>
                  </a:cubicBezTo>
                  <a:cubicBezTo>
                    <a:pt x="174" y="367"/>
                    <a:pt x="173" y="364"/>
                    <a:pt x="174" y="359"/>
                  </a:cubicBezTo>
                  <a:cubicBezTo>
                    <a:pt x="174" y="358"/>
                    <a:pt x="180" y="330"/>
                    <a:pt x="180" y="289"/>
                  </a:cubicBezTo>
                  <a:cubicBezTo>
                    <a:pt x="180" y="248"/>
                    <a:pt x="170" y="194"/>
                    <a:pt x="146" y="147"/>
                  </a:cubicBezTo>
                  <a:cubicBezTo>
                    <a:pt x="124" y="99"/>
                    <a:pt x="88" y="60"/>
                    <a:pt x="56" y="36"/>
                  </a:cubicBezTo>
                  <a:cubicBezTo>
                    <a:pt x="25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93" name="Freeform 477"/>
            <p:cNvSpPr/>
            <p:nvPr/>
          </p:nvSpPr>
          <p:spPr bwMode="auto">
            <a:xfrm>
              <a:off x="2498068" y="2692176"/>
              <a:ext cx="218216" cy="869792"/>
            </a:xfrm>
            <a:custGeom>
              <a:gdLst>
                <a:gd fmla="*/ 12 w 190" name="T0"/>
                <a:gd fmla="*/ 749 h 756" name="T1"/>
                <a:gd fmla="*/ 0 w 190" name="T2"/>
                <a:gd fmla="*/ 742 h 756" name="T3"/>
                <a:gd fmla="*/ 160 w 190" name="T4"/>
                <a:gd fmla="*/ 375 h 756" name="T5"/>
                <a:gd fmla="*/ 118 w 190" name="T6"/>
                <a:gd fmla="*/ 0 h 756" name="T7"/>
                <a:gd fmla="*/ 174 w 190" name="T8"/>
                <a:gd fmla="*/ 375 h 756" name="T9"/>
                <a:gd fmla="*/ 24 w 190" name="T10"/>
                <a:gd fmla="*/ 756 h 756" name="T11"/>
                <a:gd fmla="*/ 12 w 190" name="T12"/>
                <a:gd fmla="*/ 749 h 7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56" w="190">
                  <a:moveTo>
                    <a:pt x="12" y="749"/>
                  </a:moveTo>
                  <a:cubicBezTo>
                    <a:pt x="0" y="742"/>
                    <a:pt x="0" y="742"/>
                    <a:pt x="0" y="742"/>
                  </a:cubicBezTo>
                  <a:cubicBezTo>
                    <a:pt x="84" y="632"/>
                    <a:pt x="139" y="505"/>
                    <a:pt x="160" y="375"/>
                  </a:cubicBezTo>
                  <a:cubicBezTo>
                    <a:pt x="180" y="246"/>
                    <a:pt x="166" y="116"/>
                    <a:pt x="118" y="0"/>
                  </a:cubicBezTo>
                  <a:cubicBezTo>
                    <a:pt x="171" y="113"/>
                    <a:pt x="190" y="244"/>
                    <a:pt x="174" y="375"/>
                  </a:cubicBezTo>
                  <a:cubicBezTo>
                    <a:pt x="158" y="507"/>
                    <a:pt x="106" y="639"/>
                    <a:pt x="24" y="756"/>
                  </a:cubicBezTo>
                  <a:lnTo>
                    <a:pt x="12" y="749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94" name="Freeform 478"/>
            <p:cNvSpPr/>
            <p:nvPr/>
          </p:nvSpPr>
          <p:spPr bwMode="auto">
            <a:xfrm>
              <a:off x="3589149" y="3126559"/>
              <a:ext cx="118841" cy="204898"/>
            </a:xfrm>
            <a:custGeom>
              <a:gdLst>
                <a:gd fmla="*/ 102 w 103" name="T0"/>
                <a:gd fmla="*/ 0 h 178" name="T1"/>
                <a:gd fmla="*/ 31 w 103" name="T2"/>
                <a:gd fmla="*/ 77 h 178" name="T3"/>
                <a:gd fmla="*/ 6 w 103" name="T4"/>
                <a:gd fmla="*/ 174 h 178" name="T5"/>
                <a:gd fmla="*/ 3 w 103" name="T6"/>
                <a:gd fmla="*/ 178 h 178" name="T7"/>
                <a:gd fmla="*/ 0 w 103" name="T8"/>
                <a:gd fmla="*/ 175 h 178" name="T9"/>
                <a:gd fmla="*/ 28 w 103" name="T10"/>
                <a:gd fmla="*/ 76 h 178" name="T11"/>
                <a:gd fmla="*/ 102 w 103" name="T12"/>
                <a:gd fmla="*/ 0 h 1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8" w="103">
                  <a:moveTo>
                    <a:pt x="102" y="0"/>
                  </a:moveTo>
                  <a:cubicBezTo>
                    <a:pt x="103" y="0"/>
                    <a:pt x="55" y="31"/>
                    <a:pt x="31" y="77"/>
                  </a:cubicBezTo>
                  <a:cubicBezTo>
                    <a:pt x="4" y="123"/>
                    <a:pt x="6" y="174"/>
                    <a:pt x="6" y="174"/>
                  </a:cubicBezTo>
                  <a:cubicBezTo>
                    <a:pt x="6" y="176"/>
                    <a:pt x="5" y="178"/>
                    <a:pt x="3" y="178"/>
                  </a:cubicBezTo>
                  <a:cubicBezTo>
                    <a:pt x="2" y="178"/>
                    <a:pt x="0" y="177"/>
                    <a:pt x="0" y="175"/>
                  </a:cubicBezTo>
                  <a:cubicBezTo>
                    <a:pt x="0" y="174"/>
                    <a:pt x="0" y="122"/>
                    <a:pt x="28" y="76"/>
                  </a:cubicBezTo>
                  <a:cubicBezTo>
                    <a:pt x="55" y="29"/>
                    <a:pt x="103" y="0"/>
                    <a:pt x="102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95" name="Freeform 479"/>
            <p:cNvSpPr/>
            <p:nvPr/>
          </p:nvSpPr>
          <p:spPr bwMode="auto">
            <a:xfrm>
              <a:off x="3317659" y="2000646"/>
              <a:ext cx="57371" cy="222314"/>
            </a:xfrm>
            <a:custGeom>
              <a:gdLst>
                <a:gd fmla="*/ 28 w 50" name="T0"/>
                <a:gd fmla="*/ 0 h 193" name="T1"/>
                <a:gd fmla="*/ 43 w 50" name="T2"/>
                <a:gd fmla="*/ 94 h 193" name="T3"/>
                <a:gd fmla="*/ 6 w 50" name="T4"/>
                <a:gd fmla="*/ 191 h 193" name="T5"/>
                <a:gd fmla="*/ 2 w 50" name="T6"/>
                <a:gd fmla="*/ 193 h 193" name="T7"/>
                <a:gd fmla="*/ 1 w 50" name="T8"/>
                <a:gd fmla="*/ 188 h 193" name="T9"/>
                <a:gd fmla="*/ 40 w 50" name="T10"/>
                <a:gd fmla="*/ 94 h 193" name="T11"/>
                <a:gd fmla="*/ 28 w 50" name="T12"/>
                <a:gd fmla="*/ 0 h 1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3" w="50">
                  <a:moveTo>
                    <a:pt x="28" y="0"/>
                  </a:moveTo>
                  <a:cubicBezTo>
                    <a:pt x="28" y="0"/>
                    <a:pt x="50" y="43"/>
                    <a:pt x="43" y="94"/>
                  </a:cubicBezTo>
                  <a:cubicBezTo>
                    <a:pt x="39" y="144"/>
                    <a:pt x="7" y="191"/>
                    <a:pt x="6" y="191"/>
                  </a:cubicBezTo>
                  <a:cubicBezTo>
                    <a:pt x="5" y="193"/>
                    <a:pt x="3" y="193"/>
                    <a:pt x="2" y="193"/>
                  </a:cubicBezTo>
                  <a:cubicBezTo>
                    <a:pt x="0" y="192"/>
                    <a:pt x="0" y="190"/>
                    <a:pt x="1" y="188"/>
                  </a:cubicBezTo>
                  <a:cubicBezTo>
                    <a:pt x="2" y="188"/>
                    <a:pt x="35" y="144"/>
                    <a:pt x="40" y="94"/>
                  </a:cubicBezTo>
                  <a:cubicBezTo>
                    <a:pt x="49" y="44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96" name="Freeform 480"/>
            <p:cNvSpPr/>
            <p:nvPr/>
          </p:nvSpPr>
          <p:spPr bwMode="auto">
            <a:xfrm>
              <a:off x="3117884" y="3822188"/>
              <a:ext cx="106547" cy="225388"/>
            </a:xfrm>
            <a:custGeom>
              <a:gdLst>
                <a:gd fmla="*/ 0 w 93" name="T0"/>
                <a:gd fmla="*/ 0 h 196" name="T1"/>
                <a:gd fmla="*/ 35 w 93" name="T2"/>
                <a:gd fmla="*/ 95 h 196" name="T3"/>
                <a:gd fmla="*/ 91 w 93" name="T4"/>
                <a:gd fmla="*/ 179 h 196" name="T5"/>
                <a:gd fmla="*/ 83 w 93" name="T6"/>
                <a:gd fmla="*/ 190 h 196" name="T7"/>
                <a:gd fmla="*/ 71 w 93" name="T8"/>
                <a:gd fmla="*/ 194 h 196" name="T9"/>
                <a:gd fmla="*/ 24 w 93" name="T10"/>
                <a:gd fmla="*/ 101 h 196" name="T11"/>
                <a:gd fmla="*/ 0 w 93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93">
                  <a:moveTo>
                    <a:pt x="0" y="0"/>
                  </a:moveTo>
                  <a:cubicBezTo>
                    <a:pt x="0" y="0"/>
                    <a:pt x="12" y="51"/>
                    <a:pt x="35" y="95"/>
                  </a:cubicBezTo>
                  <a:cubicBezTo>
                    <a:pt x="58" y="141"/>
                    <a:pt x="91" y="179"/>
                    <a:pt x="91" y="179"/>
                  </a:cubicBezTo>
                  <a:cubicBezTo>
                    <a:pt x="93" y="181"/>
                    <a:pt x="89" y="186"/>
                    <a:pt x="83" y="190"/>
                  </a:cubicBezTo>
                  <a:cubicBezTo>
                    <a:pt x="78" y="194"/>
                    <a:pt x="72" y="196"/>
                    <a:pt x="71" y="194"/>
                  </a:cubicBezTo>
                  <a:cubicBezTo>
                    <a:pt x="70" y="194"/>
                    <a:pt x="41" y="150"/>
                    <a:pt x="24" y="101"/>
                  </a:cubicBezTo>
                  <a:cubicBezTo>
                    <a:pt x="6" y="5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97" name="Freeform 481"/>
            <p:cNvSpPr/>
            <p:nvPr/>
          </p:nvSpPr>
          <p:spPr bwMode="auto">
            <a:xfrm>
              <a:off x="2937574" y="4125436"/>
              <a:ext cx="100400" cy="243828"/>
            </a:xfrm>
            <a:custGeom>
              <a:gdLst>
                <a:gd fmla="*/ 51 w 88" name="T0"/>
                <a:gd fmla="*/ 2 h 212" name="T1"/>
                <a:gd fmla="*/ 78 w 88" name="T2"/>
                <a:gd fmla="*/ 104 h 212" name="T3"/>
                <a:gd fmla="*/ 16 w 88" name="T4"/>
                <a:gd fmla="*/ 210 h 212" name="T5"/>
                <a:gd fmla="*/ 5 w 88" name="T6"/>
                <a:gd fmla="*/ 204 h 212" name="T7"/>
                <a:gd fmla="*/ 2 w 88" name="T8"/>
                <a:gd fmla="*/ 193 h 212" name="T9"/>
                <a:gd fmla="*/ 66 w 88" name="T10"/>
                <a:gd fmla="*/ 103 h 212" name="T11"/>
                <a:gd fmla="*/ 51 w 88" name="T12"/>
                <a:gd fmla="*/ 2 h 2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1" w="88">
                  <a:moveTo>
                    <a:pt x="51" y="2"/>
                  </a:moveTo>
                  <a:cubicBezTo>
                    <a:pt x="50" y="1"/>
                    <a:pt x="88" y="44"/>
                    <a:pt x="78" y="104"/>
                  </a:cubicBezTo>
                  <a:cubicBezTo>
                    <a:pt x="71" y="164"/>
                    <a:pt x="17" y="211"/>
                    <a:pt x="16" y="210"/>
                  </a:cubicBezTo>
                  <a:cubicBezTo>
                    <a:pt x="14" y="212"/>
                    <a:pt x="9" y="209"/>
                    <a:pt x="5" y="204"/>
                  </a:cubicBezTo>
                  <a:cubicBezTo>
                    <a:pt x="2" y="199"/>
                    <a:pt x="0" y="194"/>
                    <a:pt x="2" y="193"/>
                  </a:cubicBezTo>
                  <a:cubicBezTo>
                    <a:pt x="2" y="194"/>
                    <a:pt x="52" y="158"/>
                    <a:pt x="66" y="103"/>
                  </a:cubicBezTo>
                  <a:cubicBezTo>
                    <a:pt x="82" y="49"/>
                    <a:pt x="51" y="0"/>
                    <a:pt x="51" y="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98" name="Freeform 482"/>
            <p:cNvSpPr/>
            <p:nvPr/>
          </p:nvSpPr>
          <p:spPr bwMode="auto">
            <a:xfrm>
              <a:off x="3330978" y="4557771"/>
              <a:ext cx="239730" cy="252024"/>
            </a:xfrm>
            <a:custGeom>
              <a:gdLst>
                <a:gd fmla="*/ 209 w 209" name="T0"/>
                <a:gd fmla="*/ 0 h 219" name="T1"/>
                <a:gd fmla="*/ 108 w 209" name="T2"/>
                <a:gd fmla="*/ 102 h 219" name="T3"/>
                <a:gd fmla="*/ 21 w 209" name="T4"/>
                <a:gd fmla="*/ 217 h 219" name="T5"/>
                <a:gd fmla="*/ 8 w 209" name="T6"/>
                <a:gd fmla="*/ 215 h 219" name="T7"/>
                <a:gd fmla="*/ 2 w 209" name="T8"/>
                <a:gd fmla="*/ 206 h 219" name="T9"/>
                <a:gd fmla="*/ 99 w 209" name="T10"/>
                <a:gd fmla="*/ 95 h 219" name="T11"/>
                <a:gd fmla="*/ 209 w 209" name="T12"/>
                <a:gd fmla="*/ 0 h 2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9" w="209">
                  <a:moveTo>
                    <a:pt x="209" y="0"/>
                  </a:moveTo>
                  <a:cubicBezTo>
                    <a:pt x="209" y="0"/>
                    <a:pt x="154" y="47"/>
                    <a:pt x="108" y="102"/>
                  </a:cubicBezTo>
                  <a:cubicBezTo>
                    <a:pt x="60" y="156"/>
                    <a:pt x="22" y="216"/>
                    <a:pt x="21" y="217"/>
                  </a:cubicBezTo>
                  <a:cubicBezTo>
                    <a:pt x="20" y="219"/>
                    <a:pt x="14" y="218"/>
                    <a:pt x="8" y="215"/>
                  </a:cubicBezTo>
                  <a:cubicBezTo>
                    <a:pt x="3" y="212"/>
                    <a:pt x="0" y="208"/>
                    <a:pt x="2" y="206"/>
                  </a:cubicBezTo>
                  <a:cubicBezTo>
                    <a:pt x="2" y="205"/>
                    <a:pt x="47" y="146"/>
                    <a:pt x="99" y="95"/>
                  </a:cubicBezTo>
                  <a:cubicBezTo>
                    <a:pt x="151" y="43"/>
                    <a:pt x="209" y="0"/>
                    <a:pt x="209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99" name="Freeform 483"/>
            <p:cNvSpPr/>
            <p:nvPr/>
          </p:nvSpPr>
          <p:spPr bwMode="auto">
            <a:xfrm>
              <a:off x="3721308" y="4224812"/>
              <a:ext cx="152649" cy="341155"/>
            </a:xfrm>
            <a:custGeom>
              <a:gdLst>
                <a:gd fmla="*/ 0 w 132" name="T0"/>
                <a:gd fmla="*/ 0 h 297" name="T1"/>
                <a:gd fmla="*/ 47 w 132" name="T2"/>
                <a:gd fmla="*/ 25 h 297" name="T3"/>
                <a:gd fmla="*/ 116 w 132" name="T4"/>
                <a:gd fmla="*/ 115 h 297" name="T5"/>
                <a:gd fmla="*/ 125 w 132" name="T6"/>
                <a:gd fmla="*/ 235 h 297" name="T7"/>
                <a:gd fmla="*/ 106 w 132" name="T8"/>
                <a:gd fmla="*/ 293 h 297" name="T9"/>
                <a:gd fmla="*/ 92 w 132" name="T10"/>
                <a:gd fmla="*/ 295 h 297" name="T11"/>
                <a:gd fmla="*/ 84 w 132" name="T12"/>
                <a:gd fmla="*/ 285 h 297" name="T13"/>
                <a:gd fmla="*/ 105 w 132" name="T14"/>
                <a:gd fmla="*/ 233 h 297" name="T15"/>
                <a:gd fmla="*/ 104 w 132" name="T16"/>
                <a:gd fmla="*/ 120 h 297" name="T17"/>
                <a:gd fmla="*/ 44 w 132" name="T18"/>
                <a:gd fmla="*/ 28 h 297" name="T19"/>
                <a:gd fmla="*/ 0 w 132" name="T20"/>
                <a:gd fmla="*/ 0 h 29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97" w="132">
                  <a:moveTo>
                    <a:pt x="0" y="0"/>
                  </a:moveTo>
                  <a:cubicBezTo>
                    <a:pt x="0" y="0"/>
                    <a:pt x="21" y="7"/>
                    <a:pt x="47" y="25"/>
                  </a:cubicBezTo>
                  <a:cubicBezTo>
                    <a:pt x="73" y="43"/>
                    <a:pt x="101" y="75"/>
                    <a:pt x="116" y="115"/>
                  </a:cubicBezTo>
                  <a:cubicBezTo>
                    <a:pt x="132" y="155"/>
                    <a:pt x="132" y="201"/>
                    <a:pt x="125" y="235"/>
                  </a:cubicBezTo>
                  <a:cubicBezTo>
                    <a:pt x="118" y="270"/>
                    <a:pt x="106" y="292"/>
                    <a:pt x="106" y="293"/>
                  </a:cubicBezTo>
                  <a:cubicBezTo>
                    <a:pt x="104" y="296"/>
                    <a:pt x="98" y="297"/>
                    <a:pt x="92" y="295"/>
                  </a:cubicBezTo>
                  <a:cubicBezTo>
                    <a:pt x="86" y="292"/>
                    <a:pt x="82" y="288"/>
                    <a:pt x="84" y="285"/>
                  </a:cubicBezTo>
                  <a:cubicBezTo>
                    <a:pt x="84" y="284"/>
                    <a:pt x="96" y="265"/>
                    <a:pt x="105" y="233"/>
                  </a:cubicBezTo>
                  <a:cubicBezTo>
                    <a:pt x="114" y="202"/>
                    <a:pt x="116" y="159"/>
                    <a:pt x="104" y="120"/>
                  </a:cubicBezTo>
                  <a:cubicBezTo>
                    <a:pt x="93" y="81"/>
                    <a:pt x="68" y="47"/>
                    <a:pt x="44" y="28"/>
                  </a:cubicBezTo>
                  <a:cubicBezTo>
                    <a:pt x="2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00" name="Freeform 484"/>
            <p:cNvSpPr/>
            <p:nvPr/>
          </p:nvSpPr>
          <p:spPr bwMode="auto">
            <a:xfrm>
              <a:off x="1839322" y="4192028"/>
              <a:ext cx="1061371" cy="1054200"/>
            </a:xfrm>
            <a:custGeom>
              <a:gdLst>
                <a:gd fmla="*/ 871 w 922" name="T0"/>
                <a:gd fmla="*/ 904 h 916" name="T1"/>
                <a:gd fmla="*/ 820 w 922" name="T2"/>
                <a:gd fmla="*/ 916 h 916" name="T3"/>
                <a:gd fmla="*/ 694 w 922" name="T4"/>
                <a:gd fmla="*/ 644 h 916" name="T5"/>
                <a:gd fmla="*/ 567 w 922" name="T6"/>
                <a:gd fmla="*/ 553 h 916" name="T7"/>
                <a:gd fmla="*/ 492 w 922" name="T8"/>
                <a:gd fmla="*/ 524 h 916" name="T9"/>
                <a:gd fmla="*/ 408 w 922" name="T10"/>
                <a:gd fmla="*/ 498 h 916" name="T11"/>
                <a:gd fmla="*/ 0 w 922" name="T12"/>
                <a:gd fmla="*/ 0 h 916" name="T13"/>
                <a:gd fmla="*/ 430 w 922" name="T14"/>
                <a:gd fmla="*/ 451 h 916" name="T15"/>
                <a:gd fmla="*/ 514 w 922" name="T16"/>
                <a:gd fmla="*/ 470 h 916" name="T17"/>
                <a:gd fmla="*/ 601 w 922" name="T18"/>
                <a:gd fmla="*/ 497 h 916" name="T19"/>
                <a:gd fmla="*/ 752 w 922" name="T20"/>
                <a:gd fmla="*/ 589 h 916" name="T21"/>
                <a:gd fmla="*/ 922 w 922" name="T22"/>
                <a:gd fmla="*/ 892 h 916" name="T23"/>
                <a:gd fmla="*/ 871 w 922" name="T24"/>
                <a:gd fmla="*/ 904 h 91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16" w="922">
                  <a:moveTo>
                    <a:pt x="871" y="904"/>
                  </a:moveTo>
                  <a:cubicBezTo>
                    <a:pt x="820" y="916"/>
                    <a:pt x="820" y="916"/>
                    <a:pt x="820" y="916"/>
                  </a:cubicBezTo>
                  <a:cubicBezTo>
                    <a:pt x="811" y="814"/>
                    <a:pt x="767" y="717"/>
                    <a:pt x="694" y="644"/>
                  </a:cubicBezTo>
                  <a:cubicBezTo>
                    <a:pt x="658" y="607"/>
                    <a:pt x="615" y="577"/>
                    <a:pt x="567" y="553"/>
                  </a:cubicBezTo>
                  <a:cubicBezTo>
                    <a:pt x="543" y="541"/>
                    <a:pt x="518" y="531"/>
                    <a:pt x="492" y="524"/>
                  </a:cubicBezTo>
                  <a:cubicBezTo>
                    <a:pt x="466" y="516"/>
                    <a:pt x="435" y="508"/>
                    <a:pt x="408" y="498"/>
                  </a:cubicBezTo>
                  <a:cubicBezTo>
                    <a:pt x="185" y="416"/>
                    <a:pt x="30" y="223"/>
                    <a:pt x="0" y="0"/>
                  </a:cubicBezTo>
                  <a:cubicBezTo>
                    <a:pt x="47" y="219"/>
                    <a:pt x="215" y="391"/>
                    <a:pt x="430" y="451"/>
                  </a:cubicBezTo>
                  <a:cubicBezTo>
                    <a:pt x="458" y="459"/>
                    <a:pt x="483" y="464"/>
                    <a:pt x="514" y="470"/>
                  </a:cubicBezTo>
                  <a:cubicBezTo>
                    <a:pt x="544" y="477"/>
                    <a:pt x="573" y="486"/>
                    <a:pt x="601" y="497"/>
                  </a:cubicBezTo>
                  <a:cubicBezTo>
                    <a:pt x="656" y="520"/>
                    <a:pt x="708" y="550"/>
                    <a:pt x="752" y="589"/>
                  </a:cubicBezTo>
                  <a:cubicBezTo>
                    <a:pt x="841" y="665"/>
                    <a:pt x="902" y="772"/>
                    <a:pt x="922" y="892"/>
                  </a:cubicBezTo>
                  <a:lnTo>
                    <a:pt x="871" y="904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01" name="Freeform 485"/>
            <p:cNvSpPr/>
            <p:nvPr/>
          </p:nvSpPr>
          <p:spPr bwMode="auto">
            <a:xfrm>
              <a:off x="1665158" y="4339554"/>
              <a:ext cx="370865" cy="224363"/>
            </a:xfrm>
            <a:custGeom>
              <a:gdLst>
                <a:gd fmla="*/ 0 w 323" name="T0"/>
                <a:gd fmla="*/ 1 h 195" name="T1"/>
                <a:gd fmla="*/ 173 w 323" name="T2"/>
                <a:gd fmla="*/ 67 h 195" name="T3"/>
                <a:gd fmla="*/ 320 w 323" name="T4"/>
                <a:gd fmla="*/ 176 h 195" name="T5"/>
                <a:gd fmla="*/ 315 w 323" name="T6"/>
                <a:gd fmla="*/ 189 h 195" name="T7"/>
                <a:gd fmla="*/ 301 w 323" name="T8"/>
                <a:gd fmla="*/ 193 h 195" name="T9"/>
                <a:gd fmla="*/ 165 w 323" name="T10"/>
                <a:gd fmla="*/ 77 h 195" name="T11"/>
                <a:gd fmla="*/ 0 w 323" name="T12"/>
                <a:gd fmla="*/ 1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323">
                  <a:moveTo>
                    <a:pt x="0" y="1"/>
                  </a:moveTo>
                  <a:cubicBezTo>
                    <a:pt x="0" y="1"/>
                    <a:pt x="92" y="22"/>
                    <a:pt x="173" y="67"/>
                  </a:cubicBezTo>
                  <a:cubicBezTo>
                    <a:pt x="254" y="110"/>
                    <a:pt x="320" y="175"/>
                    <a:pt x="320" y="176"/>
                  </a:cubicBezTo>
                  <a:cubicBezTo>
                    <a:pt x="323" y="179"/>
                    <a:pt x="321" y="185"/>
                    <a:pt x="315" y="189"/>
                  </a:cubicBezTo>
                  <a:cubicBezTo>
                    <a:pt x="310" y="194"/>
                    <a:pt x="304" y="195"/>
                    <a:pt x="301" y="193"/>
                  </a:cubicBezTo>
                  <a:cubicBezTo>
                    <a:pt x="301" y="191"/>
                    <a:pt x="242" y="125"/>
                    <a:pt x="165" y="77"/>
                  </a:cubicBezTo>
                  <a:cubicBezTo>
                    <a:pt x="90" y="28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02" name="Freeform 486"/>
            <p:cNvSpPr/>
            <p:nvPr/>
          </p:nvSpPr>
          <p:spPr bwMode="auto">
            <a:xfrm>
              <a:off x="2194820" y="4335456"/>
              <a:ext cx="137282" cy="403649"/>
            </a:xfrm>
            <a:custGeom>
              <a:gdLst>
                <a:gd fmla="*/ 118 w 119" name="T0"/>
                <a:gd fmla="*/ 0 h 350" name="T1"/>
                <a:gd fmla="*/ 71 w 119" name="T2"/>
                <a:gd fmla="*/ 45 h 350" name="T3"/>
                <a:gd fmla="*/ 20 w 119" name="T4"/>
                <a:gd fmla="*/ 170 h 350" name="T5"/>
                <a:gd fmla="*/ 52 w 119" name="T6"/>
                <a:gd fmla="*/ 289 h 350" name="T7"/>
                <a:gd fmla="*/ 93 w 119" name="T8"/>
                <a:gd fmla="*/ 329 h 350" name="T9"/>
                <a:gd fmla="*/ 91 w 119" name="T10"/>
                <a:gd fmla="*/ 343 h 350" name="T11"/>
                <a:gd fmla="*/ 77 w 119" name="T12"/>
                <a:gd fmla="*/ 348 h 350" name="T13"/>
                <a:gd fmla="*/ 35 w 119" name="T14"/>
                <a:gd fmla="*/ 301 h 350" name="T15"/>
                <a:gd fmla="*/ 7 w 119" name="T16"/>
                <a:gd fmla="*/ 171 h 350" name="T17"/>
                <a:gd fmla="*/ 68 w 119" name="T18"/>
                <a:gd fmla="*/ 43 h 350" name="T19"/>
                <a:gd fmla="*/ 118 w 119" name="T20"/>
                <a:gd fmla="*/ 0 h 35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0" w="119">
                  <a:moveTo>
                    <a:pt x="118" y="0"/>
                  </a:moveTo>
                  <a:cubicBezTo>
                    <a:pt x="119" y="0"/>
                    <a:pt x="96" y="15"/>
                    <a:pt x="71" y="45"/>
                  </a:cubicBezTo>
                  <a:cubicBezTo>
                    <a:pt x="46" y="75"/>
                    <a:pt x="23" y="123"/>
                    <a:pt x="20" y="170"/>
                  </a:cubicBezTo>
                  <a:cubicBezTo>
                    <a:pt x="16" y="218"/>
                    <a:pt x="32" y="263"/>
                    <a:pt x="52" y="289"/>
                  </a:cubicBezTo>
                  <a:cubicBezTo>
                    <a:pt x="73" y="316"/>
                    <a:pt x="93" y="328"/>
                    <a:pt x="93" y="329"/>
                  </a:cubicBezTo>
                  <a:cubicBezTo>
                    <a:pt x="96" y="331"/>
                    <a:pt x="95" y="337"/>
                    <a:pt x="91" y="343"/>
                  </a:cubicBezTo>
                  <a:cubicBezTo>
                    <a:pt x="86" y="348"/>
                    <a:pt x="80" y="350"/>
                    <a:pt x="77" y="348"/>
                  </a:cubicBezTo>
                  <a:cubicBezTo>
                    <a:pt x="76" y="347"/>
                    <a:pt x="55" y="332"/>
                    <a:pt x="35" y="301"/>
                  </a:cubicBezTo>
                  <a:cubicBezTo>
                    <a:pt x="14" y="271"/>
                    <a:pt x="0" y="221"/>
                    <a:pt x="7" y="171"/>
                  </a:cubicBezTo>
                  <a:cubicBezTo>
                    <a:pt x="14" y="120"/>
                    <a:pt x="41" y="72"/>
                    <a:pt x="68" y="43"/>
                  </a:cubicBezTo>
                  <a:cubicBezTo>
                    <a:pt x="95" y="13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03" name="Freeform 487"/>
            <p:cNvSpPr/>
            <p:nvPr/>
          </p:nvSpPr>
          <p:spPr bwMode="auto">
            <a:xfrm>
              <a:off x="2307513" y="4456346"/>
              <a:ext cx="318616" cy="345253"/>
            </a:xfrm>
            <a:custGeom>
              <a:gdLst>
                <a:gd fmla="*/ 140 w 277" name="T0"/>
                <a:gd fmla="*/ 60 h 300" name="T1"/>
                <a:gd fmla="*/ 168 w 277" name="T2"/>
                <a:gd fmla="*/ 130 h 300" name="T3"/>
                <a:gd fmla="*/ 246 w 277" name="T4"/>
                <a:gd fmla="*/ 99 h 300" name="T5"/>
                <a:gd fmla="*/ 229 w 277" name="T6"/>
                <a:gd fmla="*/ 28 h 300" name="T7"/>
                <a:gd fmla="*/ 139 w 277" name="T8"/>
                <a:gd fmla="*/ 25 h 300" name="T9"/>
                <a:gd fmla="*/ 29 w 277" name="T10"/>
                <a:gd fmla="*/ 161 h 300" name="T11"/>
                <a:gd fmla="*/ 132 w 277" name="T12"/>
                <a:gd fmla="*/ 271 h 300" name="T13"/>
                <a:gd fmla="*/ 124 w 277" name="T14"/>
                <a:gd fmla="*/ 300 h 300" name="T15"/>
                <a:gd fmla="*/ 5 w 277" name="T16"/>
                <a:gd fmla="*/ 163 h 300" name="T17"/>
                <a:gd fmla="*/ 136 w 277" name="T18"/>
                <a:gd fmla="*/ 9 h 300" name="T19"/>
                <a:gd fmla="*/ 237 w 277" name="T20"/>
                <a:gd fmla="*/ 15 h 300" name="T21"/>
                <a:gd fmla="*/ 256 w 277" name="T22"/>
                <a:gd fmla="*/ 103 h 300" name="T23"/>
                <a:gd fmla="*/ 164 w 277" name="T24"/>
                <a:gd fmla="*/ 137 h 300" name="T25"/>
                <a:gd fmla="*/ 136 w 277" name="T26"/>
                <a:gd fmla="*/ 58 h 300" name="T27"/>
                <a:gd fmla="*/ 140 w 277" name="T28"/>
                <a:gd fmla="*/ 60 h 30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00" w="277">
                  <a:moveTo>
                    <a:pt x="140" y="60"/>
                  </a:moveTo>
                  <a:cubicBezTo>
                    <a:pt x="126" y="88"/>
                    <a:pt x="140" y="121"/>
                    <a:pt x="168" y="130"/>
                  </a:cubicBezTo>
                  <a:cubicBezTo>
                    <a:pt x="195" y="140"/>
                    <a:pt x="232" y="125"/>
                    <a:pt x="246" y="99"/>
                  </a:cubicBezTo>
                  <a:cubicBezTo>
                    <a:pt x="262" y="73"/>
                    <a:pt x="253" y="40"/>
                    <a:pt x="229" y="28"/>
                  </a:cubicBezTo>
                  <a:cubicBezTo>
                    <a:pt x="203" y="17"/>
                    <a:pt x="169" y="16"/>
                    <a:pt x="139" y="25"/>
                  </a:cubicBezTo>
                  <a:cubicBezTo>
                    <a:pt x="77" y="43"/>
                    <a:pt x="29" y="103"/>
                    <a:pt x="29" y="161"/>
                  </a:cubicBezTo>
                  <a:cubicBezTo>
                    <a:pt x="27" y="218"/>
                    <a:pt x="73" y="267"/>
                    <a:pt x="132" y="271"/>
                  </a:cubicBezTo>
                  <a:cubicBezTo>
                    <a:pt x="124" y="300"/>
                    <a:pt x="124" y="300"/>
                    <a:pt x="124" y="300"/>
                  </a:cubicBezTo>
                  <a:cubicBezTo>
                    <a:pt x="52" y="293"/>
                    <a:pt x="0" y="231"/>
                    <a:pt x="5" y="163"/>
                  </a:cubicBezTo>
                  <a:cubicBezTo>
                    <a:pt x="7" y="94"/>
                    <a:pt x="66" y="27"/>
                    <a:pt x="136" y="9"/>
                  </a:cubicBezTo>
                  <a:cubicBezTo>
                    <a:pt x="171" y="0"/>
                    <a:pt x="207" y="1"/>
                    <a:pt x="237" y="15"/>
                  </a:cubicBezTo>
                  <a:cubicBezTo>
                    <a:pt x="268" y="31"/>
                    <a:pt x="277" y="72"/>
                    <a:pt x="256" y="103"/>
                  </a:cubicBezTo>
                  <a:cubicBezTo>
                    <a:pt x="238" y="135"/>
                    <a:pt x="194" y="150"/>
                    <a:pt x="164" y="137"/>
                  </a:cubicBezTo>
                  <a:cubicBezTo>
                    <a:pt x="133" y="126"/>
                    <a:pt x="119" y="89"/>
                    <a:pt x="136" y="58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04" name="Freeform 488"/>
            <p:cNvSpPr/>
            <p:nvPr/>
          </p:nvSpPr>
          <p:spPr bwMode="auto">
            <a:xfrm>
              <a:off x="2041146" y="4693003"/>
              <a:ext cx="410820" cy="75812"/>
            </a:xfrm>
            <a:custGeom>
              <a:gdLst>
                <a:gd fmla="*/ 0 w 357" name="T0"/>
                <a:gd fmla="*/ 0 h 66" name="T1"/>
                <a:gd fmla="*/ 172 w 357" name="T2"/>
                <a:gd fmla="*/ 31 h 66" name="T3"/>
                <a:gd fmla="*/ 351 w 357" name="T4"/>
                <a:gd fmla="*/ 43 h 66" name="T5"/>
                <a:gd fmla="*/ 356 w 357" name="T6"/>
                <a:gd fmla="*/ 55 h 66" name="T7"/>
                <a:gd fmla="*/ 347 w 357" name="T8"/>
                <a:gd fmla="*/ 66 h 66" name="T9"/>
                <a:gd fmla="*/ 169 w 357" name="T10"/>
                <a:gd fmla="*/ 42 h 66" name="T11"/>
                <a:gd fmla="*/ 0 w 357" name="T12"/>
                <a:gd fmla="*/ 0 h 6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6" w="357">
                  <a:moveTo>
                    <a:pt x="0" y="0"/>
                  </a:moveTo>
                  <a:cubicBezTo>
                    <a:pt x="0" y="0"/>
                    <a:pt x="84" y="21"/>
                    <a:pt x="172" y="31"/>
                  </a:cubicBezTo>
                  <a:cubicBezTo>
                    <a:pt x="260" y="42"/>
                    <a:pt x="349" y="43"/>
                    <a:pt x="351" y="43"/>
                  </a:cubicBezTo>
                  <a:cubicBezTo>
                    <a:pt x="355" y="43"/>
                    <a:pt x="357" y="48"/>
                    <a:pt x="356" y="55"/>
                  </a:cubicBezTo>
                  <a:cubicBezTo>
                    <a:pt x="354" y="61"/>
                    <a:pt x="351" y="66"/>
                    <a:pt x="347" y="66"/>
                  </a:cubicBezTo>
                  <a:cubicBezTo>
                    <a:pt x="345" y="66"/>
                    <a:pt x="255" y="59"/>
                    <a:pt x="169" y="42"/>
                  </a:cubicBezTo>
                  <a:cubicBezTo>
                    <a:pt x="82" y="2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05" name="Freeform 489"/>
            <p:cNvSpPr/>
            <p:nvPr/>
          </p:nvSpPr>
          <p:spPr bwMode="auto">
            <a:xfrm>
              <a:off x="1833175" y="4079334"/>
              <a:ext cx="281734" cy="204898"/>
            </a:xfrm>
            <a:custGeom>
              <a:gdLst>
                <a:gd fmla="*/ 161 w 245" name="T0"/>
                <a:gd fmla="*/ 52 h 178" name="T1"/>
                <a:gd fmla="*/ 140 w 245" name="T2"/>
                <a:gd fmla="*/ 68 h 178" name="T3"/>
                <a:gd fmla="*/ 143 w 245" name="T4"/>
                <a:gd fmla="*/ 125 h 178" name="T5"/>
                <a:gd fmla="*/ 227 w 245" name="T6"/>
                <a:gd fmla="*/ 107 h 178" name="T7"/>
                <a:gd fmla="*/ 238 w 245" name="T8"/>
                <a:gd fmla="*/ 59 h 178" name="T9"/>
                <a:gd fmla="*/ 206 w 245" name="T10"/>
                <a:gd fmla="*/ 22 h 178" name="T11"/>
                <a:gd fmla="*/ 103 w 245" name="T12"/>
                <a:gd fmla="*/ 17 h 178" name="T13"/>
                <a:gd fmla="*/ 32 w 245" name="T14"/>
                <a:gd fmla="*/ 80 h 178" name="T15"/>
                <a:gd fmla="*/ 25 w 245" name="T16"/>
                <a:gd fmla="*/ 167 h 178" name="T17"/>
                <a:gd fmla="*/ 26 w 245" name="T18"/>
                <a:gd fmla="*/ 177 h 178" name="T19"/>
                <a:gd fmla="*/ 19 w 245" name="T20"/>
                <a:gd fmla="*/ 169 h 178" name="T21"/>
                <a:gd fmla="*/ 27 w 245" name="T22"/>
                <a:gd fmla="*/ 78 h 178" name="T23"/>
                <a:gd fmla="*/ 102 w 245" name="T24"/>
                <a:gd fmla="*/ 13 h 178" name="T25"/>
                <a:gd fmla="*/ 208 w 245" name="T26"/>
                <a:gd fmla="*/ 19 h 178" name="T27"/>
                <a:gd fmla="*/ 241 w 245" name="T28"/>
                <a:gd fmla="*/ 58 h 178" name="T29"/>
                <a:gd fmla="*/ 229 w 245" name="T30"/>
                <a:gd fmla="*/ 108 h 178" name="T31"/>
                <a:gd fmla="*/ 142 w 245" name="T32"/>
                <a:gd fmla="*/ 126 h 178" name="T33"/>
                <a:gd fmla="*/ 140 w 245" name="T34"/>
                <a:gd fmla="*/ 68 h 178" name="T35"/>
                <a:gd fmla="*/ 161 w 245" name="T36"/>
                <a:gd fmla="*/ 52 h 17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78" w="245">
                  <a:moveTo>
                    <a:pt x="161" y="52"/>
                  </a:moveTo>
                  <a:cubicBezTo>
                    <a:pt x="162" y="52"/>
                    <a:pt x="151" y="55"/>
                    <a:pt x="140" y="68"/>
                  </a:cubicBezTo>
                  <a:cubicBezTo>
                    <a:pt x="129" y="80"/>
                    <a:pt x="122" y="108"/>
                    <a:pt x="143" y="125"/>
                  </a:cubicBezTo>
                  <a:cubicBezTo>
                    <a:pt x="163" y="141"/>
                    <a:pt x="205" y="136"/>
                    <a:pt x="227" y="107"/>
                  </a:cubicBezTo>
                  <a:cubicBezTo>
                    <a:pt x="238" y="93"/>
                    <a:pt x="242" y="75"/>
                    <a:pt x="238" y="59"/>
                  </a:cubicBezTo>
                  <a:cubicBezTo>
                    <a:pt x="234" y="42"/>
                    <a:pt x="221" y="31"/>
                    <a:pt x="206" y="22"/>
                  </a:cubicBezTo>
                  <a:cubicBezTo>
                    <a:pt x="177" y="4"/>
                    <a:pt x="137" y="3"/>
                    <a:pt x="103" y="17"/>
                  </a:cubicBezTo>
                  <a:cubicBezTo>
                    <a:pt x="70" y="30"/>
                    <a:pt x="45" y="55"/>
                    <a:pt x="32" y="80"/>
                  </a:cubicBezTo>
                  <a:cubicBezTo>
                    <a:pt x="6" y="132"/>
                    <a:pt x="26" y="167"/>
                    <a:pt x="25" y="167"/>
                  </a:cubicBezTo>
                  <a:cubicBezTo>
                    <a:pt x="27" y="172"/>
                    <a:pt x="27" y="176"/>
                    <a:pt x="26" y="177"/>
                  </a:cubicBezTo>
                  <a:cubicBezTo>
                    <a:pt x="24" y="178"/>
                    <a:pt x="21" y="175"/>
                    <a:pt x="19" y="169"/>
                  </a:cubicBezTo>
                  <a:cubicBezTo>
                    <a:pt x="20" y="169"/>
                    <a:pt x="0" y="132"/>
                    <a:pt x="27" y="78"/>
                  </a:cubicBezTo>
                  <a:cubicBezTo>
                    <a:pt x="41" y="53"/>
                    <a:pt x="67" y="26"/>
                    <a:pt x="102" y="13"/>
                  </a:cubicBezTo>
                  <a:cubicBezTo>
                    <a:pt x="137" y="0"/>
                    <a:pt x="178" y="1"/>
                    <a:pt x="208" y="19"/>
                  </a:cubicBezTo>
                  <a:cubicBezTo>
                    <a:pt x="223" y="28"/>
                    <a:pt x="237" y="41"/>
                    <a:pt x="241" y="58"/>
                  </a:cubicBezTo>
                  <a:cubicBezTo>
                    <a:pt x="245" y="75"/>
                    <a:pt x="240" y="94"/>
                    <a:pt x="229" y="108"/>
                  </a:cubicBezTo>
                  <a:cubicBezTo>
                    <a:pt x="206" y="138"/>
                    <a:pt x="162" y="142"/>
                    <a:pt x="142" y="126"/>
                  </a:cubicBezTo>
                  <a:cubicBezTo>
                    <a:pt x="122" y="108"/>
                    <a:pt x="129" y="80"/>
                    <a:pt x="140" y="68"/>
                  </a:cubicBezTo>
                  <a:cubicBezTo>
                    <a:pt x="151" y="55"/>
                    <a:pt x="162" y="52"/>
                    <a:pt x="161" y="5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06" name="Freeform 490"/>
            <p:cNvSpPr/>
            <p:nvPr/>
          </p:nvSpPr>
          <p:spPr bwMode="auto">
            <a:xfrm>
              <a:off x="4251993" y="3777110"/>
              <a:ext cx="204898" cy="356522"/>
            </a:xfrm>
            <a:custGeom>
              <a:gdLst>
                <a:gd fmla="*/ 0 w 178" name="T0"/>
                <a:gd fmla="*/ 0 h 310" name="T1"/>
                <a:gd fmla="*/ 58 w 178" name="T2"/>
                <a:gd fmla="*/ 19 h 310" name="T3"/>
                <a:gd fmla="*/ 150 w 178" name="T4"/>
                <a:gd fmla="*/ 109 h 310" name="T5"/>
                <a:gd fmla="*/ 173 w 178" name="T6"/>
                <a:gd fmla="*/ 239 h 310" name="T7"/>
                <a:gd fmla="*/ 155 w 178" name="T8"/>
                <a:gd fmla="*/ 303 h 310" name="T9"/>
                <a:gd fmla="*/ 147 w 178" name="T10"/>
                <a:gd fmla="*/ 309 h 310" name="T11"/>
                <a:gd fmla="*/ 144 w 178" name="T12"/>
                <a:gd fmla="*/ 300 h 310" name="T13"/>
                <a:gd fmla="*/ 162 w 178" name="T14"/>
                <a:gd fmla="*/ 239 h 310" name="T15"/>
                <a:gd fmla="*/ 145 w 178" name="T16"/>
                <a:gd fmla="*/ 112 h 310" name="T17"/>
                <a:gd fmla="*/ 57 w 178" name="T18"/>
                <a:gd fmla="*/ 21 h 310" name="T19"/>
                <a:gd fmla="*/ 0 w 178" name="T20"/>
                <a:gd fmla="*/ 0 h 31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10" w="178">
                  <a:moveTo>
                    <a:pt x="0" y="0"/>
                  </a:moveTo>
                  <a:cubicBezTo>
                    <a:pt x="0" y="0"/>
                    <a:pt x="25" y="3"/>
                    <a:pt x="58" y="19"/>
                  </a:cubicBezTo>
                  <a:cubicBezTo>
                    <a:pt x="91" y="35"/>
                    <a:pt x="129" y="66"/>
                    <a:pt x="150" y="109"/>
                  </a:cubicBezTo>
                  <a:cubicBezTo>
                    <a:pt x="173" y="151"/>
                    <a:pt x="178" y="201"/>
                    <a:pt x="173" y="239"/>
                  </a:cubicBezTo>
                  <a:cubicBezTo>
                    <a:pt x="167" y="277"/>
                    <a:pt x="156" y="302"/>
                    <a:pt x="155" y="303"/>
                  </a:cubicBezTo>
                  <a:cubicBezTo>
                    <a:pt x="154" y="307"/>
                    <a:pt x="150" y="310"/>
                    <a:pt x="147" y="309"/>
                  </a:cubicBezTo>
                  <a:cubicBezTo>
                    <a:pt x="144" y="308"/>
                    <a:pt x="143" y="304"/>
                    <a:pt x="144" y="300"/>
                  </a:cubicBezTo>
                  <a:cubicBezTo>
                    <a:pt x="144" y="299"/>
                    <a:pt x="156" y="276"/>
                    <a:pt x="162" y="239"/>
                  </a:cubicBezTo>
                  <a:cubicBezTo>
                    <a:pt x="169" y="203"/>
                    <a:pt x="165" y="154"/>
                    <a:pt x="145" y="112"/>
                  </a:cubicBezTo>
                  <a:cubicBezTo>
                    <a:pt x="125" y="70"/>
                    <a:pt x="89" y="37"/>
                    <a:pt x="57" y="21"/>
                  </a:cubicBezTo>
                  <a:cubicBezTo>
                    <a:pt x="25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07" name="Freeform 491"/>
            <p:cNvSpPr/>
            <p:nvPr/>
          </p:nvSpPr>
          <p:spPr bwMode="auto">
            <a:xfrm>
              <a:off x="3849369" y="4342628"/>
              <a:ext cx="348326" cy="262269"/>
            </a:xfrm>
            <a:custGeom>
              <a:gdLst>
                <a:gd fmla="*/ 303 w 303" name="T0"/>
                <a:gd fmla="*/ 2 h 228" name="T1"/>
                <a:gd fmla="*/ 244 w 303" name="T2"/>
                <a:gd fmla="*/ 10 h 228" name="T3"/>
                <a:gd fmla="*/ 125 w 303" name="T4"/>
                <a:gd fmla="*/ 68 h 228" name="T5"/>
                <a:gd fmla="*/ 44 w 303" name="T6"/>
                <a:gd fmla="*/ 168 h 228" name="T7"/>
                <a:gd fmla="*/ 25 w 303" name="T8"/>
                <a:gd fmla="*/ 222 h 228" name="T9"/>
                <a:gd fmla="*/ 11 w 303" name="T10"/>
                <a:gd fmla="*/ 227 h 228" name="T11"/>
                <a:gd fmla="*/ 1 w 303" name="T12"/>
                <a:gd fmla="*/ 220 h 228" name="T13"/>
                <a:gd fmla="*/ 26 w 303" name="T14"/>
                <a:gd fmla="*/ 161 h 228" name="T15"/>
                <a:gd fmla="*/ 119 w 303" name="T16"/>
                <a:gd fmla="*/ 59 h 228" name="T17"/>
                <a:gd fmla="*/ 244 w 303" name="T18"/>
                <a:gd fmla="*/ 6 h 228" name="T19"/>
                <a:gd fmla="*/ 303 w 303" name="T20"/>
                <a:gd fmla="*/ 2 h 22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8" w="303">
                  <a:moveTo>
                    <a:pt x="303" y="2"/>
                  </a:moveTo>
                  <a:cubicBezTo>
                    <a:pt x="303" y="2"/>
                    <a:pt x="279" y="1"/>
                    <a:pt x="244" y="10"/>
                  </a:cubicBezTo>
                  <a:cubicBezTo>
                    <a:pt x="209" y="18"/>
                    <a:pt x="163" y="37"/>
                    <a:pt x="125" y="68"/>
                  </a:cubicBezTo>
                  <a:cubicBezTo>
                    <a:pt x="87" y="98"/>
                    <a:pt x="58" y="137"/>
                    <a:pt x="44" y="168"/>
                  </a:cubicBezTo>
                  <a:cubicBezTo>
                    <a:pt x="29" y="199"/>
                    <a:pt x="25" y="222"/>
                    <a:pt x="25" y="222"/>
                  </a:cubicBezTo>
                  <a:cubicBezTo>
                    <a:pt x="24" y="226"/>
                    <a:pt x="17" y="228"/>
                    <a:pt x="11" y="227"/>
                  </a:cubicBezTo>
                  <a:cubicBezTo>
                    <a:pt x="4" y="227"/>
                    <a:pt x="0" y="223"/>
                    <a:pt x="1" y="220"/>
                  </a:cubicBezTo>
                  <a:cubicBezTo>
                    <a:pt x="1" y="219"/>
                    <a:pt x="7" y="194"/>
                    <a:pt x="26" y="161"/>
                  </a:cubicBezTo>
                  <a:cubicBezTo>
                    <a:pt x="43" y="128"/>
                    <a:pt x="77" y="88"/>
                    <a:pt x="119" y="59"/>
                  </a:cubicBezTo>
                  <a:cubicBezTo>
                    <a:pt x="160" y="29"/>
                    <a:pt x="208" y="12"/>
                    <a:pt x="244" y="6"/>
                  </a:cubicBezTo>
                  <a:cubicBezTo>
                    <a:pt x="280" y="0"/>
                    <a:pt x="303" y="2"/>
                    <a:pt x="303" y="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08" name="Freeform 492"/>
            <p:cNvSpPr/>
            <p:nvPr/>
          </p:nvSpPr>
          <p:spPr bwMode="auto">
            <a:xfrm>
              <a:off x="3398594" y="3689004"/>
              <a:ext cx="150600" cy="312469"/>
            </a:xfrm>
            <a:custGeom>
              <a:gdLst>
                <a:gd fmla="*/ 111 w 131" name="T0"/>
                <a:gd fmla="*/ 1 h 271" name="T1"/>
                <a:gd fmla="*/ 104 w 131" name="T2"/>
                <a:gd fmla="*/ 140 h 271" name="T3"/>
                <a:gd fmla="*/ 17 w 131" name="T4"/>
                <a:gd fmla="*/ 269 h 271" name="T5"/>
                <a:gd fmla="*/ 5 w 131" name="T6"/>
                <a:gd fmla="*/ 265 h 271" name="T7"/>
                <a:gd fmla="*/ 2 w 131" name="T8"/>
                <a:gd fmla="*/ 253 h 271" name="T9"/>
                <a:gd fmla="*/ 93 w 131" name="T10"/>
                <a:gd fmla="*/ 138 h 271" name="T11"/>
                <a:gd fmla="*/ 111 w 131" name="T12"/>
                <a:gd fmla="*/ 1 h 27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1" w="131">
                  <a:moveTo>
                    <a:pt x="111" y="1"/>
                  </a:moveTo>
                  <a:cubicBezTo>
                    <a:pt x="111" y="0"/>
                    <a:pt x="131" y="68"/>
                    <a:pt x="104" y="140"/>
                  </a:cubicBezTo>
                  <a:cubicBezTo>
                    <a:pt x="81" y="213"/>
                    <a:pt x="18" y="270"/>
                    <a:pt x="17" y="269"/>
                  </a:cubicBezTo>
                  <a:cubicBezTo>
                    <a:pt x="14" y="271"/>
                    <a:pt x="9" y="269"/>
                    <a:pt x="5" y="265"/>
                  </a:cubicBezTo>
                  <a:cubicBezTo>
                    <a:pt x="1" y="260"/>
                    <a:pt x="0" y="255"/>
                    <a:pt x="2" y="253"/>
                  </a:cubicBezTo>
                  <a:cubicBezTo>
                    <a:pt x="3" y="253"/>
                    <a:pt x="65" y="206"/>
                    <a:pt x="93" y="138"/>
                  </a:cubicBezTo>
                  <a:cubicBezTo>
                    <a:pt x="124" y="70"/>
                    <a:pt x="111" y="0"/>
                    <a:pt x="111" y="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09" name="Freeform 493"/>
            <p:cNvSpPr/>
            <p:nvPr/>
          </p:nvSpPr>
          <p:spPr bwMode="auto">
            <a:xfrm>
              <a:off x="2108763" y="3695151"/>
              <a:ext cx="397502" cy="345253"/>
            </a:xfrm>
            <a:custGeom>
              <a:gdLst>
                <a:gd fmla="*/ 0 w 345" name="T0"/>
                <a:gd fmla="*/ 1 h 300" name="T1"/>
                <a:gd fmla="*/ 19 w 345" name="T2"/>
                <a:gd fmla="*/ 72 h 300" name="T3"/>
                <a:gd fmla="*/ 111 w 345" name="T4"/>
                <a:gd fmla="*/ 200 h 300" name="T5"/>
                <a:gd fmla="*/ 258 w 345" name="T6"/>
                <a:gd fmla="*/ 269 h 300" name="T7"/>
                <a:gd fmla="*/ 337 w 345" name="T8"/>
                <a:gd fmla="*/ 277 h 300" name="T9"/>
                <a:gd fmla="*/ 344 w 345" name="T10"/>
                <a:gd fmla="*/ 289 h 300" name="T11"/>
                <a:gd fmla="*/ 333 w 345" name="T12"/>
                <a:gd fmla="*/ 300 h 300" name="T13"/>
                <a:gd fmla="*/ 250 w 345" name="T14"/>
                <a:gd fmla="*/ 288 h 300" name="T15"/>
                <a:gd fmla="*/ 102 w 345" name="T16"/>
                <a:gd fmla="*/ 208 h 300" name="T17"/>
                <a:gd fmla="*/ 15 w 345" name="T18"/>
                <a:gd fmla="*/ 73 h 300" name="T19"/>
                <a:gd fmla="*/ 0 w 345" name="T20"/>
                <a:gd fmla="*/ 1 h 3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0" w="345">
                  <a:moveTo>
                    <a:pt x="0" y="1"/>
                  </a:moveTo>
                  <a:cubicBezTo>
                    <a:pt x="1" y="0"/>
                    <a:pt x="3" y="31"/>
                    <a:pt x="19" y="72"/>
                  </a:cubicBezTo>
                  <a:cubicBezTo>
                    <a:pt x="34" y="113"/>
                    <a:pt x="66" y="163"/>
                    <a:pt x="111" y="200"/>
                  </a:cubicBezTo>
                  <a:cubicBezTo>
                    <a:pt x="156" y="237"/>
                    <a:pt x="213" y="260"/>
                    <a:pt x="258" y="269"/>
                  </a:cubicBezTo>
                  <a:cubicBezTo>
                    <a:pt x="303" y="278"/>
                    <a:pt x="335" y="277"/>
                    <a:pt x="337" y="277"/>
                  </a:cubicBezTo>
                  <a:cubicBezTo>
                    <a:pt x="342" y="277"/>
                    <a:pt x="345" y="282"/>
                    <a:pt x="344" y="289"/>
                  </a:cubicBezTo>
                  <a:cubicBezTo>
                    <a:pt x="343" y="295"/>
                    <a:pt x="338" y="300"/>
                    <a:pt x="333" y="300"/>
                  </a:cubicBezTo>
                  <a:cubicBezTo>
                    <a:pt x="332" y="300"/>
                    <a:pt x="297" y="300"/>
                    <a:pt x="250" y="288"/>
                  </a:cubicBezTo>
                  <a:cubicBezTo>
                    <a:pt x="204" y="276"/>
                    <a:pt x="146" y="249"/>
                    <a:pt x="102" y="208"/>
                  </a:cubicBezTo>
                  <a:cubicBezTo>
                    <a:pt x="58" y="168"/>
                    <a:pt x="28" y="116"/>
                    <a:pt x="15" y="73"/>
                  </a:cubicBezTo>
                  <a:cubicBezTo>
                    <a:pt x="1" y="3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10" name="Freeform 494"/>
            <p:cNvSpPr/>
            <p:nvPr/>
          </p:nvSpPr>
          <p:spPr bwMode="auto">
            <a:xfrm>
              <a:off x="2311611" y="2967764"/>
              <a:ext cx="1306223" cy="3161573"/>
            </a:xfrm>
            <a:custGeom>
              <a:gdLst>
                <a:gd fmla="*/ 817 w 1136" name="T0"/>
                <a:gd fmla="*/ 2740 h 2748" name="T1"/>
                <a:gd fmla="*/ 413 w 1136" name="T2"/>
                <a:gd fmla="*/ 1527 h 2748" name="T3"/>
                <a:gd fmla="*/ 646 w 1136" name="T4"/>
                <a:gd fmla="*/ 0 h 2748" name="T5"/>
                <a:gd fmla="*/ 226 w 1136" name="T6"/>
                <a:gd fmla="*/ 1479 h 2748" name="T7"/>
                <a:gd fmla="*/ 115 w 1136" name="T8"/>
                <a:gd fmla="*/ 2193 h 2748" name="T9"/>
                <a:gd fmla="*/ 0 w 1136" name="T10"/>
                <a:gd fmla="*/ 2748 h 2748" name="T11"/>
                <a:gd fmla="*/ 817 w 1136" name="T12"/>
                <a:gd fmla="*/ 2740 h 27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48" w="1136">
                  <a:moveTo>
                    <a:pt x="817" y="2740"/>
                  </a:moveTo>
                  <a:cubicBezTo>
                    <a:pt x="523" y="2516"/>
                    <a:pt x="260" y="2052"/>
                    <a:pt x="413" y="1527"/>
                  </a:cubicBezTo>
                  <a:cubicBezTo>
                    <a:pt x="524" y="1149"/>
                    <a:pt x="1136" y="368"/>
                    <a:pt x="646" y="0"/>
                  </a:cubicBezTo>
                  <a:cubicBezTo>
                    <a:pt x="984" y="660"/>
                    <a:pt x="415" y="991"/>
                    <a:pt x="226" y="1479"/>
                  </a:cubicBezTo>
                  <a:cubicBezTo>
                    <a:pt x="145" y="1690"/>
                    <a:pt x="123" y="1952"/>
                    <a:pt x="115" y="2193"/>
                  </a:cubicBezTo>
                  <a:cubicBezTo>
                    <a:pt x="109" y="2385"/>
                    <a:pt x="165" y="2685"/>
                    <a:pt x="0" y="2748"/>
                  </a:cubicBezTo>
                  <a:cubicBezTo>
                    <a:pt x="273" y="2745"/>
                    <a:pt x="545" y="2742"/>
                    <a:pt x="817" y="274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11" name="Freeform 495"/>
            <p:cNvSpPr/>
            <p:nvPr/>
          </p:nvSpPr>
          <p:spPr bwMode="auto">
            <a:xfrm flipH="1">
              <a:off x="2957039" y="4292428"/>
              <a:ext cx="0" cy="7172"/>
            </a:xfrm>
            <a:custGeom>
              <a:gdLst>
                <a:gd fmla="*/ 0 h 7" name="T0"/>
                <a:gd fmla="*/ 7 h 7" name="T1"/>
                <a:gd fmla="*/ 7 h 7" name="T2"/>
                <a:gd fmla="*/ 7 h 7" name="T3"/>
                <a:gd fmla="*/ 0 h 7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12" name="Freeform 496"/>
            <p:cNvSpPr/>
            <p:nvPr/>
          </p:nvSpPr>
          <p:spPr bwMode="auto">
            <a:xfrm>
              <a:off x="2956015" y="4296526"/>
              <a:ext cx="1024" cy="1025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0 h 1" name="T5"/>
                <a:gd fmla="*/ 1 w 1" name="T6"/>
                <a:gd fmla="*/ 0 h 1" name="T7"/>
                <a:gd fmla="*/ 0 w 1" name="T8"/>
                <a:gd fmla="*/ 0 h 1" name="T9"/>
                <a:gd fmla="*/ 1 w 1" name="T10"/>
                <a:gd fmla="*/ 0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13" name="Freeform 497"/>
            <p:cNvSpPr/>
            <p:nvPr/>
          </p:nvSpPr>
          <p:spPr bwMode="auto">
            <a:xfrm>
              <a:off x="2956015" y="4296526"/>
              <a:ext cx="1024" cy="0"/>
            </a:xfrm>
            <a:custGeom>
              <a:gdLst>
                <a:gd fmla="*/ 0 w 1" name="T0"/>
                <a:gd fmla="*/ 1 w 1" name="T1"/>
                <a:gd fmla="*/ 1 w 1" name="T2"/>
                <a:gd fmla="*/ 1 w 1" name="T3"/>
                <a:gd fmla="*/ 0 w 1" name="T4"/>
                <a:gd fmla="*/ 0 w 1" name="T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14" name="Freeform 498"/>
            <p:cNvSpPr/>
            <p:nvPr/>
          </p:nvSpPr>
          <p:spPr bwMode="auto">
            <a:xfrm>
              <a:off x="2956015" y="4295502"/>
              <a:ext cx="1024" cy="0"/>
            </a:xfrm>
            <a:custGeom>
              <a:gdLst>
                <a:gd fmla="*/ 1 w 1" name="T0"/>
                <a:gd fmla="*/ 1 w 1" name="T1"/>
                <a:gd fmla="*/ 1 w 1" name="T2"/>
                <a:gd fmla="*/ 1 w 1" name="T3"/>
                <a:gd fmla="*/ 0 w 1" name="T4"/>
                <a:gd fmla="*/ 1 w 1" name="T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15" name="Oval 499"/>
            <p:cNvSpPr>
              <a:spLocks noChangeArrowheads="1"/>
            </p:cNvSpPr>
            <p:nvPr/>
          </p:nvSpPr>
          <p:spPr bwMode="auto">
            <a:xfrm>
              <a:off x="2957039" y="4295502"/>
              <a:ext cx="1024" cy="1025"/>
            </a:xfrm>
            <a:prstGeom prst="ellipse">
              <a:avLst/>
            </a:pr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16" name="Oval 500"/>
            <p:cNvSpPr>
              <a:spLocks noChangeArrowheads="1"/>
            </p:cNvSpPr>
            <p:nvPr/>
          </p:nvSpPr>
          <p:spPr bwMode="auto">
            <a:xfrm>
              <a:off x="2957039" y="4294477"/>
              <a:ext cx="1024" cy="1025"/>
            </a:xfrm>
            <a:prstGeom prst="ellipse">
              <a:avLst/>
            </a:pr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17" name="Freeform 501"/>
            <p:cNvSpPr/>
            <p:nvPr/>
          </p:nvSpPr>
          <p:spPr bwMode="auto">
            <a:xfrm flipH="1">
              <a:off x="2957039" y="4294477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18" name="Freeform 502"/>
            <p:cNvSpPr/>
            <p:nvPr/>
          </p:nvSpPr>
          <p:spPr bwMode="auto">
            <a:xfrm flipH="1">
              <a:off x="2957039" y="429345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19" name="Freeform 503"/>
            <p:cNvSpPr/>
            <p:nvPr/>
          </p:nvSpPr>
          <p:spPr bwMode="auto">
            <a:xfrm flipH="1">
              <a:off x="2957039" y="429345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20" name="Freeform 504"/>
            <p:cNvSpPr/>
            <p:nvPr/>
          </p:nvSpPr>
          <p:spPr bwMode="auto">
            <a:xfrm flipH="1">
              <a:off x="2957039" y="429345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21" name="Freeform 505"/>
            <p:cNvSpPr/>
            <p:nvPr/>
          </p:nvSpPr>
          <p:spPr bwMode="auto">
            <a:xfrm flipH="1">
              <a:off x="2957039" y="429345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22" name="Freeform 506"/>
            <p:cNvSpPr/>
            <p:nvPr/>
          </p:nvSpPr>
          <p:spPr bwMode="auto">
            <a:xfrm flipH="1">
              <a:off x="2957039" y="4292428"/>
              <a:ext cx="0" cy="1025"/>
            </a:xfrm>
            <a:custGeom>
              <a:gdLst>
                <a:gd fmla="*/ 1 h 1" name="T0"/>
                <a:gd fmla="*/ 1 h 1" name="T1"/>
                <a:gd fmla="*/ 0 h 1" name="T2"/>
                <a:gd fmla="*/ 0 h 1" name="T3"/>
                <a:gd fmla="*/ 0 h 1" name="T4"/>
                <a:gd fmla="*/ 1 h 1" name="T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23" name="Freeform 507"/>
            <p:cNvSpPr/>
            <p:nvPr/>
          </p:nvSpPr>
          <p:spPr bwMode="auto">
            <a:xfrm flipH="1">
              <a:off x="2957039" y="4292428"/>
              <a:ext cx="0" cy="1025"/>
            </a:xfrm>
            <a:custGeom>
              <a:gdLst>
                <a:gd fmla="*/ 0 h 1" name="T0"/>
                <a:gd fmla="*/ 1 h 1" name="T1"/>
                <a:gd fmla="*/ 1 h 1" name="T2"/>
                <a:gd fmla="*/ 1 h 1" name="T3"/>
                <a:gd fmla="*/ 0 h 1" name="T4"/>
                <a:gd fmla="*/ 0 h 1" name="T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24" name="Freeform 508"/>
            <p:cNvSpPr/>
            <p:nvPr/>
          </p:nvSpPr>
          <p:spPr bwMode="auto">
            <a:xfrm flipH="1">
              <a:off x="2957039" y="429242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25" name="Freeform 509"/>
            <p:cNvSpPr/>
            <p:nvPr/>
          </p:nvSpPr>
          <p:spPr bwMode="auto">
            <a:xfrm flipH="1">
              <a:off x="2957039" y="429242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26" name="Freeform 510"/>
            <p:cNvSpPr/>
            <p:nvPr/>
          </p:nvSpPr>
          <p:spPr bwMode="auto">
            <a:xfrm flipH="1">
              <a:off x="2957039" y="429242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27" name="Rectangle 511"/>
            <p:cNvSpPr>
              <a:spLocks noChangeArrowheads="1"/>
            </p:cNvSpPr>
            <p:nvPr/>
          </p:nvSpPr>
          <p:spPr bwMode="auto">
            <a:xfrm>
              <a:off x="2957039" y="4292428"/>
              <a:ext cx="1024" cy="1025"/>
            </a:xfrm>
            <a:prstGeom prst="rect">
              <a:avLst/>
            </a:pr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28" name="Freeform 512"/>
            <p:cNvSpPr/>
            <p:nvPr/>
          </p:nvSpPr>
          <p:spPr bwMode="auto">
            <a:xfrm>
              <a:off x="2957039" y="4295502"/>
              <a:ext cx="1024" cy="1025"/>
            </a:xfrm>
            <a:custGeom>
              <a:gdLst>
                <a:gd fmla="*/ 1 w 1" name="T0"/>
                <a:gd fmla="*/ 1 h 1" name="T1"/>
                <a:gd fmla="*/ 0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  <a:gd fmla="*/ 1 w 1" name="T8"/>
                <a:gd fmla="*/ 0 h 1" name="T9"/>
                <a:gd fmla="*/ 1 w 1" name="T10"/>
                <a:gd fmla="*/ 1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29" name="Freeform 513"/>
            <p:cNvSpPr/>
            <p:nvPr/>
          </p:nvSpPr>
          <p:spPr bwMode="auto">
            <a:xfrm>
              <a:off x="2957039" y="4295502"/>
              <a:ext cx="1024" cy="1025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  <a:gd fmla="*/ 1 w 1" name="T6"/>
                <a:gd fmla="*/ 1 h 1" name="T7"/>
                <a:gd fmla="*/ 1 w 1" name="T8"/>
                <a:gd fmla="*/ 0 h 1" name="T9"/>
                <a:gd fmla="*/ 1 w 1" name="T10"/>
                <a:gd fmla="*/ 1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30" name="Freeform 514"/>
            <p:cNvSpPr/>
            <p:nvPr/>
          </p:nvSpPr>
          <p:spPr bwMode="auto">
            <a:xfrm>
              <a:off x="2957039" y="4294477"/>
              <a:ext cx="1024" cy="1025"/>
            </a:xfrm>
            <a:custGeom>
              <a:gdLst>
                <a:gd fmla="*/ 0 w 1" name="T0"/>
                <a:gd fmla="*/ 1 h 1" name="T1"/>
                <a:gd fmla="*/ 0 w 1" name="T2"/>
                <a:gd fmla="*/ 1 h 1" name="T3"/>
                <a:gd fmla="*/ 0 w 1" name="T4"/>
                <a:gd fmla="*/ 0 h 1" name="T5"/>
                <a:gd fmla="*/ 0 w 1" name="T6"/>
                <a:gd fmla="*/ 0 h 1" name="T7"/>
                <a:gd fmla="*/ 1 w 1" name="T8"/>
                <a:gd fmla="*/ 0 h 1" name="T9"/>
                <a:gd fmla="*/ 0 w 1" name="T10"/>
                <a:gd fmla="*/ 1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31" name="Freeform 515"/>
            <p:cNvSpPr/>
            <p:nvPr/>
          </p:nvSpPr>
          <p:spPr bwMode="auto">
            <a:xfrm>
              <a:off x="2957039" y="4294477"/>
              <a:ext cx="1024" cy="1025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0 w 1" name="T4"/>
                <a:gd fmla="*/ 1 h 1" name="T5"/>
                <a:gd fmla="*/ 0 w 1" name="T6"/>
                <a:gd fmla="*/ 0 h 1" name="T7"/>
                <a:gd fmla="*/ 1 w 1" name="T8"/>
                <a:gd fmla="*/ 0 h 1" name="T9"/>
                <a:gd fmla="*/ 1 w 1" name="T10"/>
                <a:gd fmla="*/ 0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32" name="Freeform 516"/>
            <p:cNvSpPr/>
            <p:nvPr/>
          </p:nvSpPr>
          <p:spPr bwMode="auto">
            <a:xfrm flipH="1">
              <a:off x="2957039" y="4294477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33" name="Freeform 517"/>
            <p:cNvSpPr/>
            <p:nvPr/>
          </p:nvSpPr>
          <p:spPr bwMode="auto">
            <a:xfrm flipH="1">
              <a:off x="2957039" y="4294477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34" name="Freeform 518"/>
            <p:cNvSpPr/>
            <p:nvPr/>
          </p:nvSpPr>
          <p:spPr bwMode="auto">
            <a:xfrm flipH="1">
              <a:off x="2957039" y="429345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35" name="Freeform 519"/>
            <p:cNvSpPr/>
            <p:nvPr/>
          </p:nvSpPr>
          <p:spPr bwMode="auto">
            <a:xfrm flipH="1">
              <a:off x="2957039" y="429345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36" name="Freeform 520"/>
            <p:cNvSpPr/>
            <p:nvPr/>
          </p:nvSpPr>
          <p:spPr bwMode="auto">
            <a:xfrm flipH="1">
              <a:off x="2957039" y="429345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37" name="Freeform 521"/>
            <p:cNvSpPr/>
            <p:nvPr/>
          </p:nvSpPr>
          <p:spPr bwMode="auto">
            <a:xfrm flipH="1">
              <a:off x="2957039" y="429345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38" name="Freeform 522"/>
            <p:cNvSpPr/>
            <p:nvPr/>
          </p:nvSpPr>
          <p:spPr bwMode="auto">
            <a:xfrm flipH="1">
              <a:off x="2957039" y="429242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39" name="Freeform 523"/>
            <p:cNvSpPr/>
            <p:nvPr/>
          </p:nvSpPr>
          <p:spPr bwMode="auto">
            <a:xfrm flipH="1">
              <a:off x="2957039" y="429242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40" name="Freeform 524"/>
            <p:cNvSpPr/>
            <p:nvPr/>
          </p:nvSpPr>
          <p:spPr bwMode="auto">
            <a:xfrm flipH="1">
              <a:off x="2957039" y="429242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41" name="Rectangle 525"/>
            <p:cNvSpPr>
              <a:spLocks noChangeArrowheads="1"/>
            </p:cNvSpPr>
            <p:nvPr/>
          </p:nvSpPr>
          <p:spPr bwMode="auto">
            <a:xfrm>
              <a:off x="2957039" y="4292428"/>
              <a:ext cx="1024" cy="1025"/>
            </a:xfrm>
            <a:prstGeom prst="rect">
              <a:avLst/>
            </a:pr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42" name="Freeform 526"/>
            <p:cNvSpPr/>
            <p:nvPr/>
          </p:nvSpPr>
          <p:spPr bwMode="auto">
            <a:xfrm flipH="1">
              <a:off x="2957039" y="429242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43" name="Freeform 527"/>
            <p:cNvSpPr/>
            <p:nvPr/>
          </p:nvSpPr>
          <p:spPr bwMode="auto">
            <a:xfrm flipH="1">
              <a:off x="2957039" y="429242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44" name="Freeform 528"/>
            <p:cNvSpPr/>
            <p:nvPr/>
          </p:nvSpPr>
          <p:spPr bwMode="auto">
            <a:xfrm flipH="1">
              <a:off x="2957039" y="429242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45" name="Freeform 529"/>
            <p:cNvSpPr/>
            <p:nvPr/>
          </p:nvSpPr>
          <p:spPr bwMode="auto">
            <a:xfrm>
              <a:off x="2937574" y="3460543"/>
              <a:ext cx="235632" cy="634159"/>
            </a:xfrm>
            <a:custGeom>
              <a:gdLst>
                <a:gd fmla="*/ 93 w 205" name="T0"/>
                <a:gd fmla="*/ 0 h 551" name="T1"/>
                <a:gd fmla="*/ 156 w 205" name="T2"/>
                <a:gd fmla="*/ 73 h 551" name="T3"/>
                <a:gd fmla="*/ 187 w 205" name="T4"/>
                <a:gd fmla="*/ 279 h 551" name="T5"/>
                <a:gd fmla="*/ 142 w 205" name="T6"/>
                <a:gd fmla="*/ 384 h 551" name="T7"/>
                <a:gd fmla="*/ 81 w 205" name="T8"/>
                <a:gd fmla="*/ 465 h 551" name="T9"/>
                <a:gd fmla="*/ 24 w 205" name="T10"/>
                <a:gd fmla="*/ 544 h 551" name="T11"/>
                <a:gd fmla="*/ 8 w 205" name="T12"/>
                <a:gd fmla="*/ 549 h 551" name="T13"/>
                <a:gd fmla="*/ 4 w 205" name="T14"/>
                <a:gd fmla="*/ 534 h 551" name="T15"/>
                <a:gd fmla="*/ 66 w 205" name="T16"/>
                <a:gd fmla="*/ 453 h 551" name="T17"/>
                <a:gd fmla="*/ 129 w 205" name="T18"/>
                <a:gd fmla="*/ 376 h 551" name="T19"/>
                <a:gd fmla="*/ 176 w 205" name="T20"/>
                <a:gd fmla="*/ 276 h 551" name="T21"/>
                <a:gd fmla="*/ 152 w 205" name="T22"/>
                <a:gd fmla="*/ 75 h 551" name="T23"/>
                <a:gd fmla="*/ 93 w 205" name="T24"/>
                <a:gd fmla="*/ 0 h 55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51" w="205">
                  <a:moveTo>
                    <a:pt x="93" y="0"/>
                  </a:moveTo>
                  <a:cubicBezTo>
                    <a:pt x="92" y="0"/>
                    <a:pt x="125" y="23"/>
                    <a:pt x="156" y="73"/>
                  </a:cubicBezTo>
                  <a:cubicBezTo>
                    <a:pt x="186" y="122"/>
                    <a:pt x="205" y="202"/>
                    <a:pt x="187" y="279"/>
                  </a:cubicBezTo>
                  <a:cubicBezTo>
                    <a:pt x="178" y="317"/>
                    <a:pt x="162" y="353"/>
                    <a:pt x="142" y="384"/>
                  </a:cubicBezTo>
                  <a:cubicBezTo>
                    <a:pt x="122" y="416"/>
                    <a:pt x="100" y="442"/>
                    <a:pt x="81" y="465"/>
                  </a:cubicBezTo>
                  <a:cubicBezTo>
                    <a:pt x="43" y="510"/>
                    <a:pt x="24" y="543"/>
                    <a:pt x="24" y="544"/>
                  </a:cubicBezTo>
                  <a:cubicBezTo>
                    <a:pt x="21" y="549"/>
                    <a:pt x="14" y="551"/>
                    <a:pt x="8" y="549"/>
                  </a:cubicBezTo>
                  <a:cubicBezTo>
                    <a:pt x="3" y="546"/>
                    <a:pt x="0" y="539"/>
                    <a:pt x="4" y="534"/>
                  </a:cubicBezTo>
                  <a:cubicBezTo>
                    <a:pt x="4" y="532"/>
                    <a:pt x="26" y="497"/>
                    <a:pt x="66" y="453"/>
                  </a:cubicBezTo>
                  <a:cubicBezTo>
                    <a:pt x="85" y="431"/>
                    <a:pt x="109" y="406"/>
                    <a:pt x="129" y="376"/>
                  </a:cubicBezTo>
                  <a:cubicBezTo>
                    <a:pt x="149" y="347"/>
                    <a:pt x="166" y="312"/>
                    <a:pt x="176" y="276"/>
                  </a:cubicBezTo>
                  <a:cubicBezTo>
                    <a:pt x="196" y="203"/>
                    <a:pt x="181" y="124"/>
                    <a:pt x="152" y="75"/>
                  </a:cubicBezTo>
                  <a:cubicBezTo>
                    <a:pt x="124" y="24"/>
                    <a:pt x="92" y="0"/>
                    <a:pt x="93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46" name="Freeform 530"/>
            <p:cNvSpPr/>
            <p:nvPr/>
          </p:nvSpPr>
          <p:spPr bwMode="auto">
            <a:xfrm>
              <a:off x="2981627" y="3900049"/>
              <a:ext cx="123963" cy="219241"/>
            </a:xfrm>
            <a:custGeom>
              <a:gdLst>
                <a:gd fmla="*/ 106 w 107" name="T0"/>
                <a:gd fmla="*/ 0 h 191" name="T1"/>
                <a:gd fmla="*/ 58 w 107" name="T2"/>
                <a:gd fmla="*/ 85 h 191" name="T3"/>
                <a:gd fmla="*/ 26 w 107" name="T4"/>
                <a:gd fmla="*/ 148 h 191" name="T5"/>
                <a:gd fmla="*/ 23 w 107" name="T6"/>
                <a:gd fmla="*/ 159 h 191" name="T7"/>
                <a:gd fmla="*/ 23 w 107" name="T8"/>
                <a:gd fmla="*/ 160 h 191" name="T9"/>
                <a:gd fmla="*/ 24 w 107" name="T10"/>
                <a:gd fmla="*/ 159 h 191" name="T11"/>
                <a:gd fmla="*/ 26 w 107" name="T12"/>
                <a:gd fmla="*/ 161 h 191" name="T13"/>
                <a:gd fmla="*/ 26 w 107" name="T14"/>
                <a:gd fmla="*/ 161 h 191" name="T15"/>
                <a:gd fmla="*/ 28 w 107" name="T16"/>
                <a:gd fmla="*/ 153 h 191" name="T17"/>
                <a:gd fmla="*/ 31 w 107" name="T18"/>
                <a:gd fmla="*/ 137 h 191" name="T19"/>
                <a:gd fmla="*/ 49 w 107" name="T20"/>
                <a:gd fmla="*/ 85 h 191" name="T21"/>
                <a:gd fmla="*/ 87 w 107" name="T22"/>
                <a:gd fmla="*/ 4 h 191" name="T23"/>
                <a:gd fmla="*/ 87 w 107" name="T24"/>
                <a:gd fmla="*/ 4 h 191" name="T25"/>
                <a:gd fmla="*/ 43 w 107" name="T26"/>
                <a:gd fmla="*/ 82 h 191" name="T27"/>
                <a:gd fmla="*/ 15 w 107" name="T28"/>
                <a:gd fmla="*/ 131 h 191" name="T29"/>
                <a:gd fmla="*/ 7 w 107" name="T30"/>
                <a:gd fmla="*/ 145 h 191" name="T31"/>
                <a:gd fmla="*/ 3 w 107" name="T32"/>
                <a:gd fmla="*/ 154 h 191" name="T33"/>
                <a:gd fmla="*/ 3 w 107" name="T34"/>
                <a:gd fmla="*/ 172 h 191" name="T35"/>
                <a:gd fmla="*/ 39 w 107" name="T36"/>
                <a:gd fmla="*/ 183 h 191" name="T37"/>
                <a:gd fmla="*/ 47 w 107" name="T38"/>
                <a:gd fmla="*/ 175 h 191" name="T39"/>
                <a:gd fmla="*/ 51 w 107" name="T40"/>
                <a:gd fmla="*/ 166 h 191" name="T41"/>
                <a:gd fmla="*/ 53 w 107" name="T42"/>
                <a:gd fmla="*/ 157 h 191" name="T43"/>
                <a:gd fmla="*/ 73 w 107" name="T44"/>
                <a:gd fmla="*/ 92 h 191" name="T45"/>
                <a:gd fmla="*/ 107 w 107" name="T46"/>
                <a:gd fmla="*/ 0 h 191" name="T47"/>
                <a:gd fmla="*/ 106 w 107" name="T48"/>
                <a:gd fmla="*/ 0 h 191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91" w="107">
                  <a:moveTo>
                    <a:pt x="106" y="0"/>
                  </a:moveTo>
                  <a:cubicBezTo>
                    <a:pt x="96" y="29"/>
                    <a:pt x="70" y="71"/>
                    <a:pt x="58" y="85"/>
                  </a:cubicBezTo>
                  <a:cubicBezTo>
                    <a:pt x="47" y="98"/>
                    <a:pt x="35" y="122"/>
                    <a:pt x="26" y="148"/>
                  </a:cubicBezTo>
                  <a:cubicBezTo>
                    <a:pt x="25" y="152"/>
                    <a:pt x="24" y="155"/>
                    <a:pt x="23" y="159"/>
                  </a:cubicBezTo>
                  <a:cubicBezTo>
                    <a:pt x="22" y="162"/>
                    <a:pt x="22" y="160"/>
                    <a:pt x="23" y="160"/>
                  </a:cubicBezTo>
                  <a:cubicBezTo>
                    <a:pt x="24" y="159"/>
                    <a:pt x="23" y="159"/>
                    <a:pt x="24" y="159"/>
                  </a:cubicBezTo>
                  <a:cubicBezTo>
                    <a:pt x="24" y="159"/>
                    <a:pt x="26" y="159"/>
                    <a:pt x="26" y="161"/>
                  </a:cubicBezTo>
                  <a:cubicBezTo>
                    <a:pt x="27" y="161"/>
                    <a:pt x="26" y="164"/>
                    <a:pt x="26" y="161"/>
                  </a:cubicBezTo>
                  <a:cubicBezTo>
                    <a:pt x="26" y="158"/>
                    <a:pt x="27" y="155"/>
                    <a:pt x="28" y="153"/>
                  </a:cubicBezTo>
                  <a:cubicBezTo>
                    <a:pt x="29" y="147"/>
                    <a:pt x="30" y="142"/>
                    <a:pt x="31" y="137"/>
                  </a:cubicBezTo>
                  <a:cubicBezTo>
                    <a:pt x="32" y="130"/>
                    <a:pt x="38" y="110"/>
                    <a:pt x="49" y="85"/>
                  </a:cubicBezTo>
                  <a:cubicBezTo>
                    <a:pt x="60" y="60"/>
                    <a:pt x="75" y="31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74" y="30"/>
                    <a:pt x="57" y="58"/>
                    <a:pt x="43" y="82"/>
                  </a:cubicBezTo>
                  <a:cubicBezTo>
                    <a:pt x="29" y="105"/>
                    <a:pt x="19" y="125"/>
                    <a:pt x="15" y="131"/>
                  </a:cubicBezTo>
                  <a:cubicBezTo>
                    <a:pt x="12" y="135"/>
                    <a:pt x="10" y="140"/>
                    <a:pt x="7" y="145"/>
                  </a:cubicBezTo>
                  <a:cubicBezTo>
                    <a:pt x="5" y="148"/>
                    <a:pt x="4" y="151"/>
                    <a:pt x="3" y="154"/>
                  </a:cubicBezTo>
                  <a:cubicBezTo>
                    <a:pt x="1" y="157"/>
                    <a:pt x="0" y="166"/>
                    <a:pt x="3" y="172"/>
                  </a:cubicBezTo>
                  <a:cubicBezTo>
                    <a:pt x="8" y="186"/>
                    <a:pt x="27" y="191"/>
                    <a:pt x="39" y="183"/>
                  </a:cubicBezTo>
                  <a:cubicBezTo>
                    <a:pt x="42" y="180"/>
                    <a:pt x="45" y="179"/>
                    <a:pt x="47" y="175"/>
                  </a:cubicBezTo>
                  <a:cubicBezTo>
                    <a:pt x="49" y="172"/>
                    <a:pt x="51" y="166"/>
                    <a:pt x="51" y="166"/>
                  </a:cubicBezTo>
                  <a:cubicBezTo>
                    <a:pt x="51" y="164"/>
                    <a:pt x="52" y="160"/>
                    <a:pt x="53" y="157"/>
                  </a:cubicBezTo>
                  <a:cubicBezTo>
                    <a:pt x="62" y="133"/>
                    <a:pt x="70" y="108"/>
                    <a:pt x="73" y="92"/>
                  </a:cubicBezTo>
                  <a:cubicBezTo>
                    <a:pt x="76" y="74"/>
                    <a:pt x="95" y="29"/>
                    <a:pt x="107" y="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47" name="Freeform 531"/>
            <p:cNvSpPr/>
            <p:nvPr/>
          </p:nvSpPr>
          <p:spPr bwMode="auto">
            <a:xfrm>
              <a:off x="2675305" y="4474787"/>
              <a:ext cx="687432" cy="398527"/>
            </a:xfrm>
            <a:custGeom>
              <a:gdLst>
                <a:gd fmla="*/ 237 w 598" name="T0"/>
                <a:gd fmla="*/ 174 h 346" name="T1"/>
                <a:gd fmla="*/ 235 w 598" name="T2"/>
                <a:gd fmla="*/ 224 h 346" name="T3"/>
                <a:gd fmla="*/ 254 w 598" name="T4"/>
                <a:gd fmla="*/ 277 h 346" name="T5"/>
                <a:gd fmla="*/ 313 w 598" name="T6"/>
                <a:gd fmla="*/ 320 h 346" name="T7"/>
                <a:gd fmla="*/ 492 w 598" name="T8"/>
                <a:gd fmla="*/ 285 h 346" name="T9"/>
                <a:gd fmla="*/ 551 w 598" name="T10"/>
                <a:gd fmla="*/ 203 h 346" name="T11"/>
                <a:gd fmla="*/ 550 w 598" name="T12"/>
                <a:gd fmla="*/ 104 h 346" name="T13"/>
                <a:gd fmla="*/ 473 w 598" name="T14"/>
                <a:gd fmla="*/ 42 h 346" name="T15"/>
                <a:gd fmla="*/ 369 w 598" name="T16"/>
                <a:gd fmla="*/ 29 h 346" name="T17"/>
                <a:gd fmla="*/ 184 w 598" name="T18"/>
                <a:gd fmla="*/ 67 h 346" name="T19"/>
                <a:gd fmla="*/ 74 w 598" name="T20"/>
                <a:gd fmla="*/ 135 h 346" name="T21"/>
                <a:gd fmla="*/ 47 w 598" name="T22"/>
                <a:gd fmla="*/ 173 h 346" name="T23"/>
                <a:gd fmla="*/ 19 w 598" name="T24"/>
                <a:gd fmla="*/ 184 h 346" name="T25"/>
                <a:gd fmla="*/ 6 w 598" name="T26"/>
                <a:gd fmla="*/ 156 h 346" name="T27"/>
                <a:gd fmla="*/ 44 w 598" name="T28"/>
                <a:gd fmla="*/ 107 h 346" name="T29"/>
                <a:gd fmla="*/ 171 w 598" name="T30"/>
                <a:gd fmla="*/ 34 h 346" name="T31"/>
                <a:gd fmla="*/ 369 w 598" name="T32"/>
                <a:gd fmla="*/ 0 h 346" name="T33"/>
                <a:gd fmla="*/ 482 w 598" name="T34"/>
                <a:gd fmla="*/ 19 h 346" name="T35"/>
                <a:gd fmla="*/ 571 w 598" name="T36"/>
                <a:gd fmla="*/ 96 h 346" name="T37"/>
                <a:gd fmla="*/ 500 w 598" name="T38"/>
                <a:gd fmla="*/ 295 h 346" name="T39"/>
                <a:gd fmla="*/ 311 w 598" name="T40"/>
                <a:gd fmla="*/ 326 h 346" name="T41"/>
                <a:gd fmla="*/ 250 w 598" name="T42"/>
                <a:gd fmla="*/ 279 h 346" name="T43"/>
                <a:gd fmla="*/ 233 w 598" name="T44"/>
                <a:gd fmla="*/ 224 h 346" name="T45"/>
                <a:gd fmla="*/ 237 w 598" name="T46"/>
                <a:gd fmla="*/ 174 h 34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46" w="598">
                  <a:moveTo>
                    <a:pt x="237" y="174"/>
                  </a:moveTo>
                  <a:cubicBezTo>
                    <a:pt x="238" y="174"/>
                    <a:pt x="232" y="192"/>
                    <a:pt x="235" y="224"/>
                  </a:cubicBezTo>
                  <a:cubicBezTo>
                    <a:pt x="236" y="239"/>
                    <a:pt x="241" y="259"/>
                    <a:pt x="254" y="277"/>
                  </a:cubicBezTo>
                  <a:cubicBezTo>
                    <a:pt x="266" y="295"/>
                    <a:pt x="287" y="311"/>
                    <a:pt x="313" y="320"/>
                  </a:cubicBezTo>
                  <a:cubicBezTo>
                    <a:pt x="366" y="337"/>
                    <a:pt x="438" y="326"/>
                    <a:pt x="492" y="285"/>
                  </a:cubicBezTo>
                  <a:cubicBezTo>
                    <a:pt x="518" y="264"/>
                    <a:pt x="540" y="236"/>
                    <a:pt x="551" y="203"/>
                  </a:cubicBezTo>
                  <a:cubicBezTo>
                    <a:pt x="562" y="171"/>
                    <a:pt x="564" y="134"/>
                    <a:pt x="550" y="104"/>
                  </a:cubicBezTo>
                  <a:cubicBezTo>
                    <a:pt x="537" y="73"/>
                    <a:pt x="506" y="53"/>
                    <a:pt x="473" y="42"/>
                  </a:cubicBezTo>
                  <a:cubicBezTo>
                    <a:pt x="440" y="31"/>
                    <a:pt x="404" y="28"/>
                    <a:pt x="369" y="29"/>
                  </a:cubicBezTo>
                  <a:cubicBezTo>
                    <a:pt x="300" y="31"/>
                    <a:pt x="236" y="47"/>
                    <a:pt x="184" y="67"/>
                  </a:cubicBezTo>
                  <a:cubicBezTo>
                    <a:pt x="133" y="88"/>
                    <a:pt x="95" y="114"/>
                    <a:pt x="74" y="135"/>
                  </a:cubicBezTo>
                  <a:cubicBezTo>
                    <a:pt x="53" y="157"/>
                    <a:pt x="47" y="172"/>
                    <a:pt x="47" y="173"/>
                  </a:cubicBezTo>
                  <a:cubicBezTo>
                    <a:pt x="43" y="182"/>
                    <a:pt x="31" y="187"/>
                    <a:pt x="19" y="184"/>
                  </a:cubicBezTo>
                  <a:cubicBezTo>
                    <a:pt x="7" y="182"/>
                    <a:pt x="0" y="168"/>
                    <a:pt x="6" y="156"/>
                  </a:cubicBezTo>
                  <a:cubicBezTo>
                    <a:pt x="7" y="154"/>
                    <a:pt x="17" y="132"/>
                    <a:pt x="44" y="107"/>
                  </a:cubicBezTo>
                  <a:cubicBezTo>
                    <a:pt x="71" y="81"/>
                    <a:pt x="115" y="54"/>
                    <a:pt x="171" y="34"/>
                  </a:cubicBezTo>
                  <a:cubicBezTo>
                    <a:pt x="227" y="14"/>
                    <a:pt x="295" y="0"/>
                    <a:pt x="369" y="0"/>
                  </a:cubicBezTo>
                  <a:cubicBezTo>
                    <a:pt x="406" y="1"/>
                    <a:pt x="445" y="5"/>
                    <a:pt x="482" y="19"/>
                  </a:cubicBezTo>
                  <a:cubicBezTo>
                    <a:pt x="519" y="32"/>
                    <a:pt x="556" y="58"/>
                    <a:pt x="571" y="96"/>
                  </a:cubicBezTo>
                  <a:cubicBezTo>
                    <a:pt x="598" y="173"/>
                    <a:pt x="559" y="254"/>
                    <a:pt x="500" y="295"/>
                  </a:cubicBezTo>
                  <a:cubicBezTo>
                    <a:pt x="441" y="338"/>
                    <a:pt x="365" y="346"/>
                    <a:pt x="311" y="326"/>
                  </a:cubicBezTo>
                  <a:cubicBezTo>
                    <a:pt x="284" y="316"/>
                    <a:pt x="262" y="298"/>
                    <a:pt x="250" y="279"/>
                  </a:cubicBezTo>
                  <a:cubicBezTo>
                    <a:pt x="238" y="260"/>
                    <a:pt x="234" y="240"/>
                    <a:pt x="233" y="224"/>
                  </a:cubicBezTo>
                  <a:cubicBezTo>
                    <a:pt x="231" y="192"/>
                    <a:pt x="238" y="174"/>
                    <a:pt x="237" y="17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48" name="Freeform 532"/>
            <p:cNvSpPr/>
            <p:nvPr/>
          </p:nvSpPr>
          <p:spPr bwMode="auto">
            <a:xfrm>
              <a:off x="2865860" y="3611143"/>
              <a:ext cx="186457" cy="499951"/>
            </a:xfrm>
            <a:custGeom>
              <a:gdLst>
                <a:gd fmla="*/ 162 w 162" name="T0"/>
                <a:gd fmla="*/ 0 h 435" name="T1"/>
                <a:gd fmla="*/ 92 w 162" name="T2"/>
                <a:gd fmla="*/ 38 h 435" name="T3"/>
                <a:gd fmla="*/ 25 w 162" name="T4"/>
                <a:gd fmla="*/ 185 h 435" name="T5"/>
                <a:gd fmla="*/ 65 w 162" name="T6"/>
                <a:gd fmla="*/ 345 h 435" name="T7"/>
                <a:gd fmla="*/ 109 w 162" name="T8"/>
                <a:gd fmla="*/ 408 h 435" name="T9"/>
                <a:gd fmla="*/ 100 w 162" name="T10"/>
                <a:gd fmla="*/ 426 h 435" name="T11"/>
                <a:gd fmla="*/ 80 w 162" name="T12"/>
                <a:gd fmla="*/ 430 h 435" name="T13"/>
                <a:gd fmla="*/ 36 w 162" name="T14"/>
                <a:gd fmla="*/ 357 h 435" name="T15"/>
                <a:gd fmla="*/ 6 w 162" name="T16"/>
                <a:gd fmla="*/ 184 h 435" name="T17"/>
                <a:gd fmla="*/ 88 w 162" name="T18"/>
                <a:gd fmla="*/ 34 h 435" name="T19"/>
                <a:gd fmla="*/ 162 w 162" name="T20"/>
                <a:gd fmla="*/ 0 h 43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35" w="162">
                  <a:moveTo>
                    <a:pt x="162" y="0"/>
                  </a:moveTo>
                  <a:cubicBezTo>
                    <a:pt x="162" y="1"/>
                    <a:pt x="129" y="8"/>
                    <a:pt x="92" y="38"/>
                  </a:cubicBezTo>
                  <a:cubicBezTo>
                    <a:pt x="54" y="66"/>
                    <a:pt x="25" y="125"/>
                    <a:pt x="25" y="185"/>
                  </a:cubicBezTo>
                  <a:cubicBezTo>
                    <a:pt x="24" y="246"/>
                    <a:pt x="44" y="305"/>
                    <a:pt x="65" y="345"/>
                  </a:cubicBezTo>
                  <a:cubicBezTo>
                    <a:pt x="87" y="385"/>
                    <a:pt x="109" y="407"/>
                    <a:pt x="109" y="408"/>
                  </a:cubicBezTo>
                  <a:cubicBezTo>
                    <a:pt x="112" y="412"/>
                    <a:pt x="108" y="420"/>
                    <a:pt x="100" y="426"/>
                  </a:cubicBezTo>
                  <a:cubicBezTo>
                    <a:pt x="92" y="433"/>
                    <a:pt x="83" y="435"/>
                    <a:pt x="80" y="430"/>
                  </a:cubicBezTo>
                  <a:cubicBezTo>
                    <a:pt x="79" y="429"/>
                    <a:pt x="57" y="403"/>
                    <a:pt x="36" y="357"/>
                  </a:cubicBezTo>
                  <a:cubicBezTo>
                    <a:pt x="16" y="313"/>
                    <a:pt x="0" y="248"/>
                    <a:pt x="6" y="184"/>
                  </a:cubicBezTo>
                  <a:cubicBezTo>
                    <a:pt x="11" y="120"/>
                    <a:pt x="47" y="60"/>
                    <a:pt x="88" y="34"/>
                  </a:cubicBezTo>
                  <a:cubicBezTo>
                    <a:pt x="129" y="6"/>
                    <a:pt x="162" y="1"/>
                    <a:pt x="162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49" name="Freeform 533"/>
            <p:cNvSpPr/>
            <p:nvPr/>
          </p:nvSpPr>
          <p:spPr bwMode="auto">
            <a:xfrm>
              <a:off x="2127203" y="4468640"/>
              <a:ext cx="510196" cy="443604"/>
            </a:xfrm>
            <a:custGeom>
              <a:gdLst>
                <a:gd fmla="*/ 115 w 443" name="T0"/>
                <a:gd fmla="*/ 142 h 386" name="T1"/>
                <a:gd fmla="*/ 158 w 443" name="T2"/>
                <a:gd fmla="*/ 144 h 386" name="T3"/>
                <a:gd fmla="*/ 185 w 443" name="T4"/>
                <a:gd fmla="*/ 186 h 386" name="T5"/>
                <a:gd fmla="*/ 146 w 443" name="T6"/>
                <a:gd fmla="*/ 238 h 386" name="T7"/>
                <a:gd fmla="*/ 9 w 443" name="T8"/>
                <a:gd fmla="*/ 163 h 386" name="T9"/>
                <a:gd fmla="*/ 24 w 443" name="T10"/>
                <a:gd fmla="*/ 68 h 386" name="T11"/>
                <a:gd fmla="*/ 110 w 443" name="T12"/>
                <a:gd fmla="*/ 16 h 386" name="T13"/>
                <a:gd fmla="*/ 304 w 443" name="T14"/>
                <a:gd fmla="*/ 43 h 386" name="T15"/>
                <a:gd fmla="*/ 420 w 443" name="T16"/>
                <a:gd fmla="*/ 173 h 386" name="T17"/>
                <a:gd fmla="*/ 441 w 443" name="T18"/>
                <a:gd fmla="*/ 299 h 386" name="T19"/>
                <a:gd fmla="*/ 432 w 443" name="T20"/>
                <a:gd fmla="*/ 353 h 386" name="T21"/>
                <a:gd fmla="*/ 405 w 443" name="T22"/>
                <a:gd fmla="*/ 383 h 386" name="T23"/>
                <a:gd fmla="*/ 403 w 443" name="T24"/>
                <a:gd fmla="*/ 344 h 386" name="T25"/>
                <a:gd fmla="*/ 413 w 443" name="T26"/>
                <a:gd fmla="*/ 297 h 386" name="T27"/>
                <a:gd fmla="*/ 397 w 443" name="T28"/>
                <a:gd fmla="*/ 182 h 386" name="T29"/>
                <a:gd fmla="*/ 294 w 443" name="T30"/>
                <a:gd fmla="*/ 60 h 386" name="T31"/>
                <a:gd fmla="*/ 114 w 443" name="T32"/>
                <a:gd fmla="*/ 30 h 386" name="T33"/>
                <a:gd fmla="*/ 34 w 443" name="T34"/>
                <a:gd fmla="*/ 75 h 386" name="T35"/>
                <a:gd fmla="*/ 18 w 443" name="T36"/>
                <a:gd fmla="*/ 160 h 386" name="T37"/>
                <a:gd fmla="*/ 145 w 443" name="T38"/>
                <a:gd fmla="*/ 233 h 386" name="T39"/>
                <a:gd fmla="*/ 182 w 443" name="T40"/>
                <a:gd fmla="*/ 187 h 386" name="T41"/>
                <a:gd fmla="*/ 158 w 443" name="T42"/>
                <a:gd fmla="*/ 145 h 386" name="T43"/>
                <a:gd fmla="*/ 115 w 443" name="T44"/>
                <a:gd fmla="*/ 142 h 38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86" w="442">
                  <a:moveTo>
                    <a:pt x="115" y="142"/>
                  </a:moveTo>
                  <a:cubicBezTo>
                    <a:pt x="114" y="144"/>
                    <a:pt x="131" y="130"/>
                    <a:pt x="158" y="144"/>
                  </a:cubicBezTo>
                  <a:cubicBezTo>
                    <a:pt x="171" y="151"/>
                    <a:pt x="183" y="166"/>
                    <a:pt x="185" y="186"/>
                  </a:cubicBezTo>
                  <a:cubicBezTo>
                    <a:pt x="187" y="207"/>
                    <a:pt x="170" y="230"/>
                    <a:pt x="146" y="238"/>
                  </a:cubicBezTo>
                  <a:cubicBezTo>
                    <a:pt x="99" y="254"/>
                    <a:pt x="28" y="227"/>
                    <a:pt x="9" y="163"/>
                  </a:cubicBezTo>
                  <a:cubicBezTo>
                    <a:pt x="0" y="132"/>
                    <a:pt x="4" y="96"/>
                    <a:pt x="24" y="68"/>
                  </a:cubicBezTo>
                  <a:cubicBezTo>
                    <a:pt x="44" y="39"/>
                    <a:pt x="78" y="23"/>
                    <a:pt x="110" y="16"/>
                  </a:cubicBezTo>
                  <a:cubicBezTo>
                    <a:pt x="176" y="0"/>
                    <a:pt x="248" y="11"/>
                    <a:pt x="304" y="43"/>
                  </a:cubicBezTo>
                  <a:cubicBezTo>
                    <a:pt x="361" y="74"/>
                    <a:pt x="401" y="124"/>
                    <a:pt x="420" y="173"/>
                  </a:cubicBezTo>
                  <a:cubicBezTo>
                    <a:pt x="441" y="222"/>
                    <a:pt x="443" y="267"/>
                    <a:pt x="441" y="299"/>
                  </a:cubicBezTo>
                  <a:cubicBezTo>
                    <a:pt x="438" y="331"/>
                    <a:pt x="432" y="350"/>
                    <a:pt x="432" y="353"/>
                  </a:cubicBezTo>
                  <a:cubicBezTo>
                    <a:pt x="425" y="373"/>
                    <a:pt x="412" y="386"/>
                    <a:pt x="405" y="383"/>
                  </a:cubicBezTo>
                  <a:cubicBezTo>
                    <a:pt x="397" y="379"/>
                    <a:pt x="398" y="362"/>
                    <a:pt x="403" y="344"/>
                  </a:cubicBezTo>
                  <a:cubicBezTo>
                    <a:pt x="404" y="342"/>
                    <a:pt x="410" y="325"/>
                    <a:pt x="413" y="297"/>
                  </a:cubicBezTo>
                  <a:cubicBezTo>
                    <a:pt x="416" y="268"/>
                    <a:pt x="415" y="227"/>
                    <a:pt x="397" y="182"/>
                  </a:cubicBezTo>
                  <a:cubicBezTo>
                    <a:pt x="381" y="137"/>
                    <a:pt x="346" y="91"/>
                    <a:pt x="294" y="60"/>
                  </a:cubicBezTo>
                  <a:cubicBezTo>
                    <a:pt x="243" y="29"/>
                    <a:pt x="176" y="17"/>
                    <a:pt x="114" y="30"/>
                  </a:cubicBezTo>
                  <a:cubicBezTo>
                    <a:pt x="83" y="36"/>
                    <a:pt x="52" y="50"/>
                    <a:pt x="34" y="75"/>
                  </a:cubicBezTo>
                  <a:cubicBezTo>
                    <a:pt x="16" y="99"/>
                    <a:pt x="10" y="132"/>
                    <a:pt x="18" y="160"/>
                  </a:cubicBezTo>
                  <a:cubicBezTo>
                    <a:pt x="33" y="219"/>
                    <a:pt x="100" y="247"/>
                    <a:pt x="145" y="233"/>
                  </a:cubicBezTo>
                  <a:cubicBezTo>
                    <a:pt x="168" y="227"/>
                    <a:pt x="183" y="206"/>
                    <a:pt x="182" y="187"/>
                  </a:cubicBezTo>
                  <a:cubicBezTo>
                    <a:pt x="181" y="167"/>
                    <a:pt x="169" y="152"/>
                    <a:pt x="158" y="145"/>
                  </a:cubicBezTo>
                  <a:cubicBezTo>
                    <a:pt x="132" y="131"/>
                    <a:pt x="114" y="144"/>
                    <a:pt x="115" y="14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50" name="Freeform 534"/>
            <p:cNvSpPr/>
            <p:nvPr/>
          </p:nvSpPr>
          <p:spPr bwMode="auto">
            <a:xfrm>
              <a:off x="2454015" y="4207396"/>
              <a:ext cx="327837" cy="423114"/>
            </a:xfrm>
            <a:custGeom>
              <a:gdLst>
                <a:gd fmla="*/ 140 w 285" name="T0"/>
                <a:gd fmla="*/ 103 h 368" name="T1"/>
                <a:gd fmla="*/ 146 w 285" name="T2"/>
                <a:gd fmla="*/ 137 h 368" name="T3"/>
                <a:gd fmla="*/ 86 w 285" name="T4"/>
                <a:gd fmla="*/ 197 h 368" name="T5"/>
                <a:gd fmla="*/ 3 w 285" name="T6"/>
                <a:gd fmla="*/ 110 h 368" name="T7"/>
                <a:gd fmla="*/ 96 w 285" name="T8"/>
                <a:gd fmla="*/ 3 h 368" name="T9"/>
                <a:gd fmla="*/ 172 w 285" name="T10"/>
                <a:gd fmla="*/ 25 h 368" name="T11"/>
                <a:gd fmla="*/ 223 w 285" name="T12"/>
                <a:gd fmla="*/ 81 h 368" name="T13"/>
                <a:gd fmla="*/ 272 w 285" name="T14"/>
                <a:gd fmla="*/ 205 h 368" name="T15"/>
                <a:gd fmla="*/ 264 w 285" name="T16"/>
                <a:gd fmla="*/ 343 h 368" name="T17"/>
                <a:gd fmla="*/ 241 w 285" name="T18"/>
                <a:gd fmla="*/ 365 h 368" name="T19"/>
                <a:gd fmla="*/ 236 w 285" name="T20"/>
                <a:gd fmla="*/ 334 h 368" name="T21"/>
                <a:gd fmla="*/ 248 w 285" name="T22"/>
                <a:gd fmla="*/ 209 h 368" name="T23"/>
                <a:gd fmla="*/ 206 w 285" name="T24"/>
                <a:gd fmla="*/ 91 h 368" name="T25"/>
                <a:gd fmla="*/ 98 w 285" name="T26"/>
                <a:gd fmla="*/ 17 h 368" name="T27"/>
                <a:gd fmla="*/ 13 w 285" name="T28"/>
                <a:gd fmla="*/ 109 h 368" name="T29"/>
                <a:gd fmla="*/ 86 w 285" name="T30"/>
                <a:gd fmla="*/ 192 h 368" name="T31"/>
                <a:gd fmla="*/ 145 w 285" name="T32"/>
                <a:gd fmla="*/ 136 h 368" name="T33"/>
                <a:gd fmla="*/ 140 w 285" name="T34"/>
                <a:gd fmla="*/ 103 h 36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68" w="285">
                  <a:moveTo>
                    <a:pt x="140" y="103"/>
                  </a:moveTo>
                  <a:cubicBezTo>
                    <a:pt x="139" y="103"/>
                    <a:pt x="148" y="114"/>
                    <a:pt x="146" y="137"/>
                  </a:cubicBezTo>
                  <a:cubicBezTo>
                    <a:pt x="145" y="157"/>
                    <a:pt x="127" y="193"/>
                    <a:pt x="86" y="197"/>
                  </a:cubicBezTo>
                  <a:cubicBezTo>
                    <a:pt x="46" y="201"/>
                    <a:pt x="4" y="159"/>
                    <a:pt x="3" y="110"/>
                  </a:cubicBezTo>
                  <a:cubicBezTo>
                    <a:pt x="0" y="60"/>
                    <a:pt x="41" y="7"/>
                    <a:pt x="96" y="3"/>
                  </a:cubicBezTo>
                  <a:cubicBezTo>
                    <a:pt x="124" y="0"/>
                    <a:pt x="151" y="9"/>
                    <a:pt x="172" y="25"/>
                  </a:cubicBezTo>
                  <a:cubicBezTo>
                    <a:pt x="193" y="40"/>
                    <a:pt x="210" y="60"/>
                    <a:pt x="223" y="81"/>
                  </a:cubicBezTo>
                  <a:cubicBezTo>
                    <a:pt x="250" y="122"/>
                    <a:pt x="266" y="166"/>
                    <a:pt x="272" y="205"/>
                  </a:cubicBezTo>
                  <a:cubicBezTo>
                    <a:pt x="285" y="285"/>
                    <a:pt x="265" y="340"/>
                    <a:pt x="264" y="343"/>
                  </a:cubicBezTo>
                  <a:cubicBezTo>
                    <a:pt x="259" y="359"/>
                    <a:pt x="248" y="368"/>
                    <a:pt x="241" y="365"/>
                  </a:cubicBezTo>
                  <a:cubicBezTo>
                    <a:pt x="233" y="362"/>
                    <a:pt x="232" y="348"/>
                    <a:pt x="236" y="334"/>
                  </a:cubicBezTo>
                  <a:cubicBezTo>
                    <a:pt x="236" y="331"/>
                    <a:pt x="257" y="283"/>
                    <a:pt x="248" y="209"/>
                  </a:cubicBezTo>
                  <a:cubicBezTo>
                    <a:pt x="243" y="173"/>
                    <a:pt x="230" y="131"/>
                    <a:pt x="206" y="91"/>
                  </a:cubicBezTo>
                  <a:cubicBezTo>
                    <a:pt x="184" y="53"/>
                    <a:pt x="146" y="14"/>
                    <a:pt x="98" y="17"/>
                  </a:cubicBezTo>
                  <a:cubicBezTo>
                    <a:pt x="50" y="19"/>
                    <a:pt x="12" y="65"/>
                    <a:pt x="13" y="109"/>
                  </a:cubicBezTo>
                  <a:cubicBezTo>
                    <a:pt x="12" y="154"/>
                    <a:pt x="48" y="195"/>
                    <a:pt x="86" y="192"/>
                  </a:cubicBezTo>
                  <a:cubicBezTo>
                    <a:pt x="124" y="190"/>
                    <a:pt x="143" y="157"/>
                    <a:pt x="145" y="136"/>
                  </a:cubicBezTo>
                  <a:cubicBezTo>
                    <a:pt x="147" y="115"/>
                    <a:pt x="139" y="103"/>
                    <a:pt x="140" y="10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51" name="Freeform 535"/>
            <p:cNvSpPr/>
            <p:nvPr/>
          </p:nvSpPr>
          <p:spPr bwMode="auto">
            <a:xfrm>
              <a:off x="2266534" y="4047575"/>
              <a:ext cx="511220" cy="506098"/>
            </a:xfrm>
            <a:custGeom>
              <a:gdLst>
                <a:gd fmla="*/ 112 w 444" name="T0"/>
                <a:gd fmla="*/ 133 h 440" name="T1"/>
                <a:gd fmla="*/ 110 w 444" name="T2"/>
                <a:gd fmla="*/ 145 h 440" name="T3"/>
                <a:gd fmla="*/ 83 w 444" name="T4"/>
                <a:gd fmla="*/ 166 h 440" name="T5"/>
                <a:gd fmla="*/ 46 w 444" name="T6"/>
                <a:gd fmla="*/ 130 h 440" name="T7"/>
                <a:gd fmla="*/ 88 w 444" name="T8"/>
                <a:gd fmla="*/ 77 h 440" name="T9"/>
                <a:gd fmla="*/ 137 w 444" name="T10"/>
                <a:gd fmla="*/ 138 h 440" name="T11"/>
                <a:gd fmla="*/ 55 w 444" name="T12"/>
                <a:gd fmla="*/ 178 h 440" name="T13"/>
                <a:gd fmla="*/ 23 w 444" name="T14"/>
                <a:gd fmla="*/ 86 h 440" name="T15"/>
                <a:gd fmla="*/ 112 w 444" name="T16"/>
                <a:gd fmla="*/ 25 h 440" name="T17"/>
                <a:gd fmla="*/ 320 w 444" name="T18"/>
                <a:gd fmla="*/ 52 h 440" name="T19"/>
                <a:gd fmla="*/ 390 w 444" name="T20"/>
                <a:gd fmla="*/ 125 h 440" name="T21"/>
                <a:gd fmla="*/ 421 w 444" name="T22"/>
                <a:gd fmla="*/ 210 h 440" name="T23"/>
                <a:gd fmla="*/ 443 w 444" name="T24"/>
                <a:gd fmla="*/ 399 h 440" name="T25"/>
                <a:gd fmla="*/ 430 w 444" name="T26"/>
                <a:gd fmla="*/ 440 h 440" name="T27"/>
                <a:gd fmla="*/ 414 w 444" name="T28"/>
                <a:gd fmla="*/ 401 h 440" name="T29"/>
                <a:gd fmla="*/ 397 w 444" name="T30"/>
                <a:gd fmla="*/ 215 h 440" name="T31"/>
                <a:gd fmla="*/ 309 w 444" name="T32"/>
                <a:gd fmla="*/ 68 h 440" name="T33"/>
                <a:gd fmla="*/ 117 w 444" name="T34"/>
                <a:gd fmla="*/ 39 h 440" name="T35"/>
                <a:gd fmla="*/ 33 w 444" name="T36"/>
                <a:gd fmla="*/ 93 h 440" name="T37"/>
                <a:gd fmla="*/ 58 w 444" name="T38"/>
                <a:gd fmla="*/ 170 h 440" name="T39"/>
                <a:gd fmla="*/ 131 w 444" name="T40"/>
                <a:gd fmla="*/ 136 h 440" name="T41"/>
                <a:gd fmla="*/ 88 w 444" name="T42"/>
                <a:gd fmla="*/ 82 h 440" name="T43"/>
                <a:gd fmla="*/ 48 w 444" name="T44"/>
                <a:gd fmla="*/ 129 h 440" name="T45"/>
                <a:gd fmla="*/ 83 w 444" name="T46"/>
                <a:gd fmla="*/ 165 h 440" name="T47"/>
                <a:gd fmla="*/ 110 w 444" name="T48"/>
                <a:gd fmla="*/ 145 h 440" name="T49"/>
                <a:gd fmla="*/ 112 w 444" name="T50"/>
                <a:gd fmla="*/ 133 h 44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40" w="443">
                  <a:moveTo>
                    <a:pt x="112" y="133"/>
                  </a:moveTo>
                  <a:cubicBezTo>
                    <a:pt x="112" y="133"/>
                    <a:pt x="113" y="137"/>
                    <a:pt x="110" y="145"/>
                  </a:cubicBezTo>
                  <a:cubicBezTo>
                    <a:pt x="108" y="153"/>
                    <a:pt x="99" y="164"/>
                    <a:pt x="83" y="166"/>
                  </a:cubicBezTo>
                  <a:cubicBezTo>
                    <a:pt x="67" y="168"/>
                    <a:pt x="49" y="152"/>
                    <a:pt x="46" y="130"/>
                  </a:cubicBezTo>
                  <a:cubicBezTo>
                    <a:pt x="42" y="108"/>
                    <a:pt x="58" y="79"/>
                    <a:pt x="88" y="77"/>
                  </a:cubicBezTo>
                  <a:cubicBezTo>
                    <a:pt x="115" y="75"/>
                    <a:pt x="147" y="105"/>
                    <a:pt x="137" y="138"/>
                  </a:cubicBezTo>
                  <a:cubicBezTo>
                    <a:pt x="129" y="170"/>
                    <a:pt x="89" y="191"/>
                    <a:pt x="55" y="178"/>
                  </a:cubicBezTo>
                  <a:cubicBezTo>
                    <a:pt x="20" y="168"/>
                    <a:pt x="0" y="120"/>
                    <a:pt x="23" y="86"/>
                  </a:cubicBezTo>
                  <a:cubicBezTo>
                    <a:pt x="44" y="55"/>
                    <a:pt x="78" y="38"/>
                    <a:pt x="112" y="25"/>
                  </a:cubicBezTo>
                  <a:cubicBezTo>
                    <a:pt x="182" y="0"/>
                    <a:pt x="262" y="13"/>
                    <a:pt x="320" y="52"/>
                  </a:cubicBezTo>
                  <a:cubicBezTo>
                    <a:pt x="349" y="71"/>
                    <a:pt x="373" y="97"/>
                    <a:pt x="390" y="125"/>
                  </a:cubicBezTo>
                  <a:cubicBezTo>
                    <a:pt x="406" y="153"/>
                    <a:pt x="415" y="183"/>
                    <a:pt x="421" y="210"/>
                  </a:cubicBezTo>
                  <a:cubicBezTo>
                    <a:pt x="441" y="319"/>
                    <a:pt x="443" y="394"/>
                    <a:pt x="443" y="399"/>
                  </a:cubicBezTo>
                  <a:cubicBezTo>
                    <a:pt x="444" y="422"/>
                    <a:pt x="438" y="440"/>
                    <a:pt x="430" y="440"/>
                  </a:cubicBezTo>
                  <a:cubicBezTo>
                    <a:pt x="422" y="440"/>
                    <a:pt x="414" y="422"/>
                    <a:pt x="414" y="401"/>
                  </a:cubicBezTo>
                  <a:cubicBezTo>
                    <a:pt x="413" y="395"/>
                    <a:pt x="414" y="321"/>
                    <a:pt x="397" y="215"/>
                  </a:cubicBezTo>
                  <a:cubicBezTo>
                    <a:pt x="388" y="163"/>
                    <a:pt x="363" y="105"/>
                    <a:pt x="309" y="68"/>
                  </a:cubicBezTo>
                  <a:cubicBezTo>
                    <a:pt x="257" y="31"/>
                    <a:pt x="182" y="17"/>
                    <a:pt x="117" y="39"/>
                  </a:cubicBezTo>
                  <a:cubicBezTo>
                    <a:pt x="85" y="50"/>
                    <a:pt x="51" y="66"/>
                    <a:pt x="33" y="93"/>
                  </a:cubicBezTo>
                  <a:cubicBezTo>
                    <a:pt x="13" y="119"/>
                    <a:pt x="29" y="160"/>
                    <a:pt x="58" y="170"/>
                  </a:cubicBezTo>
                  <a:cubicBezTo>
                    <a:pt x="87" y="181"/>
                    <a:pt x="123" y="165"/>
                    <a:pt x="131" y="136"/>
                  </a:cubicBezTo>
                  <a:cubicBezTo>
                    <a:pt x="140" y="108"/>
                    <a:pt x="113" y="81"/>
                    <a:pt x="88" y="82"/>
                  </a:cubicBezTo>
                  <a:cubicBezTo>
                    <a:pt x="62" y="82"/>
                    <a:pt x="45" y="109"/>
                    <a:pt x="48" y="129"/>
                  </a:cubicBezTo>
                  <a:cubicBezTo>
                    <a:pt x="51" y="150"/>
                    <a:pt x="68" y="166"/>
                    <a:pt x="83" y="165"/>
                  </a:cubicBezTo>
                  <a:cubicBezTo>
                    <a:pt x="99" y="164"/>
                    <a:pt x="108" y="153"/>
                    <a:pt x="110" y="145"/>
                  </a:cubicBezTo>
                  <a:cubicBezTo>
                    <a:pt x="113" y="137"/>
                    <a:pt x="112" y="133"/>
                    <a:pt x="112" y="13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52" name="Freeform 536"/>
            <p:cNvSpPr/>
            <p:nvPr/>
          </p:nvSpPr>
          <p:spPr bwMode="auto">
            <a:xfrm>
              <a:off x="2846394" y="4234032"/>
              <a:ext cx="837007" cy="300176"/>
            </a:xfrm>
            <a:custGeom>
              <a:gdLst>
                <a:gd fmla="*/ 643 w 728" name="T0"/>
                <a:gd fmla="*/ 49 h 261" name="T1"/>
                <a:gd fmla="*/ 655 w 728" name="T2"/>
                <a:gd fmla="*/ 53 h 261" name="T3"/>
                <a:gd fmla="*/ 663 w 728" name="T4"/>
                <a:gd fmla="*/ 85 h 261" name="T5"/>
                <a:gd fmla="*/ 612 w 728" name="T6"/>
                <a:gd fmla="*/ 101 h 261" name="T7"/>
                <a:gd fmla="*/ 580 w 728" name="T8"/>
                <a:gd fmla="*/ 39 h 261" name="T9"/>
                <a:gd fmla="*/ 608 w 728" name="T10"/>
                <a:gd fmla="*/ 7 h 261" name="T11"/>
                <a:gd fmla="*/ 655 w 728" name="T12"/>
                <a:gd fmla="*/ 8 h 261" name="T13"/>
                <a:gd fmla="*/ 720 w 728" name="T14"/>
                <a:gd fmla="*/ 82 h 261" name="T15"/>
                <a:gd fmla="*/ 691 w 728" name="T16"/>
                <a:gd fmla="*/ 185 h 261" name="T17"/>
                <a:gd fmla="*/ 583 w 728" name="T18"/>
                <a:gd fmla="*/ 213 h 261" name="T19"/>
                <a:gd fmla="*/ 483 w 728" name="T20"/>
                <a:gd fmla="*/ 169 h 261" name="T21"/>
                <a:gd fmla="*/ 384 w 728" name="T22"/>
                <a:gd fmla="*/ 140 h 261" name="T23"/>
                <a:gd fmla="*/ 205 w 728" name="T24"/>
                <a:gd fmla="*/ 147 h 261" name="T25"/>
                <a:gd fmla="*/ 49 w 728" name="T26"/>
                <a:gd fmla="*/ 239 h 261" name="T27"/>
                <a:gd fmla="*/ 8 w 728" name="T28"/>
                <a:gd fmla="*/ 254 h 261" name="T29"/>
                <a:gd fmla="*/ 22 w 728" name="T30"/>
                <a:gd fmla="*/ 211 h 261" name="T31"/>
                <a:gd fmla="*/ 197 w 728" name="T32"/>
                <a:gd fmla="*/ 115 h 261" name="T33"/>
                <a:gd fmla="*/ 390 w 728" name="T34"/>
                <a:gd fmla="*/ 114 h 261" name="T35"/>
                <a:gd fmla="*/ 492 w 728" name="T36"/>
                <a:gd fmla="*/ 147 h 261" name="T37"/>
                <a:gd fmla="*/ 588 w 728" name="T38"/>
                <a:gd fmla="*/ 194 h 261" name="T39"/>
                <a:gd fmla="*/ 679 w 728" name="T40"/>
                <a:gd fmla="*/ 174 h 261" name="T41"/>
                <a:gd fmla="*/ 708 w 728" name="T42"/>
                <a:gd fmla="*/ 84 h 261" name="T43"/>
                <a:gd fmla="*/ 652 w 728" name="T44"/>
                <a:gd fmla="*/ 16 h 261" name="T45"/>
                <a:gd fmla="*/ 611 w 728" name="T46"/>
                <a:gd fmla="*/ 13 h 261" name="T47"/>
                <a:gd fmla="*/ 585 w 728" name="T48"/>
                <a:gd fmla="*/ 41 h 261" name="T49"/>
                <a:gd fmla="*/ 613 w 728" name="T50"/>
                <a:gd fmla="*/ 98 h 261" name="T51"/>
                <a:gd fmla="*/ 662 w 728" name="T52"/>
                <a:gd fmla="*/ 85 h 261" name="T53"/>
                <a:gd fmla="*/ 655 w 728" name="T54"/>
                <a:gd fmla="*/ 53 h 261" name="T55"/>
                <a:gd fmla="*/ 643 w 728" name="T56"/>
                <a:gd fmla="*/ 49 h 261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61" w="728">
                  <a:moveTo>
                    <a:pt x="643" y="49"/>
                  </a:moveTo>
                  <a:cubicBezTo>
                    <a:pt x="643" y="50"/>
                    <a:pt x="647" y="49"/>
                    <a:pt x="655" y="53"/>
                  </a:cubicBezTo>
                  <a:cubicBezTo>
                    <a:pt x="663" y="56"/>
                    <a:pt x="670" y="70"/>
                    <a:pt x="663" y="85"/>
                  </a:cubicBezTo>
                  <a:cubicBezTo>
                    <a:pt x="656" y="101"/>
                    <a:pt x="633" y="108"/>
                    <a:pt x="612" y="101"/>
                  </a:cubicBezTo>
                  <a:cubicBezTo>
                    <a:pt x="590" y="95"/>
                    <a:pt x="571" y="68"/>
                    <a:pt x="580" y="39"/>
                  </a:cubicBezTo>
                  <a:cubicBezTo>
                    <a:pt x="584" y="26"/>
                    <a:pt x="594" y="13"/>
                    <a:pt x="608" y="7"/>
                  </a:cubicBezTo>
                  <a:cubicBezTo>
                    <a:pt x="623" y="0"/>
                    <a:pt x="640" y="2"/>
                    <a:pt x="655" y="8"/>
                  </a:cubicBezTo>
                  <a:cubicBezTo>
                    <a:pt x="685" y="19"/>
                    <a:pt x="713" y="46"/>
                    <a:pt x="720" y="82"/>
                  </a:cubicBezTo>
                  <a:cubicBezTo>
                    <a:pt x="728" y="117"/>
                    <a:pt x="717" y="157"/>
                    <a:pt x="691" y="185"/>
                  </a:cubicBezTo>
                  <a:cubicBezTo>
                    <a:pt x="665" y="214"/>
                    <a:pt x="620" y="224"/>
                    <a:pt x="583" y="213"/>
                  </a:cubicBezTo>
                  <a:cubicBezTo>
                    <a:pt x="545" y="200"/>
                    <a:pt x="517" y="179"/>
                    <a:pt x="483" y="169"/>
                  </a:cubicBezTo>
                  <a:cubicBezTo>
                    <a:pt x="450" y="156"/>
                    <a:pt x="417" y="146"/>
                    <a:pt x="384" y="140"/>
                  </a:cubicBezTo>
                  <a:cubicBezTo>
                    <a:pt x="319" y="126"/>
                    <a:pt x="256" y="131"/>
                    <a:pt x="205" y="147"/>
                  </a:cubicBezTo>
                  <a:cubicBezTo>
                    <a:pt x="103" y="178"/>
                    <a:pt x="53" y="237"/>
                    <a:pt x="49" y="239"/>
                  </a:cubicBezTo>
                  <a:cubicBezTo>
                    <a:pt x="34" y="253"/>
                    <a:pt x="17" y="261"/>
                    <a:pt x="8" y="254"/>
                  </a:cubicBezTo>
                  <a:cubicBezTo>
                    <a:pt x="0" y="247"/>
                    <a:pt x="5" y="227"/>
                    <a:pt x="22" y="211"/>
                  </a:cubicBezTo>
                  <a:cubicBezTo>
                    <a:pt x="26" y="208"/>
                    <a:pt x="84" y="145"/>
                    <a:pt x="197" y="115"/>
                  </a:cubicBezTo>
                  <a:cubicBezTo>
                    <a:pt x="252" y="100"/>
                    <a:pt x="321" y="97"/>
                    <a:pt x="390" y="114"/>
                  </a:cubicBezTo>
                  <a:cubicBezTo>
                    <a:pt x="424" y="122"/>
                    <a:pt x="458" y="133"/>
                    <a:pt x="492" y="147"/>
                  </a:cubicBezTo>
                  <a:cubicBezTo>
                    <a:pt x="526" y="159"/>
                    <a:pt x="557" y="183"/>
                    <a:pt x="588" y="194"/>
                  </a:cubicBezTo>
                  <a:cubicBezTo>
                    <a:pt x="620" y="205"/>
                    <a:pt x="656" y="198"/>
                    <a:pt x="679" y="174"/>
                  </a:cubicBezTo>
                  <a:cubicBezTo>
                    <a:pt x="703" y="151"/>
                    <a:pt x="714" y="115"/>
                    <a:pt x="708" y="84"/>
                  </a:cubicBezTo>
                  <a:cubicBezTo>
                    <a:pt x="703" y="53"/>
                    <a:pt x="679" y="27"/>
                    <a:pt x="652" y="16"/>
                  </a:cubicBezTo>
                  <a:cubicBezTo>
                    <a:pt x="638" y="10"/>
                    <a:pt x="624" y="9"/>
                    <a:pt x="611" y="13"/>
                  </a:cubicBezTo>
                  <a:cubicBezTo>
                    <a:pt x="599" y="19"/>
                    <a:pt x="589" y="29"/>
                    <a:pt x="585" y="41"/>
                  </a:cubicBezTo>
                  <a:cubicBezTo>
                    <a:pt x="577" y="66"/>
                    <a:pt x="593" y="92"/>
                    <a:pt x="613" y="98"/>
                  </a:cubicBezTo>
                  <a:cubicBezTo>
                    <a:pt x="633" y="105"/>
                    <a:pt x="655" y="99"/>
                    <a:pt x="662" y="85"/>
                  </a:cubicBezTo>
                  <a:cubicBezTo>
                    <a:pt x="669" y="71"/>
                    <a:pt x="662" y="57"/>
                    <a:pt x="655" y="53"/>
                  </a:cubicBezTo>
                  <a:cubicBezTo>
                    <a:pt x="647" y="49"/>
                    <a:pt x="643" y="50"/>
                    <a:pt x="643" y="4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53" name="Freeform 537"/>
            <p:cNvSpPr/>
            <p:nvPr/>
          </p:nvSpPr>
          <p:spPr bwMode="auto">
            <a:xfrm>
              <a:off x="2845370" y="4392828"/>
              <a:ext cx="1000926" cy="799101"/>
            </a:xfrm>
            <a:custGeom>
              <a:gdLst>
                <a:gd fmla="*/ 660 w 870" name="T0"/>
                <a:gd fmla="*/ 494 h 695" name="T1"/>
                <a:gd fmla="*/ 640 w 870" name="T2"/>
                <a:gd fmla="*/ 502 h 695" name="T3"/>
                <a:gd fmla="*/ 628 w 870" name="T4"/>
                <a:gd fmla="*/ 557 h 695" name="T5"/>
                <a:gd fmla="*/ 661 w 870" name="T6"/>
                <a:gd fmla="*/ 581 h 695" name="T7"/>
                <a:gd fmla="*/ 705 w 870" name="T8"/>
                <a:gd fmla="*/ 561 h 695" name="T9"/>
                <a:gd fmla="*/ 716 w 870" name="T10"/>
                <a:gd fmla="*/ 506 h 695" name="T11"/>
                <a:gd fmla="*/ 675 w 870" name="T12"/>
                <a:gd fmla="*/ 463 h 695" name="T13"/>
                <a:gd fmla="*/ 614 w 870" name="T14"/>
                <a:gd fmla="*/ 483 h 695" name="T15"/>
                <a:gd fmla="*/ 587 w 870" name="T16"/>
                <a:gd fmla="*/ 549 h 695" name="T17"/>
                <a:gd fmla="*/ 668 w 870" name="T18"/>
                <a:gd fmla="*/ 672 h 695" name="T19"/>
                <a:gd fmla="*/ 813 w 870" name="T20"/>
                <a:gd fmla="*/ 619 h 695" name="T21"/>
                <a:gd fmla="*/ 845 w 870" name="T22"/>
                <a:gd fmla="*/ 448 h 695" name="T23"/>
                <a:gd fmla="*/ 662 w 870" name="T24"/>
                <a:gd fmla="*/ 156 h 695" name="T25"/>
                <a:gd fmla="*/ 378 w 870" name="T26"/>
                <a:gd fmla="*/ 44 h 695" name="T27"/>
                <a:gd fmla="*/ 159 w 870" name="T28"/>
                <a:gd fmla="*/ 68 h 695" name="T29"/>
                <a:gd fmla="*/ 74 w 870" name="T30"/>
                <a:gd fmla="*/ 105 h 695" name="T31"/>
                <a:gd fmla="*/ 6 w 870" name="T32"/>
                <a:gd fmla="*/ 124 h 695" name="T33"/>
                <a:gd fmla="*/ 55 w 870" name="T34"/>
                <a:gd fmla="*/ 71 h 695" name="T35"/>
                <a:gd fmla="*/ 147 w 870" name="T36"/>
                <a:gd fmla="*/ 33 h 695" name="T37"/>
                <a:gd fmla="*/ 381 w 870" name="T38"/>
                <a:gd fmla="*/ 11 h 695" name="T39"/>
                <a:gd fmla="*/ 679 w 870" name="T40"/>
                <a:gd fmla="*/ 135 h 695" name="T41"/>
                <a:gd fmla="*/ 864 w 870" name="T42"/>
                <a:gd fmla="*/ 446 h 695" name="T43"/>
                <a:gd fmla="*/ 827 w 870" name="T44"/>
                <a:gd fmla="*/ 628 h 695" name="T45"/>
                <a:gd fmla="*/ 754 w 870" name="T46"/>
                <a:gd fmla="*/ 685 h 695" name="T47"/>
                <a:gd fmla="*/ 664 w 870" name="T48"/>
                <a:gd fmla="*/ 684 h 695" name="T49"/>
                <a:gd fmla="*/ 578 w 870" name="T50"/>
                <a:gd fmla="*/ 549 h 695" name="T51"/>
                <a:gd fmla="*/ 608 w 870" name="T52"/>
                <a:gd fmla="*/ 477 h 695" name="T53"/>
                <a:gd fmla="*/ 677 w 870" name="T54"/>
                <a:gd fmla="*/ 457 h 695" name="T55"/>
                <a:gd fmla="*/ 720 w 870" name="T56"/>
                <a:gd fmla="*/ 505 h 695" name="T57"/>
                <a:gd fmla="*/ 708 w 870" name="T58"/>
                <a:gd fmla="*/ 563 h 695" name="T59"/>
                <a:gd fmla="*/ 661 w 870" name="T60"/>
                <a:gd fmla="*/ 584 h 695" name="T61"/>
                <a:gd fmla="*/ 626 w 870" name="T62"/>
                <a:gd fmla="*/ 558 h 695" name="T63"/>
                <a:gd fmla="*/ 639 w 870" name="T64"/>
                <a:gd fmla="*/ 502 h 695" name="T65"/>
                <a:gd fmla="*/ 660 w 870" name="T66"/>
                <a:gd fmla="*/ 494 h 69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95" w="870">
                  <a:moveTo>
                    <a:pt x="660" y="494"/>
                  </a:moveTo>
                  <a:cubicBezTo>
                    <a:pt x="660" y="494"/>
                    <a:pt x="652" y="494"/>
                    <a:pt x="640" y="502"/>
                  </a:cubicBezTo>
                  <a:cubicBezTo>
                    <a:pt x="628" y="509"/>
                    <a:pt x="617" y="532"/>
                    <a:pt x="628" y="557"/>
                  </a:cubicBezTo>
                  <a:cubicBezTo>
                    <a:pt x="633" y="569"/>
                    <a:pt x="645" y="580"/>
                    <a:pt x="661" y="581"/>
                  </a:cubicBezTo>
                  <a:cubicBezTo>
                    <a:pt x="677" y="582"/>
                    <a:pt x="694" y="575"/>
                    <a:pt x="705" y="561"/>
                  </a:cubicBezTo>
                  <a:cubicBezTo>
                    <a:pt x="716" y="546"/>
                    <a:pt x="720" y="526"/>
                    <a:pt x="716" y="506"/>
                  </a:cubicBezTo>
                  <a:cubicBezTo>
                    <a:pt x="712" y="487"/>
                    <a:pt x="696" y="469"/>
                    <a:pt x="675" y="463"/>
                  </a:cubicBezTo>
                  <a:cubicBezTo>
                    <a:pt x="654" y="456"/>
                    <a:pt x="630" y="466"/>
                    <a:pt x="614" y="483"/>
                  </a:cubicBezTo>
                  <a:cubicBezTo>
                    <a:pt x="597" y="499"/>
                    <a:pt x="588" y="524"/>
                    <a:pt x="587" y="549"/>
                  </a:cubicBezTo>
                  <a:cubicBezTo>
                    <a:pt x="583" y="600"/>
                    <a:pt x="615" y="655"/>
                    <a:pt x="668" y="672"/>
                  </a:cubicBezTo>
                  <a:cubicBezTo>
                    <a:pt x="720" y="691"/>
                    <a:pt x="784" y="670"/>
                    <a:pt x="813" y="619"/>
                  </a:cubicBezTo>
                  <a:cubicBezTo>
                    <a:pt x="843" y="570"/>
                    <a:pt x="851" y="507"/>
                    <a:pt x="845" y="448"/>
                  </a:cubicBezTo>
                  <a:cubicBezTo>
                    <a:pt x="828" y="329"/>
                    <a:pt x="749" y="226"/>
                    <a:pt x="662" y="156"/>
                  </a:cubicBezTo>
                  <a:cubicBezTo>
                    <a:pt x="573" y="86"/>
                    <a:pt x="468" y="51"/>
                    <a:pt x="378" y="44"/>
                  </a:cubicBezTo>
                  <a:cubicBezTo>
                    <a:pt x="287" y="35"/>
                    <a:pt x="210" y="51"/>
                    <a:pt x="159" y="68"/>
                  </a:cubicBezTo>
                  <a:cubicBezTo>
                    <a:pt x="107" y="86"/>
                    <a:pt x="78" y="103"/>
                    <a:pt x="74" y="105"/>
                  </a:cubicBezTo>
                  <a:cubicBezTo>
                    <a:pt x="42" y="122"/>
                    <a:pt x="13" y="133"/>
                    <a:pt x="6" y="124"/>
                  </a:cubicBezTo>
                  <a:cubicBezTo>
                    <a:pt x="0" y="115"/>
                    <a:pt x="20" y="89"/>
                    <a:pt x="55" y="71"/>
                  </a:cubicBezTo>
                  <a:cubicBezTo>
                    <a:pt x="60" y="69"/>
                    <a:pt x="91" y="51"/>
                    <a:pt x="147" y="33"/>
                  </a:cubicBezTo>
                  <a:cubicBezTo>
                    <a:pt x="203" y="15"/>
                    <a:pt x="285" y="0"/>
                    <a:pt x="381" y="11"/>
                  </a:cubicBezTo>
                  <a:cubicBezTo>
                    <a:pt x="477" y="21"/>
                    <a:pt x="587" y="59"/>
                    <a:pt x="679" y="135"/>
                  </a:cubicBezTo>
                  <a:cubicBezTo>
                    <a:pt x="768" y="211"/>
                    <a:pt x="848" y="319"/>
                    <a:pt x="864" y="446"/>
                  </a:cubicBezTo>
                  <a:cubicBezTo>
                    <a:pt x="870" y="509"/>
                    <a:pt x="860" y="574"/>
                    <a:pt x="827" y="628"/>
                  </a:cubicBezTo>
                  <a:cubicBezTo>
                    <a:pt x="810" y="654"/>
                    <a:pt x="784" y="676"/>
                    <a:pt x="754" y="685"/>
                  </a:cubicBezTo>
                  <a:cubicBezTo>
                    <a:pt x="724" y="695"/>
                    <a:pt x="692" y="694"/>
                    <a:pt x="664" y="684"/>
                  </a:cubicBezTo>
                  <a:cubicBezTo>
                    <a:pt x="606" y="663"/>
                    <a:pt x="572" y="603"/>
                    <a:pt x="578" y="549"/>
                  </a:cubicBezTo>
                  <a:cubicBezTo>
                    <a:pt x="580" y="522"/>
                    <a:pt x="590" y="495"/>
                    <a:pt x="608" y="477"/>
                  </a:cubicBezTo>
                  <a:cubicBezTo>
                    <a:pt x="626" y="459"/>
                    <a:pt x="653" y="449"/>
                    <a:pt x="677" y="457"/>
                  </a:cubicBezTo>
                  <a:cubicBezTo>
                    <a:pt x="700" y="464"/>
                    <a:pt x="716" y="484"/>
                    <a:pt x="720" y="505"/>
                  </a:cubicBezTo>
                  <a:cubicBezTo>
                    <a:pt x="725" y="526"/>
                    <a:pt x="720" y="548"/>
                    <a:pt x="708" y="563"/>
                  </a:cubicBezTo>
                  <a:cubicBezTo>
                    <a:pt x="696" y="578"/>
                    <a:pt x="677" y="585"/>
                    <a:pt x="661" y="584"/>
                  </a:cubicBezTo>
                  <a:cubicBezTo>
                    <a:pt x="644" y="582"/>
                    <a:pt x="631" y="570"/>
                    <a:pt x="626" y="558"/>
                  </a:cubicBezTo>
                  <a:cubicBezTo>
                    <a:pt x="615" y="532"/>
                    <a:pt x="628" y="509"/>
                    <a:pt x="639" y="502"/>
                  </a:cubicBezTo>
                  <a:cubicBezTo>
                    <a:pt x="652" y="494"/>
                    <a:pt x="660" y="494"/>
                    <a:pt x="660" y="49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54" name="Freeform 538"/>
            <p:cNvSpPr/>
            <p:nvPr/>
          </p:nvSpPr>
          <p:spPr bwMode="auto">
            <a:xfrm>
              <a:off x="2926304" y="3782232"/>
              <a:ext cx="967118" cy="588057"/>
            </a:xfrm>
            <a:custGeom>
              <a:gdLst>
                <a:gd fmla="*/ 718 w 840" name="T0"/>
                <a:gd fmla="*/ 74 h 511" name="T1"/>
                <a:gd fmla="*/ 734 w 840" name="T2"/>
                <a:gd fmla="*/ 78 h 511" name="T3"/>
                <a:gd fmla="*/ 769 w 840" name="T4"/>
                <a:gd fmla="*/ 110 h 511" name="T5"/>
                <a:gd fmla="*/ 755 w 840" name="T6"/>
                <a:gd fmla="*/ 180 h 511" name="T7"/>
                <a:gd fmla="*/ 665 w 840" name="T8"/>
                <a:gd fmla="*/ 176 h 511" name="T9"/>
                <a:gd fmla="*/ 644 w 840" name="T10"/>
                <a:gd fmla="*/ 66 h 511" name="T11"/>
                <a:gd fmla="*/ 756 w 840" name="T12"/>
                <a:gd fmla="*/ 12 h 511" name="T13"/>
                <a:gd fmla="*/ 831 w 840" name="T14"/>
                <a:gd fmla="*/ 122 h 511" name="T15"/>
                <a:gd fmla="*/ 749 w 840" name="T16"/>
                <a:gd fmla="*/ 241 h 511" name="T17"/>
                <a:gd fmla="*/ 605 w 840" name="T18"/>
                <a:gd fmla="*/ 265 h 511" name="T19"/>
                <a:gd fmla="*/ 470 w 840" name="T20"/>
                <a:gd fmla="*/ 257 h 511" name="T21"/>
                <a:gd fmla="*/ 241 w 840" name="T22"/>
                <a:gd fmla="*/ 318 h 511" name="T23"/>
                <a:gd fmla="*/ 55 w 840" name="T24"/>
                <a:gd fmla="*/ 475 h 511" name="T25"/>
                <a:gd fmla="*/ 9 w 840" name="T26"/>
                <a:gd fmla="*/ 506 h 511" name="T27"/>
                <a:gd fmla="*/ 25 w 840" name="T28"/>
                <a:gd fmla="*/ 450 h 511" name="T29"/>
                <a:gd fmla="*/ 226 w 840" name="T30"/>
                <a:gd fmla="*/ 289 h 511" name="T31"/>
                <a:gd fmla="*/ 469 w 840" name="T32"/>
                <a:gd fmla="*/ 230 h 511" name="T33"/>
                <a:gd fmla="*/ 609 w 840" name="T34"/>
                <a:gd fmla="*/ 242 h 511" name="T35"/>
                <a:gd fmla="*/ 739 w 840" name="T36"/>
                <a:gd fmla="*/ 224 h 511" name="T37"/>
                <a:gd fmla="*/ 816 w 840" name="T38"/>
                <a:gd fmla="*/ 120 h 511" name="T39"/>
                <a:gd fmla="*/ 753 w 840" name="T40"/>
                <a:gd fmla="*/ 24 h 511" name="T41"/>
                <a:gd fmla="*/ 652 w 840" name="T42"/>
                <a:gd fmla="*/ 70 h 511" name="T43"/>
                <a:gd fmla="*/ 669 w 840" name="T44"/>
                <a:gd fmla="*/ 172 h 511" name="T45"/>
                <a:gd fmla="*/ 753 w 840" name="T46"/>
                <a:gd fmla="*/ 177 h 511" name="T47"/>
                <a:gd fmla="*/ 767 w 840" name="T48"/>
                <a:gd fmla="*/ 110 h 511" name="T49"/>
                <a:gd fmla="*/ 734 w 840" name="T50"/>
                <a:gd fmla="*/ 78 h 511" name="T51"/>
                <a:gd fmla="*/ 718 w 840" name="T52"/>
                <a:gd fmla="*/ 74 h 51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511" w="840">
                  <a:moveTo>
                    <a:pt x="718" y="74"/>
                  </a:moveTo>
                  <a:cubicBezTo>
                    <a:pt x="717" y="75"/>
                    <a:pt x="724" y="74"/>
                    <a:pt x="734" y="78"/>
                  </a:cubicBezTo>
                  <a:cubicBezTo>
                    <a:pt x="744" y="81"/>
                    <a:pt x="760" y="90"/>
                    <a:pt x="769" y="110"/>
                  </a:cubicBezTo>
                  <a:cubicBezTo>
                    <a:pt x="778" y="128"/>
                    <a:pt x="778" y="159"/>
                    <a:pt x="755" y="180"/>
                  </a:cubicBezTo>
                  <a:cubicBezTo>
                    <a:pt x="735" y="201"/>
                    <a:pt x="691" y="203"/>
                    <a:pt x="665" y="176"/>
                  </a:cubicBezTo>
                  <a:cubicBezTo>
                    <a:pt x="638" y="151"/>
                    <a:pt x="626" y="106"/>
                    <a:pt x="644" y="66"/>
                  </a:cubicBezTo>
                  <a:cubicBezTo>
                    <a:pt x="660" y="26"/>
                    <a:pt x="709" y="0"/>
                    <a:pt x="756" y="12"/>
                  </a:cubicBezTo>
                  <a:cubicBezTo>
                    <a:pt x="803" y="20"/>
                    <a:pt x="840" y="71"/>
                    <a:pt x="831" y="122"/>
                  </a:cubicBezTo>
                  <a:cubicBezTo>
                    <a:pt x="824" y="172"/>
                    <a:pt x="791" y="215"/>
                    <a:pt x="749" y="241"/>
                  </a:cubicBezTo>
                  <a:cubicBezTo>
                    <a:pt x="707" y="268"/>
                    <a:pt x="652" y="276"/>
                    <a:pt x="605" y="265"/>
                  </a:cubicBezTo>
                  <a:cubicBezTo>
                    <a:pt x="559" y="258"/>
                    <a:pt x="514" y="255"/>
                    <a:pt x="470" y="257"/>
                  </a:cubicBezTo>
                  <a:cubicBezTo>
                    <a:pt x="382" y="260"/>
                    <a:pt x="303" y="285"/>
                    <a:pt x="241" y="318"/>
                  </a:cubicBezTo>
                  <a:cubicBezTo>
                    <a:pt x="115" y="385"/>
                    <a:pt x="60" y="471"/>
                    <a:pt x="55" y="475"/>
                  </a:cubicBezTo>
                  <a:cubicBezTo>
                    <a:pt x="38" y="497"/>
                    <a:pt x="19" y="511"/>
                    <a:pt x="9" y="506"/>
                  </a:cubicBezTo>
                  <a:cubicBezTo>
                    <a:pt x="0" y="500"/>
                    <a:pt x="6" y="474"/>
                    <a:pt x="25" y="450"/>
                  </a:cubicBezTo>
                  <a:cubicBezTo>
                    <a:pt x="30" y="446"/>
                    <a:pt x="91" y="357"/>
                    <a:pt x="226" y="289"/>
                  </a:cubicBezTo>
                  <a:cubicBezTo>
                    <a:pt x="292" y="256"/>
                    <a:pt x="378" y="231"/>
                    <a:pt x="469" y="230"/>
                  </a:cubicBezTo>
                  <a:cubicBezTo>
                    <a:pt x="515" y="230"/>
                    <a:pt x="562" y="234"/>
                    <a:pt x="609" y="242"/>
                  </a:cubicBezTo>
                  <a:cubicBezTo>
                    <a:pt x="654" y="253"/>
                    <a:pt x="700" y="248"/>
                    <a:pt x="739" y="224"/>
                  </a:cubicBezTo>
                  <a:cubicBezTo>
                    <a:pt x="777" y="202"/>
                    <a:pt x="808" y="163"/>
                    <a:pt x="816" y="120"/>
                  </a:cubicBezTo>
                  <a:cubicBezTo>
                    <a:pt x="824" y="77"/>
                    <a:pt x="794" y="33"/>
                    <a:pt x="753" y="24"/>
                  </a:cubicBezTo>
                  <a:cubicBezTo>
                    <a:pt x="712" y="12"/>
                    <a:pt x="668" y="34"/>
                    <a:pt x="652" y="70"/>
                  </a:cubicBezTo>
                  <a:cubicBezTo>
                    <a:pt x="635" y="105"/>
                    <a:pt x="645" y="148"/>
                    <a:pt x="669" y="172"/>
                  </a:cubicBezTo>
                  <a:cubicBezTo>
                    <a:pt x="693" y="198"/>
                    <a:pt x="733" y="196"/>
                    <a:pt x="753" y="177"/>
                  </a:cubicBezTo>
                  <a:cubicBezTo>
                    <a:pt x="774" y="158"/>
                    <a:pt x="776" y="128"/>
                    <a:pt x="767" y="110"/>
                  </a:cubicBezTo>
                  <a:cubicBezTo>
                    <a:pt x="759" y="91"/>
                    <a:pt x="744" y="82"/>
                    <a:pt x="734" y="78"/>
                  </a:cubicBezTo>
                  <a:cubicBezTo>
                    <a:pt x="724" y="74"/>
                    <a:pt x="717" y="75"/>
                    <a:pt x="718" y="7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55" name="Freeform 539"/>
            <p:cNvSpPr/>
            <p:nvPr/>
          </p:nvSpPr>
          <p:spPr bwMode="auto">
            <a:xfrm>
              <a:off x="2866884" y="4178710"/>
              <a:ext cx="1098252" cy="375988"/>
            </a:xfrm>
            <a:custGeom>
              <a:gdLst>
                <a:gd fmla="*/ 896 w 955" name="T0"/>
                <a:gd fmla="*/ 271 h 327" name="T1"/>
                <a:gd fmla="*/ 902 w 955" name="T2"/>
                <a:gd fmla="*/ 206 h 327" name="T3"/>
                <a:gd fmla="*/ 848 w 955" name="T4"/>
                <a:gd fmla="*/ 155 h 327" name="T5"/>
                <a:gd fmla="*/ 764 w 955" name="T6"/>
                <a:gd fmla="*/ 190 h 327" name="T7"/>
                <a:gd fmla="*/ 786 w 955" name="T8"/>
                <a:gd fmla="*/ 291 h 327" name="T9"/>
                <a:gd fmla="*/ 903 w 955" name="T10"/>
                <a:gd fmla="*/ 286 h 327" name="T11"/>
                <a:gd fmla="*/ 936 w 955" name="T12"/>
                <a:gd fmla="*/ 230 h 327" name="T13"/>
                <a:gd fmla="*/ 922 w 955" name="T14"/>
                <a:gd fmla="*/ 165 h 327" name="T15"/>
                <a:gd fmla="*/ 817 w 955" name="T16"/>
                <a:gd fmla="*/ 71 h 327" name="T17"/>
                <a:gd fmla="*/ 679 w 955" name="T18"/>
                <a:gd fmla="*/ 30 h 327" name="T19"/>
                <a:gd fmla="*/ 538 w 955" name="T20"/>
                <a:gd fmla="*/ 29 h 327" name="T21"/>
                <a:gd fmla="*/ 290 w 955" name="T22"/>
                <a:gd fmla="*/ 83 h 327" name="T23"/>
                <a:gd fmla="*/ 63 w 955" name="T24"/>
                <a:gd fmla="*/ 205 h 327" name="T25"/>
                <a:gd fmla="*/ 7 w 955" name="T26"/>
                <a:gd fmla="*/ 222 h 327" name="T27"/>
                <a:gd fmla="*/ 40 w 955" name="T28"/>
                <a:gd fmla="*/ 173 h 327" name="T29"/>
                <a:gd fmla="*/ 279 w 955" name="T30"/>
                <a:gd fmla="*/ 52 h 327" name="T31"/>
                <a:gd fmla="*/ 536 w 955" name="T32"/>
                <a:gd fmla="*/ 2 h 327" name="T33"/>
                <a:gd fmla="*/ 682 w 955" name="T34"/>
                <a:gd fmla="*/ 7 h 327" name="T35"/>
                <a:gd fmla="*/ 756 w 955" name="T36"/>
                <a:gd fmla="*/ 22 h 327" name="T37"/>
                <a:gd fmla="*/ 827 w 955" name="T38"/>
                <a:gd fmla="*/ 54 h 327" name="T39"/>
                <a:gd fmla="*/ 936 w 955" name="T40"/>
                <a:gd fmla="*/ 158 h 327" name="T41"/>
                <a:gd fmla="*/ 950 w 955" name="T42"/>
                <a:gd fmla="*/ 233 h 327" name="T43"/>
                <a:gd fmla="*/ 911 w 955" name="T44"/>
                <a:gd fmla="*/ 296 h 327" name="T45"/>
                <a:gd fmla="*/ 780 w 955" name="T46"/>
                <a:gd fmla="*/ 298 h 327" name="T47"/>
                <a:gd fmla="*/ 759 w 955" name="T48"/>
                <a:gd fmla="*/ 187 h 327" name="T49"/>
                <a:gd fmla="*/ 849 w 955" name="T50"/>
                <a:gd fmla="*/ 152 h 327" name="T51"/>
                <a:gd fmla="*/ 903 w 955" name="T52"/>
                <a:gd fmla="*/ 205 h 327" name="T53"/>
                <a:gd fmla="*/ 896 w 955" name="T54"/>
                <a:gd fmla="*/ 271 h 32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27" w="955">
                  <a:moveTo>
                    <a:pt x="896" y="271"/>
                  </a:moveTo>
                  <a:cubicBezTo>
                    <a:pt x="894" y="271"/>
                    <a:pt x="915" y="248"/>
                    <a:pt x="902" y="206"/>
                  </a:cubicBezTo>
                  <a:cubicBezTo>
                    <a:pt x="895" y="186"/>
                    <a:pt x="877" y="163"/>
                    <a:pt x="848" y="155"/>
                  </a:cubicBezTo>
                  <a:cubicBezTo>
                    <a:pt x="820" y="147"/>
                    <a:pt x="782" y="158"/>
                    <a:pt x="764" y="190"/>
                  </a:cubicBezTo>
                  <a:cubicBezTo>
                    <a:pt x="744" y="220"/>
                    <a:pt x="751" y="268"/>
                    <a:pt x="786" y="291"/>
                  </a:cubicBezTo>
                  <a:cubicBezTo>
                    <a:pt x="818" y="316"/>
                    <a:pt x="870" y="315"/>
                    <a:pt x="903" y="286"/>
                  </a:cubicBezTo>
                  <a:cubicBezTo>
                    <a:pt x="919" y="272"/>
                    <a:pt x="932" y="252"/>
                    <a:pt x="936" y="230"/>
                  </a:cubicBezTo>
                  <a:cubicBezTo>
                    <a:pt x="940" y="208"/>
                    <a:pt x="934" y="185"/>
                    <a:pt x="922" y="165"/>
                  </a:cubicBezTo>
                  <a:cubicBezTo>
                    <a:pt x="899" y="125"/>
                    <a:pt x="859" y="94"/>
                    <a:pt x="817" y="71"/>
                  </a:cubicBezTo>
                  <a:cubicBezTo>
                    <a:pt x="775" y="46"/>
                    <a:pt x="728" y="36"/>
                    <a:pt x="679" y="30"/>
                  </a:cubicBezTo>
                  <a:cubicBezTo>
                    <a:pt x="632" y="25"/>
                    <a:pt x="584" y="25"/>
                    <a:pt x="538" y="29"/>
                  </a:cubicBezTo>
                  <a:cubicBezTo>
                    <a:pt x="445" y="37"/>
                    <a:pt x="360" y="58"/>
                    <a:pt x="290" y="83"/>
                  </a:cubicBezTo>
                  <a:cubicBezTo>
                    <a:pt x="149" y="135"/>
                    <a:pt x="69" y="201"/>
                    <a:pt x="63" y="205"/>
                  </a:cubicBezTo>
                  <a:cubicBezTo>
                    <a:pt x="38" y="222"/>
                    <a:pt x="14" y="231"/>
                    <a:pt x="7" y="222"/>
                  </a:cubicBezTo>
                  <a:cubicBezTo>
                    <a:pt x="0" y="214"/>
                    <a:pt x="14" y="191"/>
                    <a:pt x="40" y="173"/>
                  </a:cubicBezTo>
                  <a:cubicBezTo>
                    <a:pt x="46" y="169"/>
                    <a:pt x="132" y="102"/>
                    <a:pt x="279" y="52"/>
                  </a:cubicBezTo>
                  <a:cubicBezTo>
                    <a:pt x="353" y="27"/>
                    <a:pt x="441" y="8"/>
                    <a:pt x="536" y="2"/>
                  </a:cubicBezTo>
                  <a:cubicBezTo>
                    <a:pt x="583" y="0"/>
                    <a:pt x="633" y="1"/>
                    <a:pt x="682" y="7"/>
                  </a:cubicBezTo>
                  <a:cubicBezTo>
                    <a:pt x="707" y="11"/>
                    <a:pt x="732" y="16"/>
                    <a:pt x="756" y="22"/>
                  </a:cubicBezTo>
                  <a:cubicBezTo>
                    <a:pt x="782" y="30"/>
                    <a:pt x="805" y="41"/>
                    <a:pt x="827" y="54"/>
                  </a:cubicBezTo>
                  <a:cubicBezTo>
                    <a:pt x="870" y="80"/>
                    <a:pt x="911" y="113"/>
                    <a:pt x="936" y="158"/>
                  </a:cubicBezTo>
                  <a:cubicBezTo>
                    <a:pt x="949" y="180"/>
                    <a:pt x="955" y="207"/>
                    <a:pt x="950" y="233"/>
                  </a:cubicBezTo>
                  <a:cubicBezTo>
                    <a:pt x="944" y="258"/>
                    <a:pt x="930" y="280"/>
                    <a:pt x="911" y="296"/>
                  </a:cubicBezTo>
                  <a:cubicBezTo>
                    <a:pt x="872" y="327"/>
                    <a:pt x="815" y="326"/>
                    <a:pt x="780" y="298"/>
                  </a:cubicBezTo>
                  <a:cubicBezTo>
                    <a:pt x="742" y="272"/>
                    <a:pt x="737" y="218"/>
                    <a:pt x="759" y="187"/>
                  </a:cubicBezTo>
                  <a:cubicBezTo>
                    <a:pt x="779" y="153"/>
                    <a:pt x="820" y="142"/>
                    <a:pt x="849" y="152"/>
                  </a:cubicBezTo>
                  <a:cubicBezTo>
                    <a:pt x="879" y="161"/>
                    <a:pt x="897" y="185"/>
                    <a:pt x="903" y="205"/>
                  </a:cubicBezTo>
                  <a:cubicBezTo>
                    <a:pt x="916" y="249"/>
                    <a:pt x="894" y="271"/>
                    <a:pt x="896" y="27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56" name="Freeform 540"/>
            <p:cNvSpPr/>
            <p:nvPr/>
          </p:nvSpPr>
          <p:spPr bwMode="auto">
            <a:xfrm>
              <a:off x="2893521" y="3656220"/>
              <a:ext cx="1565419" cy="743779"/>
            </a:xfrm>
            <a:custGeom>
              <a:gdLst>
                <a:gd fmla="*/ 1184 w 1361" name="T0"/>
                <a:gd fmla="*/ 233 h 647" name="T1"/>
                <a:gd fmla="*/ 1167 w 1361" name="T2"/>
                <a:gd fmla="*/ 254 h 647" name="T3"/>
                <a:gd fmla="*/ 1193 w 1361" name="T4"/>
                <a:gd fmla="*/ 319 h 647" name="T5"/>
                <a:gd fmla="*/ 1273 w 1361" name="T6"/>
                <a:gd fmla="*/ 258 h 647" name="T7"/>
                <a:gd fmla="*/ 1247 w 1361" name="T8"/>
                <a:gd fmla="*/ 193 h 647" name="T9"/>
                <a:gd fmla="*/ 1172 w 1361" name="T10"/>
                <a:gd fmla="*/ 177 h 647" name="T11"/>
                <a:gd fmla="*/ 1118 w 1361" name="T12"/>
                <a:gd fmla="*/ 238 h 647" name="T13"/>
                <a:gd fmla="*/ 1133 w 1361" name="T14"/>
                <a:gd fmla="*/ 327 h 647" name="T15"/>
                <a:gd fmla="*/ 1212 w 1361" name="T16"/>
                <a:gd fmla="*/ 378 h 647" name="T17"/>
                <a:gd fmla="*/ 1306 w 1361" name="T18"/>
                <a:gd fmla="*/ 349 h 647" name="T19"/>
                <a:gd fmla="*/ 1343 w 1361" name="T20"/>
                <a:gd fmla="*/ 257 h 647" name="T21"/>
                <a:gd fmla="*/ 1307 w 1361" name="T22"/>
                <a:gd fmla="*/ 155 h 647" name="T23"/>
                <a:gd fmla="*/ 1128 w 1361" name="T24"/>
                <a:gd fmla="*/ 33 h 647" name="T25"/>
                <a:gd fmla="*/ 902 w 1361" name="T26"/>
                <a:gd fmla="*/ 41 h 647" name="T27"/>
                <a:gd fmla="*/ 687 w 1361" name="T28"/>
                <a:gd fmla="*/ 94 h 647" name="T29"/>
                <a:gd fmla="*/ 341 w 1361" name="T30"/>
                <a:gd fmla="*/ 282 h 647" name="T31"/>
                <a:gd fmla="*/ 70 w 1361" name="T32"/>
                <a:gd fmla="*/ 578 h 647" name="T33"/>
                <a:gd fmla="*/ 9 w 1361" name="T34"/>
                <a:gd fmla="*/ 641 h 647" name="T35"/>
                <a:gd fmla="*/ 38 w 1361" name="T36"/>
                <a:gd fmla="*/ 557 h 647" name="T37"/>
                <a:gd fmla="*/ 321 w 1361" name="T38"/>
                <a:gd fmla="*/ 256 h 647" name="T39"/>
                <a:gd fmla="*/ 678 w 1361" name="T40"/>
                <a:gd fmla="*/ 69 h 647" name="T41"/>
                <a:gd fmla="*/ 898 w 1361" name="T42"/>
                <a:gd fmla="*/ 18 h 647" name="T43"/>
                <a:gd fmla="*/ 1131 w 1361" name="T44"/>
                <a:gd fmla="*/ 14 h 647" name="T45"/>
                <a:gd fmla="*/ 1320 w 1361" name="T46"/>
                <a:gd fmla="*/ 147 h 647" name="T47"/>
                <a:gd fmla="*/ 1357 w 1361" name="T48"/>
                <a:gd fmla="*/ 255 h 647" name="T49"/>
                <a:gd fmla="*/ 1314 w 1361" name="T50"/>
                <a:gd fmla="*/ 358 h 647" name="T51"/>
                <a:gd fmla="*/ 1211 w 1361" name="T52"/>
                <a:gd fmla="*/ 389 h 647" name="T53"/>
                <a:gd fmla="*/ 1126 w 1361" name="T54"/>
                <a:gd fmla="*/ 332 h 647" name="T55"/>
                <a:gd fmla="*/ 1110 w 1361" name="T56"/>
                <a:gd fmla="*/ 236 h 647" name="T57"/>
                <a:gd fmla="*/ 1171 w 1361" name="T58"/>
                <a:gd fmla="*/ 171 h 647" name="T59"/>
                <a:gd fmla="*/ 1250 w 1361" name="T60"/>
                <a:gd fmla="*/ 189 h 647" name="T61"/>
                <a:gd fmla="*/ 1276 w 1361" name="T62"/>
                <a:gd fmla="*/ 258 h 647" name="T63"/>
                <a:gd fmla="*/ 1192 w 1361" name="T64"/>
                <a:gd fmla="*/ 320 h 647" name="T65"/>
                <a:gd fmla="*/ 1167 w 1361" name="T66"/>
                <a:gd fmla="*/ 253 h 647" name="T67"/>
                <a:gd fmla="*/ 1184 w 1361" name="T68"/>
                <a:gd fmla="*/ 233 h 64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47" w="1361">
                  <a:moveTo>
                    <a:pt x="1184" y="233"/>
                  </a:moveTo>
                  <a:cubicBezTo>
                    <a:pt x="1185" y="233"/>
                    <a:pt x="1175" y="237"/>
                    <a:pt x="1167" y="254"/>
                  </a:cubicBezTo>
                  <a:cubicBezTo>
                    <a:pt x="1160" y="269"/>
                    <a:pt x="1163" y="303"/>
                    <a:pt x="1193" y="319"/>
                  </a:cubicBezTo>
                  <a:cubicBezTo>
                    <a:pt x="1224" y="337"/>
                    <a:pt x="1272" y="305"/>
                    <a:pt x="1273" y="258"/>
                  </a:cubicBezTo>
                  <a:cubicBezTo>
                    <a:pt x="1274" y="235"/>
                    <a:pt x="1266" y="209"/>
                    <a:pt x="1247" y="193"/>
                  </a:cubicBezTo>
                  <a:cubicBezTo>
                    <a:pt x="1228" y="176"/>
                    <a:pt x="1199" y="168"/>
                    <a:pt x="1172" y="177"/>
                  </a:cubicBezTo>
                  <a:cubicBezTo>
                    <a:pt x="1145" y="184"/>
                    <a:pt x="1124" y="209"/>
                    <a:pt x="1118" y="238"/>
                  </a:cubicBezTo>
                  <a:cubicBezTo>
                    <a:pt x="1111" y="267"/>
                    <a:pt x="1116" y="300"/>
                    <a:pt x="1133" y="327"/>
                  </a:cubicBezTo>
                  <a:cubicBezTo>
                    <a:pt x="1150" y="354"/>
                    <a:pt x="1179" y="374"/>
                    <a:pt x="1212" y="378"/>
                  </a:cubicBezTo>
                  <a:cubicBezTo>
                    <a:pt x="1245" y="382"/>
                    <a:pt x="1280" y="371"/>
                    <a:pt x="1306" y="349"/>
                  </a:cubicBezTo>
                  <a:cubicBezTo>
                    <a:pt x="1332" y="327"/>
                    <a:pt x="1347" y="292"/>
                    <a:pt x="1343" y="257"/>
                  </a:cubicBezTo>
                  <a:cubicBezTo>
                    <a:pt x="1340" y="221"/>
                    <a:pt x="1326" y="186"/>
                    <a:pt x="1307" y="155"/>
                  </a:cubicBezTo>
                  <a:cubicBezTo>
                    <a:pt x="1267" y="93"/>
                    <a:pt x="1201" y="45"/>
                    <a:pt x="1128" y="33"/>
                  </a:cubicBezTo>
                  <a:cubicBezTo>
                    <a:pt x="1054" y="21"/>
                    <a:pt x="976" y="31"/>
                    <a:pt x="902" y="41"/>
                  </a:cubicBezTo>
                  <a:cubicBezTo>
                    <a:pt x="827" y="52"/>
                    <a:pt x="755" y="70"/>
                    <a:pt x="687" y="94"/>
                  </a:cubicBezTo>
                  <a:cubicBezTo>
                    <a:pt x="550" y="141"/>
                    <a:pt x="433" y="211"/>
                    <a:pt x="341" y="282"/>
                  </a:cubicBezTo>
                  <a:cubicBezTo>
                    <a:pt x="157" y="427"/>
                    <a:pt x="78" y="571"/>
                    <a:pt x="70" y="578"/>
                  </a:cubicBezTo>
                  <a:cubicBezTo>
                    <a:pt x="45" y="618"/>
                    <a:pt x="19" y="647"/>
                    <a:pt x="9" y="641"/>
                  </a:cubicBezTo>
                  <a:cubicBezTo>
                    <a:pt x="0" y="636"/>
                    <a:pt x="11" y="598"/>
                    <a:pt x="38" y="557"/>
                  </a:cubicBezTo>
                  <a:cubicBezTo>
                    <a:pt x="45" y="549"/>
                    <a:pt x="130" y="402"/>
                    <a:pt x="321" y="256"/>
                  </a:cubicBezTo>
                  <a:cubicBezTo>
                    <a:pt x="416" y="184"/>
                    <a:pt x="538" y="115"/>
                    <a:pt x="678" y="69"/>
                  </a:cubicBezTo>
                  <a:cubicBezTo>
                    <a:pt x="748" y="46"/>
                    <a:pt x="822" y="28"/>
                    <a:pt x="898" y="18"/>
                  </a:cubicBezTo>
                  <a:cubicBezTo>
                    <a:pt x="975" y="9"/>
                    <a:pt x="1052" y="0"/>
                    <a:pt x="1131" y="14"/>
                  </a:cubicBezTo>
                  <a:cubicBezTo>
                    <a:pt x="1211" y="28"/>
                    <a:pt x="1279" y="81"/>
                    <a:pt x="1320" y="147"/>
                  </a:cubicBezTo>
                  <a:cubicBezTo>
                    <a:pt x="1340" y="180"/>
                    <a:pt x="1354" y="217"/>
                    <a:pt x="1357" y="255"/>
                  </a:cubicBezTo>
                  <a:cubicBezTo>
                    <a:pt x="1361" y="295"/>
                    <a:pt x="1343" y="334"/>
                    <a:pt x="1314" y="358"/>
                  </a:cubicBezTo>
                  <a:cubicBezTo>
                    <a:pt x="1285" y="383"/>
                    <a:pt x="1247" y="394"/>
                    <a:pt x="1211" y="389"/>
                  </a:cubicBezTo>
                  <a:cubicBezTo>
                    <a:pt x="1175" y="384"/>
                    <a:pt x="1143" y="361"/>
                    <a:pt x="1126" y="332"/>
                  </a:cubicBezTo>
                  <a:cubicBezTo>
                    <a:pt x="1108" y="302"/>
                    <a:pt x="1102" y="267"/>
                    <a:pt x="1110" y="236"/>
                  </a:cubicBezTo>
                  <a:cubicBezTo>
                    <a:pt x="1117" y="205"/>
                    <a:pt x="1141" y="178"/>
                    <a:pt x="1171" y="171"/>
                  </a:cubicBezTo>
                  <a:cubicBezTo>
                    <a:pt x="1199" y="162"/>
                    <a:pt x="1230" y="171"/>
                    <a:pt x="1250" y="189"/>
                  </a:cubicBezTo>
                  <a:cubicBezTo>
                    <a:pt x="1270" y="207"/>
                    <a:pt x="1278" y="234"/>
                    <a:pt x="1276" y="258"/>
                  </a:cubicBezTo>
                  <a:cubicBezTo>
                    <a:pt x="1275" y="307"/>
                    <a:pt x="1224" y="339"/>
                    <a:pt x="1192" y="320"/>
                  </a:cubicBezTo>
                  <a:cubicBezTo>
                    <a:pt x="1162" y="303"/>
                    <a:pt x="1159" y="269"/>
                    <a:pt x="1167" y="253"/>
                  </a:cubicBezTo>
                  <a:cubicBezTo>
                    <a:pt x="1175" y="237"/>
                    <a:pt x="1185" y="233"/>
                    <a:pt x="1184" y="23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57" name="Freeform 541"/>
            <p:cNvSpPr/>
            <p:nvPr/>
          </p:nvSpPr>
          <p:spPr bwMode="auto">
            <a:xfrm>
              <a:off x="2613835" y="2959568"/>
              <a:ext cx="679236" cy="1441456"/>
            </a:xfrm>
            <a:custGeom>
              <a:gdLst>
                <a:gd fmla="*/ 206 w 590" name="T0"/>
                <a:gd fmla="*/ 162 h 1253" name="T1"/>
                <a:gd fmla="*/ 232 w 590" name="T2"/>
                <a:gd fmla="*/ 179 h 1253" name="T3"/>
                <a:gd fmla="*/ 247 w 590" name="T4"/>
                <a:gd fmla="*/ 262 h 1253" name="T5"/>
                <a:gd fmla="*/ 199 w 590" name="T6"/>
                <a:gd fmla="*/ 302 h 1253" name="T7"/>
                <a:gd fmla="*/ 128 w 590" name="T8"/>
                <a:gd fmla="*/ 285 h 1253" name="T9"/>
                <a:gd fmla="*/ 118 w 590" name="T10"/>
                <a:gd fmla="*/ 120 h 1253" name="T11"/>
                <a:gd fmla="*/ 213 w 590" name="T12"/>
                <a:gd fmla="*/ 82 h 1253" name="T13"/>
                <a:gd fmla="*/ 307 w 590" name="T14"/>
                <a:gd fmla="*/ 138 h 1253" name="T15"/>
                <a:gd fmla="*/ 312 w 590" name="T16"/>
                <a:gd fmla="*/ 255 h 1253" name="T17"/>
                <a:gd fmla="*/ 222 w 590" name="T18"/>
                <a:gd fmla="*/ 338 h 1253" name="T19"/>
                <a:gd fmla="*/ 94 w 590" name="T20"/>
                <a:gd fmla="*/ 332 h 1253" name="T21"/>
                <a:gd fmla="*/ 11 w 590" name="T22"/>
                <a:gd fmla="*/ 230 h 1253" name="T23"/>
                <a:gd fmla="*/ 34 w 590" name="T24"/>
                <a:gd fmla="*/ 98 h 1253" name="T25"/>
                <a:gd fmla="*/ 149 w 590" name="T26"/>
                <a:gd fmla="*/ 26 h 1253" name="T27"/>
                <a:gd fmla="*/ 563 w 590" name="T28"/>
                <a:gd fmla="*/ 297 h 1253" name="T29"/>
                <a:gd fmla="*/ 572 w 590" name="T30"/>
                <a:gd fmla="*/ 542 h 1253" name="T31"/>
                <a:gd fmla="*/ 528 w 590" name="T32"/>
                <a:gd fmla="*/ 757 h 1253" name="T33"/>
                <a:gd fmla="*/ 396 w 590" name="T34"/>
                <a:gd fmla="*/ 1064 h 1253" name="T35"/>
                <a:gd fmla="*/ 319 w 590" name="T36"/>
                <a:gd fmla="*/ 1181 h 1253" name="T37"/>
                <a:gd fmla="*/ 242 w 590" name="T38"/>
                <a:gd fmla="*/ 1246 h 1253" name="T39"/>
                <a:gd fmla="*/ 288 w 590" name="T40"/>
                <a:gd fmla="*/ 1158 h 1253" name="T41"/>
                <a:gd fmla="*/ 364 w 590" name="T42"/>
                <a:gd fmla="*/ 1045 h 1253" name="T43"/>
                <a:gd fmla="*/ 496 w 590" name="T44"/>
                <a:gd fmla="*/ 747 h 1253" name="T45"/>
                <a:gd fmla="*/ 542 w 590" name="T46"/>
                <a:gd fmla="*/ 538 h 1253" name="T47"/>
                <a:gd fmla="*/ 538 w 590" name="T48"/>
                <a:gd fmla="*/ 305 h 1253" name="T49"/>
                <a:gd fmla="*/ 394 w 590" name="T50"/>
                <a:gd fmla="*/ 108 h 1253" name="T51"/>
                <a:gd fmla="*/ 152 w 590" name="T52"/>
                <a:gd fmla="*/ 46 h 1253" name="T53"/>
                <a:gd fmla="*/ 48 w 590" name="T54"/>
                <a:gd fmla="*/ 108 h 1253" name="T55"/>
                <a:gd fmla="*/ 27 w 590" name="T56"/>
                <a:gd fmla="*/ 226 h 1253" name="T57"/>
                <a:gd fmla="*/ 101 w 590" name="T58"/>
                <a:gd fmla="*/ 319 h 1253" name="T59"/>
                <a:gd fmla="*/ 218 w 590" name="T60"/>
                <a:gd fmla="*/ 326 h 1253" name="T61"/>
                <a:gd fmla="*/ 302 w 590" name="T62"/>
                <a:gd fmla="*/ 250 h 1253" name="T63"/>
                <a:gd fmla="*/ 299 w 590" name="T64"/>
                <a:gd fmla="*/ 143 h 1253" name="T65"/>
                <a:gd fmla="*/ 213 w 590" name="T66"/>
                <a:gd fmla="*/ 89 h 1253" name="T67"/>
                <a:gd fmla="*/ 123 w 590" name="T68"/>
                <a:gd fmla="*/ 125 h 1253" name="T69"/>
                <a:gd fmla="*/ 130 w 590" name="T70"/>
                <a:gd fmla="*/ 283 h 1253" name="T71"/>
                <a:gd fmla="*/ 198 w 590" name="T72"/>
                <a:gd fmla="*/ 299 h 1253" name="T73"/>
                <a:gd fmla="*/ 245 w 590" name="T74"/>
                <a:gd fmla="*/ 261 h 1253" name="T75"/>
                <a:gd fmla="*/ 232 w 590" name="T76"/>
                <a:gd fmla="*/ 179 h 1253" name="T77"/>
                <a:gd fmla="*/ 206 w 590" name="T78"/>
                <a:gd fmla="*/ 162 h 1253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253" w="590">
                  <a:moveTo>
                    <a:pt x="206" y="162"/>
                  </a:moveTo>
                  <a:cubicBezTo>
                    <a:pt x="206" y="162"/>
                    <a:pt x="217" y="164"/>
                    <a:pt x="232" y="179"/>
                  </a:cubicBezTo>
                  <a:cubicBezTo>
                    <a:pt x="246" y="192"/>
                    <a:pt x="263" y="225"/>
                    <a:pt x="247" y="262"/>
                  </a:cubicBezTo>
                  <a:cubicBezTo>
                    <a:pt x="239" y="279"/>
                    <a:pt x="222" y="295"/>
                    <a:pt x="199" y="302"/>
                  </a:cubicBezTo>
                  <a:cubicBezTo>
                    <a:pt x="177" y="308"/>
                    <a:pt x="148" y="304"/>
                    <a:pt x="128" y="285"/>
                  </a:cubicBezTo>
                  <a:cubicBezTo>
                    <a:pt x="86" y="251"/>
                    <a:pt x="71" y="172"/>
                    <a:pt x="118" y="120"/>
                  </a:cubicBezTo>
                  <a:cubicBezTo>
                    <a:pt x="141" y="95"/>
                    <a:pt x="176" y="80"/>
                    <a:pt x="213" y="82"/>
                  </a:cubicBezTo>
                  <a:cubicBezTo>
                    <a:pt x="250" y="83"/>
                    <a:pt x="287" y="104"/>
                    <a:pt x="307" y="138"/>
                  </a:cubicBezTo>
                  <a:cubicBezTo>
                    <a:pt x="327" y="172"/>
                    <a:pt x="330" y="217"/>
                    <a:pt x="312" y="255"/>
                  </a:cubicBezTo>
                  <a:cubicBezTo>
                    <a:pt x="296" y="292"/>
                    <a:pt x="262" y="323"/>
                    <a:pt x="222" y="338"/>
                  </a:cubicBezTo>
                  <a:cubicBezTo>
                    <a:pt x="182" y="352"/>
                    <a:pt x="135" y="351"/>
                    <a:pt x="94" y="332"/>
                  </a:cubicBezTo>
                  <a:cubicBezTo>
                    <a:pt x="54" y="313"/>
                    <a:pt x="23" y="275"/>
                    <a:pt x="11" y="230"/>
                  </a:cubicBezTo>
                  <a:cubicBezTo>
                    <a:pt x="0" y="186"/>
                    <a:pt x="8" y="137"/>
                    <a:pt x="34" y="98"/>
                  </a:cubicBezTo>
                  <a:cubicBezTo>
                    <a:pt x="59" y="59"/>
                    <a:pt x="103" y="31"/>
                    <a:pt x="149" y="26"/>
                  </a:cubicBezTo>
                  <a:cubicBezTo>
                    <a:pt x="333" y="0"/>
                    <a:pt x="516" y="130"/>
                    <a:pt x="563" y="297"/>
                  </a:cubicBezTo>
                  <a:cubicBezTo>
                    <a:pt x="590" y="381"/>
                    <a:pt x="581" y="466"/>
                    <a:pt x="572" y="542"/>
                  </a:cubicBezTo>
                  <a:cubicBezTo>
                    <a:pt x="563" y="619"/>
                    <a:pt x="547" y="691"/>
                    <a:pt x="528" y="757"/>
                  </a:cubicBezTo>
                  <a:cubicBezTo>
                    <a:pt x="490" y="888"/>
                    <a:pt x="438" y="993"/>
                    <a:pt x="396" y="1064"/>
                  </a:cubicBezTo>
                  <a:cubicBezTo>
                    <a:pt x="354" y="1135"/>
                    <a:pt x="323" y="1175"/>
                    <a:pt x="319" y="1181"/>
                  </a:cubicBezTo>
                  <a:cubicBezTo>
                    <a:pt x="286" y="1226"/>
                    <a:pt x="249" y="1253"/>
                    <a:pt x="242" y="1246"/>
                  </a:cubicBezTo>
                  <a:cubicBezTo>
                    <a:pt x="233" y="1239"/>
                    <a:pt x="256" y="1201"/>
                    <a:pt x="288" y="1158"/>
                  </a:cubicBezTo>
                  <a:cubicBezTo>
                    <a:pt x="291" y="1152"/>
                    <a:pt x="322" y="1114"/>
                    <a:pt x="364" y="1045"/>
                  </a:cubicBezTo>
                  <a:cubicBezTo>
                    <a:pt x="406" y="976"/>
                    <a:pt x="457" y="875"/>
                    <a:pt x="496" y="747"/>
                  </a:cubicBezTo>
                  <a:cubicBezTo>
                    <a:pt x="516" y="684"/>
                    <a:pt x="532" y="613"/>
                    <a:pt x="542" y="538"/>
                  </a:cubicBezTo>
                  <a:cubicBezTo>
                    <a:pt x="552" y="463"/>
                    <a:pt x="562" y="382"/>
                    <a:pt x="538" y="305"/>
                  </a:cubicBezTo>
                  <a:cubicBezTo>
                    <a:pt x="515" y="228"/>
                    <a:pt x="465" y="156"/>
                    <a:pt x="394" y="108"/>
                  </a:cubicBezTo>
                  <a:cubicBezTo>
                    <a:pt x="325" y="61"/>
                    <a:pt x="237" y="34"/>
                    <a:pt x="152" y="46"/>
                  </a:cubicBezTo>
                  <a:cubicBezTo>
                    <a:pt x="110" y="50"/>
                    <a:pt x="72" y="73"/>
                    <a:pt x="48" y="108"/>
                  </a:cubicBezTo>
                  <a:cubicBezTo>
                    <a:pt x="25" y="142"/>
                    <a:pt x="17" y="186"/>
                    <a:pt x="27" y="226"/>
                  </a:cubicBezTo>
                  <a:cubicBezTo>
                    <a:pt x="36" y="266"/>
                    <a:pt x="64" y="301"/>
                    <a:pt x="101" y="319"/>
                  </a:cubicBezTo>
                  <a:cubicBezTo>
                    <a:pt x="137" y="338"/>
                    <a:pt x="180" y="339"/>
                    <a:pt x="218" y="326"/>
                  </a:cubicBezTo>
                  <a:cubicBezTo>
                    <a:pt x="255" y="313"/>
                    <a:pt x="287" y="285"/>
                    <a:pt x="302" y="250"/>
                  </a:cubicBezTo>
                  <a:cubicBezTo>
                    <a:pt x="319" y="216"/>
                    <a:pt x="317" y="174"/>
                    <a:pt x="299" y="143"/>
                  </a:cubicBezTo>
                  <a:cubicBezTo>
                    <a:pt x="281" y="111"/>
                    <a:pt x="247" y="91"/>
                    <a:pt x="213" y="89"/>
                  </a:cubicBezTo>
                  <a:cubicBezTo>
                    <a:pt x="178" y="87"/>
                    <a:pt x="144" y="101"/>
                    <a:pt x="123" y="125"/>
                  </a:cubicBezTo>
                  <a:cubicBezTo>
                    <a:pt x="78" y="173"/>
                    <a:pt x="90" y="249"/>
                    <a:pt x="130" y="283"/>
                  </a:cubicBezTo>
                  <a:cubicBezTo>
                    <a:pt x="149" y="301"/>
                    <a:pt x="177" y="305"/>
                    <a:pt x="198" y="299"/>
                  </a:cubicBezTo>
                  <a:cubicBezTo>
                    <a:pt x="221" y="294"/>
                    <a:pt x="238" y="278"/>
                    <a:pt x="245" y="261"/>
                  </a:cubicBezTo>
                  <a:cubicBezTo>
                    <a:pt x="262" y="225"/>
                    <a:pt x="246" y="193"/>
                    <a:pt x="232" y="179"/>
                  </a:cubicBezTo>
                  <a:cubicBezTo>
                    <a:pt x="217" y="165"/>
                    <a:pt x="206" y="162"/>
                    <a:pt x="206" y="16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58" name="Freeform 542"/>
            <p:cNvSpPr/>
            <p:nvPr/>
          </p:nvSpPr>
          <p:spPr bwMode="auto">
            <a:xfrm>
              <a:off x="1780926" y="3699249"/>
              <a:ext cx="1022440" cy="841106"/>
            </a:xfrm>
            <a:custGeom>
              <a:gdLst>
                <a:gd fmla="*/ 269 w 889" name="T0"/>
                <a:gd fmla="*/ 450 h 731" name="T1"/>
                <a:gd fmla="*/ 245 w 889" name="T2"/>
                <a:gd fmla="*/ 465 h 731" name="T3"/>
                <a:gd fmla="*/ 164 w 889" name="T4"/>
                <a:gd fmla="*/ 478 h 731" name="T5"/>
                <a:gd fmla="*/ 60 w 889" name="T6"/>
                <a:gd fmla="*/ 407 h 731" name="T7"/>
                <a:gd fmla="*/ 74 w 889" name="T8"/>
                <a:gd fmla="*/ 249 h 731" name="T9"/>
                <a:gd fmla="*/ 259 w 889" name="T10"/>
                <a:gd fmla="*/ 217 h 731" name="T11"/>
                <a:gd fmla="*/ 325 w 889" name="T12"/>
                <a:gd fmla="*/ 305 h 731" name="T13"/>
                <a:gd fmla="*/ 316 w 889" name="T14"/>
                <a:gd fmla="*/ 419 h 731" name="T15"/>
                <a:gd fmla="*/ 231 w 889" name="T16"/>
                <a:gd fmla="*/ 502 h 731" name="T17"/>
                <a:gd fmla="*/ 108 w 889" name="T18"/>
                <a:gd fmla="*/ 504 h 731" name="T19"/>
                <a:gd fmla="*/ 18 w 889" name="T20"/>
                <a:gd fmla="*/ 418 h 731" name="T21"/>
                <a:gd fmla="*/ 8 w 889" name="T22"/>
                <a:gd fmla="*/ 291 h 731" name="T23"/>
                <a:gd fmla="*/ 136 w 889" name="T24"/>
                <a:gd fmla="*/ 79 h 731" name="T25"/>
                <a:gd fmla="*/ 367 w 889" name="T26"/>
                <a:gd fmla="*/ 5 h 731" name="T27"/>
                <a:gd fmla="*/ 581 w 889" name="T28"/>
                <a:gd fmla="*/ 85 h 731" name="T29"/>
                <a:gd fmla="*/ 732 w 889" name="T30"/>
                <a:gd fmla="*/ 225 h 731" name="T31"/>
                <a:gd fmla="*/ 869 w 889" name="T32"/>
                <a:gd fmla="*/ 507 h 731" name="T33"/>
                <a:gd fmla="*/ 887 w 889" name="T34"/>
                <a:gd fmla="*/ 637 h 731" name="T35"/>
                <a:gd fmla="*/ 865 w 889" name="T36"/>
                <a:gd fmla="*/ 730 h 731" name="T37"/>
                <a:gd fmla="*/ 848 w 889" name="T38"/>
                <a:gd fmla="*/ 639 h 731" name="T39"/>
                <a:gd fmla="*/ 832 w 889" name="T40"/>
                <a:gd fmla="*/ 515 h 731" name="T41"/>
                <a:gd fmla="*/ 706 w 889" name="T42"/>
                <a:gd fmla="*/ 246 h 731" name="T43"/>
                <a:gd fmla="*/ 564 w 889" name="T44"/>
                <a:gd fmla="*/ 109 h 731" name="T45"/>
                <a:gd fmla="*/ 365 w 889" name="T46"/>
                <a:gd fmla="*/ 32 h 731" name="T47"/>
                <a:gd fmla="*/ 150 w 889" name="T48"/>
                <a:gd fmla="*/ 97 h 731" name="T49"/>
                <a:gd fmla="*/ 27 w 889" name="T50"/>
                <a:gd fmla="*/ 295 h 731" name="T51"/>
                <a:gd fmla="*/ 34 w 889" name="T52"/>
                <a:gd fmla="*/ 411 h 731" name="T53"/>
                <a:gd fmla="*/ 114 w 889" name="T54"/>
                <a:gd fmla="*/ 489 h 731" name="T55"/>
                <a:gd fmla="*/ 226 w 889" name="T56"/>
                <a:gd fmla="*/ 489 h 731" name="T57"/>
                <a:gd fmla="*/ 305 w 889" name="T58"/>
                <a:gd fmla="*/ 414 h 731" name="T59"/>
                <a:gd fmla="*/ 315 w 889" name="T60"/>
                <a:gd fmla="*/ 307 h 731" name="T61"/>
                <a:gd fmla="*/ 254 w 889" name="T62"/>
                <a:gd fmla="*/ 225 h 731" name="T63"/>
                <a:gd fmla="*/ 79 w 889" name="T64"/>
                <a:gd fmla="*/ 253 h 731" name="T65"/>
                <a:gd fmla="*/ 63 w 889" name="T66"/>
                <a:gd fmla="*/ 406 h 731" name="T67"/>
                <a:gd fmla="*/ 164 w 889" name="T68"/>
                <a:gd fmla="*/ 476 h 731" name="T69"/>
                <a:gd fmla="*/ 245 w 889" name="T70"/>
                <a:gd fmla="*/ 465 h 731" name="T71"/>
                <a:gd fmla="*/ 269 w 889" name="T72"/>
                <a:gd fmla="*/ 450 h 731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731" w="889">
                  <a:moveTo>
                    <a:pt x="269" y="450"/>
                  </a:moveTo>
                  <a:cubicBezTo>
                    <a:pt x="269" y="449"/>
                    <a:pt x="262" y="457"/>
                    <a:pt x="245" y="465"/>
                  </a:cubicBezTo>
                  <a:cubicBezTo>
                    <a:pt x="228" y="474"/>
                    <a:pt x="200" y="483"/>
                    <a:pt x="164" y="478"/>
                  </a:cubicBezTo>
                  <a:cubicBezTo>
                    <a:pt x="129" y="473"/>
                    <a:pt x="86" y="451"/>
                    <a:pt x="60" y="407"/>
                  </a:cubicBezTo>
                  <a:cubicBezTo>
                    <a:pt x="33" y="365"/>
                    <a:pt x="33" y="297"/>
                    <a:pt x="74" y="249"/>
                  </a:cubicBezTo>
                  <a:cubicBezTo>
                    <a:pt x="114" y="200"/>
                    <a:pt x="195" y="179"/>
                    <a:pt x="259" y="217"/>
                  </a:cubicBezTo>
                  <a:cubicBezTo>
                    <a:pt x="290" y="236"/>
                    <a:pt x="314" y="268"/>
                    <a:pt x="325" y="305"/>
                  </a:cubicBezTo>
                  <a:cubicBezTo>
                    <a:pt x="336" y="341"/>
                    <a:pt x="333" y="383"/>
                    <a:pt x="316" y="419"/>
                  </a:cubicBezTo>
                  <a:cubicBezTo>
                    <a:pt x="299" y="455"/>
                    <a:pt x="269" y="486"/>
                    <a:pt x="231" y="502"/>
                  </a:cubicBezTo>
                  <a:cubicBezTo>
                    <a:pt x="193" y="519"/>
                    <a:pt x="148" y="519"/>
                    <a:pt x="108" y="504"/>
                  </a:cubicBezTo>
                  <a:cubicBezTo>
                    <a:pt x="69" y="489"/>
                    <a:pt x="35" y="457"/>
                    <a:pt x="18" y="418"/>
                  </a:cubicBezTo>
                  <a:cubicBezTo>
                    <a:pt x="0" y="377"/>
                    <a:pt x="0" y="333"/>
                    <a:pt x="8" y="291"/>
                  </a:cubicBezTo>
                  <a:cubicBezTo>
                    <a:pt x="23" y="208"/>
                    <a:pt x="70" y="131"/>
                    <a:pt x="136" y="79"/>
                  </a:cubicBezTo>
                  <a:cubicBezTo>
                    <a:pt x="202" y="27"/>
                    <a:pt x="286" y="0"/>
                    <a:pt x="367" y="5"/>
                  </a:cubicBezTo>
                  <a:cubicBezTo>
                    <a:pt x="448" y="10"/>
                    <a:pt x="521" y="44"/>
                    <a:pt x="581" y="85"/>
                  </a:cubicBezTo>
                  <a:cubicBezTo>
                    <a:pt x="642" y="126"/>
                    <a:pt x="692" y="175"/>
                    <a:pt x="732" y="225"/>
                  </a:cubicBezTo>
                  <a:cubicBezTo>
                    <a:pt x="812" y="326"/>
                    <a:pt x="851" y="431"/>
                    <a:pt x="869" y="507"/>
                  </a:cubicBezTo>
                  <a:cubicBezTo>
                    <a:pt x="886" y="583"/>
                    <a:pt x="886" y="631"/>
                    <a:pt x="887" y="637"/>
                  </a:cubicBezTo>
                  <a:cubicBezTo>
                    <a:pt x="889" y="690"/>
                    <a:pt x="876" y="731"/>
                    <a:pt x="865" y="730"/>
                  </a:cubicBezTo>
                  <a:cubicBezTo>
                    <a:pt x="854" y="729"/>
                    <a:pt x="850" y="688"/>
                    <a:pt x="848" y="639"/>
                  </a:cubicBezTo>
                  <a:cubicBezTo>
                    <a:pt x="847" y="633"/>
                    <a:pt x="848" y="588"/>
                    <a:pt x="832" y="515"/>
                  </a:cubicBezTo>
                  <a:cubicBezTo>
                    <a:pt x="816" y="443"/>
                    <a:pt x="781" y="343"/>
                    <a:pt x="706" y="246"/>
                  </a:cubicBezTo>
                  <a:cubicBezTo>
                    <a:pt x="668" y="197"/>
                    <a:pt x="621" y="150"/>
                    <a:pt x="564" y="109"/>
                  </a:cubicBezTo>
                  <a:cubicBezTo>
                    <a:pt x="508" y="70"/>
                    <a:pt x="439" y="38"/>
                    <a:pt x="365" y="32"/>
                  </a:cubicBezTo>
                  <a:cubicBezTo>
                    <a:pt x="291" y="26"/>
                    <a:pt x="212" y="49"/>
                    <a:pt x="150" y="97"/>
                  </a:cubicBezTo>
                  <a:cubicBezTo>
                    <a:pt x="88" y="145"/>
                    <a:pt x="42" y="216"/>
                    <a:pt x="27" y="295"/>
                  </a:cubicBezTo>
                  <a:cubicBezTo>
                    <a:pt x="19" y="334"/>
                    <a:pt x="19" y="375"/>
                    <a:pt x="34" y="411"/>
                  </a:cubicBezTo>
                  <a:cubicBezTo>
                    <a:pt x="49" y="446"/>
                    <a:pt x="79" y="475"/>
                    <a:pt x="114" y="489"/>
                  </a:cubicBezTo>
                  <a:cubicBezTo>
                    <a:pt x="150" y="504"/>
                    <a:pt x="191" y="504"/>
                    <a:pt x="226" y="489"/>
                  </a:cubicBezTo>
                  <a:cubicBezTo>
                    <a:pt x="261" y="475"/>
                    <a:pt x="289" y="447"/>
                    <a:pt x="305" y="414"/>
                  </a:cubicBezTo>
                  <a:cubicBezTo>
                    <a:pt x="321" y="380"/>
                    <a:pt x="324" y="342"/>
                    <a:pt x="315" y="307"/>
                  </a:cubicBezTo>
                  <a:cubicBezTo>
                    <a:pt x="305" y="273"/>
                    <a:pt x="283" y="243"/>
                    <a:pt x="254" y="225"/>
                  </a:cubicBezTo>
                  <a:cubicBezTo>
                    <a:pt x="195" y="188"/>
                    <a:pt x="117" y="207"/>
                    <a:pt x="79" y="253"/>
                  </a:cubicBezTo>
                  <a:cubicBezTo>
                    <a:pt x="39" y="298"/>
                    <a:pt x="38" y="364"/>
                    <a:pt x="63" y="406"/>
                  </a:cubicBezTo>
                  <a:cubicBezTo>
                    <a:pt x="88" y="449"/>
                    <a:pt x="130" y="471"/>
                    <a:pt x="164" y="476"/>
                  </a:cubicBezTo>
                  <a:cubicBezTo>
                    <a:pt x="200" y="482"/>
                    <a:pt x="228" y="473"/>
                    <a:pt x="245" y="465"/>
                  </a:cubicBezTo>
                  <a:cubicBezTo>
                    <a:pt x="262" y="457"/>
                    <a:pt x="269" y="449"/>
                    <a:pt x="269" y="45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59" name="Freeform 543"/>
            <p:cNvSpPr/>
            <p:nvPr/>
          </p:nvSpPr>
          <p:spPr bwMode="auto">
            <a:xfrm>
              <a:off x="1787073" y="3285355"/>
              <a:ext cx="1067518" cy="1235534"/>
            </a:xfrm>
            <a:custGeom>
              <a:gdLst>
                <a:gd fmla="*/ 183 w 928" name="T0"/>
                <a:gd fmla="*/ 197 h 1074" name="T1"/>
                <a:gd fmla="*/ 190 w 928" name="T2"/>
                <a:gd fmla="*/ 222 h 1074" name="T3"/>
                <a:gd fmla="*/ 145 w 928" name="T4"/>
                <a:gd fmla="*/ 275 h 1074" name="T5"/>
                <a:gd fmla="*/ 97 w 928" name="T6"/>
                <a:gd fmla="*/ 257 h 1074" name="T7"/>
                <a:gd fmla="*/ 82 w 928" name="T8"/>
                <a:gd fmla="*/ 197 h 1074" name="T9"/>
                <a:gd fmla="*/ 130 w 928" name="T10"/>
                <a:gd fmla="*/ 148 h 1074" name="T11"/>
                <a:gd fmla="*/ 202 w 928" name="T12"/>
                <a:gd fmla="*/ 176 h 1074" name="T13"/>
                <a:gd fmla="*/ 155 w 928" name="T14"/>
                <a:gd fmla="*/ 330 h 1074" name="T15"/>
                <a:gd fmla="*/ 58 w 928" name="T16"/>
                <a:gd fmla="*/ 325 h 1074" name="T17"/>
                <a:gd fmla="*/ 3 w 928" name="T18"/>
                <a:gd fmla="*/ 239 h 1074" name="T19"/>
                <a:gd fmla="*/ 37 w 928" name="T20"/>
                <a:gd fmla="*/ 138 h 1074" name="T21"/>
                <a:gd fmla="*/ 115 w 928" name="T22"/>
                <a:gd fmla="*/ 62 h 1074" name="T23"/>
                <a:gd fmla="*/ 329 w 928" name="T24"/>
                <a:gd fmla="*/ 9 h 1074" name="T25"/>
                <a:gd fmla="*/ 437 w 928" name="T26"/>
                <a:gd fmla="*/ 42 h 1074" name="T27"/>
                <a:gd fmla="*/ 527 w 928" name="T28"/>
                <a:gd fmla="*/ 107 h 1074" name="T29"/>
                <a:gd fmla="*/ 672 w 928" name="T30"/>
                <a:gd fmla="*/ 266 h 1074" name="T31"/>
                <a:gd fmla="*/ 854 w 928" name="T32"/>
                <a:gd fmla="*/ 604 h 1074" name="T33"/>
                <a:gd fmla="*/ 922 w 928" name="T34"/>
                <a:gd fmla="*/ 991 h 1074" name="T35"/>
                <a:gd fmla="*/ 900 w 928" name="T36"/>
                <a:gd fmla="*/ 1073 h 1074" name="T37"/>
                <a:gd fmla="*/ 883 w 928" name="T38"/>
                <a:gd fmla="*/ 991 h 1074" name="T39"/>
                <a:gd fmla="*/ 822 w 928" name="T40"/>
                <a:gd fmla="*/ 615 h 1074" name="T41"/>
                <a:gd fmla="*/ 651 w 928" name="T42"/>
                <a:gd fmla="*/ 282 h 1074" name="T43"/>
                <a:gd fmla="*/ 512 w 928" name="T44"/>
                <a:gd fmla="*/ 125 h 1074" name="T45"/>
                <a:gd fmla="*/ 427 w 928" name="T46"/>
                <a:gd fmla="*/ 61 h 1074" name="T47"/>
                <a:gd fmla="*/ 327 w 928" name="T48"/>
                <a:gd fmla="*/ 28 h 1074" name="T49"/>
                <a:gd fmla="*/ 124 w 928" name="T50"/>
                <a:gd fmla="*/ 75 h 1074" name="T51"/>
                <a:gd fmla="*/ 49 w 928" name="T52"/>
                <a:gd fmla="*/ 146 h 1074" name="T53"/>
                <a:gd fmla="*/ 15 w 928" name="T54"/>
                <a:gd fmla="*/ 238 h 1074" name="T55"/>
                <a:gd fmla="*/ 63 w 928" name="T56"/>
                <a:gd fmla="*/ 316 h 1074" name="T57"/>
                <a:gd fmla="*/ 152 w 928" name="T58"/>
                <a:gd fmla="*/ 321 h 1074" name="T59"/>
                <a:gd fmla="*/ 197 w 928" name="T60"/>
                <a:gd fmla="*/ 179 h 1074" name="T61"/>
                <a:gd fmla="*/ 132 w 928" name="T62"/>
                <a:gd fmla="*/ 153 h 1074" name="T63"/>
                <a:gd fmla="*/ 85 w 928" name="T64"/>
                <a:gd fmla="*/ 198 h 1074" name="T65"/>
                <a:gd fmla="*/ 99 w 928" name="T66"/>
                <a:gd fmla="*/ 255 h 1074" name="T67"/>
                <a:gd fmla="*/ 145 w 928" name="T68"/>
                <a:gd fmla="*/ 273 h 1074" name="T69"/>
                <a:gd fmla="*/ 189 w 928" name="T70"/>
                <a:gd fmla="*/ 222 h 1074" name="T71"/>
                <a:gd fmla="*/ 183 w 928" name="T72"/>
                <a:gd fmla="*/ 197 h 107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074" w="927">
                  <a:moveTo>
                    <a:pt x="183" y="197"/>
                  </a:moveTo>
                  <a:cubicBezTo>
                    <a:pt x="182" y="197"/>
                    <a:pt x="189" y="205"/>
                    <a:pt x="190" y="222"/>
                  </a:cubicBezTo>
                  <a:cubicBezTo>
                    <a:pt x="191" y="238"/>
                    <a:pt x="179" y="268"/>
                    <a:pt x="145" y="275"/>
                  </a:cubicBezTo>
                  <a:cubicBezTo>
                    <a:pt x="129" y="277"/>
                    <a:pt x="110" y="271"/>
                    <a:pt x="97" y="257"/>
                  </a:cubicBezTo>
                  <a:cubicBezTo>
                    <a:pt x="84" y="242"/>
                    <a:pt x="77" y="220"/>
                    <a:pt x="82" y="197"/>
                  </a:cubicBezTo>
                  <a:cubicBezTo>
                    <a:pt x="86" y="175"/>
                    <a:pt x="105" y="154"/>
                    <a:pt x="130" y="148"/>
                  </a:cubicBezTo>
                  <a:cubicBezTo>
                    <a:pt x="155" y="141"/>
                    <a:pt x="186" y="151"/>
                    <a:pt x="202" y="176"/>
                  </a:cubicBezTo>
                  <a:cubicBezTo>
                    <a:pt x="235" y="222"/>
                    <a:pt x="218" y="304"/>
                    <a:pt x="155" y="330"/>
                  </a:cubicBezTo>
                  <a:cubicBezTo>
                    <a:pt x="125" y="342"/>
                    <a:pt x="88" y="342"/>
                    <a:pt x="58" y="325"/>
                  </a:cubicBezTo>
                  <a:cubicBezTo>
                    <a:pt x="27" y="309"/>
                    <a:pt x="5" y="275"/>
                    <a:pt x="3" y="239"/>
                  </a:cubicBezTo>
                  <a:cubicBezTo>
                    <a:pt x="0" y="202"/>
                    <a:pt x="17" y="167"/>
                    <a:pt x="37" y="138"/>
                  </a:cubicBezTo>
                  <a:cubicBezTo>
                    <a:pt x="59" y="109"/>
                    <a:pt x="85" y="83"/>
                    <a:pt x="115" y="62"/>
                  </a:cubicBezTo>
                  <a:cubicBezTo>
                    <a:pt x="176" y="19"/>
                    <a:pt x="254" y="0"/>
                    <a:pt x="329" y="9"/>
                  </a:cubicBezTo>
                  <a:cubicBezTo>
                    <a:pt x="367" y="13"/>
                    <a:pt x="404" y="24"/>
                    <a:pt x="437" y="42"/>
                  </a:cubicBezTo>
                  <a:cubicBezTo>
                    <a:pt x="471" y="60"/>
                    <a:pt x="500" y="84"/>
                    <a:pt x="527" y="107"/>
                  </a:cubicBezTo>
                  <a:cubicBezTo>
                    <a:pt x="583" y="156"/>
                    <a:pt x="630" y="211"/>
                    <a:pt x="672" y="266"/>
                  </a:cubicBezTo>
                  <a:cubicBezTo>
                    <a:pt x="756" y="378"/>
                    <a:pt x="816" y="497"/>
                    <a:pt x="854" y="604"/>
                  </a:cubicBezTo>
                  <a:cubicBezTo>
                    <a:pt x="928" y="820"/>
                    <a:pt x="920" y="981"/>
                    <a:pt x="922" y="991"/>
                  </a:cubicBezTo>
                  <a:cubicBezTo>
                    <a:pt x="923" y="1037"/>
                    <a:pt x="911" y="1074"/>
                    <a:pt x="900" y="1073"/>
                  </a:cubicBezTo>
                  <a:cubicBezTo>
                    <a:pt x="889" y="1072"/>
                    <a:pt x="884" y="1036"/>
                    <a:pt x="883" y="991"/>
                  </a:cubicBezTo>
                  <a:cubicBezTo>
                    <a:pt x="881" y="981"/>
                    <a:pt x="891" y="826"/>
                    <a:pt x="822" y="615"/>
                  </a:cubicBezTo>
                  <a:cubicBezTo>
                    <a:pt x="788" y="510"/>
                    <a:pt x="731" y="393"/>
                    <a:pt x="651" y="282"/>
                  </a:cubicBezTo>
                  <a:cubicBezTo>
                    <a:pt x="610" y="227"/>
                    <a:pt x="565" y="173"/>
                    <a:pt x="512" y="125"/>
                  </a:cubicBezTo>
                  <a:cubicBezTo>
                    <a:pt x="485" y="101"/>
                    <a:pt x="458" y="78"/>
                    <a:pt x="427" y="61"/>
                  </a:cubicBezTo>
                  <a:cubicBezTo>
                    <a:pt x="396" y="44"/>
                    <a:pt x="362" y="33"/>
                    <a:pt x="327" y="28"/>
                  </a:cubicBezTo>
                  <a:cubicBezTo>
                    <a:pt x="256" y="18"/>
                    <a:pt x="183" y="36"/>
                    <a:pt x="124" y="75"/>
                  </a:cubicBezTo>
                  <a:cubicBezTo>
                    <a:pt x="95" y="94"/>
                    <a:pt x="69" y="119"/>
                    <a:pt x="49" y="146"/>
                  </a:cubicBezTo>
                  <a:cubicBezTo>
                    <a:pt x="29" y="173"/>
                    <a:pt x="14" y="206"/>
                    <a:pt x="15" y="238"/>
                  </a:cubicBezTo>
                  <a:cubicBezTo>
                    <a:pt x="17" y="270"/>
                    <a:pt x="35" y="301"/>
                    <a:pt x="63" y="316"/>
                  </a:cubicBezTo>
                  <a:cubicBezTo>
                    <a:pt x="90" y="331"/>
                    <a:pt x="124" y="333"/>
                    <a:pt x="152" y="321"/>
                  </a:cubicBezTo>
                  <a:cubicBezTo>
                    <a:pt x="210" y="299"/>
                    <a:pt x="227" y="223"/>
                    <a:pt x="197" y="179"/>
                  </a:cubicBezTo>
                  <a:cubicBezTo>
                    <a:pt x="183" y="157"/>
                    <a:pt x="155" y="147"/>
                    <a:pt x="132" y="153"/>
                  </a:cubicBezTo>
                  <a:cubicBezTo>
                    <a:pt x="108" y="158"/>
                    <a:pt x="90" y="177"/>
                    <a:pt x="85" y="198"/>
                  </a:cubicBezTo>
                  <a:cubicBezTo>
                    <a:pt x="80" y="219"/>
                    <a:pt x="87" y="241"/>
                    <a:pt x="99" y="255"/>
                  </a:cubicBezTo>
                  <a:cubicBezTo>
                    <a:pt x="111" y="269"/>
                    <a:pt x="130" y="275"/>
                    <a:pt x="145" y="273"/>
                  </a:cubicBezTo>
                  <a:cubicBezTo>
                    <a:pt x="177" y="267"/>
                    <a:pt x="190" y="238"/>
                    <a:pt x="189" y="222"/>
                  </a:cubicBezTo>
                  <a:cubicBezTo>
                    <a:pt x="189" y="205"/>
                    <a:pt x="182" y="197"/>
                    <a:pt x="183" y="19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60" name="Freeform 544"/>
            <p:cNvSpPr/>
            <p:nvPr/>
          </p:nvSpPr>
          <p:spPr bwMode="auto">
            <a:xfrm>
              <a:off x="2878154" y="3059968"/>
              <a:ext cx="969167" cy="1365644"/>
            </a:xfrm>
            <a:custGeom>
              <a:gdLst>
                <a:gd fmla="*/ 769 w 842" name="T0"/>
                <a:gd fmla="*/ 0 h 1187" name="T1"/>
                <a:gd fmla="*/ 803 w 842" name="T2"/>
                <a:gd fmla="*/ 53 h 1187" name="T3"/>
                <a:gd fmla="*/ 841 w 842" name="T4"/>
                <a:gd fmla="*/ 214 h 1187" name="T5"/>
                <a:gd fmla="*/ 761 w 842" name="T6"/>
                <a:gd fmla="*/ 433 h 1187" name="T7"/>
                <a:gd fmla="*/ 657 w 842" name="T8"/>
                <a:gd fmla="*/ 517 h 1187" name="T9"/>
                <a:gd fmla="*/ 543 w 842" name="T10"/>
                <a:gd fmla="*/ 592 h 1187" name="T11"/>
                <a:gd fmla="*/ 182 w 842" name="T12"/>
                <a:gd fmla="*/ 943 h 1187" name="T13"/>
                <a:gd fmla="*/ 51 w 842" name="T14"/>
                <a:gd fmla="*/ 1146 h 1187" name="T15"/>
                <a:gd fmla="*/ 9 w 842" name="T16"/>
                <a:gd fmla="*/ 1182 h 1187" name="T17"/>
                <a:gd fmla="*/ 17 w 842" name="T18"/>
                <a:gd fmla="*/ 1127 h 1187" name="T19"/>
                <a:gd fmla="*/ 156 w 842" name="T20"/>
                <a:gd fmla="*/ 923 h 1187" name="T21"/>
                <a:gd fmla="*/ 531 w 842" name="T22"/>
                <a:gd fmla="*/ 576 h 1187" name="T23"/>
                <a:gd fmla="*/ 649 w 842" name="T24"/>
                <a:gd fmla="*/ 503 h 1187" name="T25"/>
                <a:gd fmla="*/ 752 w 842" name="T26"/>
                <a:gd fmla="*/ 424 h 1187" name="T27"/>
                <a:gd fmla="*/ 835 w 842" name="T28"/>
                <a:gd fmla="*/ 214 h 1187" name="T29"/>
                <a:gd fmla="*/ 802 w 842" name="T30"/>
                <a:gd fmla="*/ 54 h 1187" name="T31"/>
                <a:gd fmla="*/ 769 w 842" name="T32"/>
                <a:gd fmla="*/ 0 h 118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187" w="842">
                  <a:moveTo>
                    <a:pt x="769" y="0"/>
                  </a:moveTo>
                  <a:cubicBezTo>
                    <a:pt x="769" y="1"/>
                    <a:pt x="784" y="18"/>
                    <a:pt x="803" y="53"/>
                  </a:cubicBezTo>
                  <a:cubicBezTo>
                    <a:pt x="822" y="88"/>
                    <a:pt x="842" y="144"/>
                    <a:pt x="841" y="214"/>
                  </a:cubicBezTo>
                  <a:cubicBezTo>
                    <a:pt x="842" y="282"/>
                    <a:pt x="818" y="365"/>
                    <a:pt x="761" y="433"/>
                  </a:cubicBezTo>
                  <a:cubicBezTo>
                    <a:pt x="733" y="466"/>
                    <a:pt x="697" y="495"/>
                    <a:pt x="657" y="517"/>
                  </a:cubicBezTo>
                  <a:cubicBezTo>
                    <a:pt x="618" y="540"/>
                    <a:pt x="580" y="565"/>
                    <a:pt x="543" y="592"/>
                  </a:cubicBezTo>
                  <a:cubicBezTo>
                    <a:pt x="392" y="697"/>
                    <a:pt x="265" y="832"/>
                    <a:pt x="182" y="943"/>
                  </a:cubicBezTo>
                  <a:cubicBezTo>
                    <a:pt x="98" y="1055"/>
                    <a:pt x="55" y="1141"/>
                    <a:pt x="51" y="1146"/>
                  </a:cubicBezTo>
                  <a:cubicBezTo>
                    <a:pt x="37" y="1171"/>
                    <a:pt x="19" y="1187"/>
                    <a:pt x="9" y="1182"/>
                  </a:cubicBezTo>
                  <a:cubicBezTo>
                    <a:pt x="0" y="1177"/>
                    <a:pt x="3" y="1152"/>
                    <a:pt x="17" y="1127"/>
                  </a:cubicBezTo>
                  <a:cubicBezTo>
                    <a:pt x="21" y="1122"/>
                    <a:pt x="67" y="1035"/>
                    <a:pt x="156" y="923"/>
                  </a:cubicBezTo>
                  <a:cubicBezTo>
                    <a:pt x="243" y="811"/>
                    <a:pt x="377" y="678"/>
                    <a:pt x="531" y="576"/>
                  </a:cubicBezTo>
                  <a:cubicBezTo>
                    <a:pt x="570" y="550"/>
                    <a:pt x="609" y="525"/>
                    <a:pt x="649" y="503"/>
                  </a:cubicBezTo>
                  <a:cubicBezTo>
                    <a:pt x="689" y="483"/>
                    <a:pt x="724" y="456"/>
                    <a:pt x="752" y="424"/>
                  </a:cubicBezTo>
                  <a:cubicBezTo>
                    <a:pt x="809" y="361"/>
                    <a:pt x="834" y="281"/>
                    <a:pt x="835" y="214"/>
                  </a:cubicBezTo>
                  <a:cubicBezTo>
                    <a:pt x="837" y="145"/>
                    <a:pt x="819" y="89"/>
                    <a:pt x="802" y="54"/>
                  </a:cubicBezTo>
                  <a:cubicBezTo>
                    <a:pt x="784" y="18"/>
                    <a:pt x="769" y="1"/>
                    <a:pt x="769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61" name="Freeform 545"/>
            <p:cNvSpPr/>
            <p:nvPr/>
          </p:nvSpPr>
          <p:spPr bwMode="auto">
            <a:xfrm>
              <a:off x="3050268" y="2675784"/>
              <a:ext cx="432334" cy="1508048"/>
            </a:xfrm>
            <a:custGeom>
              <a:gdLst>
                <a:gd fmla="*/ 366 w 376" name="T0"/>
                <a:gd fmla="*/ 0 h 1311" name="T1"/>
                <a:gd fmla="*/ 327 w 376" name="T2"/>
                <a:gd fmla="*/ 42 h 1311" name="T3"/>
                <a:gd fmla="*/ 289 w 376" name="T4"/>
                <a:gd fmla="*/ 181 h 1311" name="T5"/>
                <a:gd fmla="*/ 316 w 376" name="T6"/>
                <a:gd fmla="*/ 276 h 1311" name="T7"/>
                <a:gd fmla="*/ 348 w 376" name="T8"/>
                <a:gd fmla="*/ 387 h 1311" name="T9"/>
                <a:gd fmla="*/ 373 w 376" name="T10"/>
                <a:gd fmla="*/ 639 h 1311" name="T11"/>
                <a:gd fmla="*/ 240 w 376" name="T12"/>
                <a:gd fmla="*/ 1103 h 1311" name="T13"/>
                <a:gd fmla="*/ 99 w 376" name="T14"/>
                <a:gd fmla="*/ 1292 h 1311" name="T15"/>
                <a:gd fmla="*/ 23 w 376" name="T16"/>
                <a:gd fmla="*/ 1282 h 1311" name="T17"/>
                <a:gd fmla="*/ 17 w 376" name="T18"/>
                <a:gd fmla="*/ 1208 h 1311" name="T19"/>
                <a:gd fmla="*/ 156 w 376" name="T20"/>
                <a:gd fmla="*/ 1050 h 1311" name="T21"/>
                <a:gd fmla="*/ 314 w 376" name="T22"/>
                <a:gd fmla="*/ 635 h 1311" name="T23"/>
                <a:gd fmla="*/ 312 w 376" name="T24"/>
                <a:gd fmla="*/ 394 h 1311" name="T25"/>
                <a:gd fmla="*/ 290 w 376" name="T26"/>
                <a:gd fmla="*/ 285 h 1311" name="T27"/>
                <a:gd fmla="*/ 271 w 376" name="T28"/>
                <a:gd fmla="*/ 182 h 1311" name="T29"/>
                <a:gd fmla="*/ 323 w 376" name="T30"/>
                <a:gd fmla="*/ 39 h 1311" name="T31"/>
                <a:gd fmla="*/ 366 w 376" name="T32"/>
                <a:gd fmla="*/ 0 h 131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311" w="376">
                  <a:moveTo>
                    <a:pt x="366" y="0"/>
                  </a:moveTo>
                  <a:cubicBezTo>
                    <a:pt x="366" y="0"/>
                    <a:pt x="348" y="12"/>
                    <a:pt x="327" y="42"/>
                  </a:cubicBezTo>
                  <a:cubicBezTo>
                    <a:pt x="307" y="71"/>
                    <a:pt x="283" y="121"/>
                    <a:pt x="289" y="181"/>
                  </a:cubicBezTo>
                  <a:cubicBezTo>
                    <a:pt x="292" y="211"/>
                    <a:pt x="303" y="243"/>
                    <a:pt x="316" y="276"/>
                  </a:cubicBezTo>
                  <a:cubicBezTo>
                    <a:pt x="328" y="311"/>
                    <a:pt x="339" y="348"/>
                    <a:pt x="348" y="387"/>
                  </a:cubicBezTo>
                  <a:cubicBezTo>
                    <a:pt x="367" y="465"/>
                    <a:pt x="376" y="552"/>
                    <a:pt x="373" y="639"/>
                  </a:cubicBezTo>
                  <a:cubicBezTo>
                    <a:pt x="369" y="814"/>
                    <a:pt x="309" y="986"/>
                    <a:pt x="240" y="1103"/>
                  </a:cubicBezTo>
                  <a:cubicBezTo>
                    <a:pt x="172" y="1220"/>
                    <a:pt x="103" y="1287"/>
                    <a:pt x="99" y="1292"/>
                  </a:cubicBezTo>
                  <a:cubicBezTo>
                    <a:pt x="79" y="1311"/>
                    <a:pt x="45" y="1307"/>
                    <a:pt x="23" y="1282"/>
                  </a:cubicBezTo>
                  <a:cubicBezTo>
                    <a:pt x="2" y="1258"/>
                    <a:pt x="0" y="1225"/>
                    <a:pt x="17" y="1208"/>
                  </a:cubicBezTo>
                  <a:cubicBezTo>
                    <a:pt x="21" y="1203"/>
                    <a:pt x="86" y="1151"/>
                    <a:pt x="156" y="1050"/>
                  </a:cubicBezTo>
                  <a:cubicBezTo>
                    <a:pt x="227" y="950"/>
                    <a:pt x="296" y="798"/>
                    <a:pt x="314" y="635"/>
                  </a:cubicBezTo>
                  <a:cubicBezTo>
                    <a:pt x="324" y="553"/>
                    <a:pt x="323" y="470"/>
                    <a:pt x="312" y="394"/>
                  </a:cubicBezTo>
                  <a:cubicBezTo>
                    <a:pt x="307" y="356"/>
                    <a:pt x="299" y="319"/>
                    <a:pt x="290" y="285"/>
                  </a:cubicBezTo>
                  <a:cubicBezTo>
                    <a:pt x="280" y="250"/>
                    <a:pt x="271" y="215"/>
                    <a:pt x="271" y="182"/>
                  </a:cubicBezTo>
                  <a:cubicBezTo>
                    <a:pt x="270" y="115"/>
                    <a:pt x="300" y="66"/>
                    <a:pt x="323" y="39"/>
                  </a:cubicBezTo>
                  <a:cubicBezTo>
                    <a:pt x="347" y="10"/>
                    <a:pt x="366" y="0"/>
                    <a:pt x="366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62" name="Freeform 546"/>
            <p:cNvSpPr/>
            <p:nvPr/>
          </p:nvSpPr>
          <p:spPr bwMode="auto">
            <a:xfrm>
              <a:off x="3021582" y="3385755"/>
              <a:ext cx="1679137" cy="802175"/>
            </a:xfrm>
            <a:custGeom>
              <a:gdLst>
                <a:gd fmla="*/ 1460 w 1460" name="T0"/>
                <a:gd fmla="*/ 1 h 697" name="T1"/>
                <a:gd fmla="*/ 1222 w 1460" name="T2"/>
                <a:gd fmla="*/ 38 h 697" name="T3"/>
                <a:gd fmla="*/ 725 w 1460" name="T4"/>
                <a:gd fmla="*/ 211 h 697" name="T5"/>
                <a:gd fmla="*/ 286 w 1460" name="T6"/>
                <a:gd fmla="*/ 501 h 697" name="T7"/>
                <a:gd fmla="*/ 105 w 1460" name="T8"/>
                <a:gd fmla="*/ 676 h 697" name="T9"/>
                <a:gd fmla="*/ 26 w 1460" name="T10"/>
                <a:gd fmla="*/ 674 h 697" name="T11"/>
                <a:gd fmla="*/ 22 w 1460" name="T12"/>
                <a:gd fmla="*/ 594 h 697" name="T13"/>
                <a:gd fmla="*/ 224 w 1460" name="T14"/>
                <a:gd fmla="*/ 424 h 697" name="T15"/>
                <a:gd fmla="*/ 701 w 1460" name="T16"/>
                <a:gd fmla="*/ 157 h 697" name="T17"/>
                <a:gd fmla="*/ 1219 w 1460" name="T18"/>
                <a:gd fmla="*/ 20 h 697" name="T19"/>
                <a:gd fmla="*/ 1460 w 1460" name="T20"/>
                <a:gd fmla="*/ 1 h 69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97" w="1460">
                  <a:moveTo>
                    <a:pt x="1460" y="1"/>
                  </a:moveTo>
                  <a:cubicBezTo>
                    <a:pt x="1460" y="2"/>
                    <a:pt x="1363" y="8"/>
                    <a:pt x="1222" y="38"/>
                  </a:cubicBezTo>
                  <a:cubicBezTo>
                    <a:pt x="1081" y="67"/>
                    <a:pt x="897" y="125"/>
                    <a:pt x="725" y="211"/>
                  </a:cubicBezTo>
                  <a:cubicBezTo>
                    <a:pt x="552" y="295"/>
                    <a:pt x="395" y="406"/>
                    <a:pt x="286" y="501"/>
                  </a:cubicBezTo>
                  <a:cubicBezTo>
                    <a:pt x="176" y="596"/>
                    <a:pt x="111" y="672"/>
                    <a:pt x="105" y="676"/>
                  </a:cubicBezTo>
                  <a:cubicBezTo>
                    <a:pt x="85" y="697"/>
                    <a:pt x="50" y="696"/>
                    <a:pt x="26" y="674"/>
                  </a:cubicBezTo>
                  <a:cubicBezTo>
                    <a:pt x="2" y="652"/>
                    <a:pt x="0" y="616"/>
                    <a:pt x="22" y="594"/>
                  </a:cubicBezTo>
                  <a:cubicBezTo>
                    <a:pt x="28" y="589"/>
                    <a:pt x="102" y="515"/>
                    <a:pt x="224" y="424"/>
                  </a:cubicBezTo>
                  <a:cubicBezTo>
                    <a:pt x="346" y="333"/>
                    <a:pt x="518" y="230"/>
                    <a:pt x="701" y="157"/>
                  </a:cubicBezTo>
                  <a:cubicBezTo>
                    <a:pt x="884" y="83"/>
                    <a:pt x="1075" y="38"/>
                    <a:pt x="1219" y="20"/>
                  </a:cubicBezTo>
                  <a:cubicBezTo>
                    <a:pt x="1363" y="0"/>
                    <a:pt x="1460" y="2"/>
                    <a:pt x="1460" y="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63" name="Freeform 547"/>
            <p:cNvSpPr/>
            <p:nvPr/>
          </p:nvSpPr>
          <p:spPr bwMode="auto">
            <a:xfrm>
              <a:off x="1627253" y="4387706"/>
              <a:ext cx="995803" cy="755049"/>
            </a:xfrm>
            <a:custGeom>
              <a:gdLst>
                <a:gd fmla="*/ 193 w 866" name="T0"/>
                <a:gd fmla="*/ 572 h 656" name="T1"/>
                <a:gd fmla="*/ 189 w 866" name="T2"/>
                <a:gd fmla="*/ 575 h 656" name="T3"/>
                <a:gd fmla="*/ 176 w 866" name="T4"/>
                <a:gd fmla="*/ 574 h 656" name="T5"/>
                <a:gd fmla="*/ 189 w 866" name="T6"/>
                <a:gd fmla="*/ 526 h 656" name="T7"/>
                <a:gd fmla="*/ 265 w 866" name="T8"/>
                <a:gd fmla="*/ 536 h 656" name="T9"/>
                <a:gd fmla="*/ 273 w 866" name="T10"/>
                <a:gd fmla="*/ 587 h 656" name="T11"/>
                <a:gd fmla="*/ 230 w 866" name="T12"/>
                <a:gd fmla="*/ 628 h 656" name="T13"/>
                <a:gd fmla="*/ 102 w 866" name="T14"/>
                <a:gd fmla="*/ 637 h 656" name="T15"/>
                <a:gd fmla="*/ 11 w 866" name="T16"/>
                <a:gd fmla="*/ 526 h 656" name="T17"/>
                <a:gd fmla="*/ 17 w 866" name="T18"/>
                <a:gd fmla="*/ 369 h 656" name="T19"/>
                <a:gd fmla="*/ 80 w 866" name="T20"/>
                <a:gd fmla="*/ 219 h 656" name="T21"/>
                <a:gd fmla="*/ 335 w 866" name="T22"/>
                <a:gd fmla="*/ 28 h 656" name="T23"/>
                <a:gd fmla="*/ 618 w 866" name="T24"/>
                <a:gd fmla="*/ 40 h 656" name="T25"/>
                <a:gd fmla="*/ 792 w 866" name="T26"/>
                <a:gd fmla="*/ 154 h 656" name="T27"/>
                <a:gd fmla="*/ 845 w 866" name="T28"/>
                <a:gd fmla="*/ 224 h 656" name="T29"/>
                <a:gd fmla="*/ 857 w 866" name="T30"/>
                <a:gd fmla="*/ 287 h 656" name="T31"/>
                <a:gd fmla="*/ 812 w 866" name="T32"/>
                <a:gd fmla="*/ 244 h 656" name="T33"/>
                <a:gd fmla="*/ 764 w 866" name="T34"/>
                <a:gd fmla="*/ 180 h 656" name="T35"/>
                <a:gd fmla="*/ 606 w 866" name="T36"/>
                <a:gd fmla="*/ 71 h 656" name="T37"/>
                <a:gd fmla="*/ 342 w 866" name="T38"/>
                <a:gd fmla="*/ 54 h 656" name="T39"/>
                <a:gd fmla="*/ 96 w 866" name="T40"/>
                <a:gd fmla="*/ 230 h 656" name="T41"/>
                <a:gd fmla="*/ 33 w 866" name="T42"/>
                <a:gd fmla="*/ 373 h 656" name="T43"/>
                <a:gd fmla="*/ 23 w 866" name="T44"/>
                <a:gd fmla="*/ 523 h 656" name="T45"/>
                <a:gd fmla="*/ 106 w 866" name="T46"/>
                <a:gd fmla="*/ 628 h 656" name="T47"/>
                <a:gd fmla="*/ 228 w 866" name="T48"/>
                <a:gd fmla="*/ 622 h 656" name="T49"/>
                <a:gd fmla="*/ 268 w 866" name="T50"/>
                <a:gd fmla="*/ 585 h 656" name="T51"/>
                <a:gd fmla="*/ 262 w 866" name="T52"/>
                <a:gd fmla="*/ 538 h 656" name="T53"/>
                <a:gd fmla="*/ 190 w 866" name="T54"/>
                <a:gd fmla="*/ 527 h 656" name="T55"/>
                <a:gd fmla="*/ 176 w 866" name="T56"/>
                <a:gd fmla="*/ 573 h 656" name="T57"/>
                <a:gd fmla="*/ 189 w 866" name="T58"/>
                <a:gd fmla="*/ 575 h 656" name="T59"/>
                <a:gd fmla="*/ 193 w 866" name="T60"/>
                <a:gd fmla="*/ 572 h 656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656" w="865">
                  <a:moveTo>
                    <a:pt x="193" y="572"/>
                  </a:moveTo>
                  <a:cubicBezTo>
                    <a:pt x="193" y="572"/>
                    <a:pt x="192" y="573"/>
                    <a:pt x="189" y="575"/>
                  </a:cubicBezTo>
                  <a:cubicBezTo>
                    <a:pt x="187" y="577"/>
                    <a:pt x="181" y="579"/>
                    <a:pt x="176" y="574"/>
                  </a:cubicBezTo>
                  <a:cubicBezTo>
                    <a:pt x="165" y="564"/>
                    <a:pt x="171" y="541"/>
                    <a:pt x="189" y="526"/>
                  </a:cubicBezTo>
                  <a:cubicBezTo>
                    <a:pt x="206" y="510"/>
                    <a:pt x="244" y="508"/>
                    <a:pt x="265" y="536"/>
                  </a:cubicBezTo>
                  <a:cubicBezTo>
                    <a:pt x="275" y="550"/>
                    <a:pt x="280" y="569"/>
                    <a:pt x="273" y="587"/>
                  </a:cubicBezTo>
                  <a:cubicBezTo>
                    <a:pt x="265" y="605"/>
                    <a:pt x="248" y="618"/>
                    <a:pt x="230" y="628"/>
                  </a:cubicBezTo>
                  <a:cubicBezTo>
                    <a:pt x="195" y="646"/>
                    <a:pt x="147" y="656"/>
                    <a:pt x="102" y="637"/>
                  </a:cubicBezTo>
                  <a:cubicBezTo>
                    <a:pt x="58" y="620"/>
                    <a:pt x="21" y="577"/>
                    <a:pt x="11" y="526"/>
                  </a:cubicBezTo>
                  <a:cubicBezTo>
                    <a:pt x="0" y="475"/>
                    <a:pt x="6" y="421"/>
                    <a:pt x="17" y="369"/>
                  </a:cubicBezTo>
                  <a:cubicBezTo>
                    <a:pt x="29" y="317"/>
                    <a:pt x="50" y="265"/>
                    <a:pt x="80" y="219"/>
                  </a:cubicBezTo>
                  <a:cubicBezTo>
                    <a:pt x="139" y="126"/>
                    <a:pt x="233" y="56"/>
                    <a:pt x="335" y="28"/>
                  </a:cubicBezTo>
                  <a:cubicBezTo>
                    <a:pt x="436" y="0"/>
                    <a:pt x="538" y="11"/>
                    <a:pt x="618" y="40"/>
                  </a:cubicBezTo>
                  <a:cubicBezTo>
                    <a:pt x="698" y="70"/>
                    <a:pt x="756" y="117"/>
                    <a:pt x="792" y="154"/>
                  </a:cubicBezTo>
                  <a:cubicBezTo>
                    <a:pt x="827" y="192"/>
                    <a:pt x="843" y="220"/>
                    <a:pt x="845" y="224"/>
                  </a:cubicBezTo>
                  <a:cubicBezTo>
                    <a:pt x="864" y="253"/>
                    <a:pt x="866" y="283"/>
                    <a:pt x="857" y="287"/>
                  </a:cubicBezTo>
                  <a:cubicBezTo>
                    <a:pt x="846" y="291"/>
                    <a:pt x="828" y="271"/>
                    <a:pt x="812" y="244"/>
                  </a:cubicBezTo>
                  <a:cubicBezTo>
                    <a:pt x="810" y="241"/>
                    <a:pt x="796" y="215"/>
                    <a:pt x="764" y="180"/>
                  </a:cubicBezTo>
                  <a:cubicBezTo>
                    <a:pt x="732" y="145"/>
                    <a:pt x="680" y="100"/>
                    <a:pt x="606" y="71"/>
                  </a:cubicBezTo>
                  <a:cubicBezTo>
                    <a:pt x="533" y="42"/>
                    <a:pt x="437" y="29"/>
                    <a:pt x="342" y="54"/>
                  </a:cubicBezTo>
                  <a:cubicBezTo>
                    <a:pt x="246" y="78"/>
                    <a:pt x="155" y="142"/>
                    <a:pt x="96" y="230"/>
                  </a:cubicBezTo>
                  <a:cubicBezTo>
                    <a:pt x="67" y="273"/>
                    <a:pt x="45" y="322"/>
                    <a:pt x="33" y="373"/>
                  </a:cubicBezTo>
                  <a:cubicBezTo>
                    <a:pt x="21" y="423"/>
                    <a:pt x="14" y="475"/>
                    <a:pt x="23" y="523"/>
                  </a:cubicBezTo>
                  <a:cubicBezTo>
                    <a:pt x="31" y="571"/>
                    <a:pt x="65" y="611"/>
                    <a:pt x="106" y="628"/>
                  </a:cubicBezTo>
                  <a:cubicBezTo>
                    <a:pt x="147" y="647"/>
                    <a:pt x="193" y="639"/>
                    <a:pt x="228" y="622"/>
                  </a:cubicBezTo>
                  <a:cubicBezTo>
                    <a:pt x="245" y="613"/>
                    <a:pt x="261" y="601"/>
                    <a:pt x="268" y="585"/>
                  </a:cubicBezTo>
                  <a:cubicBezTo>
                    <a:pt x="276" y="569"/>
                    <a:pt x="271" y="551"/>
                    <a:pt x="262" y="538"/>
                  </a:cubicBezTo>
                  <a:cubicBezTo>
                    <a:pt x="244" y="511"/>
                    <a:pt x="207" y="512"/>
                    <a:pt x="190" y="527"/>
                  </a:cubicBezTo>
                  <a:cubicBezTo>
                    <a:pt x="172" y="542"/>
                    <a:pt x="166" y="564"/>
                    <a:pt x="176" y="573"/>
                  </a:cubicBezTo>
                  <a:cubicBezTo>
                    <a:pt x="181" y="578"/>
                    <a:pt x="187" y="577"/>
                    <a:pt x="189" y="575"/>
                  </a:cubicBezTo>
                  <a:cubicBezTo>
                    <a:pt x="192" y="573"/>
                    <a:pt x="193" y="572"/>
                    <a:pt x="193" y="57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64" name="Freeform 548"/>
            <p:cNvSpPr/>
            <p:nvPr/>
          </p:nvSpPr>
          <p:spPr bwMode="auto">
            <a:xfrm>
              <a:off x="1196967" y="4262718"/>
              <a:ext cx="1429162" cy="786808"/>
            </a:xfrm>
            <a:custGeom>
              <a:gdLst>
                <a:gd fmla="*/ 139 w 1243" name="T0"/>
                <a:gd fmla="*/ 556 h 684" name="T1"/>
                <a:gd fmla="*/ 117 w 1243" name="T2"/>
                <a:gd fmla="*/ 540 h 684" name="T3"/>
                <a:gd fmla="*/ 89 w 1243" name="T4"/>
                <a:gd fmla="*/ 471 h 684" name="T5"/>
                <a:gd fmla="*/ 165 w 1243" name="T6"/>
                <a:gd fmla="*/ 391 h 684" name="T7"/>
                <a:gd fmla="*/ 295 w 1243" name="T8"/>
                <a:gd fmla="*/ 462 h 684" name="T9"/>
                <a:gd fmla="*/ 311 w 1243" name="T10"/>
                <a:gd fmla="*/ 549 h 684" name="T11"/>
                <a:gd fmla="*/ 267 w 1243" name="T12"/>
                <a:gd fmla="*/ 633 h 684" name="T13"/>
                <a:gd fmla="*/ 74 w 1243" name="T14"/>
                <a:gd fmla="*/ 632 h 684" name="T15"/>
                <a:gd fmla="*/ 4 w 1243" name="T16"/>
                <a:gd fmla="*/ 425 h 684" name="T17"/>
                <a:gd fmla="*/ 101 w 1243" name="T18"/>
                <a:gd fmla="*/ 221 h 684" name="T19"/>
                <a:gd fmla="*/ 500 w 1243" name="T20"/>
                <a:gd fmla="*/ 23 h 684" name="T21"/>
                <a:gd fmla="*/ 892 w 1243" name="T22"/>
                <a:gd fmla="*/ 72 h 684" name="T23"/>
                <a:gd fmla="*/ 1130 w 1243" name="T24"/>
                <a:gd fmla="*/ 235 h 684" name="T25"/>
                <a:gd fmla="*/ 1207 w 1243" name="T26"/>
                <a:gd fmla="*/ 329 h 684" name="T27"/>
                <a:gd fmla="*/ 1234 w 1243" name="T28"/>
                <a:gd fmla="*/ 413 h 684" name="T29"/>
                <a:gd fmla="*/ 1174 w 1243" name="T30"/>
                <a:gd fmla="*/ 351 h 684" name="T31"/>
                <a:gd fmla="*/ 1103 w 1243" name="T32"/>
                <a:gd fmla="*/ 261 h 684" name="T33"/>
                <a:gd fmla="*/ 879 w 1243" name="T34"/>
                <a:gd fmla="*/ 103 h 684" name="T35"/>
                <a:gd fmla="*/ 504 w 1243" name="T36"/>
                <a:gd fmla="*/ 49 h 684" name="T37"/>
                <a:gd fmla="*/ 115 w 1243" name="T38"/>
                <a:gd fmla="*/ 235 h 684" name="T39"/>
                <a:gd fmla="*/ 20 w 1243" name="T40"/>
                <a:gd fmla="*/ 427 h 684" name="T41"/>
                <a:gd fmla="*/ 82 w 1243" name="T42"/>
                <a:gd fmla="*/ 623 h 684" name="T43"/>
                <a:gd fmla="*/ 261 w 1243" name="T44"/>
                <a:gd fmla="*/ 626 h 684" name="T45"/>
                <a:gd fmla="*/ 289 w 1243" name="T46"/>
                <a:gd fmla="*/ 465 h 684" name="T47"/>
                <a:gd fmla="*/ 166 w 1243" name="T48"/>
                <a:gd fmla="*/ 394 h 684" name="T49"/>
                <a:gd fmla="*/ 91 w 1243" name="T50"/>
                <a:gd fmla="*/ 471 h 684" name="T51"/>
                <a:gd fmla="*/ 117 w 1243" name="T52"/>
                <a:gd fmla="*/ 540 h 684" name="T53"/>
                <a:gd fmla="*/ 139 w 1243" name="T54"/>
                <a:gd fmla="*/ 556 h 68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84" w="1243">
                  <a:moveTo>
                    <a:pt x="139" y="556"/>
                  </a:moveTo>
                  <a:cubicBezTo>
                    <a:pt x="139" y="555"/>
                    <a:pt x="129" y="552"/>
                    <a:pt x="117" y="540"/>
                  </a:cubicBezTo>
                  <a:cubicBezTo>
                    <a:pt x="104" y="529"/>
                    <a:pt x="88" y="505"/>
                    <a:pt x="89" y="471"/>
                  </a:cubicBezTo>
                  <a:cubicBezTo>
                    <a:pt x="90" y="439"/>
                    <a:pt x="117" y="396"/>
                    <a:pt x="165" y="391"/>
                  </a:cubicBezTo>
                  <a:cubicBezTo>
                    <a:pt x="212" y="384"/>
                    <a:pt x="267" y="411"/>
                    <a:pt x="295" y="462"/>
                  </a:cubicBezTo>
                  <a:cubicBezTo>
                    <a:pt x="308" y="487"/>
                    <a:pt x="315" y="518"/>
                    <a:pt x="311" y="549"/>
                  </a:cubicBezTo>
                  <a:cubicBezTo>
                    <a:pt x="307" y="580"/>
                    <a:pt x="291" y="610"/>
                    <a:pt x="267" y="633"/>
                  </a:cubicBezTo>
                  <a:cubicBezTo>
                    <a:pt x="218" y="679"/>
                    <a:pt x="129" y="684"/>
                    <a:pt x="74" y="632"/>
                  </a:cubicBezTo>
                  <a:cubicBezTo>
                    <a:pt x="23" y="578"/>
                    <a:pt x="0" y="501"/>
                    <a:pt x="4" y="425"/>
                  </a:cubicBezTo>
                  <a:cubicBezTo>
                    <a:pt x="7" y="348"/>
                    <a:pt x="47" y="276"/>
                    <a:pt x="101" y="221"/>
                  </a:cubicBezTo>
                  <a:cubicBezTo>
                    <a:pt x="211" y="113"/>
                    <a:pt x="357" y="45"/>
                    <a:pt x="500" y="23"/>
                  </a:cubicBezTo>
                  <a:cubicBezTo>
                    <a:pt x="644" y="0"/>
                    <a:pt x="784" y="25"/>
                    <a:pt x="892" y="72"/>
                  </a:cubicBezTo>
                  <a:cubicBezTo>
                    <a:pt x="1001" y="119"/>
                    <a:pt x="1080" y="184"/>
                    <a:pt x="1130" y="235"/>
                  </a:cubicBezTo>
                  <a:cubicBezTo>
                    <a:pt x="1180" y="287"/>
                    <a:pt x="1203" y="325"/>
                    <a:pt x="1207" y="329"/>
                  </a:cubicBezTo>
                  <a:cubicBezTo>
                    <a:pt x="1234" y="369"/>
                    <a:pt x="1243" y="408"/>
                    <a:pt x="1234" y="413"/>
                  </a:cubicBezTo>
                  <a:cubicBezTo>
                    <a:pt x="1224" y="418"/>
                    <a:pt x="1200" y="388"/>
                    <a:pt x="1174" y="351"/>
                  </a:cubicBezTo>
                  <a:cubicBezTo>
                    <a:pt x="1171" y="347"/>
                    <a:pt x="1149" y="311"/>
                    <a:pt x="1103" y="261"/>
                  </a:cubicBezTo>
                  <a:cubicBezTo>
                    <a:pt x="1056" y="212"/>
                    <a:pt x="982" y="149"/>
                    <a:pt x="879" y="103"/>
                  </a:cubicBezTo>
                  <a:cubicBezTo>
                    <a:pt x="777" y="56"/>
                    <a:pt x="643" y="30"/>
                    <a:pt x="504" y="49"/>
                  </a:cubicBezTo>
                  <a:cubicBezTo>
                    <a:pt x="366" y="68"/>
                    <a:pt x="223" y="133"/>
                    <a:pt x="115" y="235"/>
                  </a:cubicBezTo>
                  <a:cubicBezTo>
                    <a:pt x="62" y="286"/>
                    <a:pt x="24" y="354"/>
                    <a:pt x="20" y="427"/>
                  </a:cubicBezTo>
                  <a:cubicBezTo>
                    <a:pt x="14" y="498"/>
                    <a:pt x="36" y="573"/>
                    <a:pt x="82" y="623"/>
                  </a:cubicBezTo>
                  <a:cubicBezTo>
                    <a:pt x="131" y="671"/>
                    <a:pt x="214" y="669"/>
                    <a:pt x="261" y="626"/>
                  </a:cubicBezTo>
                  <a:cubicBezTo>
                    <a:pt x="310" y="585"/>
                    <a:pt x="316" y="513"/>
                    <a:pt x="289" y="465"/>
                  </a:cubicBezTo>
                  <a:cubicBezTo>
                    <a:pt x="264" y="415"/>
                    <a:pt x="210" y="389"/>
                    <a:pt x="166" y="394"/>
                  </a:cubicBezTo>
                  <a:cubicBezTo>
                    <a:pt x="119" y="399"/>
                    <a:pt x="92" y="439"/>
                    <a:pt x="91" y="471"/>
                  </a:cubicBezTo>
                  <a:cubicBezTo>
                    <a:pt x="89" y="504"/>
                    <a:pt x="105" y="528"/>
                    <a:pt x="117" y="540"/>
                  </a:cubicBezTo>
                  <a:cubicBezTo>
                    <a:pt x="130" y="552"/>
                    <a:pt x="139" y="555"/>
                    <a:pt x="139" y="55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65" name="Freeform 549"/>
            <p:cNvSpPr/>
            <p:nvPr/>
          </p:nvSpPr>
          <p:spPr bwMode="auto">
            <a:xfrm>
              <a:off x="986947" y="3782232"/>
              <a:ext cx="1662746" cy="960971"/>
            </a:xfrm>
            <a:custGeom>
              <a:gdLst>
                <a:gd fmla="*/ 205 w 1445" name="T0"/>
                <a:gd fmla="*/ 132 h 835" name="T1"/>
                <a:gd fmla="*/ 209 w 1445" name="T2"/>
                <a:gd fmla="*/ 107 h 835" name="T3"/>
                <a:gd fmla="*/ 160 w 1445" name="T4"/>
                <a:gd fmla="*/ 62 h 835" name="T5"/>
                <a:gd fmla="*/ 109 w 1445" name="T6"/>
                <a:gd fmla="*/ 142 h 835" name="T7"/>
                <a:gd fmla="*/ 153 w 1445" name="T8"/>
                <a:gd fmla="*/ 188 h 835" name="T9"/>
                <a:gd fmla="*/ 221 w 1445" name="T10"/>
                <a:gd fmla="*/ 175 h 835" name="T11"/>
                <a:gd fmla="*/ 194 w 1445" name="T12"/>
                <a:gd fmla="*/ 38 h 835" name="T13"/>
                <a:gd fmla="*/ 109 w 1445" name="T14"/>
                <a:gd fmla="*/ 32 h 835" name="T15"/>
                <a:gd fmla="*/ 53 w 1445" name="T16"/>
                <a:gd fmla="*/ 97 h 835" name="T17"/>
                <a:gd fmla="*/ 109 w 1445" name="T18"/>
                <a:gd fmla="*/ 280 h 835" name="T19"/>
                <a:gd fmla="*/ 284 w 1445" name="T20"/>
                <a:gd fmla="*/ 373 h 835" name="T21"/>
                <a:gd fmla="*/ 389 w 1445" name="T22"/>
                <a:gd fmla="*/ 368 h 835" name="T23"/>
                <a:gd fmla="*/ 500 w 1445" name="T24"/>
                <a:gd fmla="*/ 360 h 835" name="T25"/>
                <a:gd fmla="*/ 716 w 1445" name="T26"/>
                <a:gd fmla="*/ 376 h 835" name="T27"/>
                <a:gd fmla="*/ 1083 w 1445" name="T28"/>
                <a:gd fmla="*/ 497 h 835" name="T29"/>
                <a:gd fmla="*/ 1402 w 1445" name="T30"/>
                <a:gd fmla="*/ 733 h 835" name="T31"/>
                <a:gd fmla="*/ 1428 w 1445" name="T32"/>
                <a:gd fmla="*/ 821 h 835" name="T33"/>
                <a:gd fmla="*/ 1346 w 1445" name="T34"/>
                <a:gd fmla="*/ 787 h 835" name="T35"/>
                <a:gd fmla="*/ 1052 w 1445" name="T36"/>
                <a:gd fmla="*/ 555 h 835" name="T37"/>
                <a:gd fmla="*/ 706 w 1445" name="T38"/>
                <a:gd fmla="*/ 428 h 835" name="T39"/>
                <a:gd fmla="*/ 500 w 1445" name="T40"/>
                <a:gd fmla="*/ 407 h 835" name="T41"/>
                <a:gd fmla="*/ 394 w 1445" name="T42"/>
                <a:gd fmla="*/ 410 h 835" name="T43"/>
                <a:gd fmla="*/ 280 w 1445" name="T44"/>
                <a:gd fmla="*/ 412 h 835" name="T45"/>
                <a:gd fmla="*/ 29 w 1445" name="T46"/>
                <a:gd fmla="*/ 91 h 835" name="T47"/>
                <a:gd fmla="*/ 102 w 1445" name="T48"/>
                <a:gd fmla="*/ 12 h 835" name="T49"/>
                <a:gd fmla="*/ 203 w 1445" name="T50"/>
                <a:gd fmla="*/ 23 h 835" name="T51"/>
                <a:gd fmla="*/ 229 w 1445" name="T52"/>
                <a:gd fmla="*/ 185 h 835" name="T53"/>
                <a:gd fmla="*/ 150 w 1445" name="T54"/>
                <a:gd fmla="*/ 197 h 835" name="T55"/>
                <a:gd fmla="*/ 102 w 1445" name="T56"/>
                <a:gd fmla="*/ 144 h 835" name="T57"/>
                <a:gd fmla="*/ 114 w 1445" name="T58"/>
                <a:gd fmla="*/ 82 h 835" name="T59"/>
                <a:gd fmla="*/ 160 w 1445" name="T60"/>
                <a:gd fmla="*/ 59 h 835" name="T61"/>
                <a:gd fmla="*/ 209 w 1445" name="T62"/>
                <a:gd fmla="*/ 107 h 835" name="T63"/>
                <a:gd fmla="*/ 205 w 1445" name="T64"/>
                <a:gd fmla="*/ 132 h 835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835" w="1445">
                  <a:moveTo>
                    <a:pt x="205" y="132"/>
                  </a:moveTo>
                  <a:cubicBezTo>
                    <a:pt x="204" y="132"/>
                    <a:pt x="210" y="124"/>
                    <a:pt x="209" y="107"/>
                  </a:cubicBezTo>
                  <a:cubicBezTo>
                    <a:pt x="208" y="91"/>
                    <a:pt x="192" y="63"/>
                    <a:pt x="160" y="62"/>
                  </a:cubicBezTo>
                  <a:cubicBezTo>
                    <a:pt x="128" y="59"/>
                    <a:pt x="98" y="100"/>
                    <a:pt x="109" y="142"/>
                  </a:cubicBezTo>
                  <a:cubicBezTo>
                    <a:pt x="115" y="162"/>
                    <a:pt x="131" y="181"/>
                    <a:pt x="153" y="188"/>
                  </a:cubicBezTo>
                  <a:cubicBezTo>
                    <a:pt x="175" y="196"/>
                    <a:pt x="202" y="192"/>
                    <a:pt x="221" y="175"/>
                  </a:cubicBezTo>
                  <a:cubicBezTo>
                    <a:pt x="260" y="141"/>
                    <a:pt x="246" y="65"/>
                    <a:pt x="194" y="38"/>
                  </a:cubicBezTo>
                  <a:cubicBezTo>
                    <a:pt x="169" y="24"/>
                    <a:pt x="136" y="21"/>
                    <a:pt x="109" y="32"/>
                  </a:cubicBezTo>
                  <a:cubicBezTo>
                    <a:pt x="82" y="42"/>
                    <a:pt x="60" y="67"/>
                    <a:pt x="53" y="97"/>
                  </a:cubicBezTo>
                  <a:cubicBezTo>
                    <a:pt x="39" y="158"/>
                    <a:pt x="68" y="228"/>
                    <a:pt x="109" y="280"/>
                  </a:cubicBezTo>
                  <a:cubicBezTo>
                    <a:pt x="152" y="332"/>
                    <a:pt x="217" y="368"/>
                    <a:pt x="284" y="373"/>
                  </a:cubicBezTo>
                  <a:cubicBezTo>
                    <a:pt x="318" y="376"/>
                    <a:pt x="353" y="372"/>
                    <a:pt x="389" y="368"/>
                  </a:cubicBezTo>
                  <a:cubicBezTo>
                    <a:pt x="426" y="363"/>
                    <a:pt x="464" y="361"/>
                    <a:pt x="500" y="360"/>
                  </a:cubicBezTo>
                  <a:cubicBezTo>
                    <a:pt x="574" y="359"/>
                    <a:pt x="646" y="365"/>
                    <a:pt x="716" y="376"/>
                  </a:cubicBezTo>
                  <a:cubicBezTo>
                    <a:pt x="855" y="398"/>
                    <a:pt x="981" y="444"/>
                    <a:pt x="1083" y="497"/>
                  </a:cubicBezTo>
                  <a:cubicBezTo>
                    <a:pt x="1288" y="603"/>
                    <a:pt x="1394" y="727"/>
                    <a:pt x="1402" y="733"/>
                  </a:cubicBezTo>
                  <a:cubicBezTo>
                    <a:pt x="1435" y="767"/>
                    <a:pt x="1445" y="808"/>
                    <a:pt x="1428" y="821"/>
                  </a:cubicBezTo>
                  <a:cubicBezTo>
                    <a:pt x="1411" y="835"/>
                    <a:pt x="1376" y="818"/>
                    <a:pt x="1346" y="787"/>
                  </a:cubicBezTo>
                  <a:cubicBezTo>
                    <a:pt x="1337" y="781"/>
                    <a:pt x="1242" y="662"/>
                    <a:pt x="1052" y="555"/>
                  </a:cubicBezTo>
                  <a:cubicBezTo>
                    <a:pt x="957" y="502"/>
                    <a:pt x="839" y="454"/>
                    <a:pt x="706" y="428"/>
                  </a:cubicBezTo>
                  <a:cubicBezTo>
                    <a:pt x="640" y="416"/>
                    <a:pt x="571" y="408"/>
                    <a:pt x="500" y="407"/>
                  </a:cubicBezTo>
                  <a:cubicBezTo>
                    <a:pt x="464" y="406"/>
                    <a:pt x="430" y="407"/>
                    <a:pt x="394" y="410"/>
                  </a:cubicBezTo>
                  <a:cubicBezTo>
                    <a:pt x="357" y="413"/>
                    <a:pt x="319" y="417"/>
                    <a:pt x="280" y="412"/>
                  </a:cubicBezTo>
                  <a:cubicBezTo>
                    <a:pt x="122" y="394"/>
                    <a:pt x="0" y="238"/>
                    <a:pt x="29" y="91"/>
                  </a:cubicBezTo>
                  <a:cubicBezTo>
                    <a:pt x="39" y="54"/>
                    <a:pt x="67" y="24"/>
                    <a:pt x="102" y="12"/>
                  </a:cubicBezTo>
                  <a:cubicBezTo>
                    <a:pt x="136" y="0"/>
                    <a:pt x="174" y="5"/>
                    <a:pt x="203" y="23"/>
                  </a:cubicBezTo>
                  <a:cubicBezTo>
                    <a:pt x="263" y="56"/>
                    <a:pt x="276" y="144"/>
                    <a:pt x="229" y="185"/>
                  </a:cubicBezTo>
                  <a:cubicBezTo>
                    <a:pt x="206" y="204"/>
                    <a:pt x="174" y="207"/>
                    <a:pt x="150" y="197"/>
                  </a:cubicBezTo>
                  <a:cubicBezTo>
                    <a:pt x="125" y="188"/>
                    <a:pt x="107" y="166"/>
                    <a:pt x="102" y="144"/>
                  </a:cubicBezTo>
                  <a:cubicBezTo>
                    <a:pt x="97" y="121"/>
                    <a:pt x="102" y="98"/>
                    <a:pt x="114" y="82"/>
                  </a:cubicBezTo>
                  <a:cubicBezTo>
                    <a:pt x="125" y="66"/>
                    <a:pt x="144" y="57"/>
                    <a:pt x="160" y="59"/>
                  </a:cubicBezTo>
                  <a:cubicBezTo>
                    <a:pt x="195" y="61"/>
                    <a:pt x="209" y="91"/>
                    <a:pt x="209" y="107"/>
                  </a:cubicBezTo>
                  <a:cubicBezTo>
                    <a:pt x="210" y="124"/>
                    <a:pt x="204" y="132"/>
                    <a:pt x="205" y="13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66" name="Freeform 550"/>
            <p:cNvSpPr/>
            <p:nvPr/>
          </p:nvSpPr>
          <p:spPr bwMode="auto">
            <a:xfrm>
              <a:off x="1196967" y="2974935"/>
              <a:ext cx="1680162" cy="1531611"/>
            </a:xfrm>
            <a:custGeom>
              <a:gdLst>
                <a:gd fmla="*/ 145 w 1461" name="T0"/>
                <a:gd fmla="*/ 447 h 1331" name="T1"/>
                <a:gd fmla="*/ 153 w 1461" name="T2"/>
                <a:gd fmla="*/ 405 h 1331" name="T3"/>
                <a:gd fmla="*/ 189 w 1461" name="T4"/>
                <a:gd fmla="*/ 367 h 1331" name="T5"/>
                <a:gd fmla="*/ 258 w 1461" name="T6"/>
                <a:gd fmla="*/ 361 h 1331" name="T7"/>
                <a:gd fmla="*/ 314 w 1461" name="T8"/>
                <a:gd fmla="*/ 426 h 1331" name="T9"/>
                <a:gd fmla="*/ 272 w 1461" name="T10"/>
                <a:gd fmla="*/ 517 h 1331" name="T11"/>
                <a:gd fmla="*/ 156 w 1461" name="T12"/>
                <a:gd fmla="*/ 517 h 1331" name="T13"/>
                <a:gd fmla="*/ 88 w 1461" name="T14"/>
                <a:gd fmla="*/ 407 h 1331" name="T15"/>
                <a:gd fmla="*/ 107 w 1461" name="T16"/>
                <a:gd fmla="*/ 338 h 1331" name="T17"/>
                <a:gd fmla="*/ 165 w 1461" name="T18"/>
                <a:gd fmla="*/ 290 h 1331" name="T19"/>
                <a:gd fmla="*/ 318 w 1461" name="T20"/>
                <a:gd fmla="*/ 301 h 1331" name="T21"/>
                <a:gd fmla="*/ 397 w 1461" name="T22"/>
                <a:gd fmla="*/ 443 h 1331" name="T23"/>
                <a:gd fmla="*/ 315 w 1461" name="T24"/>
                <a:gd fmla="*/ 593 h 1331" name="T25"/>
                <a:gd fmla="*/ 137 w 1461" name="T26"/>
                <a:gd fmla="*/ 594 h 1331" name="T27"/>
                <a:gd fmla="*/ 22 w 1461" name="T28"/>
                <a:gd fmla="*/ 450 h 1331" name="T29"/>
                <a:gd fmla="*/ 20 w 1461" name="T30"/>
                <a:gd fmla="*/ 262 h 1331" name="T31"/>
                <a:gd fmla="*/ 135 w 1461" name="T32"/>
                <a:gd fmla="*/ 110 h 1331" name="T33"/>
                <a:gd fmla="*/ 489 w 1461" name="T34"/>
                <a:gd fmla="*/ 0 h 1331" name="T35"/>
                <a:gd fmla="*/ 835 w 1461" name="T36"/>
                <a:gd fmla="*/ 105 h 1331" name="T37"/>
                <a:gd fmla="*/ 1281 w 1461" name="T38"/>
                <a:gd fmla="*/ 561 h 1331" name="T39"/>
                <a:gd fmla="*/ 1441 w 1461" name="T40"/>
                <a:gd fmla="*/ 998 h 1331" name="T41"/>
                <a:gd fmla="*/ 1460 w 1461" name="T42"/>
                <a:gd fmla="*/ 1193 h 1331" name="T43"/>
                <a:gd fmla="*/ 1415 w 1461" name="T44"/>
                <a:gd fmla="*/ 1329 h 1331" name="T45"/>
                <a:gd fmla="*/ 1382 w 1461" name="T46"/>
                <a:gd fmla="*/ 1194 h 1331" name="T47"/>
                <a:gd fmla="*/ 1367 w 1461" name="T48"/>
                <a:gd fmla="*/ 1010 h 1331" name="T49"/>
                <a:gd fmla="*/ 1224 w 1461" name="T50"/>
                <a:gd fmla="*/ 594 h 1331" name="T51"/>
                <a:gd fmla="*/ 807 w 1461" name="T52"/>
                <a:gd fmla="*/ 150 h 1331" name="T53"/>
                <a:gd fmla="*/ 488 w 1461" name="T54"/>
                <a:gd fmla="*/ 47 h 1331" name="T55"/>
                <a:gd fmla="*/ 157 w 1461" name="T56"/>
                <a:gd fmla="*/ 142 h 1331" name="T57"/>
                <a:gd fmla="*/ 52 w 1461" name="T58"/>
                <a:gd fmla="*/ 440 h 1331" name="T59"/>
                <a:gd fmla="*/ 151 w 1461" name="T60"/>
                <a:gd fmla="*/ 570 h 1331" name="T61"/>
                <a:gd fmla="*/ 302 w 1461" name="T62"/>
                <a:gd fmla="*/ 572 h 1331" name="T63"/>
                <a:gd fmla="*/ 376 w 1461" name="T64"/>
                <a:gd fmla="*/ 443 h 1331" name="T65"/>
                <a:gd fmla="*/ 308 w 1461" name="T66"/>
                <a:gd fmla="*/ 316 h 1331" name="T67"/>
                <a:gd fmla="*/ 171 w 1461" name="T68"/>
                <a:gd fmla="*/ 304 h 1331" name="T69"/>
                <a:gd fmla="*/ 100 w 1461" name="T70"/>
                <a:gd fmla="*/ 407 h 1331" name="T71"/>
                <a:gd fmla="*/ 160 w 1461" name="T72"/>
                <a:gd fmla="*/ 509 h 1331" name="T73"/>
                <a:gd fmla="*/ 269 w 1461" name="T74"/>
                <a:gd fmla="*/ 511 h 1331" name="T75"/>
                <a:gd fmla="*/ 309 w 1461" name="T76"/>
                <a:gd fmla="*/ 427 h 1331" name="T77"/>
                <a:gd fmla="*/ 257 w 1461" name="T78"/>
                <a:gd fmla="*/ 365 h 1331" name="T79"/>
                <a:gd fmla="*/ 190 w 1461" name="T80"/>
                <a:gd fmla="*/ 369 h 1331" name="T81"/>
                <a:gd fmla="*/ 154 w 1461" name="T82"/>
                <a:gd fmla="*/ 405 h 1331" name="T83"/>
                <a:gd fmla="*/ 145 w 1461" name="T84"/>
                <a:gd fmla="*/ 447 h 133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331" w="1461">
                  <a:moveTo>
                    <a:pt x="145" y="447"/>
                  </a:moveTo>
                  <a:cubicBezTo>
                    <a:pt x="146" y="447"/>
                    <a:pt x="141" y="431"/>
                    <a:pt x="153" y="405"/>
                  </a:cubicBezTo>
                  <a:cubicBezTo>
                    <a:pt x="160" y="392"/>
                    <a:pt x="171" y="377"/>
                    <a:pt x="189" y="367"/>
                  </a:cubicBezTo>
                  <a:cubicBezTo>
                    <a:pt x="207" y="357"/>
                    <a:pt x="232" y="352"/>
                    <a:pt x="258" y="361"/>
                  </a:cubicBezTo>
                  <a:cubicBezTo>
                    <a:pt x="283" y="370"/>
                    <a:pt x="307" y="394"/>
                    <a:pt x="314" y="426"/>
                  </a:cubicBezTo>
                  <a:cubicBezTo>
                    <a:pt x="321" y="458"/>
                    <a:pt x="306" y="498"/>
                    <a:pt x="272" y="517"/>
                  </a:cubicBezTo>
                  <a:cubicBezTo>
                    <a:pt x="239" y="536"/>
                    <a:pt x="194" y="538"/>
                    <a:pt x="156" y="517"/>
                  </a:cubicBezTo>
                  <a:cubicBezTo>
                    <a:pt x="118" y="498"/>
                    <a:pt x="89" y="455"/>
                    <a:pt x="88" y="407"/>
                  </a:cubicBezTo>
                  <a:cubicBezTo>
                    <a:pt x="87" y="384"/>
                    <a:pt x="93" y="359"/>
                    <a:pt x="107" y="338"/>
                  </a:cubicBezTo>
                  <a:cubicBezTo>
                    <a:pt x="120" y="316"/>
                    <a:pt x="141" y="300"/>
                    <a:pt x="165" y="290"/>
                  </a:cubicBezTo>
                  <a:cubicBezTo>
                    <a:pt x="212" y="269"/>
                    <a:pt x="271" y="271"/>
                    <a:pt x="318" y="301"/>
                  </a:cubicBezTo>
                  <a:cubicBezTo>
                    <a:pt x="365" y="330"/>
                    <a:pt x="396" y="385"/>
                    <a:pt x="397" y="443"/>
                  </a:cubicBezTo>
                  <a:cubicBezTo>
                    <a:pt x="399" y="501"/>
                    <a:pt x="368" y="562"/>
                    <a:pt x="315" y="593"/>
                  </a:cubicBezTo>
                  <a:cubicBezTo>
                    <a:pt x="263" y="625"/>
                    <a:pt x="191" y="627"/>
                    <a:pt x="137" y="594"/>
                  </a:cubicBezTo>
                  <a:cubicBezTo>
                    <a:pt x="82" y="562"/>
                    <a:pt x="44" y="509"/>
                    <a:pt x="22" y="450"/>
                  </a:cubicBezTo>
                  <a:cubicBezTo>
                    <a:pt x="0" y="390"/>
                    <a:pt x="0" y="323"/>
                    <a:pt x="20" y="262"/>
                  </a:cubicBezTo>
                  <a:cubicBezTo>
                    <a:pt x="39" y="201"/>
                    <a:pt x="82" y="146"/>
                    <a:pt x="135" y="110"/>
                  </a:cubicBezTo>
                  <a:cubicBezTo>
                    <a:pt x="238" y="36"/>
                    <a:pt x="364" y="1"/>
                    <a:pt x="489" y="0"/>
                  </a:cubicBezTo>
                  <a:cubicBezTo>
                    <a:pt x="614" y="0"/>
                    <a:pt x="735" y="43"/>
                    <a:pt x="835" y="105"/>
                  </a:cubicBezTo>
                  <a:cubicBezTo>
                    <a:pt x="1036" y="226"/>
                    <a:pt x="1186" y="396"/>
                    <a:pt x="1281" y="561"/>
                  </a:cubicBezTo>
                  <a:cubicBezTo>
                    <a:pt x="1378" y="726"/>
                    <a:pt x="1421" y="884"/>
                    <a:pt x="1441" y="998"/>
                  </a:cubicBezTo>
                  <a:cubicBezTo>
                    <a:pt x="1461" y="1112"/>
                    <a:pt x="1459" y="1183"/>
                    <a:pt x="1460" y="1193"/>
                  </a:cubicBezTo>
                  <a:cubicBezTo>
                    <a:pt x="1461" y="1270"/>
                    <a:pt x="1436" y="1331"/>
                    <a:pt x="1415" y="1329"/>
                  </a:cubicBezTo>
                  <a:cubicBezTo>
                    <a:pt x="1393" y="1326"/>
                    <a:pt x="1383" y="1266"/>
                    <a:pt x="1382" y="1194"/>
                  </a:cubicBezTo>
                  <a:cubicBezTo>
                    <a:pt x="1381" y="1185"/>
                    <a:pt x="1384" y="1118"/>
                    <a:pt x="1367" y="1010"/>
                  </a:cubicBezTo>
                  <a:cubicBezTo>
                    <a:pt x="1351" y="902"/>
                    <a:pt x="1312" y="752"/>
                    <a:pt x="1224" y="594"/>
                  </a:cubicBezTo>
                  <a:cubicBezTo>
                    <a:pt x="1137" y="436"/>
                    <a:pt x="997" y="270"/>
                    <a:pt x="807" y="150"/>
                  </a:cubicBezTo>
                  <a:cubicBezTo>
                    <a:pt x="713" y="91"/>
                    <a:pt x="604" y="49"/>
                    <a:pt x="488" y="47"/>
                  </a:cubicBezTo>
                  <a:cubicBezTo>
                    <a:pt x="373" y="45"/>
                    <a:pt x="253" y="76"/>
                    <a:pt x="157" y="142"/>
                  </a:cubicBezTo>
                  <a:cubicBezTo>
                    <a:pt x="59" y="203"/>
                    <a:pt x="15" y="332"/>
                    <a:pt x="52" y="440"/>
                  </a:cubicBezTo>
                  <a:cubicBezTo>
                    <a:pt x="70" y="492"/>
                    <a:pt x="105" y="542"/>
                    <a:pt x="151" y="570"/>
                  </a:cubicBezTo>
                  <a:cubicBezTo>
                    <a:pt x="196" y="599"/>
                    <a:pt x="257" y="598"/>
                    <a:pt x="302" y="572"/>
                  </a:cubicBezTo>
                  <a:cubicBezTo>
                    <a:pt x="348" y="546"/>
                    <a:pt x="376" y="495"/>
                    <a:pt x="376" y="443"/>
                  </a:cubicBezTo>
                  <a:cubicBezTo>
                    <a:pt x="376" y="392"/>
                    <a:pt x="349" y="343"/>
                    <a:pt x="308" y="316"/>
                  </a:cubicBezTo>
                  <a:cubicBezTo>
                    <a:pt x="267" y="289"/>
                    <a:pt x="213" y="286"/>
                    <a:pt x="171" y="304"/>
                  </a:cubicBezTo>
                  <a:cubicBezTo>
                    <a:pt x="127" y="320"/>
                    <a:pt x="98" y="363"/>
                    <a:pt x="100" y="407"/>
                  </a:cubicBezTo>
                  <a:cubicBezTo>
                    <a:pt x="100" y="450"/>
                    <a:pt x="126" y="490"/>
                    <a:pt x="160" y="509"/>
                  </a:cubicBezTo>
                  <a:cubicBezTo>
                    <a:pt x="195" y="529"/>
                    <a:pt x="238" y="528"/>
                    <a:pt x="269" y="511"/>
                  </a:cubicBezTo>
                  <a:cubicBezTo>
                    <a:pt x="300" y="494"/>
                    <a:pt x="315" y="458"/>
                    <a:pt x="309" y="427"/>
                  </a:cubicBezTo>
                  <a:cubicBezTo>
                    <a:pt x="303" y="397"/>
                    <a:pt x="281" y="373"/>
                    <a:pt x="257" y="365"/>
                  </a:cubicBezTo>
                  <a:cubicBezTo>
                    <a:pt x="233" y="355"/>
                    <a:pt x="208" y="359"/>
                    <a:pt x="190" y="369"/>
                  </a:cubicBezTo>
                  <a:cubicBezTo>
                    <a:pt x="172" y="378"/>
                    <a:pt x="161" y="393"/>
                    <a:pt x="154" y="405"/>
                  </a:cubicBezTo>
                  <a:cubicBezTo>
                    <a:pt x="142" y="431"/>
                    <a:pt x="146" y="447"/>
                    <a:pt x="145" y="44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67" name="Freeform 551"/>
            <p:cNvSpPr/>
            <p:nvPr/>
          </p:nvSpPr>
          <p:spPr bwMode="auto">
            <a:xfrm>
              <a:off x="4575732" y="3207494"/>
              <a:ext cx="164942" cy="191580"/>
            </a:xfrm>
            <a:custGeom>
              <a:gdLst>
                <a:gd fmla="*/ 43 w 144" name="T0"/>
                <a:gd fmla="*/ 161 h 167" name="T1"/>
                <a:gd fmla="*/ 113 w 144" name="T2"/>
                <a:gd fmla="*/ 142 h 167" name="T3"/>
                <a:gd fmla="*/ 140 w 144" name="T4"/>
                <a:gd fmla="*/ 84 h 167" name="T5"/>
                <a:gd fmla="*/ 74 w 144" name="T6"/>
                <a:gd fmla="*/ 3 h 167" name="T7"/>
                <a:gd fmla="*/ 13 w 144" name="T8"/>
                <a:gd fmla="*/ 30 h 167" name="T9"/>
                <a:gd fmla="*/ 6 w 144" name="T10"/>
                <a:gd fmla="*/ 85 h 167" name="T11"/>
                <a:gd fmla="*/ 24 w 144" name="T12"/>
                <a:gd fmla="*/ 111 h 167" name="T13"/>
                <a:gd fmla="*/ 74 w 144" name="T14"/>
                <a:gd fmla="*/ 125 h 167" name="T15"/>
                <a:gd fmla="*/ 101 w 144" name="T16"/>
                <a:gd fmla="*/ 109 h 167" name="T17"/>
                <a:gd fmla="*/ 105 w 144" name="T18"/>
                <a:gd fmla="*/ 78 h 167" name="T19"/>
                <a:gd fmla="*/ 52 w 144" name="T20"/>
                <a:gd fmla="*/ 67 h 167" name="T21"/>
                <a:gd fmla="*/ 52 w 144" name="T22"/>
                <a:gd fmla="*/ 67 h 167" name="T23"/>
                <a:gd fmla="*/ 102 w 144" name="T24"/>
                <a:gd fmla="*/ 79 h 167" name="T25"/>
                <a:gd fmla="*/ 73 w 144" name="T26"/>
                <a:gd fmla="*/ 118 h 167" name="T27"/>
                <a:gd fmla="*/ 33 w 144" name="T28"/>
                <a:gd fmla="*/ 103 h 167" name="T29"/>
                <a:gd fmla="*/ 22 w 144" name="T30"/>
                <a:gd fmla="*/ 81 h 167" name="T31"/>
                <a:gd fmla="*/ 34 w 144" name="T32"/>
                <a:gd fmla="*/ 46 h 167" name="T33"/>
                <a:gd fmla="*/ 70 w 144" name="T34"/>
                <a:gd fmla="*/ 32 h 167" name="T35"/>
                <a:gd fmla="*/ 124 w 144" name="T36"/>
                <a:gd fmla="*/ 85 h 167" name="T37"/>
                <a:gd fmla="*/ 110 w 144" name="T38"/>
                <a:gd fmla="*/ 139 h 167" name="T39"/>
                <a:gd fmla="*/ 43 w 144" name="T40"/>
                <a:gd fmla="*/ 161 h 16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67" w="144">
                  <a:moveTo>
                    <a:pt x="43" y="161"/>
                  </a:moveTo>
                  <a:cubicBezTo>
                    <a:pt x="64" y="166"/>
                    <a:pt x="94" y="160"/>
                    <a:pt x="113" y="142"/>
                  </a:cubicBezTo>
                  <a:cubicBezTo>
                    <a:pt x="133" y="123"/>
                    <a:pt x="139" y="97"/>
                    <a:pt x="140" y="84"/>
                  </a:cubicBezTo>
                  <a:cubicBezTo>
                    <a:pt x="144" y="59"/>
                    <a:pt x="123" y="11"/>
                    <a:pt x="74" y="3"/>
                  </a:cubicBezTo>
                  <a:cubicBezTo>
                    <a:pt x="51" y="0"/>
                    <a:pt x="25" y="11"/>
                    <a:pt x="13" y="30"/>
                  </a:cubicBezTo>
                  <a:cubicBezTo>
                    <a:pt x="0" y="48"/>
                    <a:pt x="0" y="71"/>
                    <a:pt x="6" y="85"/>
                  </a:cubicBezTo>
                  <a:cubicBezTo>
                    <a:pt x="9" y="90"/>
                    <a:pt x="13" y="101"/>
                    <a:pt x="24" y="111"/>
                  </a:cubicBezTo>
                  <a:cubicBezTo>
                    <a:pt x="35" y="121"/>
                    <a:pt x="54" y="129"/>
                    <a:pt x="74" y="125"/>
                  </a:cubicBezTo>
                  <a:cubicBezTo>
                    <a:pt x="84" y="123"/>
                    <a:pt x="94" y="118"/>
                    <a:pt x="101" y="109"/>
                  </a:cubicBezTo>
                  <a:cubicBezTo>
                    <a:pt x="107" y="101"/>
                    <a:pt x="109" y="88"/>
                    <a:pt x="105" y="78"/>
                  </a:cubicBezTo>
                  <a:cubicBezTo>
                    <a:pt x="97" y="56"/>
                    <a:pt x="66" y="51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67" y="51"/>
                    <a:pt x="96" y="58"/>
                    <a:pt x="102" y="79"/>
                  </a:cubicBezTo>
                  <a:cubicBezTo>
                    <a:pt x="109" y="100"/>
                    <a:pt x="91" y="118"/>
                    <a:pt x="73" y="118"/>
                  </a:cubicBezTo>
                  <a:cubicBezTo>
                    <a:pt x="55" y="120"/>
                    <a:pt x="40" y="112"/>
                    <a:pt x="33" y="103"/>
                  </a:cubicBezTo>
                  <a:cubicBezTo>
                    <a:pt x="25" y="94"/>
                    <a:pt x="23" y="85"/>
                    <a:pt x="22" y="81"/>
                  </a:cubicBezTo>
                  <a:cubicBezTo>
                    <a:pt x="21" y="69"/>
                    <a:pt x="25" y="56"/>
                    <a:pt x="34" y="46"/>
                  </a:cubicBezTo>
                  <a:cubicBezTo>
                    <a:pt x="42" y="35"/>
                    <a:pt x="57" y="30"/>
                    <a:pt x="70" y="32"/>
                  </a:cubicBezTo>
                  <a:cubicBezTo>
                    <a:pt x="100" y="37"/>
                    <a:pt x="119" y="66"/>
                    <a:pt x="124" y="85"/>
                  </a:cubicBezTo>
                  <a:cubicBezTo>
                    <a:pt x="127" y="95"/>
                    <a:pt x="127" y="119"/>
                    <a:pt x="110" y="139"/>
                  </a:cubicBezTo>
                  <a:cubicBezTo>
                    <a:pt x="94" y="159"/>
                    <a:pt x="64" y="167"/>
                    <a:pt x="43" y="16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68" name="Freeform 552"/>
            <p:cNvSpPr/>
            <p:nvPr/>
          </p:nvSpPr>
          <p:spPr bwMode="auto">
            <a:xfrm>
              <a:off x="4349320" y="3415465"/>
              <a:ext cx="257146" cy="319641"/>
            </a:xfrm>
            <a:custGeom>
              <a:gdLst>
                <a:gd fmla="*/ 0 w 223" name="T0"/>
                <a:gd fmla="*/ 13 h 278" name="T1"/>
                <a:gd fmla="*/ 102 w 223" name="T2"/>
                <a:gd fmla="*/ 16 h 278" name="T3"/>
                <a:gd fmla="*/ 163 w 223" name="T4"/>
                <a:gd fmla="*/ 71 h 278" name="T5"/>
                <a:gd fmla="*/ 177 w 223" name="T6"/>
                <a:gd fmla="*/ 190 h 278" name="T7"/>
                <a:gd fmla="*/ 162 w 223" name="T8"/>
                <a:gd fmla="*/ 222 h 278" name="T9"/>
                <a:gd fmla="*/ 140 w 223" name="T10"/>
                <a:gd fmla="*/ 243 h 278" name="T11"/>
                <a:gd fmla="*/ 88 w 223" name="T12"/>
                <a:gd fmla="*/ 239 h 278" name="T13"/>
                <a:gd fmla="*/ 69 w 223" name="T14"/>
                <a:gd fmla="*/ 211 h 278" name="T15"/>
                <a:gd fmla="*/ 89 w 223" name="T16"/>
                <a:gd fmla="*/ 154 h 278" name="T17"/>
                <a:gd fmla="*/ 125 w 223" name="T18"/>
                <a:gd fmla="*/ 153 h 278" name="T19"/>
                <a:gd fmla="*/ 143 w 223" name="T20"/>
                <a:gd fmla="*/ 188 h 278" name="T21"/>
                <a:gd fmla="*/ 116 w 223" name="T22"/>
                <a:gd fmla="*/ 218 h 278" name="T23"/>
                <a:gd fmla="*/ 103 w 223" name="T24"/>
                <a:gd fmla="*/ 187 h 278" name="T25"/>
                <a:gd fmla="*/ 103 w 223" name="T26"/>
                <a:gd fmla="*/ 187 h 278" name="T27"/>
                <a:gd fmla="*/ 116 w 223" name="T28"/>
                <a:gd fmla="*/ 219 h 278" name="T29"/>
                <a:gd fmla="*/ 146 w 223" name="T30"/>
                <a:gd fmla="*/ 188 h 278" name="T31"/>
                <a:gd fmla="*/ 127 w 223" name="T32"/>
                <a:gd fmla="*/ 149 h 278" name="T33"/>
                <a:gd fmla="*/ 85 w 223" name="T34"/>
                <a:gd fmla="*/ 148 h 278" name="T35"/>
                <a:gd fmla="*/ 57 w 223" name="T36"/>
                <a:gd fmla="*/ 213 h 278" name="T37"/>
                <a:gd fmla="*/ 77 w 223" name="T38"/>
                <a:gd fmla="*/ 251 h 278" name="T39"/>
                <a:gd fmla="*/ 151 w 223" name="T40"/>
                <a:gd fmla="*/ 267 h 278" name="T41"/>
                <a:gd fmla="*/ 186 w 223" name="T42"/>
                <a:gd fmla="*/ 238 h 278" name="T43"/>
                <a:gd fmla="*/ 204 w 223" name="T44"/>
                <a:gd fmla="*/ 199 h 278" name="T45"/>
                <a:gd fmla="*/ 177 w 223" name="T46"/>
                <a:gd fmla="*/ 61 h 278" name="T47"/>
                <a:gd fmla="*/ 104 w 223" name="T48"/>
                <a:gd fmla="*/ 12 h 278" name="T49"/>
                <a:gd fmla="*/ 0 w 223" name="T50"/>
                <a:gd fmla="*/ 13 h 27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78" w="223">
                  <a:moveTo>
                    <a:pt x="0" y="13"/>
                  </a:moveTo>
                  <a:cubicBezTo>
                    <a:pt x="28" y="1"/>
                    <a:pt x="70" y="1"/>
                    <a:pt x="102" y="16"/>
                  </a:cubicBezTo>
                  <a:cubicBezTo>
                    <a:pt x="135" y="30"/>
                    <a:pt x="156" y="56"/>
                    <a:pt x="163" y="71"/>
                  </a:cubicBezTo>
                  <a:cubicBezTo>
                    <a:pt x="178" y="96"/>
                    <a:pt x="192" y="144"/>
                    <a:pt x="177" y="190"/>
                  </a:cubicBezTo>
                  <a:cubicBezTo>
                    <a:pt x="173" y="201"/>
                    <a:pt x="168" y="212"/>
                    <a:pt x="162" y="222"/>
                  </a:cubicBezTo>
                  <a:cubicBezTo>
                    <a:pt x="156" y="232"/>
                    <a:pt x="149" y="239"/>
                    <a:pt x="140" y="243"/>
                  </a:cubicBezTo>
                  <a:cubicBezTo>
                    <a:pt x="123" y="252"/>
                    <a:pt x="102" y="249"/>
                    <a:pt x="88" y="239"/>
                  </a:cubicBezTo>
                  <a:cubicBezTo>
                    <a:pt x="83" y="236"/>
                    <a:pt x="73" y="227"/>
                    <a:pt x="69" y="211"/>
                  </a:cubicBezTo>
                  <a:cubicBezTo>
                    <a:pt x="64" y="195"/>
                    <a:pt x="69" y="169"/>
                    <a:pt x="89" y="154"/>
                  </a:cubicBezTo>
                  <a:cubicBezTo>
                    <a:pt x="99" y="147"/>
                    <a:pt x="113" y="146"/>
                    <a:pt x="125" y="153"/>
                  </a:cubicBezTo>
                  <a:cubicBezTo>
                    <a:pt x="137" y="159"/>
                    <a:pt x="145" y="173"/>
                    <a:pt x="143" y="188"/>
                  </a:cubicBezTo>
                  <a:cubicBezTo>
                    <a:pt x="141" y="202"/>
                    <a:pt x="130" y="216"/>
                    <a:pt x="116" y="218"/>
                  </a:cubicBezTo>
                  <a:cubicBezTo>
                    <a:pt x="100" y="219"/>
                    <a:pt x="92" y="197"/>
                    <a:pt x="103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91" y="197"/>
                    <a:pt x="99" y="220"/>
                    <a:pt x="116" y="219"/>
                  </a:cubicBezTo>
                  <a:cubicBezTo>
                    <a:pt x="132" y="217"/>
                    <a:pt x="143" y="203"/>
                    <a:pt x="146" y="188"/>
                  </a:cubicBezTo>
                  <a:cubicBezTo>
                    <a:pt x="148" y="173"/>
                    <a:pt x="141" y="157"/>
                    <a:pt x="127" y="149"/>
                  </a:cubicBezTo>
                  <a:cubicBezTo>
                    <a:pt x="115" y="140"/>
                    <a:pt x="97" y="141"/>
                    <a:pt x="85" y="148"/>
                  </a:cubicBezTo>
                  <a:cubicBezTo>
                    <a:pt x="61" y="164"/>
                    <a:pt x="54" y="193"/>
                    <a:pt x="57" y="213"/>
                  </a:cubicBezTo>
                  <a:cubicBezTo>
                    <a:pt x="60" y="234"/>
                    <a:pt x="72" y="246"/>
                    <a:pt x="77" y="251"/>
                  </a:cubicBezTo>
                  <a:cubicBezTo>
                    <a:pt x="91" y="268"/>
                    <a:pt x="122" y="278"/>
                    <a:pt x="151" y="267"/>
                  </a:cubicBezTo>
                  <a:cubicBezTo>
                    <a:pt x="165" y="262"/>
                    <a:pt x="178" y="250"/>
                    <a:pt x="186" y="238"/>
                  </a:cubicBezTo>
                  <a:cubicBezTo>
                    <a:pt x="194" y="226"/>
                    <a:pt x="200" y="213"/>
                    <a:pt x="204" y="199"/>
                  </a:cubicBezTo>
                  <a:cubicBezTo>
                    <a:pt x="223" y="142"/>
                    <a:pt x="200" y="84"/>
                    <a:pt x="177" y="61"/>
                  </a:cubicBezTo>
                  <a:cubicBezTo>
                    <a:pt x="165" y="47"/>
                    <a:pt x="139" y="24"/>
                    <a:pt x="104" y="12"/>
                  </a:cubicBezTo>
                  <a:cubicBezTo>
                    <a:pt x="69" y="0"/>
                    <a:pt x="29" y="2"/>
                    <a:pt x="0" y="1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69" name="Freeform 553"/>
            <p:cNvSpPr/>
            <p:nvPr/>
          </p:nvSpPr>
          <p:spPr bwMode="auto">
            <a:xfrm>
              <a:off x="4402593" y="3420588"/>
              <a:ext cx="457946" cy="490731"/>
            </a:xfrm>
            <a:custGeom>
              <a:gdLst>
                <a:gd fmla="*/ 0 w 398" name="T0"/>
                <a:gd fmla="*/ 0 h 427" name="T1"/>
                <a:gd fmla="*/ 120 w 398" name="T2"/>
                <a:gd fmla="*/ 63 h 427" name="T3"/>
                <a:gd fmla="*/ 187 w 398" name="T4"/>
                <a:gd fmla="*/ 150 h 427" name="T5"/>
                <a:gd fmla="*/ 223 w 398" name="T6"/>
                <a:gd fmla="*/ 314 h 427" name="T7"/>
                <a:gd fmla="*/ 277 w 398" name="T8"/>
                <a:gd fmla="*/ 410 h 427" name="T9"/>
                <a:gd fmla="*/ 371 w 398" name="T10"/>
                <a:gd fmla="*/ 403 h 427" name="T11"/>
                <a:gd fmla="*/ 396 w 398" name="T12"/>
                <a:gd fmla="*/ 353 h 427" name="T13"/>
                <a:gd fmla="*/ 339 w 398" name="T14"/>
                <a:gd fmla="*/ 286 h 427" name="T15"/>
                <a:gd fmla="*/ 287 w 398" name="T16"/>
                <a:gd fmla="*/ 303 h 427" name="T17"/>
                <a:gd fmla="*/ 269 w 398" name="T18"/>
                <a:gd fmla="*/ 357 h 427" name="T19"/>
                <a:gd fmla="*/ 312 w 398" name="T20"/>
                <a:gd fmla="*/ 384 h 427" name="T21"/>
                <a:gd fmla="*/ 320 w 398" name="T22"/>
                <a:gd fmla="*/ 336 h 427" name="T23"/>
                <a:gd fmla="*/ 320 w 398" name="T24"/>
                <a:gd fmla="*/ 336 h 427" name="T25"/>
                <a:gd fmla="*/ 312 w 398" name="T26"/>
                <a:gd fmla="*/ 383 h 427" name="T27"/>
                <a:gd fmla="*/ 272 w 398" name="T28"/>
                <a:gd fmla="*/ 357 h 427" name="T29"/>
                <a:gd fmla="*/ 291 w 398" name="T30"/>
                <a:gd fmla="*/ 307 h 427" name="T31"/>
                <a:gd fmla="*/ 338 w 398" name="T32"/>
                <a:gd fmla="*/ 293 h 427" name="T33"/>
                <a:gd fmla="*/ 384 w 398" name="T34"/>
                <a:gd fmla="*/ 352 h 427" name="T35"/>
                <a:gd fmla="*/ 361 w 398" name="T36"/>
                <a:gd fmla="*/ 390 h 427" name="T37"/>
                <a:gd fmla="*/ 289 w 398" name="T38"/>
                <a:gd fmla="*/ 387 h 427" name="T39"/>
                <a:gd fmla="*/ 252 w 398" name="T40"/>
                <a:gd fmla="*/ 315 h 427" name="T41"/>
                <a:gd fmla="*/ 201 w 398" name="T42"/>
                <a:gd fmla="*/ 142 h 427" name="T43"/>
                <a:gd fmla="*/ 123 w 398" name="T44"/>
                <a:gd fmla="*/ 60 h 427" name="T45"/>
                <a:gd fmla="*/ 0 w 398" name="T46"/>
                <a:gd fmla="*/ 0 h 42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27" w="398">
                  <a:moveTo>
                    <a:pt x="0" y="0"/>
                  </a:moveTo>
                  <a:cubicBezTo>
                    <a:pt x="39" y="9"/>
                    <a:pt x="86" y="32"/>
                    <a:pt x="120" y="63"/>
                  </a:cubicBezTo>
                  <a:cubicBezTo>
                    <a:pt x="156" y="94"/>
                    <a:pt x="178" y="130"/>
                    <a:pt x="187" y="150"/>
                  </a:cubicBezTo>
                  <a:cubicBezTo>
                    <a:pt x="204" y="186"/>
                    <a:pt x="226" y="248"/>
                    <a:pt x="223" y="314"/>
                  </a:cubicBezTo>
                  <a:cubicBezTo>
                    <a:pt x="219" y="352"/>
                    <a:pt x="243" y="394"/>
                    <a:pt x="277" y="410"/>
                  </a:cubicBezTo>
                  <a:cubicBezTo>
                    <a:pt x="310" y="427"/>
                    <a:pt x="349" y="422"/>
                    <a:pt x="371" y="403"/>
                  </a:cubicBezTo>
                  <a:cubicBezTo>
                    <a:pt x="378" y="397"/>
                    <a:pt x="395" y="381"/>
                    <a:pt x="396" y="353"/>
                  </a:cubicBezTo>
                  <a:cubicBezTo>
                    <a:pt x="398" y="327"/>
                    <a:pt x="377" y="290"/>
                    <a:pt x="339" y="286"/>
                  </a:cubicBezTo>
                  <a:cubicBezTo>
                    <a:pt x="321" y="283"/>
                    <a:pt x="301" y="290"/>
                    <a:pt x="287" y="303"/>
                  </a:cubicBezTo>
                  <a:cubicBezTo>
                    <a:pt x="273" y="317"/>
                    <a:pt x="267" y="337"/>
                    <a:pt x="269" y="357"/>
                  </a:cubicBezTo>
                  <a:cubicBezTo>
                    <a:pt x="270" y="378"/>
                    <a:pt x="294" y="394"/>
                    <a:pt x="312" y="384"/>
                  </a:cubicBezTo>
                  <a:cubicBezTo>
                    <a:pt x="332" y="376"/>
                    <a:pt x="335" y="349"/>
                    <a:pt x="320" y="336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35" y="349"/>
                    <a:pt x="330" y="376"/>
                    <a:pt x="312" y="383"/>
                  </a:cubicBezTo>
                  <a:cubicBezTo>
                    <a:pt x="294" y="392"/>
                    <a:pt x="272" y="376"/>
                    <a:pt x="272" y="357"/>
                  </a:cubicBezTo>
                  <a:cubicBezTo>
                    <a:pt x="270" y="338"/>
                    <a:pt x="277" y="319"/>
                    <a:pt x="291" y="307"/>
                  </a:cubicBezTo>
                  <a:cubicBezTo>
                    <a:pt x="304" y="294"/>
                    <a:pt x="322" y="290"/>
                    <a:pt x="338" y="293"/>
                  </a:cubicBezTo>
                  <a:cubicBezTo>
                    <a:pt x="372" y="298"/>
                    <a:pt x="388" y="331"/>
                    <a:pt x="384" y="352"/>
                  </a:cubicBezTo>
                  <a:cubicBezTo>
                    <a:pt x="382" y="375"/>
                    <a:pt x="367" y="386"/>
                    <a:pt x="361" y="390"/>
                  </a:cubicBezTo>
                  <a:cubicBezTo>
                    <a:pt x="343" y="401"/>
                    <a:pt x="313" y="401"/>
                    <a:pt x="289" y="387"/>
                  </a:cubicBezTo>
                  <a:cubicBezTo>
                    <a:pt x="265" y="373"/>
                    <a:pt x="249" y="345"/>
                    <a:pt x="252" y="315"/>
                  </a:cubicBezTo>
                  <a:cubicBezTo>
                    <a:pt x="255" y="242"/>
                    <a:pt x="227" y="175"/>
                    <a:pt x="201" y="142"/>
                  </a:cubicBezTo>
                  <a:cubicBezTo>
                    <a:pt x="188" y="123"/>
                    <a:pt x="161" y="88"/>
                    <a:pt x="123" y="60"/>
                  </a:cubicBezTo>
                  <a:cubicBezTo>
                    <a:pt x="86" y="31"/>
                    <a:pt x="38" y="10"/>
                    <a:pt x="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70" name="Freeform 554"/>
            <p:cNvSpPr/>
            <p:nvPr/>
          </p:nvSpPr>
          <p:spPr bwMode="auto">
            <a:xfrm>
              <a:off x="4290924" y="2948298"/>
              <a:ext cx="301200" cy="473314"/>
            </a:xfrm>
            <a:custGeom>
              <a:gdLst>
                <a:gd fmla="*/ 83 w 262" name="T0"/>
                <a:gd fmla="*/ 411 h 411" name="T1"/>
                <a:gd fmla="*/ 203 w 262" name="T2"/>
                <a:gd fmla="*/ 327 h 411" name="T3"/>
                <a:gd fmla="*/ 254 w 262" name="T4"/>
                <a:gd fmla="*/ 217 h 411" name="T5"/>
                <a:gd fmla="*/ 256 w 262" name="T6"/>
                <a:gd fmla="*/ 130 h 411" name="T7"/>
                <a:gd fmla="*/ 240 w 262" name="T8"/>
                <a:gd fmla="*/ 78 h 411" name="T9"/>
                <a:gd fmla="*/ 202 w 262" name="T10"/>
                <a:gd fmla="*/ 31 h 411" name="T11"/>
                <a:gd fmla="*/ 85 w 262" name="T12"/>
                <a:gd fmla="*/ 13 h 411" name="T13"/>
                <a:gd fmla="*/ 13 w 262" name="T14"/>
                <a:gd fmla="*/ 83 h 411" name="T15"/>
                <a:gd fmla="*/ 13 w 262" name="T16"/>
                <a:gd fmla="*/ 143 h 411" name="T17"/>
                <a:gd fmla="*/ 101 w 262" name="T18"/>
                <a:gd fmla="*/ 169 h 411" name="T19"/>
                <a:gd fmla="*/ 129 w 262" name="T20"/>
                <a:gd fmla="*/ 118 h 411" name="T21"/>
                <a:gd fmla="*/ 97 w 262" name="T22"/>
                <a:gd fmla="*/ 67 h 411" name="T23"/>
                <a:gd fmla="*/ 45 w 262" name="T24"/>
                <a:gd fmla="*/ 90 h 411" name="T25"/>
                <a:gd fmla="*/ 66 w 262" name="T26"/>
                <a:gd fmla="*/ 142 h 411" name="T27"/>
                <a:gd fmla="*/ 66 w 262" name="T28"/>
                <a:gd fmla="*/ 141 h 411" name="T29"/>
                <a:gd fmla="*/ 46 w 262" name="T30"/>
                <a:gd fmla="*/ 90 h 411" name="T31"/>
                <a:gd fmla="*/ 96 w 262" name="T32"/>
                <a:gd fmla="*/ 69 h 411" name="T33"/>
                <a:gd fmla="*/ 125 w 262" name="T34"/>
                <a:gd fmla="*/ 118 h 411" name="T35"/>
                <a:gd fmla="*/ 98 w 262" name="T36"/>
                <a:gd fmla="*/ 163 h 411" name="T37"/>
                <a:gd fmla="*/ 23 w 262" name="T38"/>
                <a:gd fmla="*/ 138 h 411" name="T39"/>
                <a:gd fmla="*/ 28 w 262" name="T40"/>
                <a:gd fmla="*/ 90 h 411" name="T41"/>
                <a:gd fmla="*/ 93 w 262" name="T42"/>
                <a:gd fmla="*/ 38 h 411" name="T43"/>
                <a:gd fmla="*/ 184 w 262" name="T44"/>
                <a:gd fmla="*/ 54 h 411" name="T45"/>
                <a:gd fmla="*/ 231 w 262" name="T46"/>
                <a:gd fmla="*/ 135 h 411" name="T47"/>
                <a:gd fmla="*/ 238 w 262" name="T48"/>
                <a:gd fmla="*/ 214 h 411" name="T49"/>
                <a:gd fmla="*/ 200 w 262" name="T50"/>
                <a:gd fmla="*/ 325 h 411" name="T51"/>
                <a:gd fmla="*/ 83 w 262" name="T52"/>
                <a:gd fmla="*/ 411 h 41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411" w="262">
                  <a:moveTo>
                    <a:pt x="83" y="411"/>
                  </a:moveTo>
                  <a:cubicBezTo>
                    <a:pt x="124" y="398"/>
                    <a:pt x="172" y="368"/>
                    <a:pt x="203" y="327"/>
                  </a:cubicBezTo>
                  <a:cubicBezTo>
                    <a:pt x="235" y="287"/>
                    <a:pt x="249" y="241"/>
                    <a:pt x="254" y="217"/>
                  </a:cubicBezTo>
                  <a:cubicBezTo>
                    <a:pt x="260" y="194"/>
                    <a:pt x="262" y="164"/>
                    <a:pt x="256" y="130"/>
                  </a:cubicBezTo>
                  <a:cubicBezTo>
                    <a:pt x="253" y="113"/>
                    <a:pt x="248" y="96"/>
                    <a:pt x="240" y="78"/>
                  </a:cubicBezTo>
                  <a:cubicBezTo>
                    <a:pt x="232" y="60"/>
                    <a:pt x="218" y="43"/>
                    <a:pt x="202" y="31"/>
                  </a:cubicBezTo>
                  <a:cubicBezTo>
                    <a:pt x="168" y="6"/>
                    <a:pt x="122" y="0"/>
                    <a:pt x="85" y="13"/>
                  </a:cubicBezTo>
                  <a:cubicBezTo>
                    <a:pt x="48" y="27"/>
                    <a:pt x="23" y="56"/>
                    <a:pt x="13" y="83"/>
                  </a:cubicBezTo>
                  <a:cubicBezTo>
                    <a:pt x="11" y="92"/>
                    <a:pt x="0" y="115"/>
                    <a:pt x="13" y="143"/>
                  </a:cubicBezTo>
                  <a:cubicBezTo>
                    <a:pt x="23" y="169"/>
                    <a:pt x="66" y="192"/>
                    <a:pt x="101" y="169"/>
                  </a:cubicBezTo>
                  <a:cubicBezTo>
                    <a:pt x="118" y="159"/>
                    <a:pt x="130" y="139"/>
                    <a:pt x="129" y="118"/>
                  </a:cubicBezTo>
                  <a:cubicBezTo>
                    <a:pt x="129" y="97"/>
                    <a:pt x="118" y="75"/>
                    <a:pt x="97" y="67"/>
                  </a:cubicBezTo>
                  <a:cubicBezTo>
                    <a:pt x="77" y="58"/>
                    <a:pt x="52" y="70"/>
                    <a:pt x="45" y="90"/>
                  </a:cubicBezTo>
                  <a:cubicBezTo>
                    <a:pt x="36" y="110"/>
                    <a:pt x="47" y="134"/>
                    <a:pt x="66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47" y="133"/>
                    <a:pt x="37" y="109"/>
                    <a:pt x="46" y="90"/>
                  </a:cubicBezTo>
                  <a:cubicBezTo>
                    <a:pt x="53" y="71"/>
                    <a:pt x="78" y="61"/>
                    <a:pt x="96" y="69"/>
                  </a:cubicBezTo>
                  <a:cubicBezTo>
                    <a:pt x="115" y="77"/>
                    <a:pt x="125" y="99"/>
                    <a:pt x="125" y="118"/>
                  </a:cubicBezTo>
                  <a:cubicBezTo>
                    <a:pt x="125" y="137"/>
                    <a:pt x="113" y="155"/>
                    <a:pt x="98" y="163"/>
                  </a:cubicBezTo>
                  <a:cubicBezTo>
                    <a:pt x="66" y="182"/>
                    <a:pt x="30" y="160"/>
                    <a:pt x="23" y="138"/>
                  </a:cubicBezTo>
                  <a:cubicBezTo>
                    <a:pt x="15" y="115"/>
                    <a:pt x="25" y="98"/>
                    <a:pt x="28" y="90"/>
                  </a:cubicBezTo>
                  <a:cubicBezTo>
                    <a:pt x="40" y="68"/>
                    <a:pt x="63" y="47"/>
                    <a:pt x="93" y="38"/>
                  </a:cubicBezTo>
                  <a:cubicBezTo>
                    <a:pt x="123" y="29"/>
                    <a:pt x="159" y="35"/>
                    <a:pt x="184" y="54"/>
                  </a:cubicBezTo>
                  <a:cubicBezTo>
                    <a:pt x="211" y="73"/>
                    <a:pt x="223" y="105"/>
                    <a:pt x="231" y="135"/>
                  </a:cubicBezTo>
                  <a:cubicBezTo>
                    <a:pt x="238" y="165"/>
                    <a:pt x="239" y="193"/>
                    <a:pt x="238" y="214"/>
                  </a:cubicBezTo>
                  <a:cubicBezTo>
                    <a:pt x="238" y="238"/>
                    <a:pt x="229" y="283"/>
                    <a:pt x="200" y="325"/>
                  </a:cubicBezTo>
                  <a:cubicBezTo>
                    <a:pt x="171" y="366"/>
                    <a:pt x="124" y="399"/>
                    <a:pt x="83" y="41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71" name="Freeform 555"/>
            <p:cNvSpPr/>
            <p:nvPr/>
          </p:nvSpPr>
          <p:spPr bwMode="auto">
            <a:xfrm>
              <a:off x="4568561" y="3018988"/>
              <a:ext cx="241779" cy="204898"/>
            </a:xfrm>
            <a:custGeom>
              <a:gdLst>
                <a:gd fmla="*/ 1 w 210" name="T0"/>
                <a:gd fmla="*/ 178 h 178" name="T1"/>
                <a:gd fmla="*/ 22 w 210" name="T2"/>
                <a:gd fmla="*/ 101 h 178" name="T3"/>
                <a:gd fmla="*/ 68 w 210" name="T4"/>
                <a:gd fmla="*/ 56 h 178" name="T5"/>
                <a:gd fmla="*/ 107 w 210" name="T6"/>
                <a:gd fmla="*/ 39 h 178" name="T7"/>
                <a:gd fmla="*/ 152 w 210" name="T8"/>
                <a:gd fmla="*/ 38 h 178" name="T9"/>
                <a:gd fmla="*/ 174 w 210" name="T10"/>
                <a:gd fmla="*/ 113 h 178" name="T11"/>
                <a:gd fmla="*/ 155 w 210" name="T12"/>
                <a:gd fmla="*/ 131 h 178" name="T13"/>
                <a:gd fmla="*/ 107 w 210" name="T14"/>
                <a:gd fmla="*/ 131 h 178" name="T15"/>
                <a:gd fmla="*/ 95 w 210" name="T16"/>
                <a:gd fmla="*/ 78 h 178" name="T17"/>
                <a:gd fmla="*/ 152 w 210" name="T18"/>
                <a:gd fmla="*/ 78 h 178" name="T19"/>
                <a:gd fmla="*/ 152 w 210" name="T20"/>
                <a:gd fmla="*/ 78 h 178" name="T21"/>
                <a:gd fmla="*/ 92 w 210" name="T22"/>
                <a:gd fmla="*/ 77 h 178" name="T23"/>
                <a:gd fmla="*/ 104 w 210" name="T24"/>
                <a:gd fmla="*/ 137 h 178" name="T25"/>
                <a:gd fmla="*/ 159 w 210" name="T26"/>
                <a:gd fmla="*/ 142 h 178" name="T27"/>
                <a:gd fmla="*/ 187 w 210" name="T28"/>
                <a:gd fmla="*/ 123 h 178" name="T29"/>
                <a:gd fmla="*/ 206 w 210" name="T30"/>
                <a:gd fmla="*/ 68 h 178" name="T31"/>
                <a:gd fmla="*/ 164 w 210" name="T32"/>
                <a:gd fmla="*/ 11 h 178" name="T33"/>
                <a:gd fmla="*/ 97 w 210" name="T34"/>
                <a:gd fmla="*/ 15 h 178" name="T35"/>
                <a:gd fmla="*/ 57 w 210" name="T36"/>
                <a:gd fmla="*/ 43 h 178" name="T37"/>
                <a:gd fmla="*/ 18 w 210" name="T38"/>
                <a:gd fmla="*/ 99 h 178" name="T39"/>
                <a:gd fmla="*/ 1 w 210" name="T40"/>
                <a:gd fmla="*/ 178 h 17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78" w="210">
                  <a:moveTo>
                    <a:pt x="1" y="178"/>
                  </a:moveTo>
                  <a:cubicBezTo>
                    <a:pt x="0" y="154"/>
                    <a:pt x="7" y="124"/>
                    <a:pt x="22" y="101"/>
                  </a:cubicBezTo>
                  <a:cubicBezTo>
                    <a:pt x="36" y="77"/>
                    <a:pt x="56" y="62"/>
                    <a:pt x="68" y="56"/>
                  </a:cubicBezTo>
                  <a:cubicBezTo>
                    <a:pt x="78" y="50"/>
                    <a:pt x="91" y="44"/>
                    <a:pt x="107" y="39"/>
                  </a:cubicBezTo>
                  <a:cubicBezTo>
                    <a:pt x="124" y="33"/>
                    <a:pt x="138" y="31"/>
                    <a:pt x="152" y="38"/>
                  </a:cubicBezTo>
                  <a:cubicBezTo>
                    <a:pt x="183" y="50"/>
                    <a:pt x="190" y="92"/>
                    <a:pt x="174" y="113"/>
                  </a:cubicBezTo>
                  <a:cubicBezTo>
                    <a:pt x="173" y="117"/>
                    <a:pt x="166" y="125"/>
                    <a:pt x="155" y="131"/>
                  </a:cubicBezTo>
                  <a:cubicBezTo>
                    <a:pt x="143" y="137"/>
                    <a:pt x="125" y="139"/>
                    <a:pt x="107" y="131"/>
                  </a:cubicBezTo>
                  <a:cubicBezTo>
                    <a:pt x="90" y="124"/>
                    <a:pt x="80" y="97"/>
                    <a:pt x="95" y="78"/>
                  </a:cubicBezTo>
                  <a:cubicBezTo>
                    <a:pt x="107" y="59"/>
                    <a:pt x="139" y="59"/>
                    <a:pt x="152" y="78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40" y="59"/>
                    <a:pt x="107" y="57"/>
                    <a:pt x="92" y="77"/>
                  </a:cubicBezTo>
                  <a:cubicBezTo>
                    <a:pt x="76" y="95"/>
                    <a:pt x="84" y="126"/>
                    <a:pt x="104" y="137"/>
                  </a:cubicBezTo>
                  <a:cubicBezTo>
                    <a:pt x="123" y="147"/>
                    <a:pt x="144" y="147"/>
                    <a:pt x="159" y="142"/>
                  </a:cubicBezTo>
                  <a:cubicBezTo>
                    <a:pt x="174" y="136"/>
                    <a:pt x="183" y="128"/>
                    <a:pt x="187" y="123"/>
                  </a:cubicBezTo>
                  <a:cubicBezTo>
                    <a:pt x="200" y="112"/>
                    <a:pt x="210" y="91"/>
                    <a:pt x="206" y="68"/>
                  </a:cubicBezTo>
                  <a:cubicBezTo>
                    <a:pt x="204" y="44"/>
                    <a:pt x="187" y="21"/>
                    <a:pt x="164" y="11"/>
                  </a:cubicBezTo>
                  <a:cubicBezTo>
                    <a:pt x="141" y="0"/>
                    <a:pt x="113" y="6"/>
                    <a:pt x="97" y="15"/>
                  </a:cubicBezTo>
                  <a:cubicBezTo>
                    <a:pt x="80" y="23"/>
                    <a:pt x="66" y="33"/>
                    <a:pt x="57" y="43"/>
                  </a:cubicBezTo>
                  <a:cubicBezTo>
                    <a:pt x="48" y="54"/>
                    <a:pt x="30" y="73"/>
                    <a:pt x="18" y="99"/>
                  </a:cubicBezTo>
                  <a:cubicBezTo>
                    <a:pt x="6" y="124"/>
                    <a:pt x="1" y="154"/>
                    <a:pt x="1" y="17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72" name="Freeform 556"/>
            <p:cNvSpPr/>
            <p:nvPr/>
          </p:nvSpPr>
          <p:spPr bwMode="auto">
            <a:xfrm>
              <a:off x="4669985" y="3385755"/>
              <a:ext cx="530685" cy="383159"/>
            </a:xfrm>
            <a:custGeom>
              <a:gdLst>
                <a:gd fmla="*/ 0 w 462" name="T0"/>
                <a:gd fmla="*/ 4 h 333" name="T1"/>
                <a:gd fmla="*/ 161 w 462" name="T2"/>
                <a:gd fmla="*/ 18 h 333" name="T3"/>
                <a:gd fmla="*/ 282 w 462" name="T4"/>
                <a:gd fmla="*/ 67 h 333" name="T5"/>
                <a:gd fmla="*/ 357 w 462" name="T6"/>
                <a:gd fmla="*/ 117 h 333" name="T7"/>
                <a:gd fmla="*/ 399 w 462" name="T8"/>
                <a:gd fmla="*/ 151 h 333" name="T9"/>
                <a:gd fmla="*/ 423 w 462" name="T10"/>
                <a:gd fmla="*/ 196 h 333" name="T11"/>
                <a:gd fmla="*/ 390 w 462" name="T12"/>
                <a:gd fmla="*/ 290 h 333" name="T13"/>
                <a:gd fmla="*/ 306 w 462" name="T14"/>
                <a:gd fmla="*/ 303 h 333" name="T15"/>
                <a:gd fmla="*/ 276 w 462" name="T16"/>
                <a:gd fmla="*/ 259 h 333" name="T17"/>
                <a:gd fmla="*/ 325 w 462" name="T18"/>
                <a:gd fmla="*/ 183 h 333" name="T19"/>
                <a:gd fmla="*/ 383 w 462" name="T20"/>
                <a:gd fmla="*/ 195 h 333" name="T21"/>
                <a:gd fmla="*/ 407 w 462" name="T22"/>
                <a:gd fmla="*/ 253 h 333" name="T23"/>
                <a:gd fmla="*/ 371 w 462" name="T24"/>
                <a:gd fmla="*/ 306 h 333" name="T25"/>
                <a:gd fmla="*/ 306 w 462" name="T26"/>
                <a:gd fmla="*/ 304 h 333" name="T27"/>
                <a:gd fmla="*/ 306 w 462" name="T28"/>
                <a:gd fmla="*/ 304 h 333" name="T29"/>
                <a:gd fmla="*/ 371 w 462" name="T30"/>
                <a:gd fmla="*/ 307 h 333" name="T31"/>
                <a:gd fmla="*/ 410 w 462" name="T32"/>
                <a:gd fmla="*/ 253 h 333" name="T33"/>
                <a:gd fmla="*/ 386 w 462" name="T34"/>
                <a:gd fmla="*/ 191 h 333" name="T35"/>
                <a:gd fmla="*/ 323 w 462" name="T36"/>
                <a:gd fmla="*/ 176 h 333" name="T37"/>
                <a:gd fmla="*/ 275 w 462" name="T38"/>
                <a:gd fmla="*/ 210 h 333" name="T39"/>
                <a:gd fmla="*/ 264 w 462" name="T40"/>
                <a:gd fmla="*/ 260 h 333" name="T41"/>
                <a:gd fmla="*/ 297 w 462" name="T42"/>
                <a:gd fmla="*/ 316 h 333" name="T43"/>
                <a:gd fmla="*/ 349 w 462" name="T44"/>
                <a:gd fmla="*/ 332 h 333" name="T45"/>
                <a:gd fmla="*/ 406 w 462" name="T46"/>
                <a:gd fmla="*/ 310 h 333" name="T47"/>
                <a:gd fmla="*/ 451 w 462" name="T48"/>
                <a:gd fmla="*/ 190 h 333" name="T49"/>
                <a:gd fmla="*/ 419 w 462" name="T50"/>
                <a:gd fmla="*/ 131 h 333" name="T51"/>
                <a:gd fmla="*/ 372 w 462" name="T52"/>
                <a:gd fmla="*/ 95 h 333" name="T53"/>
                <a:gd fmla="*/ 289 w 462" name="T54"/>
                <a:gd fmla="*/ 52 h 333" name="T55"/>
                <a:gd fmla="*/ 162 w 462" name="T56"/>
                <a:gd fmla="*/ 14 h 333" name="T57"/>
                <a:gd fmla="*/ 0 w 462" name="T58"/>
                <a:gd fmla="*/ 4 h 333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33" w="462">
                  <a:moveTo>
                    <a:pt x="0" y="4"/>
                  </a:moveTo>
                  <a:cubicBezTo>
                    <a:pt x="46" y="0"/>
                    <a:pt x="107" y="5"/>
                    <a:pt x="161" y="18"/>
                  </a:cubicBezTo>
                  <a:cubicBezTo>
                    <a:pt x="214" y="32"/>
                    <a:pt x="260" y="53"/>
                    <a:pt x="282" y="67"/>
                  </a:cubicBezTo>
                  <a:cubicBezTo>
                    <a:pt x="303" y="79"/>
                    <a:pt x="329" y="96"/>
                    <a:pt x="357" y="117"/>
                  </a:cubicBezTo>
                  <a:cubicBezTo>
                    <a:pt x="371" y="127"/>
                    <a:pt x="387" y="139"/>
                    <a:pt x="399" y="151"/>
                  </a:cubicBezTo>
                  <a:cubicBezTo>
                    <a:pt x="410" y="163"/>
                    <a:pt x="419" y="179"/>
                    <a:pt x="423" y="196"/>
                  </a:cubicBezTo>
                  <a:cubicBezTo>
                    <a:pt x="431" y="230"/>
                    <a:pt x="416" y="268"/>
                    <a:pt x="390" y="290"/>
                  </a:cubicBezTo>
                  <a:cubicBezTo>
                    <a:pt x="364" y="312"/>
                    <a:pt x="329" y="316"/>
                    <a:pt x="306" y="303"/>
                  </a:cubicBezTo>
                  <a:cubicBezTo>
                    <a:pt x="298" y="298"/>
                    <a:pt x="281" y="286"/>
                    <a:pt x="276" y="259"/>
                  </a:cubicBezTo>
                  <a:cubicBezTo>
                    <a:pt x="270" y="233"/>
                    <a:pt x="285" y="193"/>
                    <a:pt x="325" y="183"/>
                  </a:cubicBezTo>
                  <a:cubicBezTo>
                    <a:pt x="344" y="178"/>
                    <a:pt x="366" y="181"/>
                    <a:pt x="383" y="195"/>
                  </a:cubicBezTo>
                  <a:cubicBezTo>
                    <a:pt x="399" y="208"/>
                    <a:pt x="409" y="230"/>
                    <a:pt x="407" y="253"/>
                  </a:cubicBezTo>
                  <a:cubicBezTo>
                    <a:pt x="405" y="275"/>
                    <a:pt x="391" y="296"/>
                    <a:pt x="371" y="306"/>
                  </a:cubicBezTo>
                  <a:cubicBezTo>
                    <a:pt x="350" y="317"/>
                    <a:pt x="325" y="315"/>
                    <a:pt x="306" y="304"/>
                  </a:cubicBezTo>
                  <a:cubicBezTo>
                    <a:pt x="306" y="304"/>
                    <a:pt x="306" y="304"/>
                    <a:pt x="306" y="304"/>
                  </a:cubicBezTo>
                  <a:cubicBezTo>
                    <a:pt x="325" y="315"/>
                    <a:pt x="350" y="317"/>
                    <a:pt x="371" y="307"/>
                  </a:cubicBezTo>
                  <a:cubicBezTo>
                    <a:pt x="392" y="298"/>
                    <a:pt x="407" y="276"/>
                    <a:pt x="410" y="253"/>
                  </a:cubicBezTo>
                  <a:cubicBezTo>
                    <a:pt x="413" y="230"/>
                    <a:pt x="403" y="206"/>
                    <a:pt x="386" y="191"/>
                  </a:cubicBezTo>
                  <a:cubicBezTo>
                    <a:pt x="368" y="176"/>
                    <a:pt x="344" y="171"/>
                    <a:pt x="323" y="176"/>
                  </a:cubicBezTo>
                  <a:cubicBezTo>
                    <a:pt x="302" y="181"/>
                    <a:pt x="285" y="194"/>
                    <a:pt x="275" y="210"/>
                  </a:cubicBezTo>
                  <a:cubicBezTo>
                    <a:pt x="265" y="227"/>
                    <a:pt x="262" y="245"/>
                    <a:pt x="264" y="260"/>
                  </a:cubicBezTo>
                  <a:cubicBezTo>
                    <a:pt x="268" y="292"/>
                    <a:pt x="288" y="310"/>
                    <a:pt x="297" y="316"/>
                  </a:cubicBezTo>
                  <a:cubicBezTo>
                    <a:pt x="310" y="326"/>
                    <a:pt x="329" y="333"/>
                    <a:pt x="349" y="332"/>
                  </a:cubicBezTo>
                  <a:cubicBezTo>
                    <a:pt x="369" y="331"/>
                    <a:pt x="388" y="323"/>
                    <a:pt x="406" y="310"/>
                  </a:cubicBezTo>
                  <a:cubicBezTo>
                    <a:pt x="441" y="285"/>
                    <a:pt x="462" y="235"/>
                    <a:pt x="451" y="190"/>
                  </a:cubicBezTo>
                  <a:cubicBezTo>
                    <a:pt x="446" y="167"/>
                    <a:pt x="435" y="147"/>
                    <a:pt x="419" y="131"/>
                  </a:cubicBezTo>
                  <a:cubicBezTo>
                    <a:pt x="403" y="116"/>
                    <a:pt x="388" y="106"/>
                    <a:pt x="372" y="95"/>
                  </a:cubicBezTo>
                  <a:cubicBezTo>
                    <a:pt x="342" y="75"/>
                    <a:pt x="312" y="61"/>
                    <a:pt x="289" y="52"/>
                  </a:cubicBezTo>
                  <a:cubicBezTo>
                    <a:pt x="264" y="42"/>
                    <a:pt x="216" y="25"/>
                    <a:pt x="162" y="14"/>
                  </a:cubicBezTo>
                  <a:cubicBezTo>
                    <a:pt x="107" y="3"/>
                    <a:pt x="46" y="1"/>
                    <a:pt x="0" y="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73" name="Freeform 557"/>
            <p:cNvSpPr/>
            <p:nvPr/>
          </p:nvSpPr>
          <p:spPr bwMode="auto">
            <a:xfrm>
              <a:off x="3836051" y="3005670"/>
              <a:ext cx="184408" cy="261245"/>
            </a:xfrm>
            <a:custGeom>
              <a:gdLst>
                <a:gd fmla="*/ 5 w 161" name="T0"/>
                <a:gd fmla="*/ 227 h 227" name="T1"/>
                <a:gd fmla="*/ 18 w 161" name="T2"/>
                <a:gd fmla="*/ 153 h 227" name="T3"/>
                <a:gd fmla="*/ 42 w 161" name="T4"/>
                <a:gd fmla="*/ 109 h 227" name="T5"/>
                <a:gd fmla="*/ 70 w 161" name="T6"/>
                <a:gd fmla="*/ 61 h 227" name="T7"/>
                <a:gd fmla="*/ 161 w 161" name="T8"/>
                <a:gd fmla="*/ 0 h 227" name="T9"/>
                <a:gd fmla="*/ 161 w 161" name="T10"/>
                <a:gd fmla="*/ 0 h 227" name="T11"/>
                <a:gd fmla="*/ 59 w 161" name="T12"/>
                <a:gd fmla="*/ 49 h 227" name="T13"/>
                <a:gd fmla="*/ 17 w 161" name="T14"/>
                <a:gd fmla="*/ 94 h 227" name="T15"/>
                <a:gd fmla="*/ 2 w 161" name="T16"/>
                <a:gd fmla="*/ 149 h 227" name="T17"/>
                <a:gd fmla="*/ 5 w 161" name="T18"/>
                <a:gd fmla="*/ 227 h 22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6" w="161">
                  <a:moveTo>
                    <a:pt x="5" y="227"/>
                  </a:moveTo>
                  <a:cubicBezTo>
                    <a:pt x="0" y="203"/>
                    <a:pt x="9" y="165"/>
                    <a:pt x="18" y="153"/>
                  </a:cubicBezTo>
                  <a:cubicBezTo>
                    <a:pt x="25" y="143"/>
                    <a:pt x="33" y="126"/>
                    <a:pt x="42" y="109"/>
                  </a:cubicBezTo>
                  <a:cubicBezTo>
                    <a:pt x="52" y="91"/>
                    <a:pt x="63" y="75"/>
                    <a:pt x="70" y="61"/>
                  </a:cubicBezTo>
                  <a:cubicBezTo>
                    <a:pt x="74" y="51"/>
                    <a:pt x="116" y="11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16" y="9"/>
                    <a:pt x="68" y="43"/>
                    <a:pt x="59" y="49"/>
                  </a:cubicBezTo>
                  <a:cubicBezTo>
                    <a:pt x="45" y="58"/>
                    <a:pt x="28" y="75"/>
                    <a:pt x="17" y="94"/>
                  </a:cubicBezTo>
                  <a:cubicBezTo>
                    <a:pt x="6" y="114"/>
                    <a:pt x="1" y="136"/>
                    <a:pt x="2" y="149"/>
                  </a:cubicBezTo>
                  <a:cubicBezTo>
                    <a:pt x="2" y="165"/>
                    <a:pt x="1" y="203"/>
                    <a:pt x="5" y="22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74" name="Freeform 558"/>
            <p:cNvSpPr/>
            <p:nvPr/>
          </p:nvSpPr>
          <p:spPr bwMode="auto">
            <a:xfrm>
              <a:off x="3521533" y="2995425"/>
              <a:ext cx="318616" cy="228461"/>
            </a:xfrm>
            <a:custGeom>
              <a:gdLst>
                <a:gd fmla="*/ 277 w 277" name="T0"/>
                <a:gd fmla="*/ 198 h 198" name="T1"/>
                <a:gd fmla="*/ 229 w 277" name="T2"/>
                <a:gd fmla="*/ 122 h 198" name="T3"/>
                <a:gd fmla="*/ 126 w 277" name="T4"/>
                <a:gd fmla="*/ 40 h 198" name="T5"/>
                <a:gd fmla="*/ 0 w 277" name="T6"/>
                <a:gd fmla="*/ 0 h 198" name="T7"/>
                <a:gd fmla="*/ 0 w 277" name="T8"/>
                <a:gd fmla="*/ 0 h 198" name="T9"/>
                <a:gd fmla="*/ 118 w 277" name="T10"/>
                <a:gd fmla="*/ 54 h 198" name="T11"/>
                <a:gd fmla="*/ 217 w 277" name="T12"/>
                <a:gd fmla="*/ 133 h 198" name="T13"/>
                <a:gd fmla="*/ 277 w 277" name="T14"/>
                <a:gd fmla="*/ 198 h 19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8" w="277">
                  <a:moveTo>
                    <a:pt x="277" y="198"/>
                  </a:moveTo>
                  <a:cubicBezTo>
                    <a:pt x="262" y="174"/>
                    <a:pt x="237" y="137"/>
                    <a:pt x="229" y="122"/>
                  </a:cubicBezTo>
                  <a:cubicBezTo>
                    <a:pt x="216" y="94"/>
                    <a:pt x="162" y="50"/>
                    <a:pt x="126" y="40"/>
                  </a:cubicBezTo>
                  <a:cubicBezTo>
                    <a:pt x="114" y="36"/>
                    <a:pt x="53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12"/>
                    <a:pt x="109" y="45"/>
                    <a:pt x="118" y="54"/>
                  </a:cubicBezTo>
                  <a:cubicBezTo>
                    <a:pt x="145" y="78"/>
                    <a:pt x="192" y="117"/>
                    <a:pt x="217" y="133"/>
                  </a:cubicBezTo>
                  <a:cubicBezTo>
                    <a:pt x="232" y="141"/>
                    <a:pt x="263" y="173"/>
                    <a:pt x="277" y="19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75" name="Freeform 559"/>
            <p:cNvSpPr/>
            <p:nvPr/>
          </p:nvSpPr>
          <p:spPr bwMode="auto">
            <a:xfrm>
              <a:off x="4571634" y="2819213"/>
              <a:ext cx="71714" cy="369841"/>
            </a:xfrm>
            <a:custGeom>
              <a:gdLst>
                <a:gd fmla="*/ 0 w 62" name="T0"/>
                <a:gd fmla="*/ 321 h 321" name="T1"/>
                <a:gd fmla="*/ 36 w 62" name="T2"/>
                <a:gd fmla="*/ 245 h 321" name="T3"/>
                <a:gd fmla="*/ 52 w 62" name="T4"/>
                <a:gd fmla="*/ 122 h 321" name="T5"/>
                <a:gd fmla="*/ 28 w 62" name="T6"/>
                <a:gd fmla="*/ 0 h 321" name="T7"/>
                <a:gd fmla="*/ 28 w 62" name="T8"/>
                <a:gd fmla="*/ 0 h 321" name="T9"/>
                <a:gd fmla="*/ 36 w 62" name="T10"/>
                <a:gd fmla="*/ 122 h 321" name="T11"/>
                <a:gd fmla="*/ 20 w 62" name="T12"/>
                <a:gd fmla="*/ 240 h 321" name="T13"/>
                <a:gd fmla="*/ 0 w 62" name="T14"/>
                <a:gd fmla="*/ 321 h 32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21" w="62">
                  <a:moveTo>
                    <a:pt x="0" y="321"/>
                  </a:moveTo>
                  <a:cubicBezTo>
                    <a:pt x="11" y="297"/>
                    <a:pt x="28" y="259"/>
                    <a:pt x="36" y="245"/>
                  </a:cubicBezTo>
                  <a:cubicBezTo>
                    <a:pt x="52" y="220"/>
                    <a:pt x="62" y="156"/>
                    <a:pt x="52" y="122"/>
                  </a:cubicBezTo>
                  <a:cubicBezTo>
                    <a:pt x="50" y="109"/>
                    <a:pt x="43" y="47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1" y="48"/>
                    <a:pt x="39" y="110"/>
                    <a:pt x="36" y="122"/>
                  </a:cubicBezTo>
                  <a:cubicBezTo>
                    <a:pt x="28" y="155"/>
                    <a:pt x="20" y="212"/>
                    <a:pt x="20" y="240"/>
                  </a:cubicBezTo>
                  <a:cubicBezTo>
                    <a:pt x="21" y="256"/>
                    <a:pt x="12" y="297"/>
                    <a:pt x="0" y="32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76" name="Freeform 560"/>
            <p:cNvSpPr/>
            <p:nvPr/>
          </p:nvSpPr>
          <p:spPr bwMode="auto">
            <a:xfrm>
              <a:off x="4685352" y="3114265"/>
              <a:ext cx="356522" cy="274563"/>
            </a:xfrm>
            <a:custGeom>
              <a:gdLst>
                <a:gd fmla="*/ 0 w 310" name="T0"/>
                <a:gd fmla="*/ 239 h 239" name="T1"/>
                <a:gd fmla="*/ 104 w 310" name="T2"/>
                <a:gd fmla="*/ 221 h 239" name="T3"/>
                <a:gd fmla="*/ 174 w 310" name="T4"/>
                <a:gd fmla="*/ 191 h 239" name="T5"/>
                <a:gd fmla="*/ 232 w 310" name="T6"/>
                <a:gd fmla="*/ 134 h 239" name="T7"/>
                <a:gd fmla="*/ 310 w 310" name="T8"/>
                <a:gd fmla="*/ 0 h 239" name="T9"/>
                <a:gd fmla="*/ 310 w 310" name="T10"/>
                <a:gd fmla="*/ 0 h 239" name="T11"/>
                <a:gd fmla="*/ 221 w 310" name="T12"/>
                <a:gd fmla="*/ 123 h 239" name="T13"/>
                <a:gd fmla="*/ 158 w 310" name="T14"/>
                <a:gd fmla="*/ 166 h 239" name="T15"/>
                <a:gd fmla="*/ 98 w 310" name="T16"/>
                <a:gd fmla="*/ 206 h 239" name="T17"/>
                <a:gd fmla="*/ 0 w 310" name="T18"/>
                <a:gd fmla="*/ 239 h 2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9" w="310">
                  <a:moveTo>
                    <a:pt x="0" y="239"/>
                  </a:moveTo>
                  <a:cubicBezTo>
                    <a:pt x="33" y="236"/>
                    <a:pt x="84" y="224"/>
                    <a:pt x="104" y="221"/>
                  </a:cubicBezTo>
                  <a:cubicBezTo>
                    <a:pt x="121" y="218"/>
                    <a:pt x="149" y="207"/>
                    <a:pt x="174" y="191"/>
                  </a:cubicBezTo>
                  <a:cubicBezTo>
                    <a:pt x="198" y="174"/>
                    <a:pt x="220" y="152"/>
                    <a:pt x="232" y="134"/>
                  </a:cubicBezTo>
                  <a:cubicBezTo>
                    <a:pt x="242" y="122"/>
                    <a:pt x="290" y="6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87" y="59"/>
                    <a:pt x="234" y="116"/>
                    <a:pt x="221" y="123"/>
                  </a:cubicBezTo>
                  <a:cubicBezTo>
                    <a:pt x="203" y="134"/>
                    <a:pt x="181" y="151"/>
                    <a:pt x="158" y="166"/>
                  </a:cubicBezTo>
                  <a:cubicBezTo>
                    <a:pt x="135" y="182"/>
                    <a:pt x="111" y="195"/>
                    <a:pt x="98" y="206"/>
                  </a:cubicBezTo>
                  <a:cubicBezTo>
                    <a:pt x="83" y="217"/>
                    <a:pt x="34" y="237"/>
                    <a:pt x="0" y="23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77" name="Freeform 561"/>
            <p:cNvSpPr/>
            <p:nvPr/>
          </p:nvSpPr>
          <p:spPr bwMode="auto">
            <a:xfrm>
              <a:off x="4402593" y="3416490"/>
              <a:ext cx="548101" cy="153673"/>
            </a:xfrm>
            <a:custGeom>
              <a:gdLst>
                <a:gd fmla="*/ 0 w 476" name="T0"/>
                <a:gd fmla="*/ 3 h 133" name="T1"/>
                <a:gd fmla="*/ 125 w 476" name="T2"/>
                <a:gd fmla="*/ 20 h 133" name="T3"/>
                <a:gd fmla="*/ 304 w 476" name="T4"/>
                <a:gd fmla="*/ 63 h 133" name="T5"/>
                <a:gd fmla="*/ 476 w 476" name="T6"/>
                <a:gd fmla="*/ 133 h 133" name="T7"/>
                <a:gd fmla="*/ 476 w 476" name="T8"/>
                <a:gd fmla="*/ 133 h 133" name="T9"/>
                <a:gd fmla="*/ 309 w 476" name="T10"/>
                <a:gd fmla="*/ 47 h 133" name="T11"/>
                <a:gd fmla="*/ 127 w 476" name="T12"/>
                <a:gd fmla="*/ 4 h 133" name="T13"/>
                <a:gd fmla="*/ 0 w 476" name="T14"/>
                <a:gd fmla="*/ 3 h 13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3" w="476">
                  <a:moveTo>
                    <a:pt x="0" y="3"/>
                  </a:moveTo>
                  <a:cubicBezTo>
                    <a:pt x="40" y="2"/>
                    <a:pt x="103" y="12"/>
                    <a:pt x="125" y="20"/>
                  </a:cubicBezTo>
                  <a:cubicBezTo>
                    <a:pt x="166" y="33"/>
                    <a:pt x="254" y="53"/>
                    <a:pt x="304" y="63"/>
                  </a:cubicBezTo>
                  <a:cubicBezTo>
                    <a:pt x="322" y="65"/>
                    <a:pt x="411" y="95"/>
                    <a:pt x="476" y="133"/>
                  </a:cubicBezTo>
                  <a:cubicBezTo>
                    <a:pt x="476" y="133"/>
                    <a:pt x="476" y="133"/>
                    <a:pt x="476" y="133"/>
                  </a:cubicBezTo>
                  <a:cubicBezTo>
                    <a:pt x="412" y="93"/>
                    <a:pt x="326" y="55"/>
                    <a:pt x="309" y="47"/>
                  </a:cubicBezTo>
                  <a:cubicBezTo>
                    <a:pt x="264" y="21"/>
                    <a:pt x="171" y="0"/>
                    <a:pt x="127" y="4"/>
                  </a:cubicBezTo>
                  <a:cubicBezTo>
                    <a:pt x="104" y="5"/>
                    <a:pt x="40" y="3"/>
                    <a:pt x="0" y="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78" name="Freeform 562"/>
            <p:cNvSpPr/>
            <p:nvPr/>
          </p:nvSpPr>
          <p:spPr bwMode="auto">
            <a:xfrm>
              <a:off x="3823757" y="2796674"/>
              <a:ext cx="443603" cy="419016"/>
            </a:xfrm>
            <a:custGeom>
              <a:gdLst>
                <a:gd fmla="*/ 9 w 385" name="T0"/>
                <a:gd fmla="*/ 364 h 364" name="T1"/>
                <a:gd fmla="*/ 25 w 385" name="T2"/>
                <a:gd fmla="*/ 205 h 364" name="T3"/>
                <a:gd fmla="*/ 100 w 385" name="T4"/>
                <a:gd fmla="*/ 101 h 364" name="T5"/>
                <a:gd fmla="*/ 175 w 385" name="T6"/>
                <a:gd fmla="*/ 55 h 364" name="T7"/>
                <a:gd fmla="*/ 225 w 385" name="T8"/>
                <a:gd fmla="*/ 37 h 364" name="T9"/>
                <a:gd fmla="*/ 278 w 385" name="T10"/>
                <a:gd fmla="*/ 31 h 364" name="T11"/>
                <a:gd fmla="*/ 351 w 385" name="T12"/>
                <a:gd fmla="*/ 95 h 364" name="T13"/>
                <a:gd fmla="*/ 329 w 385" name="T14"/>
                <a:gd fmla="*/ 181 h 364" name="T15"/>
                <a:gd fmla="*/ 279 w 385" name="T16"/>
                <a:gd fmla="*/ 202 h 364" name="T17"/>
                <a:gd fmla="*/ 207 w 385" name="T18"/>
                <a:gd fmla="*/ 144 h 364" name="T19"/>
                <a:gd fmla="*/ 217 w 385" name="T20"/>
                <a:gd fmla="*/ 86 h 364" name="T21"/>
                <a:gd fmla="*/ 271 w 385" name="T22"/>
                <a:gd fmla="*/ 54 h 364" name="T23"/>
                <a:gd fmla="*/ 320 w 385" name="T24"/>
                <a:gd fmla="*/ 94 h 364" name="T25"/>
                <a:gd fmla="*/ 298 w 385" name="T26"/>
                <a:gd fmla="*/ 152 h 364" name="T27"/>
                <a:gd fmla="*/ 298 w 385" name="T28"/>
                <a:gd fmla="*/ 153 h 364" name="T29"/>
                <a:gd fmla="*/ 321 w 385" name="T30"/>
                <a:gd fmla="*/ 94 h 364" name="T31"/>
                <a:gd fmla="*/ 271 w 385" name="T32"/>
                <a:gd fmla="*/ 52 h 364" name="T33"/>
                <a:gd fmla="*/ 200 w 385" name="T34"/>
                <a:gd fmla="*/ 146 h 364" name="T35"/>
                <a:gd fmla="*/ 279 w 385" name="T36"/>
                <a:gd fmla="*/ 213 h 364" name="T37"/>
                <a:gd fmla="*/ 340 w 385" name="T38"/>
                <a:gd fmla="*/ 193 h 364" name="T39"/>
                <a:gd fmla="*/ 376 w 385" name="T40"/>
                <a:gd fmla="*/ 90 h 364" name="T41"/>
                <a:gd fmla="*/ 282 w 385" name="T42"/>
                <a:gd fmla="*/ 2 h 364" name="T43"/>
                <a:gd fmla="*/ 89 w 385" name="T44"/>
                <a:gd fmla="*/ 89 h 364" name="T45"/>
                <a:gd fmla="*/ 21 w 385" name="T46"/>
                <a:gd fmla="*/ 204 h 364" name="T47"/>
                <a:gd fmla="*/ 9 w 385" name="T48"/>
                <a:gd fmla="*/ 364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5">
                  <a:moveTo>
                    <a:pt x="9" y="364"/>
                  </a:moveTo>
                  <a:cubicBezTo>
                    <a:pt x="0" y="318"/>
                    <a:pt x="3" y="256"/>
                    <a:pt x="25" y="205"/>
                  </a:cubicBezTo>
                  <a:cubicBezTo>
                    <a:pt x="45" y="154"/>
                    <a:pt x="80" y="117"/>
                    <a:pt x="100" y="101"/>
                  </a:cubicBezTo>
                  <a:cubicBezTo>
                    <a:pt x="119" y="86"/>
                    <a:pt x="144" y="69"/>
                    <a:pt x="175" y="55"/>
                  </a:cubicBezTo>
                  <a:cubicBezTo>
                    <a:pt x="191" y="48"/>
                    <a:pt x="208" y="41"/>
                    <a:pt x="225" y="37"/>
                  </a:cubicBezTo>
                  <a:cubicBezTo>
                    <a:pt x="244" y="32"/>
                    <a:pt x="262" y="28"/>
                    <a:pt x="278" y="31"/>
                  </a:cubicBezTo>
                  <a:cubicBezTo>
                    <a:pt x="313" y="35"/>
                    <a:pt x="343" y="63"/>
                    <a:pt x="351" y="95"/>
                  </a:cubicBezTo>
                  <a:cubicBezTo>
                    <a:pt x="359" y="128"/>
                    <a:pt x="347" y="161"/>
                    <a:pt x="329" y="181"/>
                  </a:cubicBezTo>
                  <a:cubicBezTo>
                    <a:pt x="323" y="187"/>
                    <a:pt x="306" y="201"/>
                    <a:pt x="279" y="202"/>
                  </a:cubicBezTo>
                  <a:cubicBezTo>
                    <a:pt x="253" y="203"/>
                    <a:pt x="216" y="183"/>
                    <a:pt x="207" y="144"/>
                  </a:cubicBezTo>
                  <a:cubicBezTo>
                    <a:pt x="202" y="125"/>
                    <a:pt x="205" y="104"/>
                    <a:pt x="217" y="86"/>
                  </a:cubicBezTo>
                  <a:cubicBezTo>
                    <a:pt x="229" y="68"/>
                    <a:pt x="248" y="53"/>
                    <a:pt x="271" y="54"/>
                  </a:cubicBezTo>
                  <a:cubicBezTo>
                    <a:pt x="293" y="55"/>
                    <a:pt x="314" y="72"/>
                    <a:pt x="320" y="94"/>
                  </a:cubicBezTo>
                  <a:cubicBezTo>
                    <a:pt x="326" y="116"/>
                    <a:pt x="316" y="140"/>
                    <a:pt x="298" y="152"/>
                  </a:cubicBezTo>
                  <a:cubicBezTo>
                    <a:pt x="298" y="153"/>
                    <a:pt x="298" y="153"/>
                    <a:pt x="298" y="153"/>
                  </a:cubicBezTo>
                  <a:cubicBezTo>
                    <a:pt x="317" y="141"/>
                    <a:pt x="327" y="116"/>
                    <a:pt x="321" y="94"/>
                  </a:cubicBezTo>
                  <a:cubicBezTo>
                    <a:pt x="316" y="71"/>
                    <a:pt x="295" y="53"/>
                    <a:pt x="271" y="52"/>
                  </a:cubicBezTo>
                  <a:cubicBezTo>
                    <a:pt x="221" y="50"/>
                    <a:pt x="190" y="105"/>
                    <a:pt x="200" y="146"/>
                  </a:cubicBezTo>
                  <a:cubicBezTo>
                    <a:pt x="208" y="189"/>
                    <a:pt x="248" y="213"/>
                    <a:pt x="279" y="213"/>
                  </a:cubicBezTo>
                  <a:cubicBezTo>
                    <a:pt x="310" y="215"/>
                    <a:pt x="331" y="200"/>
                    <a:pt x="340" y="193"/>
                  </a:cubicBezTo>
                  <a:cubicBezTo>
                    <a:pt x="365" y="173"/>
                    <a:pt x="385" y="133"/>
                    <a:pt x="376" y="90"/>
                  </a:cubicBezTo>
                  <a:cubicBezTo>
                    <a:pt x="368" y="47"/>
                    <a:pt x="329" y="8"/>
                    <a:pt x="282" y="2"/>
                  </a:cubicBezTo>
                  <a:cubicBezTo>
                    <a:pt x="190" y="0"/>
                    <a:pt x="122" y="53"/>
                    <a:pt x="89" y="89"/>
                  </a:cubicBezTo>
                  <a:cubicBezTo>
                    <a:pt x="71" y="110"/>
                    <a:pt x="39" y="151"/>
                    <a:pt x="21" y="204"/>
                  </a:cubicBezTo>
                  <a:cubicBezTo>
                    <a:pt x="2" y="256"/>
                    <a:pt x="0" y="318"/>
                    <a:pt x="9" y="36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79" name="Freeform 563"/>
            <p:cNvSpPr/>
            <p:nvPr/>
          </p:nvSpPr>
          <p:spPr bwMode="auto">
            <a:xfrm>
              <a:off x="3509239" y="3083531"/>
              <a:ext cx="321690" cy="256122"/>
            </a:xfrm>
            <a:custGeom>
              <a:gdLst>
                <a:gd fmla="*/ 280 w 280" name="T0"/>
                <a:gd fmla="*/ 109 h 223" name="T1"/>
                <a:gd fmla="*/ 207 w 280" name="T2"/>
                <a:gd fmla="*/ 19 h 223" name="T3"/>
                <a:gd fmla="*/ 109 w 280" name="T4"/>
                <a:gd fmla="*/ 6 h 223" name="T5"/>
                <a:gd fmla="*/ 3 w 280" name="T6"/>
                <a:gd fmla="*/ 122 h 223" name="T7"/>
                <a:gd fmla="*/ 50 w 280" name="T8"/>
                <a:gd fmla="*/ 208 h 223" name="T9"/>
                <a:gd fmla="*/ 133 w 280" name="T10"/>
                <a:gd fmla="*/ 207 h 223" name="T11"/>
                <a:gd fmla="*/ 168 w 280" name="T12"/>
                <a:gd fmla="*/ 174 h 223" name="T13"/>
                <a:gd fmla="*/ 165 w 280" name="T14"/>
                <a:gd fmla="*/ 96 h 223" name="T15"/>
                <a:gd fmla="*/ 76 w 280" name="T16"/>
                <a:gd fmla="*/ 83 h 223" name="T17"/>
                <a:gd fmla="*/ 64 w 280" name="T18"/>
                <a:gd fmla="*/ 172 h 223" name="T19"/>
                <a:gd fmla="*/ 65 w 280" name="T20"/>
                <a:gd fmla="*/ 172 h 223" name="T21"/>
                <a:gd fmla="*/ 78 w 280" name="T22"/>
                <a:gd fmla="*/ 85 h 223" name="T23"/>
                <a:gd fmla="*/ 160 w 280" name="T24"/>
                <a:gd fmla="*/ 100 h 223" name="T25"/>
                <a:gd fmla="*/ 158 w 280" name="T26"/>
                <a:gd fmla="*/ 167 h 223" name="T27"/>
                <a:gd fmla="*/ 126 w 280" name="T28"/>
                <a:gd fmla="*/ 192 h 223" name="T29"/>
                <a:gd fmla="*/ 63 w 280" name="T30"/>
                <a:gd fmla="*/ 185 h 223" name="T31"/>
                <a:gd fmla="*/ 32 w 280" name="T32"/>
                <a:gd fmla="*/ 124 h 223" name="T33"/>
                <a:gd fmla="*/ 64 w 280" name="T34"/>
                <a:gd fmla="*/ 57 h 223" name="T35"/>
                <a:gd fmla="*/ 114 w 280" name="T36"/>
                <a:gd fmla="*/ 22 h 223" name="T37"/>
                <a:gd fmla="*/ 205 w 280" name="T38"/>
                <a:gd fmla="*/ 23 h 223" name="T39"/>
                <a:gd fmla="*/ 279 w 280" name="T40"/>
                <a:gd fmla="*/ 109 h 223" name="T41"/>
                <a:gd fmla="*/ 280 w 280" name="T42"/>
                <a:gd fmla="*/ 109 h 22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23" w="280">
                  <a:moveTo>
                    <a:pt x="280" y="109"/>
                  </a:moveTo>
                  <a:cubicBezTo>
                    <a:pt x="271" y="76"/>
                    <a:pt x="244" y="37"/>
                    <a:pt x="207" y="19"/>
                  </a:cubicBezTo>
                  <a:cubicBezTo>
                    <a:pt x="170" y="0"/>
                    <a:pt x="129" y="2"/>
                    <a:pt x="109" y="6"/>
                  </a:cubicBezTo>
                  <a:cubicBezTo>
                    <a:pt x="72" y="11"/>
                    <a:pt x="11" y="51"/>
                    <a:pt x="3" y="122"/>
                  </a:cubicBezTo>
                  <a:cubicBezTo>
                    <a:pt x="0" y="157"/>
                    <a:pt x="21" y="193"/>
                    <a:pt x="50" y="208"/>
                  </a:cubicBezTo>
                  <a:cubicBezTo>
                    <a:pt x="80" y="223"/>
                    <a:pt x="113" y="219"/>
                    <a:pt x="133" y="207"/>
                  </a:cubicBezTo>
                  <a:cubicBezTo>
                    <a:pt x="140" y="203"/>
                    <a:pt x="156" y="194"/>
                    <a:pt x="168" y="174"/>
                  </a:cubicBezTo>
                  <a:cubicBezTo>
                    <a:pt x="180" y="155"/>
                    <a:pt x="185" y="121"/>
                    <a:pt x="165" y="96"/>
                  </a:cubicBezTo>
                  <a:cubicBezTo>
                    <a:pt x="147" y="69"/>
                    <a:pt x="104" y="61"/>
                    <a:pt x="76" y="83"/>
                  </a:cubicBezTo>
                  <a:cubicBezTo>
                    <a:pt x="47" y="103"/>
                    <a:pt x="43" y="147"/>
                    <a:pt x="64" y="172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44" y="147"/>
                    <a:pt x="49" y="103"/>
                    <a:pt x="78" y="85"/>
                  </a:cubicBezTo>
                  <a:cubicBezTo>
                    <a:pt x="105" y="65"/>
                    <a:pt x="145" y="76"/>
                    <a:pt x="160" y="100"/>
                  </a:cubicBezTo>
                  <a:cubicBezTo>
                    <a:pt x="176" y="124"/>
                    <a:pt x="169" y="152"/>
                    <a:pt x="158" y="167"/>
                  </a:cubicBezTo>
                  <a:cubicBezTo>
                    <a:pt x="146" y="184"/>
                    <a:pt x="132" y="190"/>
                    <a:pt x="126" y="192"/>
                  </a:cubicBezTo>
                  <a:cubicBezTo>
                    <a:pt x="108" y="199"/>
                    <a:pt x="83" y="198"/>
                    <a:pt x="63" y="185"/>
                  </a:cubicBezTo>
                  <a:cubicBezTo>
                    <a:pt x="43" y="173"/>
                    <a:pt x="30" y="148"/>
                    <a:pt x="32" y="124"/>
                  </a:cubicBezTo>
                  <a:cubicBezTo>
                    <a:pt x="35" y="100"/>
                    <a:pt x="48" y="74"/>
                    <a:pt x="64" y="57"/>
                  </a:cubicBezTo>
                  <a:cubicBezTo>
                    <a:pt x="80" y="40"/>
                    <a:pt x="99" y="29"/>
                    <a:pt x="114" y="22"/>
                  </a:cubicBezTo>
                  <a:cubicBezTo>
                    <a:pt x="130" y="14"/>
                    <a:pt x="168" y="7"/>
                    <a:pt x="205" y="23"/>
                  </a:cubicBezTo>
                  <a:cubicBezTo>
                    <a:pt x="243" y="37"/>
                    <a:pt x="272" y="76"/>
                    <a:pt x="279" y="109"/>
                  </a:cubicBezTo>
                  <a:lnTo>
                    <a:pt x="280" y="109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80" name="Freeform 564"/>
            <p:cNvSpPr/>
            <p:nvPr/>
          </p:nvSpPr>
          <p:spPr bwMode="auto">
            <a:xfrm>
              <a:off x="3379128" y="2649147"/>
              <a:ext cx="434383" cy="271490"/>
            </a:xfrm>
            <a:custGeom>
              <a:gdLst>
                <a:gd fmla="*/ 1 w 378" name="T0"/>
                <a:gd fmla="*/ 236 h 236" name="T1"/>
                <a:gd fmla="*/ 70 w 378" name="T2"/>
                <a:gd fmla="*/ 140 h 236" name="T3"/>
                <a:gd fmla="*/ 134 w 378" name="T4"/>
                <a:gd fmla="*/ 89 h 236" name="T5"/>
                <a:gd fmla="*/ 208 w 378" name="T6"/>
                <a:gd fmla="*/ 40 h 236" name="T7"/>
                <a:gd fmla="*/ 270 w 378" name="T8"/>
                <a:gd fmla="*/ 15 h 236" name="T9"/>
                <a:gd fmla="*/ 378 w 378" name="T10"/>
                <a:gd fmla="*/ 3 h 236" name="T11"/>
                <a:gd fmla="*/ 378 w 378" name="T12"/>
                <a:gd fmla="*/ 3 h 236" name="T13"/>
                <a:gd fmla="*/ 269 w 378" name="T14"/>
                <a:gd fmla="*/ 8 h 236" name="T15"/>
                <a:gd fmla="*/ 202 w 378" name="T16"/>
                <a:gd fmla="*/ 24 h 236" name="T17"/>
                <a:gd fmla="*/ 117 w 378" name="T18"/>
                <a:gd fmla="*/ 65 h 236" name="T19"/>
                <a:gd fmla="*/ 57 w 378" name="T20"/>
                <a:gd fmla="*/ 129 h 236" name="T21"/>
                <a:gd fmla="*/ 0 w 378" name="T22"/>
                <a:gd fmla="*/ 236 h 236" name="T23"/>
                <a:gd fmla="*/ 1 w 378" name="T24"/>
                <a:gd fmla="*/ 236 h 23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6" w="378">
                  <a:moveTo>
                    <a:pt x="1" y="236"/>
                  </a:moveTo>
                  <a:cubicBezTo>
                    <a:pt x="14" y="200"/>
                    <a:pt x="51" y="152"/>
                    <a:pt x="70" y="140"/>
                  </a:cubicBezTo>
                  <a:cubicBezTo>
                    <a:pt x="86" y="128"/>
                    <a:pt x="109" y="107"/>
                    <a:pt x="134" y="89"/>
                  </a:cubicBezTo>
                  <a:cubicBezTo>
                    <a:pt x="160" y="70"/>
                    <a:pt x="188" y="53"/>
                    <a:pt x="208" y="40"/>
                  </a:cubicBezTo>
                  <a:cubicBezTo>
                    <a:pt x="215" y="35"/>
                    <a:pt x="239" y="23"/>
                    <a:pt x="270" y="15"/>
                  </a:cubicBezTo>
                  <a:cubicBezTo>
                    <a:pt x="302" y="6"/>
                    <a:pt x="342" y="1"/>
                    <a:pt x="378" y="3"/>
                  </a:cubicBezTo>
                  <a:cubicBezTo>
                    <a:pt x="378" y="3"/>
                    <a:pt x="378" y="3"/>
                    <a:pt x="378" y="3"/>
                  </a:cubicBezTo>
                  <a:cubicBezTo>
                    <a:pt x="342" y="0"/>
                    <a:pt x="302" y="2"/>
                    <a:pt x="269" y="8"/>
                  </a:cubicBezTo>
                  <a:cubicBezTo>
                    <a:pt x="236" y="14"/>
                    <a:pt x="210" y="22"/>
                    <a:pt x="202" y="24"/>
                  </a:cubicBezTo>
                  <a:cubicBezTo>
                    <a:pt x="177" y="30"/>
                    <a:pt x="145" y="45"/>
                    <a:pt x="117" y="65"/>
                  </a:cubicBezTo>
                  <a:cubicBezTo>
                    <a:pt x="89" y="86"/>
                    <a:pt x="67" y="111"/>
                    <a:pt x="57" y="129"/>
                  </a:cubicBezTo>
                  <a:cubicBezTo>
                    <a:pt x="45" y="149"/>
                    <a:pt x="14" y="201"/>
                    <a:pt x="0" y="236"/>
                  </a:cubicBezTo>
                  <a:lnTo>
                    <a:pt x="1" y="236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81" name="Freeform 565"/>
            <p:cNvSpPr/>
            <p:nvPr/>
          </p:nvSpPr>
          <p:spPr bwMode="auto">
            <a:xfrm>
              <a:off x="2853566" y="2533380"/>
              <a:ext cx="516343" cy="387257"/>
            </a:xfrm>
            <a:custGeom>
              <a:gdLst>
                <a:gd fmla="*/ 449 w 449" name="T0"/>
                <a:gd fmla="*/ 337 h 337" name="T1"/>
                <a:gd fmla="*/ 432 w 449" name="T2"/>
                <a:gd fmla="*/ 252 h 337" name="T3"/>
                <a:gd fmla="*/ 407 w 449" name="T4"/>
                <a:gd fmla="*/ 184 h 337" name="T5"/>
                <a:gd fmla="*/ 339 w 449" name="T6"/>
                <a:gd fmla="*/ 90 h 337" name="T7"/>
                <a:gd fmla="*/ 232 w 449" name="T8"/>
                <a:gd fmla="*/ 28 h 337" name="T9"/>
                <a:gd fmla="*/ 144 w 449" name="T10"/>
                <a:gd fmla="*/ 6 h 337" name="T11"/>
                <a:gd fmla="*/ 0 w 449" name="T12"/>
                <a:gd fmla="*/ 13 h 337" name="T13"/>
                <a:gd fmla="*/ 0 w 449" name="T14"/>
                <a:gd fmla="*/ 13 h 337" name="T15"/>
                <a:gd fmla="*/ 143 w 449" name="T16"/>
                <a:gd fmla="*/ 13 h 337" name="T17"/>
                <a:gd fmla="*/ 226 w 449" name="T18"/>
                <a:gd fmla="*/ 43 h 337" name="T19"/>
                <a:gd fmla="*/ 320 w 449" name="T20"/>
                <a:gd fmla="*/ 112 h 337" name="T21"/>
                <a:gd fmla="*/ 393 w 449" name="T22"/>
                <a:gd fmla="*/ 192 h 337" name="T23"/>
                <a:gd fmla="*/ 428 w 449" name="T24"/>
                <a:gd fmla="*/ 253 h 337" name="T25"/>
                <a:gd fmla="*/ 449 w 449" name="T26"/>
                <a:gd fmla="*/ 337 h 33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37" w="449">
                  <a:moveTo>
                    <a:pt x="449" y="337"/>
                  </a:moveTo>
                  <a:cubicBezTo>
                    <a:pt x="446" y="312"/>
                    <a:pt x="440" y="280"/>
                    <a:pt x="432" y="252"/>
                  </a:cubicBezTo>
                  <a:cubicBezTo>
                    <a:pt x="423" y="223"/>
                    <a:pt x="412" y="197"/>
                    <a:pt x="407" y="184"/>
                  </a:cubicBezTo>
                  <a:cubicBezTo>
                    <a:pt x="397" y="158"/>
                    <a:pt x="373" y="121"/>
                    <a:pt x="339" y="90"/>
                  </a:cubicBezTo>
                  <a:cubicBezTo>
                    <a:pt x="306" y="59"/>
                    <a:pt x="264" y="37"/>
                    <a:pt x="232" y="28"/>
                  </a:cubicBezTo>
                  <a:cubicBezTo>
                    <a:pt x="221" y="25"/>
                    <a:pt x="188" y="12"/>
                    <a:pt x="144" y="6"/>
                  </a:cubicBezTo>
                  <a:cubicBezTo>
                    <a:pt x="100" y="0"/>
                    <a:pt x="46" y="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7" y="3"/>
                    <a:pt x="100" y="4"/>
                    <a:pt x="143" y="13"/>
                  </a:cubicBezTo>
                  <a:cubicBezTo>
                    <a:pt x="185" y="22"/>
                    <a:pt x="216" y="38"/>
                    <a:pt x="226" y="43"/>
                  </a:cubicBezTo>
                  <a:cubicBezTo>
                    <a:pt x="253" y="59"/>
                    <a:pt x="289" y="83"/>
                    <a:pt x="320" y="112"/>
                  </a:cubicBezTo>
                  <a:cubicBezTo>
                    <a:pt x="351" y="140"/>
                    <a:pt x="376" y="172"/>
                    <a:pt x="393" y="192"/>
                  </a:cubicBezTo>
                  <a:cubicBezTo>
                    <a:pt x="402" y="203"/>
                    <a:pt x="416" y="225"/>
                    <a:pt x="428" y="253"/>
                  </a:cubicBezTo>
                  <a:cubicBezTo>
                    <a:pt x="439" y="280"/>
                    <a:pt x="447" y="312"/>
                    <a:pt x="449" y="33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82" name="Freeform 566"/>
            <p:cNvSpPr/>
            <p:nvPr/>
          </p:nvSpPr>
          <p:spPr bwMode="auto">
            <a:xfrm>
              <a:off x="2702966" y="2649147"/>
              <a:ext cx="677187" cy="296078"/>
            </a:xfrm>
            <a:custGeom>
              <a:gdLst>
                <a:gd fmla="*/ 589 w 589" name="T0"/>
                <a:gd fmla="*/ 257 h 257" name="T1"/>
                <a:gd fmla="*/ 496 w 589" name="T2"/>
                <a:gd fmla="*/ 111 h 257" name="T3"/>
                <a:gd fmla="*/ 375 w 589" name="T4"/>
                <a:gd fmla="*/ 35 h 257" name="T5"/>
                <a:gd fmla="*/ 149 w 589" name="T6"/>
                <a:gd fmla="*/ 33 h 257" name="T7"/>
                <a:gd fmla="*/ 36 w 589" name="T8"/>
                <a:gd fmla="*/ 104 h 257" name="T9"/>
                <a:gd fmla="*/ 35 w 589" name="T10"/>
                <a:gd fmla="*/ 220 h 257" name="T11"/>
                <a:gd fmla="*/ 99 w 589" name="T12"/>
                <a:gd fmla="*/ 246 h 257" name="T13"/>
                <a:gd fmla="*/ 150 w 589" name="T14"/>
                <a:gd fmla="*/ 226 h 257" name="T15"/>
                <a:gd fmla="*/ 176 w 589" name="T16"/>
                <a:gd fmla="*/ 169 h 257" name="T17"/>
                <a:gd fmla="*/ 146 w 589" name="T18"/>
                <a:gd fmla="*/ 107 h 257" name="T19"/>
                <a:gd fmla="*/ 76 w 589" name="T20"/>
                <a:gd fmla="*/ 105 h 257" name="T21"/>
                <a:gd fmla="*/ 44 w 589" name="T22"/>
                <a:gd fmla="*/ 168 h 257" name="T23"/>
                <a:gd fmla="*/ 87 w 589" name="T24"/>
                <a:gd fmla="*/ 222 h 257" name="T25"/>
                <a:gd fmla="*/ 87 w 589" name="T26"/>
                <a:gd fmla="*/ 221 h 257" name="T27"/>
                <a:gd fmla="*/ 45 w 589" name="T28"/>
                <a:gd fmla="*/ 168 h 257" name="T29"/>
                <a:gd fmla="*/ 77 w 589" name="T30"/>
                <a:gd fmla="*/ 107 h 257" name="T31"/>
                <a:gd fmla="*/ 143 w 589" name="T32"/>
                <a:gd fmla="*/ 111 h 257" name="T33"/>
                <a:gd fmla="*/ 169 w 589" name="T34"/>
                <a:gd fmla="*/ 168 h 257" name="T35"/>
                <a:gd fmla="*/ 99 w 589" name="T36"/>
                <a:gd fmla="*/ 234 h 257" name="T37"/>
                <a:gd fmla="*/ 48 w 589" name="T38"/>
                <a:gd fmla="*/ 209 h 257" name="T39"/>
                <a:gd fmla="*/ 54 w 589" name="T40"/>
                <a:gd fmla="*/ 122 h 257" name="T41"/>
                <a:gd fmla="*/ 159 w 589" name="T42"/>
                <a:gd fmla="*/ 60 h 257" name="T43"/>
                <a:gd fmla="*/ 370 w 589" name="T44"/>
                <a:gd fmla="*/ 50 h 257" name="T45"/>
                <a:gd fmla="*/ 493 w 589" name="T46"/>
                <a:gd fmla="*/ 114 h 257" name="T47"/>
                <a:gd fmla="*/ 588 w 589" name="T48"/>
                <a:gd fmla="*/ 257 h 257" name="T49"/>
                <a:gd fmla="*/ 589 w 589" name="T50"/>
                <a:gd fmla="*/ 257 h 25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57" w="589">
                  <a:moveTo>
                    <a:pt x="589" y="257"/>
                  </a:moveTo>
                  <a:cubicBezTo>
                    <a:pt x="573" y="209"/>
                    <a:pt x="540" y="152"/>
                    <a:pt x="496" y="111"/>
                  </a:cubicBezTo>
                  <a:cubicBezTo>
                    <a:pt x="453" y="70"/>
                    <a:pt x="403" y="45"/>
                    <a:pt x="375" y="35"/>
                  </a:cubicBezTo>
                  <a:cubicBezTo>
                    <a:pt x="327" y="13"/>
                    <a:pt x="235" y="0"/>
                    <a:pt x="149" y="33"/>
                  </a:cubicBezTo>
                  <a:cubicBezTo>
                    <a:pt x="106" y="49"/>
                    <a:pt x="67" y="73"/>
                    <a:pt x="36" y="104"/>
                  </a:cubicBezTo>
                  <a:cubicBezTo>
                    <a:pt x="0" y="140"/>
                    <a:pt x="9" y="196"/>
                    <a:pt x="35" y="220"/>
                  </a:cubicBezTo>
                  <a:cubicBezTo>
                    <a:pt x="43" y="228"/>
                    <a:pt x="64" y="247"/>
                    <a:pt x="99" y="246"/>
                  </a:cubicBezTo>
                  <a:cubicBezTo>
                    <a:pt x="115" y="246"/>
                    <a:pt x="134" y="240"/>
                    <a:pt x="150" y="226"/>
                  </a:cubicBezTo>
                  <a:cubicBezTo>
                    <a:pt x="165" y="212"/>
                    <a:pt x="176" y="192"/>
                    <a:pt x="176" y="169"/>
                  </a:cubicBezTo>
                  <a:cubicBezTo>
                    <a:pt x="177" y="146"/>
                    <a:pt x="167" y="121"/>
                    <a:pt x="146" y="107"/>
                  </a:cubicBezTo>
                  <a:cubicBezTo>
                    <a:pt x="126" y="93"/>
                    <a:pt x="97" y="92"/>
                    <a:pt x="76" y="105"/>
                  </a:cubicBezTo>
                  <a:cubicBezTo>
                    <a:pt x="54" y="117"/>
                    <a:pt x="41" y="143"/>
                    <a:pt x="44" y="168"/>
                  </a:cubicBezTo>
                  <a:cubicBezTo>
                    <a:pt x="47" y="193"/>
                    <a:pt x="65" y="214"/>
                    <a:pt x="87" y="222"/>
                  </a:cubicBezTo>
                  <a:cubicBezTo>
                    <a:pt x="87" y="221"/>
                    <a:pt x="87" y="221"/>
                    <a:pt x="87" y="221"/>
                  </a:cubicBezTo>
                  <a:cubicBezTo>
                    <a:pt x="65" y="213"/>
                    <a:pt x="47" y="192"/>
                    <a:pt x="45" y="168"/>
                  </a:cubicBezTo>
                  <a:cubicBezTo>
                    <a:pt x="43" y="144"/>
                    <a:pt x="56" y="119"/>
                    <a:pt x="77" y="107"/>
                  </a:cubicBezTo>
                  <a:cubicBezTo>
                    <a:pt x="98" y="96"/>
                    <a:pt x="125" y="97"/>
                    <a:pt x="143" y="111"/>
                  </a:cubicBezTo>
                  <a:cubicBezTo>
                    <a:pt x="162" y="125"/>
                    <a:pt x="171" y="148"/>
                    <a:pt x="169" y="168"/>
                  </a:cubicBezTo>
                  <a:cubicBezTo>
                    <a:pt x="167" y="212"/>
                    <a:pt x="127" y="237"/>
                    <a:pt x="99" y="234"/>
                  </a:cubicBezTo>
                  <a:cubicBezTo>
                    <a:pt x="69" y="234"/>
                    <a:pt x="53" y="216"/>
                    <a:pt x="48" y="209"/>
                  </a:cubicBezTo>
                  <a:cubicBezTo>
                    <a:pt x="30" y="187"/>
                    <a:pt x="28" y="146"/>
                    <a:pt x="54" y="122"/>
                  </a:cubicBezTo>
                  <a:cubicBezTo>
                    <a:pt x="83" y="97"/>
                    <a:pt x="120" y="75"/>
                    <a:pt x="159" y="60"/>
                  </a:cubicBezTo>
                  <a:cubicBezTo>
                    <a:pt x="238" y="30"/>
                    <a:pt x="321" y="37"/>
                    <a:pt x="370" y="50"/>
                  </a:cubicBezTo>
                  <a:cubicBezTo>
                    <a:pt x="398" y="56"/>
                    <a:pt x="448" y="76"/>
                    <a:pt x="493" y="114"/>
                  </a:cubicBezTo>
                  <a:cubicBezTo>
                    <a:pt x="539" y="152"/>
                    <a:pt x="574" y="209"/>
                    <a:pt x="588" y="257"/>
                  </a:cubicBezTo>
                  <a:lnTo>
                    <a:pt x="589" y="257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83" name="Freeform 567"/>
            <p:cNvSpPr/>
            <p:nvPr/>
          </p:nvSpPr>
          <p:spPr bwMode="auto">
            <a:xfrm>
              <a:off x="3371957" y="2488303"/>
              <a:ext cx="600351" cy="437457"/>
            </a:xfrm>
            <a:custGeom>
              <a:gdLst>
                <a:gd fmla="*/ 1 w 522" name="T0"/>
                <a:gd fmla="*/ 380 h 380" name="T1"/>
                <a:gd fmla="*/ 34 w 522" name="T2"/>
                <a:gd fmla="*/ 243 h 380" name="T3"/>
                <a:gd fmla="*/ 99 w 522" name="T4"/>
                <a:gd fmla="*/ 150 h 380" name="T5"/>
                <a:gd fmla="*/ 246 w 522" name="T6"/>
                <a:gd fmla="*/ 55 h 380" name="T7"/>
                <a:gd fmla="*/ 433 w 522" name="T8"/>
                <a:gd fmla="*/ 30 h 380" name="T9"/>
                <a:gd fmla="*/ 478 w 522" name="T10"/>
                <a:gd fmla="*/ 47 h 380" name="T11"/>
                <a:gd fmla="*/ 505 w 522" name="T12"/>
                <a:gd fmla="*/ 126 h 380" name="T13"/>
                <a:gd fmla="*/ 478 w 522" name="T14"/>
                <a:gd fmla="*/ 171 h 380" name="T15"/>
                <a:gd fmla="*/ 453 w 522" name="T16"/>
                <a:gd fmla="*/ 184 h 380" name="T17"/>
                <a:gd fmla="*/ 428 w 522" name="T18"/>
                <a:gd fmla="*/ 173 h 380" name="T19"/>
                <a:gd fmla="*/ 441 w 522" name="T20"/>
                <a:gd fmla="*/ 125 h 380" name="T21"/>
                <a:gd fmla="*/ 467 w 522" name="T22"/>
                <a:gd fmla="*/ 132 h 380" name="T23"/>
                <a:gd fmla="*/ 464 w 522" name="T24"/>
                <a:gd fmla="*/ 158 h 380" name="T25"/>
                <a:gd fmla="*/ 464 w 522" name="T26"/>
                <a:gd fmla="*/ 158 h 380" name="T27"/>
                <a:gd fmla="*/ 468 w 522" name="T28"/>
                <a:gd fmla="*/ 131 h 380" name="T29"/>
                <a:gd fmla="*/ 441 w 522" name="T30"/>
                <a:gd fmla="*/ 124 h 380" name="T31"/>
                <a:gd fmla="*/ 426 w 522" name="T32"/>
                <a:gd fmla="*/ 175 h 380" name="T33"/>
                <a:gd fmla="*/ 454 w 522" name="T34"/>
                <a:gd fmla="*/ 187 h 380" name="T35"/>
                <a:gd fmla="*/ 481 w 522" name="T36"/>
                <a:gd fmla="*/ 175 h 380" name="T37"/>
                <a:gd fmla="*/ 512 w 522" name="T38"/>
                <a:gd fmla="*/ 127 h 380" name="T39"/>
                <a:gd fmla="*/ 486 w 522" name="T40"/>
                <a:gd fmla="*/ 38 h 380" name="T41"/>
                <a:gd fmla="*/ 435 w 522" name="T42"/>
                <a:gd fmla="*/ 13 h 380" name="T43"/>
                <a:gd fmla="*/ 236 w 522" name="T44"/>
                <a:gd fmla="*/ 28 h 380" name="T45"/>
                <a:gd fmla="*/ 87 w 522" name="T46"/>
                <a:gd fmla="*/ 140 h 380" name="T47"/>
                <a:gd fmla="*/ 30 w 522" name="T48"/>
                <a:gd fmla="*/ 242 h 380" name="T49"/>
                <a:gd fmla="*/ 0 w 522" name="T50"/>
                <a:gd fmla="*/ 380 h 380" name="T51"/>
                <a:gd fmla="*/ 1 w 522" name="T52"/>
                <a:gd fmla="*/ 380 h 380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80" w="522">
                  <a:moveTo>
                    <a:pt x="1" y="380"/>
                  </a:moveTo>
                  <a:cubicBezTo>
                    <a:pt x="1" y="339"/>
                    <a:pt x="13" y="287"/>
                    <a:pt x="34" y="243"/>
                  </a:cubicBezTo>
                  <a:cubicBezTo>
                    <a:pt x="54" y="200"/>
                    <a:pt x="83" y="166"/>
                    <a:pt x="99" y="150"/>
                  </a:cubicBezTo>
                  <a:cubicBezTo>
                    <a:pt x="130" y="121"/>
                    <a:pt x="182" y="79"/>
                    <a:pt x="246" y="55"/>
                  </a:cubicBezTo>
                  <a:cubicBezTo>
                    <a:pt x="310" y="30"/>
                    <a:pt x="382" y="25"/>
                    <a:pt x="433" y="30"/>
                  </a:cubicBezTo>
                  <a:cubicBezTo>
                    <a:pt x="441" y="30"/>
                    <a:pt x="459" y="32"/>
                    <a:pt x="478" y="47"/>
                  </a:cubicBezTo>
                  <a:cubicBezTo>
                    <a:pt x="496" y="61"/>
                    <a:pt x="513" y="92"/>
                    <a:pt x="505" y="126"/>
                  </a:cubicBezTo>
                  <a:cubicBezTo>
                    <a:pt x="502" y="142"/>
                    <a:pt x="492" y="159"/>
                    <a:pt x="478" y="171"/>
                  </a:cubicBezTo>
                  <a:cubicBezTo>
                    <a:pt x="471" y="177"/>
                    <a:pt x="463" y="183"/>
                    <a:pt x="453" y="184"/>
                  </a:cubicBezTo>
                  <a:cubicBezTo>
                    <a:pt x="444" y="184"/>
                    <a:pt x="434" y="180"/>
                    <a:pt x="428" y="173"/>
                  </a:cubicBezTo>
                  <a:cubicBezTo>
                    <a:pt x="415" y="158"/>
                    <a:pt x="422" y="131"/>
                    <a:pt x="441" y="125"/>
                  </a:cubicBezTo>
                  <a:cubicBezTo>
                    <a:pt x="450" y="121"/>
                    <a:pt x="462" y="123"/>
                    <a:pt x="467" y="132"/>
                  </a:cubicBezTo>
                  <a:cubicBezTo>
                    <a:pt x="473" y="140"/>
                    <a:pt x="471" y="152"/>
                    <a:pt x="464" y="158"/>
                  </a:cubicBezTo>
                  <a:cubicBezTo>
                    <a:pt x="464" y="158"/>
                    <a:pt x="464" y="158"/>
                    <a:pt x="464" y="158"/>
                  </a:cubicBezTo>
                  <a:cubicBezTo>
                    <a:pt x="471" y="152"/>
                    <a:pt x="473" y="140"/>
                    <a:pt x="468" y="131"/>
                  </a:cubicBezTo>
                  <a:cubicBezTo>
                    <a:pt x="462" y="123"/>
                    <a:pt x="450" y="120"/>
                    <a:pt x="441" y="124"/>
                  </a:cubicBezTo>
                  <a:cubicBezTo>
                    <a:pt x="420" y="130"/>
                    <a:pt x="412" y="158"/>
                    <a:pt x="426" y="175"/>
                  </a:cubicBezTo>
                  <a:cubicBezTo>
                    <a:pt x="432" y="183"/>
                    <a:pt x="443" y="188"/>
                    <a:pt x="454" y="187"/>
                  </a:cubicBezTo>
                  <a:cubicBezTo>
                    <a:pt x="464" y="187"/>
                    <a:pt x="473" y="181"/>
                    <a:pt x="481" y="175"/>
                  </a:cubicBezTo>
                  <a:cubicBezTo>
                    <a:pt x="497" y="163"/>
                    <a:pt x="507" y="145"/>
                    <a:pt x="512" y="127"/>
                  </a:cubicBezTo>
                  <a:cubicBezTo>
                    <a:pt x="522" y="91"/>
                    <a:pt x="506" y="56"/>
                    <a:pt x="486" y="38"/>
                  </a:cubicBezTo>
                  <a:cubicBezTo>
                    <a:pt x="466" y="19"/>
                    <a:pt x="444" y="15"/>
                    <a:pt x="435" y="13"/>
                  </a:cubicBezTo>
                  <a:cubicBezTo>
                    <a:pt x="384" y="0"/>
                    <a:pt x="305" y="1"/>
                    <a:pt x="236" y="28"/>
                  </a:cubicBezTo>
                  <a:cubicBezTo>
                    <a:pt x="166" y="54"/>
                    <a:pt x="112" y="104"/>
                    <a:pt x="87" y="140"/>
                  </a:cubicBezTo>
                  <a:cubicBezTo>
                    <a:pt x="73" y="159"/>
                    <a:pt x="48" y="196"/>
                    <a:pt x="30" y="242"/>
                  </a:cubicBezTo>
                  <a:cubicBezTo>
                    <a:pt x="11" y="287"/>
                    <a:pt x="2" y="339"/>
                    <a:pt x="0" y="380"/>
                  </a:cubicBezTo>
                  <a:lnTo>
                    <a:pt x="1" y="38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84" name="Freeform 568"/>
            <p:cNvSpPr/>
            <p:nvPr/>
          </p:nvSpPr>
          <p:spPr bwMode="auto">
            <a:xfrm>
              <a:off x="1057637" y="2742376"/>
              <a:ext cx="1113619" cy="393404"/>
            </a:xfrm>
            <a:custGeom>
              <a:gdLst>
                <a:gd fmla="*/ 968 w 968" name="T0"/>
                <a:gd fmla="*/ 342 h 342" name="T1"/>
                <a:gd fmla="*/ 743 w 968" name="T2"/>
                <a:gd fmla="*/ 205 h 342" name="T3"/>
                <a:gd fmla="*/ 574 w 968" name="T4"/>
                <a:gd fmla="*/ 124 h 342" name="T5"/>
                <a:gd fmla="*/ 382 w 968" name="T6"/>
                <a:gd fmla="*/ 65 h 342" name="T7"/>
                <a:gd fmla="*/ 0 w 968" name="T8"/>
                <a:gd fmla="*/ 0 h 342" name="T9"/>
                <a:gd fmla="*/ 0 w 968" name="T10"/>
                <a:gd fmla="*/ 0 h 342" name="T11"/>
                <a:gd fmla="*/ 378 w 968" name="T12"/>
                <a:gd fmla="*/ 81 h 342" name="T13"/>
                <a:gd fmla="*/ 564 w 968" name="T14"/>
                <a:gd fmla="*/ 151 h 342" name="T15"/>
                <a:gd fmla="*/ 735 w 968" name="T16"/>
                <a:gd fmla="*/ 219 h 342" name="T17"/>
                <a:gd fmla="*/ 967 w 968" name="T18"/>
                <a:gd fmla="*/ 342 h 342" name="T19"/>
                <a:gd fmla="*/ 968 w 968" name="T20"/>
                <a:gd fmla="*/ 342 h 3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2" w="967">
                  <a:moveTo>
                    <a:pt x="968" y="342"/>
                  </a:moveTo>
                  <a:cubicBezTo>
                    <a:pt x="898" y="296"/>
                    <a:pt x="784" y="230"/>
                    <a:pt x="743" y="205"/>
                  </a:cubicBezTo>
                  <a:cubicBezTo>
                    <a:pt x="705" y="182"/>
                    <a:pt x="642" y="150"/>
                    <a:pt x="574" y="124"/>
                  </a:cubicBezTo>
                  <a:cubicBezTo>
                    <a:pt x="507" y="97"/>
                    <a:pt x="434" y="76"/>
                    <a:pt x="382" y="65"/>
                  </a:cubicBezTo>
                  <a:cubicBezTo>
                    <a:pt x="346" y="57"/>
                    <a:pt x="156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6" y="15"/>
                    <a:pt x="343" y="67"/>
                    <a:pt x="378" y="81"/>
                  </a:cubicBezTo>
                  <a:cubicBezTo>
                    <a:pt x="427" y="100"/>
                    <a:pt x="497" y="125"/>
                    <a:pt x="564" y="151"/>
                  </a:cubicBezTo>
                  <a:cubicBezTo>
                    <a:pt x="631" y="177"/>
                    <a:pt x="695" y="204"/>
                    <a:pt x="735" y="219"/>
                  </a:cubicBezTo>
                  <a:cubicBezTo>
                    <a:pt x="781" y="236"/>
                    <a:pt x="898" y="295"/>
                    <a:pt x="967" y="342"/>
                  </a:cubicBezTo>
                  <a:lnTo>
                    <a:pt x="968" y="342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85" name="Freeform 569"/>
            <p:cNvSpPr/>
            <p:nvPr/>
          </p:nvSpPr>
          <p:spPr bwMode="auto">
            <a:xfrm>
              <a:off x="1318881" y="2175833"/>
              <a:ext cx="782710" cy="921016"/>
            </a:xfrm>
            <a:custGeom>
              <a:gdLst>
                <a:gd fmla="*/ 681 w 681" name="T0"/>
                <a:gd fmla="*/ 801 h 801" name="T1"/>
                <a:gd fmla="*/ 441 w 681" name="T2"/>
                <a:gd fmla="*/ 663 h 801" name="T3"/>
                <a:gd fmla="*/ 270 w 681" name="T4"/>
                <a:gd fmla="*/ 516 h 801" name="T5"/>
                <a:gd fmla="*/ 167 w 681" name="T6"/>
                <a:gd fmla="*/ 400 h 801" name="T7"/>
                <a:gd fmla="*/ 109 w 681" name="T8"/>
                <a:gd fmla="*/ 324 h 801" name="T9"/>
                <a:gd fmla="*/ 56 w 681" name="T10"/>
                <a:gd fmla="*/ 242 h 801" name="T11"/>
                <a:gd fmla="*/ 97 w 681" name="T12"/>
                <a:gd fmla="*/ 70 h 801" name="T13"/>
                <a:gd fmla="*/ 252 w 681" name="T14"/>
                <a:gd fmla="*/ 36 h 801" name="T15"/>
                <a:gd fmla="*/ 330 w 681" name="T16"/>
                <a:gd fmla="*/ 94 h 801" name="T17"/>
                <a:gd fmla="*/ 349 w 681" name="T18"/>
                <a:gd fmla="*/ 169 h 801" name="T19"/>
                <a:gd fmla="*/ 307 w 681" name="T20"/>
                <a:gd fmla="*/ 252 h 801" name="T21"/>
                <a:gd fmla="*/ 208 w 681" name="T22"/>
                <a:gd fmla="*/ 279 h 801" name="T23"/>
                <a:gd fmla="*/ 119 w 681" name="T24"/>
                <a:gd fmla="*/ 216 h 801" name="T25"/>
                <a:gd fmla="*/ 125 w 681" name="T26"/>
                <a:gd fmla="*/ 161 h 801" name="T27"/>
                <a:gd fmla="*/ 174 w 681" name="T28"/>
                <a:gd fmla="*/ 134 h 801" name="T29"/>
                <a:gd fmla="*/ 224 w 681" name="T30"/>
                <a:gd fmla="*/ 158 h 801" name="T31"/>
                <a:gd fmla="*/ 234 w 681" name="T32"/>
                <a:gd fmla="*/ 212 h 801" name="T33"/>
                <a:gd fmla="*/ 234 w 681" name="T34"/>
                <a:gd fmla="*/ 212 h 801" name="T35"/>
                <a:gd fmla="*/ 224 w 681" name="T36"/>
                <a:gd fmla="*/ 158 h 801" name="T37"/>
                <a:gd fmla="*/ 174 w 681" name="T38"/>
                <a:gd fmla="*/ 133 h 801" name="T39"/>
                <a:gd fmla="*/ 124 w 681" name="T40"/>
                <a:gd fmla="*/ 160 h 801" name="T41"/>
                <a:gd fmla="*/ 117 w 681" name="T42"/>
                <a:gd fmla="*/ 217 h 801" name="T43"/>
                <a:gd fmla="*/ 207 w 681" name="T44"/>
                <a:gd fmla="*/ 284 h 801" name="T45"/>
                <a:gd fmla="*/ 311 w 681" name="T46"/>
                <a:gd fmla="*/ 257 h 801" name="T47"/>
                <a:gd fmla="*/ 359 w 681" name="T48"/>
                <a:gd fmla="*/ 170 h 801" name="T49"/>
                <a:gd fmla="*/ 340 w 681" name="T50"/>
                <a:gd fmla="*/ 87 h 801" name="T51"/>
                <a:gd fmla="*/ 257 w 681" name="T52"/>
                <a:gd fmla="*/ 20 h 801" name="T53"/>
                <a:gd fmla="*/ 80 w 681" name="T54"/>
                <a:gd fmla="*/ 50 h 801" name="T55"/>
                <a:gd fmla="*/ 29 w 681" name="T56"/>
                <a:gd fmla="*/ 252 h 801" name="T57"/>
                <a:gd fmla="*/ 86 w 681" name="T58"/>
                <a:gd fmla="*/ 341 h 801" name="T59"/>
                <a:gd fmla="*/ 147 w 681" name="T60"/>
                <a:gd fmla="*/ 416 h 801" name="T61"/>
                <a:gd fmla="*/ 259 w 681" name="T62"/>
                <a:gd fmla="*/ 528 h 801" name="T63"/>
                <a:gd fmla="*/ 438 w 681" name="T64"/>
                <a:gd fmla="*/ 666 h 801" name="T65"/>
                <a:gd fmla="*/ 681 w 681" name="T66"/>
                <a:gd fmla="*/ 801 h 80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801" w="681">
                  <a:moveTo>
                    <a:pt x="681" y="801"/>
                  </a:moveTo>
                  <a:cubicBezTo>
                    <a:pt x="608" y="768"/>
                    <a:pt x="517" y="719"/>
                    <a:pt x="441" y="663"/>
                  </a:cubicBezTo>
                  <a:cubicBezTo>
                    <a:pt x="364" y="608"/>
                    <a:pt x="301" y="550"/>
                    <a:pt x="270" y="516"/>
                  </a:cubicBezTo>
                  <a:cubicBezTo>
                    <a:pt x="242" y="486"/>
                    <a:pt x="205" y="447"/>
                    <a:pt x="167" y="400"/>
                  </a:cubicBezTo>
                  <a:cubicBezTo>
                    <a:pt x="148" y="376"/>
                    <a:pt x="128" y="351"/>
                    <a:pt x="109" y="324"/>
                  </a:cubicBezTo>
                  <a:cubicBezTo>
                    <a:pt x="91" y="297"/>
                    <a:pt x="68" y="270"/>
                    <a:pt x="56" y="242"/>
                  </a:cubicBezTo>
                  <a:cubicBezTo>
                    <a:pt x="32" y="183"/>
                    <a:pt x="51" y="110"/>
                    <a:pt x="97" y="70"/>
                  </a:cubicBezTo>
                  <a:cubicBezTo>
                    <a:pt x="142" y="28"/>
                    <a:pt x="206" y="22"/>
                    <a:pt x="252" y="36"/>
                  </a:cubicBezTo>
                  <a:cubicBezTo>
                    <a:pt x="267" y="41"/>
                    <a:pt x="303" y="55"/>
                    <a:pt x="330" y="94"/>
                  </a:cubicBezTo>
                  <a:cubicBezTo>
                    <a:pt x="343" y="113"/>
                    <a:pt x="352" y="140"/>
                    <a:pt x="349" y="169"/>
                  </a:cubicBezTo>
                  <a:cubicBezTo>
                    <a:pt x="347" y="199"/>
                    <a:pt x="333" y="230"/>
                    <a:pt x="307" y="252"/>
                  </a:cubicBezTo>
                  <a:cubicBezTo>
                    <a:pt x="282" y="274"/>
                    <a:pt x="244" y="286"/>
                    <a:pt x="208" y="279"/>
                  </a:cubicBezTo>
                  <a:cubicBezTo>
                    <a:pt x="172" y="274"/>
                    <a:pt x="136" y="251"/>
                    <a:pt x="119" y="216"/>
                  </a:cubicBezTo>
                  <a:cubicBezTo>
                    <a:pt x="112" y="198"/>
                    <a:pt x="115" y="177"/>
                    <a:pt x="125" y="161"/>
                  </a:cubicBezTo>
                  <a:cubicBezTo>
                    <a:pt x="136" y="145"/>
                    <a:pt x="154" y="134"/>
                    <a:pt x="174" y="134"/>
                  </a:cubicBezTo>
                  <a:cubicBezTo>
                    <a:pt x="193" y="134"/>
                    <a:pt x="212" y="142"/>
                    <a:pt x="224" y="158"/>
                  </a:cubicBezTo>
                  <a:cubicBezTo>
                    <a:pt x="236" y="173"/>
                    <a:pt x="239" y="194"/>
                    <a:pt x="234" y="212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39" y="194"/>
                    <a:pt x="236" y="173"/>
                    <a:pt x="224" y="158"/>
                  </a:cubicBezTo>
                  <a:cubicBezTo>
                    <a:pt x="213" y="142"/>
                    <a:pt x="193" y="133"/>
                    <a:pt x="174" y="133"/>
                  </a:cubicBezTo>
                  <a:cubicBezTo>
                    <a:pt x="154" y="133"/>
                    <a:pt x="135" y="143"/>
                    <a:pt x="124" y="160"/>
                  </a:cubicBezTo>
                  <a:cubicBezTo>
                    <a:pt x="112" y="176"/>
                    <a:pt x="109" y="198"/>
                    <a:pt x="117" y="217"/>
                  </a:cubicBezTo>
                  <a:cubicBezTo>
                    <a:pt x="133" y="253"/>
                    <a:pt x="170" y="277"/>
                    <a:pt x="207" y="284"/>
                  </a:cubicBezTo>
                  <a:cubicBezTo>
                    <a:pt x="245" y="291"/>
                    <a:pt x="284" y="280"/>
                    <a:pt x="311" y="257"/>
                  </a:cubicBezTo>
                  <a:cubicBezTo>
                    <a:pt x="339" y="235"/>
                    <a:pt x="355" y="202"/>
                    <a:pt x="359" y="170"/>
                  </a:cubicBezTo>
                  <a:cubicBezTo>
                    <a:pt x="362" y="139"/>
                    <a:pt x="354" y="109"/>
                    <a:pt x="340" y="87"/>
                  </a:cubicBezTo>
                  <a:cubicBezTo>
                    <a:pt x="311" y="43"/>
                    <a:pt x="274" y="28"/>
                    <a:pt x="257" y="20"/>
                  </a:cubicBezTo>
                  <a:cubicBezTo>
                    <a:pt x="209" y="0"/>
                    <a:pt x="135" y="3"/>
                    <a:pt x="80" y="50"/>
                  </a:cubicBezTo>
                  <a:cubicBezTo>
                    <a:pt x="25" y="95"/>
                    <a:pt x="0" y="182"/>
                    <a:pt x="29" y="252"/>
                  </a:cubicBezTo>
                  <a:cubicBezTo>
                    <a:pt x="44" y="288"/>
                    <a:pt x="67" y="314"/>
                    <a:pt x="86" y="341"/>
                  </a:cubicBezTo>
                  <a:cubicBezTo>
                    <a:pt x="106" y="368"/>
                    <a:pt x="127" y="393"/>
                    <a:pt x="147" y="416"/>
                  </a:cubicBezTo>
                  <a:cubicBezTo>
                    <a:pt x="188" y="463"/>
                    <a:pt x="228" y="501"/>
                    <a:pt x="259" y="528"/>
                  </a:cubicBezTo>
                  <a:cubicBezTo>
                    <a:pt x="294" y="558"/>
                    <a:pt x="360" y="614"/>
                    <a:pt x="438" y="666"/>
                  </a:cubicBezTo>
                  <a:cubicBezTo>
                    <a:pt x="516" y="720"/>
                    <a:pt x="608" y="768"/>
                    <a:pt x="681" y="80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86" name="Freeform 570"/>
            <p:cNvSpPr/>
            <p:nvPr/>
          </p:nvSpPr>
          <p:spPr bwMode="auto">
            <a:xfrm>
              <a:off x="1952015" y="2488303"/>
              <a:ext cx="608547" cy="562445"/>
            </a:xfrm>
            <a:custGeom>
              <a:gdLst>
                <a:gd fmla="*/ 49 w 529" name="T0"/>
                <a:gd fmla="*/ 489 h 489" name="T1"/>
                <a:gd fmla="*/ 23 w 529" name="T2"/>
                <a:gd fmla="*/ 262 h 489" name="T3"/>
                <a:gd fmla="*/ 120 w 529" name="T4"/>
                <a:gd fmla="*/ 105 h 489" name="T5"/>
                <a:gd fmla="*/ 230 w 529" name="T6"/>
                <a:gd fmla="*/ 43 h 489" name="T7"/>
                <a:gd fmla="*/ 382 w 529" name="T8"/>
                <a:gd fmla="*/ 55 h 489" name="T9"/>
                <a:gd fmla="*/ 487 w 529" name="T10"/>
                <a:gd fmla="*/ 172 h 489" name="T11"/>
                <a:gd fmla="*/ 487 w 529" name="T12"/>
                <a:gd fmla="*/ 312 h 489" name="T13"/>
                <a:gd fmla="*/ 437 w 529" name="T14"/>
                <a:gd fmla="*/ 374 h 489" name="T15"/>
                <a:gd fmla="*/ 305 w 529" name="T16"/>
                <a:gd fmla="*/ 346 h 489" name="T17"/>
                <a:gd fmla="*/ 284 w 529" name="T18"/>
                <a:gd fmla="*/ 262 h 489" name="T19"/>
                <a:gd fmla="*/ 338 w 529" name="T20"/>
                <a:gd fmla="*/ 188 h 489" name="T21"/>
                <a:gd fmla="*/ 411 w 529" name="T22"/>
                <a:gd fmla="*/ 231 h 489" name="T23"/>
                <a:gd fmla="*/ 357 w 529" name="T24"/>
                <a:gd fmla="*/ 296 h 489" name="T25"/>
                <a:gd fmla="*/ 357 w 529" name="T26"/>
                <a:gd fmla="*/ 296 h 489" name="T27"/>
                <a:gd fmla="*/ 412 w 529" name="T28"/>
                <a:gd fmla="*/ 230 h 489" name="T29"/>
                <a:gd fmla="*/ 337 w 529" name="T30"/>
                <a:gd fmla="*/ 185 h 489" name="T31"/>
                <a:gd fmla="*/ 279 w 529" name="T32"/>
                <a:gd fmla="*/ 261 h 489" name="T33"/>
                <a:gd fmla="*/ 300 w 529" name="T34"/>
                <a:gd fmla="*/ 350 h 489" name="T35"/>
                <a:gd fmla="*/ 442 w 529" name="T36"/>
                <a:gd fmla="*/ 385 h 489" name="T37"/>
                <a:gd fmla="*/ 503 w 529" name="T38"/>
                <a:gd fmla="*/ 318 h 489" name="T39"/>
                <a:gd fmla="*/ 511 w 529" name="T40"/>
                <a:gd fmla="*/ 164 h 489" name="T41"/>
                <a:gd fmla="*/ 395 w 529" name="T42"/>
                <a:gd fmla="*/ 29 h 489" name="T43"/>
                <a:gd fmla="*/ 222 w 529" name="T44"/>
                <a:gd fmla="*/ 18 h 489" name="T45"/>
                <a:gd fmla="*/ 109 w 529" name="T46"/>
                <a:gd fmla="*/ 93 h 489" name="T47"/>
                <a:gd fmla="*/ 18 w 529" name="T48"/>
                <a:gd fmla="*/ 261 h 489" name="T49"/>
                <a:gd fmla="*/ 49 w 529" name="T50"/>
                <a:gd fmla="*/ 489 h 48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89" w="529">
                  <a:moveTo>
                    <a:pt x="49" y="489"/>
                  </a:moveTo>
                  <a:cubicBezTo>
                    <a:pt x="16" y="430"/>
                    <a:pt x="2" y="339"/>
                    <a:pt x="23" y="262"/>
                  </a:cubicBezTo>
                  <a:cubicBezTo>
                    <a:pt x="42" y="185"/>
                    <a:pt x="91" y="128"/>
                    <a:pt x="120" y="105"/>
                  </a:cubicBezTo>
                  <a:cubicBezTo>
                    <a:pt x="146" y="84"/>
                    <a:pt x="183" y="58"/>
                    <a:pt x="230" y="43"/>
                  </a:cubicBezTo>
                  <a:cubicBezTo>
                    <a:pt x="276" y="28"/>
                    <a:pt x="333" y="30"/>
                    <a:pt x="382" y="55"/>
                  </a:cubicBezTo>
                  <a:cubicBezTo>
                    <a:pt x="431" y="78"/>
                    <a:pt x="470" y="123"/>
                    <a:pt x="487" y="172"/>
                  </a:cubicBezTo>
                  <a:cubicBezTo>
                    <a:pt x="504" y="222"/>
                    <a:pt x="501" y="273"/>
                    <a:pt x="487" y="312"/>
                  </a:cubicBezTo>
                  <a:cubicBezTo>
                    <a:pt x="483" y="325"/>
                    <a:pt x="473" y="355"/>
                    <a:pt x="437" y="374"/>
                  </a:cubicBezTo>
                  <a:cubicBezTo>
                    <a:pt x="404" y="394"/>
                    <a:pt x="341" y="393"/>
                    <a:pt x="305" y="346"/>
                  </a:cubicBezTo>
                  <a:cubicBezTo>
                    <a:pt x="287" y="324"/>
                    <a:pt x="279" y="293"/>
                    <a:pt x="284" y="262"/>
                  </a:cubicBezTo>
                  <a:cubicBezTo>
                    <a:pt x="289" y="232"/>
                    <a:pt x="308" y="201"/>
                    <a:pt x="338" y="188"/>
                  </a:cubicBezTo>
                  <a:cubicBezTo>
                    <a:pt x="368" y="175"/>
                    <a:pt x="407" y="197"/>
                    <a:pt x="411" y="231"/>
                  </a:cubicBezTo>
                  <a:cubicBezTo>
                    <a:pt x="418" y="264"/>
                    <a:pt x="389" y="296"/>
                    <a:pt x="357" y="296"/>
                  </a:cubicBezTo>
                  <a:cubicBezTo>
                    <a:pt x="357" y="296"/>
                    <a:pt x="357" y="296"/>
                    <a:pt x="357" y="296"/>
                  </a:cubicBezTo>
                  <a:cubicBezTo>
                    <a:pt x="389" y="297"/>
                    <a:pt x="419" y="264"/>
                    <a:pt x="412" y="230"/>
                  </a:cubicBezTo>
                  <a:cubicBezTo>
                    <a:pt x="408" y="196"/>
                    <a:pt x="369" y="173"/>
                    <a:pt x="337" y="185"/>
                  </a:cubicBezTo>
                  <a:cubicBezTo>
                    <a:pt x="306" y="199"/>
                    <a:pt x="286" y="230"/>
                    <a:pt x="279" y="261"/>
                  </a:cubicBezTo>
                  <a:cubicBezTo>
                    <a:pt x="273" y="293"/>
                    <a:pt x="281" y="326"/>
                    <a:pt x="300" y="350"/>
                  </a:cubicBezTo>
                  <a:cubicBezTo>
                    <a:pt x="337" y="401"/>
                    <a:pt x="404" y="406"/>
                    <a:pt x="442" y="385"/>
                  </a:cubicBezTo>
                  <a:cubicBezTo>
                    <a:pt x="483" y="365"/>
                    <a:pt x="497" y="331"/>
                    <a:pt x="503" y="318"/>
                  </a:cubicBezTo>
                  <a:cubicBezTo>
                    <a:pt x="521" y="278"/>
                    <a:pt x="529" y="221"/>
                    <a:pt x="511" y="164"/>
                  </a:cubicBezTo>
                  <a:cubicBezTo>
                    <a:pt x="494" y="108"/>
                    <a:pt x="451" y="55"/>
                    <a:pt x="395" y="29"/>
                  </a:cubicBezTo>
                  <a:cubicBezTo>
                    <a:pt x="339" y="1"/>
                    <a:pt x="273" y="0"/>
                    <a:pt x="222" y="18"/>
                  </a:cubicBezTo>
                  <a:cubicBezTo>
                    <a:pt x="170" y="37"/>
                    <a:pt x="133" y="67"/>
                    <a:pt x="109" y="93"/>
                  </a:cubicBezTo>
                  <a:cubicBezTo>
                    <a:pt x="81" y="121"/>
                    <a:pt x="35" y="182"/>
                    <a:pt x="18" y="261"/>
                  </a:cubicBezTo>
                  <a:cubicBezTo>
                    <a:pt x="0" y="340"/>
                    <a:pt x="17" y="430"/>
                    <a:pt x="49" y="48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87" name="Freeform 571"/>
            <p:cNvSpPr/>
            <p:nvPr/>
          </p:nvSpPr>
          <p:spPr bwMode="auto">
            <a:xfrm>
              <a:off x="1898742" y="2453470"/>
              <a:ext cx="184408" cy="586008"/>
            </a:xfrm>
            <a:custGeom>
              <a:gdLst>
                <a:gd fmla="*/ 95 w 161" name="T0"/>
                <a:gd fmla="*/ 509 h 509" name="T1"/>
                <a:gd fmla="*/ 37 w 161" name="T2"/>
                <a:gd fmla="*/ 378 h 509" name="T3"/>
                <a:gd fmla="*/ 30 w 161" name="T4"/>
                <a:gd fmla="*/ 279 h 509" name="T5"/>
                <a:gd fmla="*/ 43 w 161" name="T6"/>
                <a:gd fmla="*/ 173 h 509" name="T7"/>
                <a:gd fmla="*/ 74 w 161" name="T8"/>
                <a:gd fmla="*/ 98 h 509" name="T9"/>
                <a:gd fmla="*/ 161 w 161" name="T10"/>
                <a:gd fmla="*/ 0 h 509" name="T11"/>
                <a:gd fmla="*/ 161 w 161" name="T12"/>
                <a:gd fmla="*/ 0 h 509" name="T13"/>
                <a:gd fmla="*/ 68 w 161" name="T14"/>
                <a:gd fmla="*/ 94 h 509" name="T15"/>
                <a:gd fmla="*/ 27 w 161" name="T16"/>
                <a:gd fmla="*/ 168 h 509" name="T17"/>
                <a:gd fmla="*/ 1 w 161" name="T18"/>
                <a:gd fmla="*/ 279 h 509" name="T19"/>
                <a:gd fmla="*/ 21 w 161" name="T20"/>
                <a:gd fmla="*/ 383 h 509" name="T21"/>
                <a:gd fmla="*/ 95 w 161" name="T22"/>
                <a:gd fmla="*/ 509 h 50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09" w="161">
                  <a:moveTo>
                    <a:pt x="95" y="509"/>
                  </a:moveTo>
                  <a:cubicBezTo>
                    <a:pt x="63" y="474"/>
                    <a:pt x="37" y="405"/>
                    <a:pt x="37" y="378"/>
                  </a:cubicBezTo>
                  <a:cubicBezTo>
                    <a:pt x="34" y="355"/>
                    <a:pt x="29" y="318"/>
                    <a:pt x="30" y="279"/>
                  </a:cubicBezTo>
                  <a:cubicBezTo>
                    <a:pt x="31" y="241"/>
                    <a:pt x="37" y="201"/>
                    <a:pt x="43" y="173"/>
                  </a:cubicBezTo>
                  <a:cubicBezTo>
                    <a:pt x="45" y="163"/>
                    <a:pt x="54" y="133"/>
                    <a:pt x="74" y="98"/>
                  </a:cubicBezTo>
                  <a:cubicBezTo>
                    <a:pt x="94" y="63"/>
                    <a:pt x="126" y="26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25" y="25"/>
                    <a:pt x="91" y="61"/>
                    <a:pt x="68" y="94"/>
                  </a:cubicBezTo>
                  <a:cubicBezTo>
                    <a:pt x="45" y="128"/>
                    <a:pt x="33" y="158"/>
                    <a:pt x="27" y="168"/>
                  </a:cubicBezTo>
                  <a:cubicBezTo>
                    <a:pt x="13" y="194"/>
                    <a:pt x="2" y="237"/>
                    <a:pt x="1" y="279"/>
                  </a:cubicBezTo>
                  <a:cubicBezTo>
                    <a:pt x="0" y="320"/>
                    <a:pt x="10" y="360"/>
                    <a:pt x="21" y="383"/>
                  </a:cubicBezTo>
                  <a:cubicBezTo>
                    <a:pt x="31" y="408"/>
                    <a:pt x="64" y="474"/>
                    <a:pt x="95" y="50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88" name="Freeform 572"/>
            <p:cNvSpPr/>
            <p:nvPr/>
          </p:nvSpPr>
          <p:spPr bwMode="auto">
            <a:xfrm>
              <a:off x="1855713" y="2232181"/>
              <a:ext cx="147526" cy="798077"/>
            </a:xfrm>
            <a:custGeom>
              <a:gdLst>
                <a:gd fmla="*/ 124 w 128" name="T0"/>
                <a:gd fmla="*/ 694 h 694" name="T1"/>
                <a:gd fmla="*/ 64 w 128" name="T2"/>
                <a:gd fmla="*/ 599 h 694" name="T3"/>
                <a:gd fmla="*/ 38 w 128" name="T4"/>
                <a:gd fmla="*/ 512 h 694" name="T5"/>
                <a:gd fmla="*/ 34 w 128" name="T6"/>
                <a:gd fmla="*/ 371 h 694" name="T7"/>
                <a:gd fmla="*/ 67 w 128" name="T8"/>
                <a:gd fmla="*/ 224 h 694" name="T9"/>
                <a:gd fmla="*/ 85 w 128" name="T10"/>
                <a:gd fmla="*/ 186 h 694" name="T11"/>
                <a:gd fmla="*/ 102 w 128" name="T12"/>
                <a:gd fmla="*/ 158 h 694" name="T13"/>
                <a:gd fmla="*/ 121 w 128" name="T14"/>
                <a:gd fmla="*/ 121 h 694" name="T15"/>
                <a:gd fmla="*/ 99 w 128" name="T16"/>
                <a:gd fmla="*/ 34 h 694" name="T17"/>
                <a:gd fmla="*/ 12 w 128" name="T18"/>
                <a:gd fmla="*/ 7 h 694" name="T19"/>
                <a:gd fmla="*/ 12 w 128" name="T20"/>
                <a:gd fmla="*/ 7 h 694" name="T21"/>
                <a:gd fmla="*/ 97 w 128" name="T22"/>
                <a:gd fmla="*/ 35 h 694" name="T23"/>
                <a:gd fmla="*/ 114 w 128" name="T24"/>
                <a:gd fmla="*/ 119 h 694" name="T25"/>
                <a:gd fmla="*/ 75 w 128" name="T26"/>
                <a:gd fmla="*/ 180 h 694" name="T27"/>
                <a:gd fmla="*/ 53 w 128" name="T28"/>
                <a:gd fmla="*/ 217 h 694" name="T29"/>
                <a:gd fmla="*/ 5 w 128" name="T30"/>
                <a:gd fmla="*/ 369 h 694" name="T31"/>
                <a:gd fmla="*/ 23 w 128" name="T32"/>
                <a:gd fmla="*/ 516 h 694" name="T33"/>
                <a:gd fmla="*/ 60 w 128" name="T34"/>
                <a:gd fmla="*/ 601 h 694" name="T35"/>
                <a:gd fmla="*/ 124 w 128" name="T36"/>
                <a:gd fmla="*/ 694 h 69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94" w="128">
                  <a:moveTo>
                    <a:pt x="124" y="694"/>
                  </a:moveTo>
                  <a:cubicBezTo>
                    <a:pt x="102" y="670"/>
                    <a:pt x="79" y="634"/>
                    <a:pt x="64" y="599"/>
                  </a:cubicBezTo>
                  <a:cubicBezTo>
                    <a:pt x="48" y="564"/>
                    <a:pt x="40" y="530"/>
                    <a:pt x="38" y="512"/>
                  </a:cubicBezTo>
                  <a:cubicBezTo>
                    <a:pt x="34" y="478"/>
                    <a:pt x="29" y="426"/>
                    <a:pt x="34" y="371"/>
                  </a:cubicBezTo>
                  <a:cubicBezTo>
                    <a:pt x="38" y="317"/>
                    <a:pt x="54" y="262"/>
                    <a:pt x="67" y="224"/>
                  </a:cubicBezTo>
                  <a:cubicBezTo>
                    <a:pt x="70" y="217"/>
                    <a:pt x="75" y="204"/>
                    <a:pt x="85" y="186"/>
                  </a:cubicBezTo>
                  <a:cubicBezTo>
                    <a:pt x="90" y="178"/>
                    <a:pt x="95" y="168"/>
                    <a:pt x="102" y="158"/>
                  </a:cubicBezTo>
                  <a:cubicBezTo>
                    <a:pt x="109" y="148"/>
                    <a:pt x="117" y="135"/>
                    <a:pt x="121" y="121"/>
                  </a:cubicBezTo>
                  <a:cubicBezTo>
                    <a:pt x="128" y="92"/>
                    <a:pt x="121" y="57"/>
                    <a:pt x="99" y="34"/>
                  </a:cubicBezTo>
                  <a:cubicBezTo>
                    <a:pt x="77" y="10"/>
                    <a:pt x="42" y="0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42" y="0"/>
                    <a:pt x="76" y="11"/>
                    <a:pt x="97" y="35"/>
                  </a:cubicBezTo>
                  <a:cubicBezTo>
                    <a:pt x="118" y="59"/>
                    <a:pt x="123" y="93"/>
                    <a:pt x="114" y="119"/>
                  </a:cubicBezTo>
                  <a:cubicBezTo>
                    <a:pt x="105" y="144"/>
                    <a:pt x="85" y="162"/>
                    <a:pt x="75" y="180"/>
                  </a:cubicBezTo>
                  <a:cubicBezTo>
                    <a:pt x="64" y="197"/>
                    <a:pt x="56" y="211"/>
                    <a:pt x="53" y="217"/>
                  </a:cubicBezTo>
                  <a:cubicBezTo>
                    <a:pt x="30" y="253"/>
                    <a:pt x="10" y="310"/>
                    <a:pt x="5" y="369"/>
                  </a:cubicBezTo>
                  <a:cubicBezTo>
                    <a:pt x="0" y="427"/>
                    <a:pt x="10" y="483"/>
                    <a:pt x="23" y="516"/>
                  </a:cubicBezTo>
                  <a:cubicBezTo>
                    <a:pt x="29" y="533"/>
                    <a:pt x="42" y="567"/>
                    <a:pt x="60" y="601"/>
                  </a:cubicBezTo>
                  <a:cubicBezTo>
                    <a:pt x="78" y="635"/>
                    <a:pt x="103" y="669"/>
                    <a:pt x="124" y="69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89" name="Freeform 573"/>
            <p:cNvSpPr/>
            <p:nvPr/>
          </p:nvSpPr>
          <p:spPr bwMode="auto">
            <a:xfrm>
              <a:off x="1706138" y="3176760"/>
              <a:ext cx="393404" cy="129086"/>
            </a:xfrm>
            <a:custGeom>
              <a:gdLst>
                <a:gd fmla="*/ 342 w 342" name="T0"/>
                <a:gd fmla="*/ 112 h 113" name="T1"/>
                <a:gd fmla="*/ 252 w 342" name="T2"/>
                <a:gd fmla="*/ 94 h 113" name="T3"/>
                <a:gd fmla="*/ 123 w 342" name="T4"/>
                <a:gd fmla="*/ 56 h 113" name="T5"/>
                <a:gd fmla="*/ 0 w 342" name="T6"/>
                <a:gd fmla="*/ 0 h 113" name="T7"/>
                <a:gd fmla="*/ 0 w 342" name="T8"/>
                <a:gd fmla="*/ 0 h 113" name="T9"/>
                <a:gd fmla="*/ 117 w 342" name="T10"/>
                <a:gd fmla="*/ 71 h 113" name="T11"/>
                <a:gd fmla="*/ 249 w 342" name="T12"/>
                <a:gd fmla="*/ 110 h 113" name="T13"/>
                <a:gd fmla="*/ 342 w 342" name="T14"/>
                <a:gd fmla="*/ 112 h 1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3" w="342">
                  <a:moveTo>
                    <a:pt x="342" y="112"/>
                  </a:moveTo>
                  <a:cubicBezTo>
                    <a:pt x="313" y="112"/>
                    <a:pt x="267" y="102"/>
                    <a:pt x="252" y="94"/>
                  </a:cubicBezTo>
                  <a:cubicBezTo>
                    <a:pt x="223" y="81"/>
                    <a:pt x="160" y="63"/>
                    <a:pt x="123" y="56"/>
                  </a:cubicBezTo>
                  <a:cubicBezTo>
                    <a:pt x="110" y="55"/>
                    <a:pt x="46" y="3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32"/>
                    <a:pt x="106" y="64"/>
                    <a:pt x="117" y="71"/>
                  </a:cubicBezTo>
                  <a:cubicBezTo>
                    <a:pt x="148" y="94"/>
                    <a:pt x="217" y="113"/>
                    <a:pt x="249" y="110"/>
                  </a:cubicBezTo>
                  <a:cubicBezTo>
                    <a:pt x="266" y="108"/>
                    <a:pt x="313" y="111"/>
                    <a:pt x="342" y="11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90" name="Freeform 574"/>
            <p:cNvSpPr/>
            <p:nvPr/>
          </p:nvSpPr>
          <p:spPr bwMode="auto">
            <a:xfrm>
              <a:off x="1998118" y="3171637"/>
              <a:ext cx="111669" cy="133184"/>
            </a:xfrm>
            <a:custGeom>
              <a:gdLst>
                <a:gd fmla="*/ 94 w 97" name="T0"/>
                <a:gd fmla="*/ 113 h 116" name="T1"/>
                <a:gd fmla="*/ 57 w 97" name="T2"/>
                <a:gd fmla="*/ 109 h 116" name="T3"/>
                <a:gd fmla="*/ 38 w 97" name="T4"/>
                <a:gd fmla="*/ 88 h 116" name="T5"/>
                <a:gd fmla="*/ 32 w 97" name="T6"/>
                <a:gd fmla="*/ 49 h 116" name="T7"/>
                <a:gd fmla="*/ 48 w 97" name="T8"/>
                <a:gd fmla="*/ 17 h 116" name="T9"/>
                <a:gd fmla="*/ 78 w 97" name="T10"/>
                <a:gd fmla="*/ 23 h 116" name="T11"/>
                <a:gd fmla="*/ 66 w 97" name="T12"/>
                <a:gd fmla="*/ 73 h 116" name="T13"/>
                <a:gd fmla="*/ 66 w 97" name="T14"/>
                <a:gd fmla="*/ 73 h 116" name="T15"/>
                <a:gd fmla="*/ 84 w 97" name="T16"/>
                <a:gd fmla="*/ 19 h 116" name="T17"/>
                <a:gd fmla="*/ 45 w 97" name="T18"/>
                <a:gd fmla="*/ 0 h 116" name="T19"/>
                <a:gd fmla="*/ 16 w 97" name="T20"/>
                <a:gd fmla="*/ 14 h 116" name="T21"/>
                <a:gd fmla="*/ 3 w 97" name="T22"/>
                <a:gd fmla="*/ 46 h 116" name="T23"/>
                <a:gd fmla="*/ 25 w 97" name="T24"/>
                <a:gd fmla="*/ 98 h 116" name="T25"/>
                <a:gd fmla="*/ 56 w 97" name="T26"/>
                <a:gd fmla="*/ 113 h 116" name="T27"/>
                <a:gd fmla="*/ 94 w 97" name="T28"/>
                <a:gd fmla="*/ 113 h 11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5" w="97">
                  <a:moveTo>
                    <a:pt x="94" y="113"/>
                  </a:moveTo>
                  <a:cubicBezTo>
                    <a:pt x="83" y="116"/>
                    <a:pt x="68" y="115"/>
                    <a:pt x="57" y="109"/>
                  </a:cubicBezTo>
                  <a:cubicBezTo>
                    <a:pt x="46" y="103"/>
                    <a:pt x="39" y="93"/>
                    <a:pt x="38" y="88"/>
                  </a:cubicBezTo>
                  <a:cubicBezTo>
                    <a:pt x="34" y="78"/>
                    <a:pt x="30" y="64"/>
                    <a:pt x="32" y="49"/>
                  </a:cubicBezTo>
                  <a:cubicBezTo>
                    <a:pt x="34" y="34"/>
                    <a:pt x="38" y="23"/>
                    <a:pt x="48" y="17"/>
                  </a:cubicBezTo>
                  <a:cubicBezTo>
                    <a:pt x="51" y="14"/>
                    <a:pt x="66" y="10"/>
                    <a:pt x="78" y="23"/>
                  </a:cubicBezTo>
                  <a:cubicBezTo>
                    <a:pt x="92" y="36"/>
                    <a:pt x="87" y="6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7" y="67"/>
                    <a:pt x="97" y="37"/>
                    <a:pt x="84" y="19"/>
                  </a:cubicBezTo>
                  <a:cubicBezTo>
                    <a:pt x="72" y="0"/>
                    <a:pt x="50" y="0"/>
                    <a:pt x="45" y="0"/>
                  </a:cubicBezTo>
                  <a:cubicBezTo>
                    <a:pt x="36" y="0"/>
                    <a:pt x="24" y="4"/>
                    <a:pt x="16" y="14"/>
                  </a:cubicBezTo>
                  <a:cubicBezTo>
                    <a:pt x="8" y="24"/>
                    <a:pt x="4" y="34"/>
                    <a:pt x="3" y="46"/>
                  </a:cubicBezTo>
                  <a:cubicBezTo>
                    <a:pt x="0" y="70"/>
                    <a:pt x="13" y="92"/>
                    <a:pt x="25" y="98"/>
                  </a:cubicBezTo>
                  <a:cubicBezTo>
                    <a:pt x="32" y="102"/>
                    <a:pt x="43" y="109"/>
                    <a:pt x="56" y="113"/>
                  </a:cubicBezTo>
                  <a:cubicBezTo>
                    <a:pt x="69" y="116"/>
                    <a:pt x="83" y="116"/>
                    <a:pt x="94" y="11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91" name="Freeform 575"/>
            <p:cNvSpPr/>
            <p:nvPr/>
          </p:nvSpPr>
          <p:spPr bwMode="auto">
            <a:xfrm>
              <a:off x="721604" y="2945225"/>
              <a:ext cx="1248852" cy="798077"/>
            </a:xfrm>
            <a:custGeom>
              <a:gdLst>
                <a:gd fmla="*/ 1086 w 1086" name="T0"/>
                <a:gd fmla="*/ 57 h 694" name="T1"/>
                <a:gd fmla="*/ 848 w 1086" name="T2"/>
                <a:gd fmla="*/ 8 h 694" name="T3"/>
                <a:gd fmla="*/ 649 w 1086" name="T4"/>
                <a:gd fmla="*/ 10 h 694" name="T5"/>
                <a:gd fmla="*/ 348 w 1086" name="T6"/>
                <a:gd fmla="*/ 102 h 694" name="T7"/>
                <a:gd fmla="*/ 86 w 1086" name="T8"/>
                <a:gd fmla="*/ 316 h 694" name="T9"/>
                <a:gd fmla="*/ 1 w 1086" name="T10"/>
                <a:gd fmla="*/ 551 h 694" name="T11"/>
                <a:gd fmla="*/ 9 w 1086" name="T12"/>
                <a:gd fmla="*/ 646 h 694" name="T13"/>
                <a:gd fmla="*/ 38 w 1086" name="T14"/>
                <a:gd fmla="*/ 687 h 694" name="T15"/>
                <a:gd fmla="*/ 88 w 1086" name="T16"/>
                <a:gd fmla="*/ 681 h 694" name="T17"/>
                <a:gd fmla="*/ 107 w 1086" name="T18"/>
                <a:gd fmla="*/ 634 h 694" name="T19"/>
                <a:gd fmla="*/ 74 w 1086" name="T20"/>
                <a:gd fmla="*/ 599 h 694" name="T21"/>
                <a:gd fmla="*/ 39 w 1086" name="T22"/>
                <a:gd fmla="*/ 629 h 694" name="T23"/>
                <a:gd fmla="*/ 71 w 1086" name="T24"/>
                <a:gd fmla="*/ 661 h 694" name="T25"/>
                <a:gd fmla="*/ 71 w 1086" name="T26"/>
                <a:gd fmla="*/ 661 h 694" name="T27"/>
                <a:gd fmla="*/ 40 w 1086" name="T28"/>
                <a:gd fmla="*/ 629 h 694" name="T29"/>
                <a:gd fmla="*/ 74 w 1086" name="T30"/>
                <a:gd fmla="*/ 600 h 694" name="T31"/>
                <a:gd fmla="*/ 105 w 1086" name="T32"/>
                <a:gd fmla="*/ 635 h 694" name="T33"/>
                <a:gd fmla="*/ 87 w 1086" name="T34"/>
                <a:gd fmla="*/ 679 h 694" name="T35"/>
                <a:gd fmla="*/ 40 w 1086" name="T36"/>
                <a:gd fmla="*/ 683 h 694" name="T37"/>
                <a:gd fmla="*/ 14 w 1086" name="T38"/>
                <a:gd fmla="*/ 645 h 694" name="T39"/>
                <a:gd fmla="*/ 8 w 1086" name="T40"/>
                <a:gd fmla="*/ 551 h 694" name="T41"/>
                <a:gd fmla="*/ 99 w 1086" name="T42"/>
                <a:gd fmla="*/ 326 h 694" name="T43"/>
                <a:gd fmla="*/ 362 w 1086" name="T44"/>
                <a:gd fmla="*/ 128 h 694" name="T45"/>
                <a:gd fmla="*/ 651 w 1086" name="T46"/>
                <a:gd fmla="*/ 26 h 694" name="T47"/>
                <a:gd fmla="*/ 848 w 1086" name="T48"/>
                <a:gd fmla="*/ 12 h 694" name="T49"/>
                <a:gd fmla="*/ 1086 w 1086" name="T50"/>
                <a:gd fmla="*/ 57 h 69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694" w="1086">
                  <a:moveTo>
                    <a:pt x="1086" y="57"/>
                  </a:moveTo>
                  <a:cubicBezTo>
                    <a:pt x="1019" y="34"/>
                    <a:pt x="931" y="14"/>
                    <a:pt x="848" y="8"/>
                  </a:cubicBezTo>
                  <a:cubicBezTo>
                    <a:pt x="765" y="0"/>
                    <a:pt x="689" y="6"/>
                    <a:pt x="649" y="10"/>
                  </a:cubicBezTo>
                  <a:cubicBezTo>
                    <a:pt x="575" y="16"/>
                    <a:pt x="457" y="44"/>
                    <a:pt x="348" y="102"/>
                  </a:cubicBezTo>
                  <a:cubicBezTo>
                    <a:pt x="238" y="159"/>
                    <a:pt x="141" y="244"/>
                    <a:pt x="86" y="316"/>
                  </a:cubicBezTo>
                  <a:cubicBezTo>
                    <a:pt x="68" y="340"/>
                    <a:pt x="5" y="425"/>
                    <a:pt x="1" y="551"/>
                  </a:cubicBezTo>
                  <a:cubicBezTo>
                    <a:pt x="0" y="581"/>
                    <a:pt x="2" y="614"/>
                    <a:pt x="9" y="646"/>
                  </a:cubicBezTo>
                  <a:cubicBezTo>
                    <a:pt x="11" y="663"/>
                    <a:pt x="22" y="680"/>
                    <a:pt x="38" y="687"/>
                  </a:cubicBezTo>
                  <a:cubicBezTo>
                    <a:pt x="54" y="694"/>
                    <a:pt x="74" y="692"/>
                    <a:pt x="88" y="681"/>
                  </a:cubicBezTo>
                  <a:cubicBezTo>
                    <a:pt x="102" y="670"/>
                    <a:pt x="110" y="652"/>
                    <a:pt x="107" y="634"/>
                  </a:cubicBezTo>
                  <a:cubicBezTo>
                    <a:pt x="104" y="618"/>
                    <a:pt x="92" y="600"/>
                    <a:pt x="74" y="599"/>
                  </a:cubicBezTo>
                  <a:cubicBezTo>
                    <a:pt x="56" y="596"/>
                    <a:pt x="39" y="612"/>
                    <a:pt x="39" y="629"/>
                  </a:cubicBezTo>
                  <a:cubicBezTo>
                    <a:pt x="39" y="647"/>
                    <a:pt x="55" y="662"/>
                    <a:pt x="71" y="661"/>
                  </a:cubicBezTo>
                  <a:cubicBezTo>
                    <a:pt x="71" y="661"/>
                    <a:pt x="71" y="661"/>
                    <a:pt x="71" y="661"/>
                  </a:cubicBezTo>
                  <a:cubicBezTo>
                    <a:pt x="55" y="661"/>
                    <a:pt x="39" y="646"/>
                    <a:pt x="40" y="629"/>
                  </a:cubicBezTo>
                  <a:cubicBezTo>
                    <a:pt x="40" y="612"/>
                    <a:pt x="57" y="598"/>
                    <a:pt x="74" y="600"/>
                  </a:cubicBezTo>
                  <a:cubicBezTo>
                    <a:pt x="91" y="602"/>
                    <a:pt x="102" y="619"/>
                    <a:pt x="105" y="635"/>
                  </a:cubicBezTo>
                  <a:cubicBezTo>
                    <a:pt x="108" y="651"/>
                    <a:pt x="100" y="669"/>
                    <a:pt x="87" y="679"/>
                  </a:cubicBezTo>
                  <a:cubicBezTo>
                    <a:pt x="73" y="689"/>
                    <a:pt x="55" y="690"/>
                    <a:pt x="40" y="683"/>
                  </a:cubicBezTo>
                  <a:cubicBezTo>
                    <a:pt x="25" y="676"/>
                    <a:pt x="15" y="662"/>
                    <a:pt x="14" y="645"/>
                  </a:cubicBezTo>
                  <a:cubicBezTo>
                    <a:pt x="8" y="613"/>
                    <a:pt x="6" y="581"/>
                    <a:pt x="8" y="551"/>
                  </a:cubicBezTo>
                  <a:cubicBezTo>
                    <a:pt x="15" y="428"/>
                    <a:pt x="79" y="347"/>
                    <a:pt x="99" y="326"/>
                  </a:cubicBezTo>
                  <a:cubicBezTo>
                    <a:pt x="158" y="262"/>
                    <a:pt x="255" y="183"/>
                    <a:pt x="362" y="128"/>
                  </a:cubicBezTo>
                  <a:cubicBezTo>
                    <a:pt x="467" y="71"/>
                    <a:pt x="580" y="41"/>
                    <a:pt x="651" y="26"/>
                  </a:cubicBezTo>
                  <a:cubicBezTo>
                    <a:pt x="690" y="18"/>
                    <a:pt x="765" y="8"/>
                    <a:pt x="848" y="12"/>
                  </a:cubicBezTo>
                  <a:cubicBezTo>
                    <a:pt x="930" y="15"/>
                    <a:pt x="1019" y="34"/>
                    <a:pt x="1086" y="5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92" name="Freeform 576"/>
            <p:cNvSpPr/>
            <p:nvPr/>
          </p:nvSpPr>
          <p:spPr bwMode="auto">
            <a:xfrm>
              <a:off x="644767" y="2879658"/>
              <a:ext cx="1285734" cy="161869"/>
            </a:xfrm>
            <a:custGeom>
              <a:gdLst>
                <a:gd fmla="*/ 1118 w 1118" name="T0"/>
                <a:gd fmla="*/ 115 h 141" name="T1"/>
                <a:gd fmla="*/ 839 w 1118" name="T2"/>
                <a:gd fmla="*/ 30 h 141" name="T3"/>
                <a:gd fmla="*/ 634 w 1118" name="T4"/>
                <a:gd fmla="*/ 3 h 141" name="T5"/>
                <a:gd fmla="*/ 411 w 1118" name="T6"/>
                <a:gd fmla="*/ 19 h 141" name="T7"/>
                <a:gd fmla="*/ 249 w 1118" name="T8"/>
                <a:gd fmla="*/ 53 h 141" name="T9"/>
                <a:gd fmla="*/ 0 w 1118" name="T10"/>
                <a:gd fmla="*/ 141 h 141" name="T11"/>
                <a:gd fmla="*/ 0 w 1118" name="T12"/>
                <a:gd fmla="*/ 141 h 141" name="T13"/>
                <a:gd fmla="*/ 251 w 1118" name="T14"/>
                <a:gd fmla="*/ 60 h 141" name="T15"/>
                <a:gd fmla="*/ 413 w 1118" name="T16"/>
                <a:gd fmla="*/ 36 h 141" name="T17"/>
                <a:gd fmla="*/ 633 w 1118" name="T18"/>
                <a:gd fmla="*/ 32 h 141" name="T19"/>
                <a:gd fmla="*/ 837 w 1118" name="T20"/>
                <a:gd fmla="*/ 46 h 141" name="T21"/>
                <a:gd fmla="*/ 1118 w 1118" name="T22"/>
                <a:gd fmla="*/ 115 h 14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1" w="1118">
                  <a:moveTo>
                    <a:pt x="1118" y="115"/>
                  </a:moveTo>
                  <a:cubicBezTo>
                    <a:pt x="1032" y="80"/>
                    <a:pt x="892" y="42"/>
                    <a:pt x="839" y="30"/>
                  </a:cubicBezTo>
                  <a:cubicBezTo>
                    <a:pt x="792" y="17"/>
                    <a:pt x="715" y="5"/>
                    <a:pt x="634" y="3"/>
                  </a:cubicBezTo>
                  <a:cubicBezTo>
                    <a:pt x="553" y="0"/>
                    <a:pt x="469" y="8"/>
                    <a:pt x="411" y="19"/>
                  </a:cubicBezTo>
                  <a:cubicBezTo>
                    <a:pt x="391" y="23"/>
                    <a:pt x="327" y="33"/>
                    <a:pt x="249" y="53"/>
                  </a:cubicBezTo>
                  <a:cubicBezTo>
                    <a:pt x="171" y="73"/>
                    <a:pt x="79" y="105"/>
                    <a:pt x="0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79" y="106"/>
                    <a:pt x="172" y="77"/>
                    <a:pt x="251" y="60"/>
                  </a:cubicBezTo>
                  <a:cubicBezTo>
                    <a:pt x="329" y="43"/>
                    <a:pt x="393" y="37"/>
                    <a:pt x="413" y="36"/>
                  </a:cubicBezTo>
                  <a:cubicBezTo>
                    <a:pt x="472" y="33"/>
                    <a:pt x="554" y="29"/>
                    <a:pt x="633" y="32"/>
                  </a:cubicBezTo>
                  <a:cubicBezTo>
                    <a:pt x="712" y="34"/>
                    <a:pt x="789" y="42"/>
                    <a:pt x="837" y="46"/>
                  </a:cubicBezTo>
                  <a:cubicBezTo>
                    <a:pt x="889" y="48"/>
                    <a:pt x="1033" y="79"/>
                    <a:pt x="1118" y="11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93" name="Freeform 577"/>
            <p:cNvSpPr/>
            <p:nvPr/>
          </p:nvSpPr>
          <p:spPr bwMode="auto">
            <a:xfrm>
              <a:off x="625302" y="4237105"/>
              <a:ext cx="1362571" cy="648502"/>
            </a:xfrm>
            <a:custGeom>
              <a:gdLst>
                <a:gd fmla="*/ 1185 w 1185" name="T0"/>
                <a:gd fmla="*/ 63 h 564" name="T1"/>
                <a:gd fmla="*/ 919 w 1185" name="T2"/>
                <a:gd fmla="*/ 9 h 564" name="T3"/>
                <a:gd fmla="*/ 698 w 1185" name="T4"/>
                <a:gd fmla="*/ 6 h 564" name="T5"/>
                <a:gd fmla="*/ 357 w 1185" name="T6"/>
                <a:gd fmla="*/ 84 h 564" name="T7"/>
                <a:gd fmla="*/ 177 w 1185" name="T8"/>
                <a:gd fmla="*/ 178 h 564" name="T9"/>
                <a:gd fmla="*/ 101 w 1185" name="T10"/>
                <a:gd fmla="*/ 231 h 564" name="T11"/>
                <a:gd fmla="*/ 45 w 1185" name="T12"/>
                <a:gd fmla="*/ 294 h 564" name="T13"/>
                <a:gd fmla="*/ 6 w 1185" name="T14"/>
                <a:gd fmla="*/ 390 h 564" name="T15"/>
                <a:gd fmla="*/ 6 w 1185" name="T16"/>
                <a:gd fmla="*/ 473 h 564" name="T17"/>
                <a:gd fmla="*/ 67 w 1185" name="T18"/>
                <a:gd fmla="*/ 548 h 564" name="T19"/>
                <a:gd fmla="*/ 171 w 1185" name="T20"/>
                <a:gd fmla="*/ 544 h 564" name="T21"/>
                <a:gd fmla="*/ 225 w 1185" name="T22"/>
                <a:gd fmla="*/ 448 h 564" name="T23"/>
                <a:gd fmla="*/ 195 w 1185" name="T24"/>
                <a:gd fmla="*/ 400 h 564" name="T25"/>
                <a:gd fmla="*/ 140 w 1185" name="T26"/>
                <a:gd fmla="*/ 394 h 564" name="T27"/>
                <a:gd fmla="*/ 108 w 1185" name="T28"/>
                <a:gd fmla="*/ 488 h 564" name="T29"/>
                <a:gd fmla="*/ 108 w 1185" name="T30"/>
                <a:gd fmla="*/ 488 h 564" name="T31"/>
                <a:gd fmla="*/ 140 w 1185" name="T32"/>
                <a:gd fmla="*/ 396 h 564" name="T33"/>
                <a:gd fmla="*/ 194 w 1185" name="T34"/>
                <a:gd fmla="*/ 402 h 564" name="T35"/>
                <a:gd fmla="*/ 222 w 1185" name="T36"/>
                <a:gd fmla="*/ 449 h 564" name="T37"/>
                <a:gd fmla="*/ 169 w 1185" name="T38"/>
                <a:gd fmla="*/ 540 h 564" name="T39"/>
                <a:gd fmla="*/ 70 w 1185" name="T40"/>
                <a:gd fmla="*/ 542 h 564" name="T41"/>
                <a:gd fmla="*/ 15 w 1185" name="T42"/>
                <a:gd fmla="*/ 471 h 564" name="T43"/>
                <a:gd fmla="*/ 18 w 1185" name="T44"/>
                <a:gd fmla="*/ 393 h 564" name="T45"/>
                <a:gd fmla="*/ 58 w 1185" name="T46"/>
                <a:gd fmla="*/ 303 h 564" name="T47"/>
                <a:gd fmla="*/ 191 w 1185" name="T48"/>
                <a:gd fmla="*/ 200 h 564" name="T49"/>
                <a:gd fmla="*/ 368 w 1185" name="T50"/>
                <a:gd fmla="*/ 111 h 564" name="T51"/>
                <a:gd fmla="*/ 699 w 1185" name="T52"/>
                <a:gd fmla="*/ 22 h 564" name="T53"/>
                <a:gd fmla="*/ 919 w 1185" name="T54"/>
                <a:gd fmla="*/ 13 h 564" name="T55"/>
                <a:gd fmla="*/ 1185 w 1185" name="T56"/>
                <a:gd fmla="*/ 63 h 56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564" w="1185">
                  <a:moveTo>
                    <a:pt x="1185" y="63"/>
                  </a:moveTo>
                  <a:cubicBezTo>
                    <a:pt x="1110" y="39"/>
                    <a:pt x="1012" y="18"/>
                    <a:pt x="919" y="9"/>
                  </a:cubicBezTo>
                  <a:cubicBezTo>
                    <a:pt x="827" y="0"/>
                    <a:pt x="743" y="3"/>
                    <a:pt x="698" y="6"/>
                  </a:cubicBezTo>
                  <a:cubicBezTo>
                    <a:pt x="616" y="9"/>
                    <a:pt x="484" y="32"/>
                    <a:pt x="357" y="84"/>
                  </a:cubicBezTo>
                  <a:cubicBezTo>
                    <a:pt x="293" y="110"/>
                    <a:pt x="231" y="142"/>
                    <a:pt x="177" y="178"/>
                  </a:cubicBezTo>
                  <a:cubicBezTo>
                    <a:pt x="149" y="195"/>
                    <a:pt x="124" y="213"/>
                    <a:pt x="101" y="231"/>
                  </a:cubicBezTo>
                  <a:cubicBezTo>
                    <a:pt x="77" y="250"/>
                    <a:pt x="58" y="272"/>
                    <a:pt x="45" y="294"/>
                  </a:cubicBezTo>
                  <a:cubicBezTo>
                    <a:pt x="35" y="309"/>
                    <a:pt x="16" y="341"/>
                    <a:pt x="6" y="390"/>
                  </a:cubicBezTo>
                  <a:cubicBezTo>
                    <a:pt x="3" y="415"/>
                    <a:pt x="0" y="443"/>
                    <a:pt x="6" y="473"/>
                  </a:cubicBezTo>
                  <a:cubicBezTo>
                    <a:pt x="13" y="504"/>
                    <a:pt x="35" y="533"/>
                    <a:pt x="67" y="548"/>
                  </a:cubicBezTo>
                  <a:cubicBezTo>
                    <a:pt x="98" y="564"/>
                    <a:pt x="139" y="563"/>
                    <a:pt x="171" y="544"/>
                  </a:cubicBezTo>
                  <a:cubicBezTo>
                    <a:pt x="204" y="525"/>
                    <a:pt x="227" y="488"/>
                    <a:pt x="225" y="448"/>
                  </a:cubicBezTo>
                  <a:cubicBezTo>
                    <a:pt x="223" y="429"/>
                    <a:pt x="212" y="411"/>
                    <a:pt x="195" y="400"/>
                  </a:cubicBezTo>
                  <a:cubicBezTo>
                    <a:pt x="179" y="390"/>
                    <a:pt x="158" y="387"/>
                    <a:pt x="140" y="394"/>
                  </a:cubicBezTo>
                  <a:cubicBezTo>
                    <a:pt x="102" y="407"/>
                    <a:pt x="87" y="457"/>
                    <a:pt x="108" y="488"/>
                  </a:cubicBezTo>
                  <a:cubicBezTo>
                    <a:pt x="108" y="488"/>
                    <a:pt x="108" y="488"/>
                    <a:pt x="108" y="488"/>
                  </a:cubicBezTo>
                  <a:cubicBezTo>
                    <a:pt x="87" y="456"/>
                    <a:pt x="103" y="407"/>
                    <a:pt x="140" y="396"/>
                  </a:cubicBezTo>
                  <a:cubicBezTo>
                    <a:pt x="158" y="389"/>
                    <a:pt x="178" y="392"/>
                    <a:pt x="194" y="402"/>
                  </a:cubicBezTo>
                  <a:cubicBezTo>
                    <a:pt x="210" y="412"/>
                    <a:pt x="221" y="430"/>
                    <a:pt x="222" y="449"/>
                  </a:cubicBezTo>
                  <a:cubicBezTo>
                    <a:pt x="223" y="486"/>
                    <a:pt x="200" y="522"/>
                    <a:pt x="169" y="540"/>
                  </a:cubicBezTo>
                  <a:cubicBezTo>
                    <a:pt x="138" y="558"/>
                    <a:pt x="99" y="558"/>
                    <a:pt x="70" y="542"/>
                  </a:cubicBezTo>
                  <a:cubicBezTo>
                    <a:pt x="40" y="527"/>
                    <a:pt x="21" y="499"/>
                    <a:pt x="15" y="471"/>
                  </a:cubicBezTo>
                  <a:cubicBezTo>
                    <a:pt x="10" y="443"/>
                    <a:pt x="13" y="415"/>
                    <a:pt x="18" y="393"/>
                  </a:cubicBezTo>
                  <a:cubicBezTo>
                    <a:pt x="28" y="346"/>
                    <a:pt x="48" y="316"/>
                    <a:pt x="58" y="303"/>
                  </a:cubicBezTo>
                  <a:cubicBezTo>
                    <a:pt x="85" y="263"/>
                    <a:pt x="136" y="233"/>
                    <a:pt x="191" y="200"/>
                  </a:cubicBezTo>
                  <a:cubicBezTo>
                    <a:pt x="245" y="167"/>
                    <a:pt x="306" y="137"/>
                    <a:pt x="368" y="111"/>
                  </a:cubicBezTo>
                  <a:cubicBezTo>
                    <a:pt x="492" y="60"/>
                    <a:pt x="619" y="34"/>
                    <a:pt x="699" y="22"/>
                  </a:cubicBezTo>
                  <a:cubicBezTo>
                    <a:pt x="743" y="15"/>
                    <a:pt x="827" y="7"/>
                    <a:pt x="919" y="13"/>
                  </a:cubicBezTo>
                  <a:cubicBezTo>
                    <a:pt x="1011" y="19"/>
                    <a:pt x="1110" y="39"/>
                    <a:pt x="1185" y="6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94" name="Freeform 578"/>
            <p:cNvSpPr/>
            <p:nvPr/>
          </p:nvSpPr>
          <p:spPr bwMode="auto">
            <a:xfrm>
              <a:off x="644767" y="4207396"/>
              <a:ext cx="1399452" cy="264318"/>
            </a:xfrm>
            <a:custGeom>
              <a:gdLst>
                <a:gd fmla="*/ 1217 w 1217" name="T0"/>
                <a:gd fmla="*/ 85 h 230" name="T1"/>
                <a:gd fmla="*/ 1047 w 1217" name="T2"/>
                <a:gd fmla="*/ 41 h 230" name="T3"/>
                <a:gd fmla="*/ 904 w 1217" name="T4"/>
                <a:gd fmla="*/ 15 h 230" name="T5"/>
                <a:gd fmla="*/ 677 w 1217" name="T6"/>
                <a:gd fmla="*/ 6 h 230" name="T7"/>
                <a:gd fmla="*/ 435 w 1217" name="T8"/>
                <a:gd fmla="*/ 47 h 230" name="T9"/>
                <a:gd fmla="*/ 262 w 1217" name="T10"/>
                <a:gd fmla="*/ 103 h 230" name="T11"/>
                <a:gd fmla="*/ 0 w 1217" name="T12"/>
                <a:gd fmla="*/ 230 h 230" name="T13"/>
                <a:gd fmla="*/ 0 w 1217" name="T14"/>
                <a:gd fmla="*/ 230 h 230" name="T15"/>
                <a:gd fmla="*/ 264 w 1217" name="T16"/>
                <a:gd fmla="*/ 109 h 230" name="T17"/>
                <a:gd fmla="*/ 439 w 1217" name="T18"/>
                <a:gd fmla="*/ 63 h 230" name="T19"/>
                <a:gd fmla="*/ 679 w 1217" name="T20"/>
                <a:gd fmla="*/ 35 h 230" name="T21"/>
                <a:gd fmla="*/ 903 w 1217" name="T22"/>
                <a:gd fmla="*/ 31 h 230" name="T23"/>
                <a:gd fmla="*/ 1046 w 1217" name="T24"/>
                <a:gd fmla="*/ 45 h 230" name="T25"/>
                <a:gd fmla="*/ 1217 w 1217" name="T26"/>
                <a:gd fmla="*/ 85 h 23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30" w="1217">
                  <a:moveTo>
                    <a:pt x="1217" y="85"/>
                  </a:moveTo>
                  <a:cubicBezTo>
                    <a:pt x="1169" y="70"/>
                    <a:pt x="1105" y="53"/>
                    <a:pt x="1047" y="41"/>
                  </a:cubicBezTo>
                  <a:cubicBezTo>
                    <a:pt x="988" y="28"/>
                    <a:pt x="933" y="20"/>
                    <a:pt x="904" y="15"/>
                  </a:cubicBezTo>
                  <a:cubicBezTo>
                    <a:pt x="852" y="6"/>
                    <a:pt x="766" y="0"/>
                    <a:pt x="677" y="6"/>
                  </a:cubicBezTo>
                  <a:cubicBezTo>
                    <a:pt x="588" y="11"/>
                    <a:pt x="497" y="28"/>
                    <a:pt x="435" y="47"/>
                  </a:cubicBezTo>
                  <a:cubicBezTo>
                    <a:pt x="413" y="54"/>
                    <a:pt x="345" y="71"/>
                    <a:pt x="262" y="103"/>
                  </a:cubicBezTo>
                  <a:cubicBezTo>
                    <a:pt x="178" y="134"/>
                    <a:pt x="82" y="180"/>
                    <a:pt x="0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82" y="181"/>
                    <a:pt x="180" y="137"/>
                    <a:pt x="264" y="109"/>
                  </a:cubicBezTo>
                  <a:cubicBezTo>
                    <a:pt x="348" y="80"/>
                    <a:pt x="417" y="67"/>
                    <a:pt x="439" y="63"/>
                  </a:cubicBezTo>
                  <a:cubicBezTo>
                    <a:pt x="502" y="53"/>
                    <a:pt x="591" y="40"/>
                    <a:pt x="679" y="35"/>
                  </a:cubicBezTo>
                  <a:cubicBezTo>
                    <a:pt x="766" y="29"/>
                    <a:pt x="850" y="31"/>
                    <a:pt x="903" y="31"/>
                  </a:cubicBezTo>
                  <a:cubicBezTo>
                    <a:pt x="932" y="31"/>
                    <a:pt x="986" y="35"/>
                    <a:pt x="1046" y="45"/>
                  </a:cubicBezTo>
                  <a:cubicBezTo>
                    <a:pt x="1105" y="54"/>
                    <a:pt x="1169" y="70"/>
                    <a:pt x="1217" y="8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95" name="Freeform 579"/>
            <p:cNvSpPr/>
            <p:nvPr/>
          </p:nvSpPr>
          <p:spPr bwMode="auto">
            <a:xfrm>
              <a:off x="381474" y="3914392"/>
              <a:ext cx="1381011" cy="354473"/>
            </a:xfrm>
            <a:custGeom>
              <a:gdLst>
                <a:gd fmla="*/ 1201 w 1201" name="T0"/>
                <a:gd fmla="*/ 285 h 308" name="T1"/>
                <a:gd fmla="*/ 781 w 1201" name="T2"/>
                <a:gd fmla="*/ 285 h 308" name="T3"/>
                <a:gd fmla="*/ 168 w 1201" name="T4"/>
                <a:gd fmla="*/ 243 h 308" name="T5"/>
                <a:gd fmla="*/ 91 w 1201" name="T6"/>
                <a:gd fmla="*/ 210 h 308" name="T7"/>
                <a:gd fmla="*/ 40 w 1201" name="T8"/>
                <a:gd fmla="*/ 165 h 308" name="T9"/>
                <a:gd fmla="*/ 9 w 1201" name="T10"/>
                <a:gd fmla="*/ 94 h 308" name="T11"/>
                <a:gd fmla="*/ 50 w 1201" name="T12"/>
                <a:gd fmla="*/ 21 h 308" name="T13"/>
                <a:gd fmla="*/ 140 w 1201" name="T14"/>
                <a:gd fmla="*/ 20 h 308" name="T15"/>
                <a:gd fmla="*/ 172 w 1201" name="T16"/>
                <a:gd fmla="*/ 55 h 308" name="T17"/>
                <a:gd fmla="*/ 170 w 1201" name="T18"/>
                <a:gd fmla="*/ 102 h 308" name="T19"/>
                <a:gd fmla="*/ 88 w 1201" name="T20"/>
                <a:gd fmla="*/ 127 h 308" name="T21"/>
                <a:gd fmla="*/ 88 w 1201" name="T22"/>
                <a:gd fmla="*/ 127 h 308" name="T23"/>
                <a:gd fmla="*/ 171 w 1201" name="T24"/>
                <a:gd fmla="*/ 103 h 308" name="T25"/>
                <a:gd fmla="*/ 174 w 1201" name="T26"/>
                <a:gd fmla="*/ 55 h 308" name="T27"/>
                <a:gd fmla="*/ 142 w 1201" name="T28"/>
                <a:gd fmla="*/ 18 h 308" name="T29"/>
                <a:gd fmla="*/ 48 w 1201" name="T30"/>
                <a:gd fmla="*/ 17 h 308" name="T31"/>
                <a:gd fmla="*/ 2 w 1201" name="T32"/>
                <a:gd fmla="*/ 94 h 308" name="T33"/>
                <a:gd fmla="*/ 33 w 1201" name="T34"/>
                <a:gd fmla="*/ 171 h 308" name="T35"/>
                <a:gd fmla="*/ 85 w 1201" name="T36"/>
                <a:gd fmla="*/ 219 h 308" name="T37"/>
                <a:gd fmla="*/ 164 w 1201" name="T38"/>
                <a:gd fmla="*/ 259 h 308" name="T39"/>
                <a:gd fmla="*/ 781 w 1201" name="T40"/>
                <a:gd fmla="*/ 301 h 308" name="T41"/>
                <a:gd fmla="*/ 1201 w 1201" name="T42"/>
                <a:gd fmla="*/ 285 h 30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08" w="1201">
                  <a:moveTo>
                    <a:pt x="1201" y="285"/>
                  </a:moveTo>
                  <a:cubicBezTo>
                    <a:pt x="1068" y="293"/>
                    <a:pt x="857" y="291"/>
                    <a:pt x="781" y="285"/>
                  </a:cubicBezTo>
                  <a:cubicBezTo>
                    <a:pt x="643" y="275"/>
                    <a:pt x="334" y="261"/>
                    <a:pt x="168" y="243"/>
                  </a:cubicBezTo>
                  <a:cubicBezTo>
                    <a:pt x="154" y="240"/>
                    <a:pt x="125" y="232"/>
                    <a:pt x="91" y="210"/>
                  </a:cubicBezTo>
                  <a:cubicBezTo>
                    <a:pt x="74" y="199"/>
                    <a:pt x="57" y="184"/>
                    <a:pt x="40" y="165"/>
                  </a:cubicBezTo>
                  <a:cubicBezTo>
                    <a:pt x="24" y="146"/>
                    <a:pt x="8" y="123"/>
                    <a:pt x="9" y="94"/>
                  </a:cubicBezTo>
                  <a:cubicBezTo>
                    <a:pt x="8" y="66"/>
                    <a:pt x="24" y="37"/>
                    <a:pt x="50" y="21"/>
                  </a:cubicBezTo>
                  <a:cubicBezTo>
                    <a:pt x="76" y="5"/>
                    <a:pt x="112" y="4"/>
                    <a:pt x="140" y="20"/>
                  </a:cubicBezTo>
                  <a:cubicBezTo>
                    <a:pt x="154" y="29"/>
                    <a:pt x="166" y="40"/>
                    <a:pt x="172" y="55"/>
                  </a:cubicBezTo>
                  <a:cubicBezTo>
                    <a:pt x="178" y="71"/>
                    <a:pt x="177" y="88"/>
                    <a:pt x="170" y="102"/>
                  </a:cubicBezTo>
                  <a:cubicBezTo>
                    <a:pt x="156" y="132"/>
                    <a:pt x="115" y="143"/>
                    <a:pt x="88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115" y="144"/>
                    <a:pt x="156" y="133"/>
                    <a:pt x="171" y="103"/>
                  </a:cubicBezTo>
                  <a:cubicBezTo>
                    <a:pt x="178" y="88"/>
                    <a:pt x="179" y="70"/>
                    <a:pt x="174" y="55"/>
                  </a:cubicBezTo>
                  <a:cubicBezTo>
                    <a:pt x="168" y="39"/>
                    <a:pt x="155" y="27"/>
                    <a:pt x="142" y="18"/>
                  </a:cubicBezTo>
                  <a:cubicBezTo>
                    <a:pt x="113" y="0"/>
                    <a:pt x="76" y="0"/>
                    <a:pt x="48" y="17"/>
                  </a:cubicBezTo>
                  <a:cubicBezTo>
                    <a:pt x="20" y="33"/>
                    <a:pt x="2" y="64"/>
                    <a:pt x="2" y="94"/>
                  </a:cubicBezTo>
                  <a:cubicBezTo>
                    <a:pt x="0" y="125"/>
                    <a:pt x="17" y="151"/>
                    <a:pt x="33" y="171"/>
                  </a:cubicBezTo>
                  <a:cubicBezTo>
                    <a:pt x="49" y="191"/>
                    <a:pt x="67" y="207"/>
                    <a:pt x="85" y="219"/>
                  </a:cubicBezTo>
                  <a:cubicBezTo>
                    <a:pt x="119" y="244"/>
                    <a:pt x="150" y="254"/>
                    <a:pt x="164" y="259"/>
                  </a:cubicBezTo>
                  <a:cubicBezTo>
                    <a:pt x="333" y="295"/>
                    <a:pt x="641" y="308"/>
                    <a:pt x="781" y="301"/>
                  </a:cubicBezTo>
                  <a:cubicBezTo>
                    <a:pt x="857" y="298"/>
                    <a:pt x="1068" y="292"/>
                    <a:pt x="1201" y="28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96" name="Freeform 580"/>
            <p:cNvSpPr/>
            <p:nvPr/>
          </p:nvSpPr>
          <p:spPr bwMode="auto">
            <a:xfrm>
              <a:off x="237021" y="3788379"/>
              <a:ext cx="1385109" cy="490731"/>
            </a:xfrm>
            <a:custGeom>
              <a:gdLst>
                <a:gd fmla="*/ 1204 w 1204" name="T0"/>
                <a:gd fmla="*/ 383 h 427" name="T1"/>
                <a:gd fmla="*/ 947 w 1204" name="T2"/>
                <a:gd fmla="*/ 381 h 427" name="T3"/>
                <a:gd fmla="*/ 750 w 1204" name="T4"/>
                <a:gd fmla="*/ 312 h 427" name="T5"/>
                <a:gd fmla="*/ 497 w 1204" name="T6"/>
                <a:gd fmla="*/ 106 h 427" name="T7"/>
                <a:gd fmla="*/ 324 w 1204" name="T8"/>
                <a:gd fmla="*/ 12 h 427" name="T9"/>
                <a:gd fmla="*/ 155 w 1204" name="T10"/>
                <a:gd fmla="*/ 24 h 427" name="T11"/>
                <a:gd fmla="*/ 69 w 1204" name="T12"/>
                <a:gd fmla="*/ 73 h 427" name="T13"/>
                <a:gd fmla="*/ 3 w 1204" name="T14"/>
                <a:gd fmla="*/ 228 h 427" name="T15"/>
                <a:gd fmla="*/ 83 w 1204" name="T16"/>
                <a:gd fmla="*/ 417 h 427" name="T17"/>
                <a:gd fmla="*/ 135 w 1204" name="T18"/>
                <a:gd fmla="*/ 416 h 427" name="T19"/>
                <a:gd fmla="*/ 154 w 1204" name="T20"/>
                <a:gd fmla="*/ 368 h 427" name="T21"/>
                <a:gd fmla="*/ 115 w 1204" name="T22"/>
                <a:gd fmla="*/ 333 h 427" name="T23"/>
                <a:gd fmla="*/ 93 w 1204" name="T24"/>
                <a:gd fmla="*/ 345 h 427" name="T25"/>
                <a:gd fmla="*/ 100 w 1204" name="T26"/>
                <a:gd fmla="*/ 369 h 427" name="T27"/>
                <a:gd fmla="*/ 100 w 1204" name="T28"/>
                <a:gd fmla="*/ 369 h 427" name="T29"/>
                <a:gd fmla="*/ 94 w 1204" name="T30"/>
                <a:gd fmla="*/ 345 h 427" name="T31"/>
                <a:gd fmla="*/ 115 w 1204" name="T32"/>
                <a:gd fmla="*/ 334 h 427" name="T33"/>
                <a:gd fmla="*/ 153 w 1204" name="T34"/>
                <a:gd fmla="*/ 368 h 427" name="T35"/>
                <a:gd fmla="*/ 134 w 1204" name="T36"/>
                <a:gd fmla="*/ 415 h 427" name="T37"/>
                <a:gd fmla="*/ 84 w 1204" name="T38"/>
                <a:gd fmla="*/ 414 h 427" name="T39"/>
                <a:gd fmla="*/ 10 w 1204" name="T40"/>
                <a:gd fmla="*/ 228 h 427" name="T41"/>
                <a:gd fmla="*/ 77 w 1204" name="T42"/>
                <a:gd fmla="*/ 82 h 427" name="T43"/>
                <a:gd fmla="*/ 160 w 1204" name="T44"/>
                <a:gd fmla="*/ 39 h 427" name="T45"/>
                <a:gd fmla="*/ 319 w 1204" name="T46"/>
                <a:gd fmla="*/ 38 h 427" name="T47"/>
                <a:gd fmla="*/ 476 w 1204" name="T48"/>
                <a:gd fmla="*/ 127 h 427" name="T49"/>
                <a:gd fmla="*/ 743 w 1204" name="T50"/>
                <a:gd fmla="*/ 326 h 427" name="T51"/>
                <a:gd fmla="*/ 946 w 1204" name="T52"/>
                <a:gd fmla="*/ 385 h 427" name="T53"/>
                <a:gd fmla="*/ 1204 w 1204" name="T54"/>
                <a:gd fmla="*/ 383 h 42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27" w="1204">
                  <a:moveTo>
                    <a:pt x="1204" y="383"/>
                  </a:moveTo>
                  <a:cubicBezTo>
                    <a:pt x="1131" y="397"/>
                    <a:pt x="1033" y="398"/>
                    <a:pt x="947" y="381"/>
                  </a:cubicBezTo>
                  <a:cubicBezTo>
                    <a:pt x="860" y="365"/>
                    <a:pt x="787" y="332"/>
                    <a:pt x="750" y="312"/>
                  </a:cubicBezTo>
                  <a:cubicBezTo>
                    <a:pt x="681" y="276"/>
                    <a:pt x="580" y="206"/>
                    <a:pt x="497" y="106"/>
                  </a:cubicBezTo>
                  <a:cubicBezTo>
                    <a:pt x="450" y="58"/>
                    <a:pt x="387" y="24"/>
                    <a:pt x="324" y="12"/>
                  </a:cubicBezTo>
                  <a:cubicBezTo>
                    <a:pt x="261" y="0"/>
                    <a:pt x="201" y="7"/>
                    <a:pt x="155" y="24"/>
                  </a:cubicBezTo>
                  <a:cubicBezTo>
                    <a:pt x="140" y="30"/>
                    <a:pt x="104" y="40"/>
                    <a:pt x="69" y="73"/>
                  </a:cubicBezTo>
                  <a:cubicBezTo>
                    <a:pt x="34" y="105"/>
                    <a:pt x="4" y="162"/>
                    <a:pt x="3" y="228"/>
                  </a:cubicBezTo>
                  <a:cubicBezTo>
                    <a:pt x="0" y="293"/>
                    <a:pt x="27" y="368"/>
                    <a:pt x="83" y="417"/>
                  </a:cubicBezTo>
                  <a:cubicBezTo>
                    <a:pt x="98" y="427"/>
                    <a:pt x="120" y="427"/>
                    <a:pt x="135" y="416"/>
                  </a:cubicBezTo>
                  <a:cubicBezTo>
                    <a:pt x="151" y="406"/>
                    <a:pt x="159" y="385"/>
                    <a:pt x="154" y="368"/>
                  </a:cubicBezTo>
                  <a:cubicBezTo>
                    <a:pt x="150" y="349"/>
                    <a:pt x="133" y="335"/>
                    <a:pt x="115" y="333"/>
                  </a:cubicBezTo>
                  <a:cubicBezTo>
                    <a:pt x="106" y="331"/>
                    <a:pt x="97" y="337"/>
                    <a:pt x="93" y="345"/>
                  </a:cubicBezTo>
                  <a:cubicBezTo>
                    <a:pt x="90" y="353"/>
                    <a:pt x="93" y="364"/>
                    <a:pt x="100" y="369"/>
                  </a:cubicBezTo>
                  <a:cubicBezTo>
                    <a:pt x="100" y="369"/>
                    <a:pt x="100" y="369"/>
                    <a:pt x="100" y="369"/>
                  </a:cubicBezTo>
                  <a:cubicBezTo>
                    <a:pt x="93" y="364"/>
                    <a:pt x="90" y="353"/>
                    <a:pt x="94" y="345"/>
                  </a:cubicBezTo>
                  <a:cubicBezTo>
                    <a:pt x="97" y="337"/>
                    <a:pt x="107" y="332"/>
                    <a:pt x="115" y="334"/>
                  </a:cubicBezTo>
                  <a:cubicBezTo>
                    <a:pt x="133" y="336"/>
                    <a:pt x="149" y="350"/>
                    <a:pt x="153" y="368"/>
                  </a:cubicBezTo>
                  <a:cubicBezTo>
                    <a:pt x="157" y="385"/>
                    <a:pt x="149" y="405"/>
                    <a:pt x="134" y="415"/>
                  </a:cubicBezTo>
                  <a:cubicBezTo>
                    <a:pt x="120" y="425"/>
                    <a:pt x="99" y="425"/>
                    <a:pt x="84" y="414"/>
                  </a:cubicBezTo>
                  <a:cubicBezTo>
                    <a:pt x="31" y="365"/>
                    <a:pt x="6" y="292"/>
                    <a:pt x="10" y="228"/>
                  </a:cubicBezTo>
                  <a:cubicBezTo>
                    <a:pt x="13" y="164"/>
                    <a:pt x="43" y="110"/>
                    <a:pt x="77" y="82"/>
                  </a:cubicBezTo>
                  <a:cubicBezTo>
                    <a:pt x="111" y="52"/>
                    <a:pt x="145" y="44"/>
                    <a:pt x="160" y="39"/>
                  </a:cubicBezTo>
                  <a:cubicBezTo>
                    <a:pt x="205" y="28"/>
                    <a:pt x="261" y="24"/>
                    <a:pt x="319" y="38"/>
                  </a:cubicBezTo>
                  <a:cubicBezTo>
                    <a:pt x="376" y="51"/>
                    <a:pt x="433" y="82"/>
                    <a:pt x="476" y="127"/>
                  </a:cubicBezTo>
                  <a:cubicBezTo>
                    <a:pt x="559" y="227"/>
                    <a:pt x="670" y="298"/>
                    <a:pt x="743" y="326"/>
                  </a:cubicBezTo>
                  <a:cubicBezTo>
                    <a:pt x="782" y="343"/>
                    <a:pt x="859" y="372"/>
                    <a:pt x="946" y="385"/>
                  </a:cubicBezTo>
                  <a:cubicBezTo>
                    <a:pt x="1034" y="400"/>
                    <a:pt x="1131" y="396"/>
                    <a:pt x="1204" y="38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97" name="Freeform 581"/>
            <p:cNvSpPr/>
            <p:nvPr/>
          </p:nvSpPr>
          <p:spPr bwMode="auto">
            <a:xfrm>
              <a:off x="3116859" y="2788478"/>
              <a:ext cx="111669" cy="407747"/>
            </a:xfrm>
            <a:custGeom>
              <a:gdLst>
                <a:gd fmla="*/ 97 w 97" name="T0"/>
                <a:gd fmla="*/ 353 h 354" name="T1"/>
                <a:gd fmla="*/ 49 w 97" name="T2"/>
                <a:gd fmla="*/ 271 h 354" name="T3"/>
                <a:gd fmla="*/ 34 w 97" name="T4"/>
                <a:gd fmla="*/ 206 h 354" name="T5"/>
                <a:gd fmla="*/ 23 w 97" name="T6"/>
                <a:gd fmla="*/ 136 h 354" name="T7"/>
                <a:gd fmla="*/ 27 w 97" name="T8"/>
                <a:gd fmla="*/ 82 h 354" name="T9"/>
                <a:gd fmla="*/ 58 w 97" name="T10"/>
                <a:gd fmla="*/ 0 h 354" name="T11"/>
                <a:gd fmla="*/ 58 w 97" name="T12"/>
                <a:gd fmla="*/ 0 h 354" name="T13"/>
                <a:gd fmla="*/ 20 w 97" name="T14"/>
                <a:gd fmla="*/ 80 h 354" name="T15"/>
                <a:gd fmla="*/ 7 w 97" name="T16"/>
                <a:gd fmla="*/ 135 h 354" name="T17"/>
                <a:gd fmla="*/ 6 w 97" name="T18"/>
                <a:gd fmla="*/ 212 h 354" name="T19"/>
                <a:gd fmla="*/ 34 w 97" name="T20"/>
                <a:gd fmla="*/ 277 h 354" name="T21"/>
                <a:gd fmla="*/ 97 w 97" name="T22"/>
                <a:gd fmla="*/ 354 h 354" name="T23"/>
                <a:gd fmla="*/ 97 w 97" name="T24"/>
                <a:gd fmla="*/ 353 h 35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54" w="97">
                  <a:moveTo>
                    <a:pt x="97" y="353"/>
                  </a:moveTo>
                  <a:cubicBezTo>
                    <a:pt x="73" y="332"/>
                    <a:pt x="51" y="288"/>
                    <a:pt x="49" y="271"/>
                  </a:cubicBezTo>
                  <a:cubicBezTo>
                    <a:pt x="46" y="255"/>
                    <a:pt x="39" y="231"/>
                    <a:pt x="34" y="206"/>
                  </a:cubicBezTo>
                  <a:cubicBezTo>
                    <a:pt x="29" y="181"/>
                    <a:pt x="26" y="155"/>
                    <a:pt x="23" y="136"/>
                  </a:cubicBezTo>
                  <a:cubicBezTo>
                    <a:pt x="22" y="129"/>
                    <a:pt x="22" y="108"/>
                    <a:pt x="27" y="82"/>
                  </a:cubicBezTo>
                  <a:cubicBezTo>
                    <a:pt x="32" y="56"/>
                    <a:pt x="43" y="25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2" y="24"/>
                    <a:pt x="28" y="54"/>
                    <a:pt x="20" y="80"/>
                  </a:cubicBezTo>
                  <a:cubicBezTo>
                    <a:pt x="12" y="106"/>
                    <a:pt x="9" y="128"/>
                    <a:pt x="7" y="135"/>
                  </a:cubicBezTo>
                  <a:cubicBezTo>
                    <a:pt x="1" y="155"/>
                    <a:pt x="0" y="184"/>
                    <a:pt x="6" y="212"/>
                  </a:cubicBezTo>
                  <a:cubicBezTo>
                    <a:pt x="11" y="239"/>
                    <a:pt x="23" y="264"/>
                    <a:pt x="34" y="277"/>
                  </a:cubicBezTo>
                  <a:cubicBezTo>
                    <a:pt x="45" y="293"/>
                    <a:pt x="75" y="332"/>
                    <a:pt x="97" y="354"/>
                  </a:cubicBezTo>
                  <a:lnTo>
                    <a:pt x="97" y="353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98" name="Freeform 582"/>
            <p:cNvSpPr/>
            <p:nvPr/>
          </p:nvSpPr>
          <p:spPr bwMode="auto">
            <a:xfrm>
              <a:off x="3015435" y="2742376"/>
              <a:ext cx="126012" cy="328861"/>
            </a:xfrm>
            <a:custGeom>
              <a:gdLst>
                <a:gd fmla="*/ 110 w 110" name="T0"/>
                <a:gd fmla="*/ 286 h 286" name="T1"/>
                <a:gd fmla="*/ 65 w 110" name="T2"/>
                <a:gd fmla="*/ 221 h 286" name="T3"/>
                <a:gd fmla="*/ 21 w 110" name="T4"/>
                <a:gd fmla="*/ 115 h 286" name="T5"/>
                <a:gd fmla="*/ 10 w 110" name="T6"/>
                <a:gd fmla="*/ 0 h 286" name="T7"/>
                <a:gd fmla="*/ 10 w 110" name="T8"/>
                <a:gd fmla="*/ 0 h 286" name="T9"/>
                <a:gd fmla="*/ 5 w 110" name="T10"/>
                <a:gd fmla="*/ 119 h 286" name="T11"/>
                <a:gd fmla="*/ 18 w 110" name="T12"/>
                <a:gd fmla="*/ 181 h 286" name="T13"/>
                <a:gd fmla="*/ 52 w 110" name="T14"/>
                <a:gd fmla="*/ 230 h 286" name="T15"/>
                <a:gd fmla="*/ 110 w 110" name="T16"/>
                <a:gd fmla="*/ 286 h 28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6" w="110">
                  <a:moveTo>
                    <a:pt x="110" y="286"/>
                  </a:moveTo>
                  <a:cubicBezTo>
                    <a:pt x="90" y="270"/>
                    <a:pt x="69" y="235"/>
                    <a:pt x="65" y="221"/>
                  </a:cubicBezTo>
                  <a:cubicBezTo>
                    <a:pt x="57" y="195"/>
                    <a:pt x="35" y="145"/>
                    <a:pt x="21" y="115"/>
                  </a:cubicBezTo>
                  <a:cubicBezTo>
                    <a:pt x="15" y="106"/>
                    <a:pt x="3" y="48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47"/>
                    <a:pt x="5" y="107"/>
                    <a:pt x="5" y="119"/>
                  </a:cubicBezTo>
                  <a:cubicBezTo>
                    <a:pt x="5" y="136"/>
                    <a:pt x="9" y="160"/>
                    <a:pt x="18" y="181"/>
                  </a:cubicBezTo>
                  <a:cubicBezTo>
                    <a:pt x="27" y="202"/>
                    <a:pt x="41" y="220"/>
                    <a:pt x="52" y="230"/>
                  </a:cubicBezTo>
                  <a:cubicBezTo>
                    <a:pt x="63" y="240"/>
                    <a:pt x="91" y="269"/>
                    <a:pt x="110" y="28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99" name="Freeform 583"/>
            <p:cNvSpPr/>
            <p:nvPr/>
          </p:nvSpPr>
          <p:spPr bwMode="auto">
            <a:xfrm>
              <a:off x="3634227" y="4077285"/>
              <a:ext cx="525563" cy="540930"/>
            </a:xfrm>
            <a:custGeom>
              <a:gdLst>
                <a:gd fmla="*/ 0 w 457" name="T0"/>
                <a:gd fmla="*/ 0 h 470" name="T1"/>
                <a:gd fmla="*/ 137 w 457" name="T2"/>
                <a:gd fmla="*/ 29 h 470" name="T3"/>
                <a:gd fmla="*/ 238 w 457" name="T4"/>
                <a:gd fmla="*/ 82 h 470" name="T5"/>
                <a:gd fmla="*/ 369 w 457" name="T6"/>
                <a:gd fmla="*/ 200 h 470" name="T7"/>
                <a:gd fmla="*/ 422 w 457" name="T8"/>
                <a:gd fmla="*/ 283 h 470" name="T9"/>
                <a:gd fmla="*/ 435 w 457" name="T10"/>
                <a:gd fmla="*/ 367 h 470" name="T11"/>
                <a:gd fmla="*/ 425 w 457" name="T12"/>
                <a:gd fmla="*/ 417 h 470" name="T13"/>
                <a:gd fmla="*/ 355 w 457" name="T14"/>
                <a:gd fmla="*/ 447 h 470" name="T15"/>
                <a:gd fmla="*/ 322 w 457" name="T16"/>
                <a:gd fmla="*/ 408 h 470" name="T17"/>
                <a:gd fmla="*/ 337 w 457" name="T18"/>
                <a:gd fmla="*/ 356 h 470" name="T19"/>
                <a:gd fmla="*/ 389 w 457" name="T20"/>
                <a:gd fmla="*/ 345 h 470" name="T21"/>
                <a:gd fmla="*/ 392 w 457" name="T22"/>
                <a:gd fmla="*/ 395 h 470" name="T23"/>
                <a:gd fmla="*/ 392 w 457" name="T24"/>
                <a:gd fmla="*/ 395 h 470" name="T25"/>
                <a:gd fmla="*/ 390 w 457" name="T26"/>
                <a:gd fmla="*/ 344 h 470" name="T27"/>
                <a:gd fmla="*/ 335 w 457" name="T28"/>
                <a:gd fmla="*/ 354 h 470" name="T29"/>
                <a:gd fmla="*/ 317 w 457" name="T30"/>
                <a:gd fmla="*/ 409 h 470" name="T31"/>
                <a:gd fmla="*/ 352 w 457" name="T32"/>
                <a:gd fmla="*/ 453 h 470" name="T33"/>
                <a:gd fmla="*/ 436 w 457" name="T34"/>
                <a:gd fmla="*/ 421 h 470" name="T35"/>
                <a:gd fmla="*/ 451 w 457" name="T36"/>
                <a:gd fmla="*/ 369 h 470" name="T37"/>
                <a:gd fmla="*/ 446 w 457" name="T38"/>
                <a:gd fmla="*/ 275 h 470" name="T39"/>
                <a:gd fmla="*/ 391 w 457" name="T40"/>
                <a:gd fmla="*/ 181 h 470" name="T41"/>
                <a:gd fmla="*/ 247 w 457" name="T42"/>
                <a:gd fmla="*/ 68 h 470" name="T43"/>
                <a:gd fmla="*/ 139 w 457" name="T44"/>
                <a:gd fmla="*/ 25 h 470" name="T45"/>
                <a:gd fmla="*/ 0 w 457" name="T46"/>
                <a:gd fmla="*/ 0 h 47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70" w="457">
                  <a:moveTo>
                    <a:pt x="0" y="0"/>
                  </a:moveTo>
                  <a:cubicBezTo>
                    <a:pt x="41" y="2"/>
                    <a:pt x="93" y="12"/>
                    <a:pt x="137" y="29"/>
                  </a:cubicBezTo>
                  <a:cubicBezTo>
                    <a:pt x="183" y="45"/>
                    <a:pt x="220" y="68"/>
                    <a:pt x="238" y="82"/>
                  </a:cubicBezTo>
                  <a:cubicBezTo>
                    <a:pt x="272" y="106"/>
                    <a:pt x="325" y="147"/>
                    <a:pt x="369" y="200"/>
                  </a:cubicBezTo>
                  <a:cubicBezTo>
                    <a:pt x="391" y="227"/>
                    <a:pt x="411" y="253"/>
                    <a:pt x="422" y="283"/>
                  </a:cubicBezTo>
                  <a:cubicBezTo>
                    <a:pt x="433" y="312"/>
                    <a:pt x="436" y="342"/>
                    <a:pt x="435" y="367"/>
                  </a:cubicBezTo>
                  <a:cubicBezTo>
                    <a:pt x="434" y="376"/>
                    <a:pt x="433" y="394"/>
                    <a:pt x="425" y="417"/>
                  </a:cubicBezTo>
                  <a:cubicBezTo>
                    <a:pt x="418" y="438"/>
                    <a:pt x="387" y="460"/>
                    <a:pt x="355" y="447"/>
                  </a:cubicBezTo>
                  <a:cubicBezTo>
                    <a:pt x="339" y="441"/>
                    <a:pt x="326" y="426"/>
                    <a:pt x="322" y="408"/>
                  </a:cubicBezTo>
                  <a:cubicBezTo>
                    <a:pt x="318" y="390"/>
                    <a:pt x="323" y="370"/>
                    <a:pt x="337" y="356"/>
                  </a:cubicBezTo>
                  <a:cubicBezTo>
                    <a:pt x="350" y="343"/>
                    <a:pt x="372" y="333"/>
                    <a:pt x="389" y="345"/>
                  </a:cubicBezTo>
                  <a:cubicBezTo>
                    <a:pt x="406" y="356"/>
                    <a:pt x="407" y="383"/>
                    <a:pt x="392" y="395"/>
                  </a:cubicBezTo>
                  <a:cubicBezTo>
                    <a:pt x="392" y="395"/>
                    <a:pt x="392" y="395"/>
                    <a:pt x="392" y="395"/>
                  </a:cubicBezTo>
                  <a:cubicBezTo>
                    <a:pt x="407" y="383"/>
                    <a:pt x="407" y="356"/>
                    <a:pt x="390" y="344"/>
                  </a:cubicBezTo>
                  <a:cubicBezTo>
                    <a:pt x="373" y="331"/>
                    <a:pt x="349" y="341"/>
                    <a:pt x="335" y="354"/>
                  </a:cubicBezTo>
                  <a:cubicBezTo>
                    <a:pt x="320" y="368"/>
                    <a:pt x="313" y="390"/>
                    <a:pt x="317" y="409"/>
                  </a:cubicBezTo>
                  <a:cubicBezTo>
                    <a:pt x="321" y="429"/>
                    <a:pt x="335" y="445"/>
                    <a:pt x="352" y="453"/>
                  </a:cubicBezTo>
                  <a:cubicBezTo>
                    <a:pt x="387" y="470"/>
                    <a:pt x="426" y="447"/>
                    <a:pt x="436" y="421"/>
                  </a:cubicBezTo>
                  <a:cubicBezTo>
                    <a:pt x="446" y="397"/>
                    <a:pt x="449" y="378"/>
                    <a:pt x="451" y="369"/>
                  </a:cubicBezTo>
                  <a:cubicBezTo>
                    <a:pt x="456" y="343"/>
                    <a:pt x="457" y="309"/>
                    <a:pt x="446" y="275"/>
                  </a:cubicBezTo>
                  <a:cubicBezTo>
                    <a:pt x="437" y="240"/>
                    <a:pt x="414" y="208"/>
                    <a:pt x="391" y="181"/>
                  </a:cubicBezTo>
                  <a:cubicBezTo>
                    <a:pt x="345" y="125"/>
                    <a:pt x="286" y="85"/>
                    <a:pt x="247" y="68"/>
                  </a:cubicBezTo>
                  <a:cubicBezTo>
                    <a:pt x="225" y="57"/>
                    <a:pt x="185" y="38"/>
                    <a:pt x="139" y="25"/>
                  </a:cubicBezTo>
                  <a:cubicBezTo>
                    <a:pt x="93" y="11"/>
                    <a:pt x="41" y="3"/>
                    <a:pt x="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00" name="Freeform 584"/>
            <p:cNvSpPr/>
            <p:nvPr/>
          </p:nvSpPr>
          <p:spPr bwMode="auto">
            <a:xfrm>
              <a:off x="3725406" y="4054746"/>
              <a:ext cx="410820" cy="142404"/>
            </a:xfrm>
            <a:custGeom>
              <a:gdLst>
                <a:gd fmla="*/ 0 w 357" name="T0"/>
                <a:gd fmla="*/ 23 h 123" name="T1"/>
                <a:gd fmla="*/ 97 w 357" name="T2"/>
                <a:gd fmla="*/ 20 h 123" name="T3"/>
                <a:gd fmla="*/ 163 w 357" name="T4"/>
                <a:gd fmla="*/ 34 h 123" name="T5"/>
                <a:gd fmla="*/ 234 w 357" name="T6"/>
                <a:gd fmla="*/ 50 h 123" name="T7"/>
                <a:gd fmla="*/ 356 w 357" name="T8"/>
                <a:gd fmla="*/ 123 h 123" name="T9"/>
                <a:gd fmla="*/ 357 w 357" name="T10"/>
                <a:gd fmla="*/ 122 h 123" name="T11"/>
                <a:gd fmla="*/ 241 w 357" name="T12"/>
                <a:gd fmla="*/ 35 h 123" name="T13"/>
                <a:gd fmla="*/ 169 w 357" name="T14"/>
                <a:gd fmla="*/ 6 h 123" name="T15"/>
                <a:gd fmla="*/ 98 w 357" name="T16"/>
                <a:gd fmla="*/ 4 h 123" name="T17"/>
                <a:gd fmla="*/ 0 w 357" name="T18"/>
                <a:gd fmla="*/ 23 h 1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3" w="357">
                  <a:moveTo>
                    <a:pt x="0" y="23"/>
                  </a:moveTo>
                  <a:cubicBezTo>
                    <a:pt x="31" y="14"/>
                    <a:pt x="80" y="15"/>
                    <a:pt x="97" y="20"/>
                  </a:cubicBezTo>
                  <a:cubicBezTo>
                    <a:pt x="113" y="25"/>
                    <a:pt x="138" y="29"/>
                    <a:pt x="163" y="34"/>
                  </a:cubicBezTo>
                  <a:cubicBezTo>
                    <a:pt x="189" y="40"/>
                    <a:pt x="215" y="47"/>
                    <a:pt x="234" y="50"/>
                  </a:cubicBezTo>
                  <a:cubicBezTo>
                    <a:pt x="248" y="51"/>
                    <a:pt x="315" y="80"/>
                    <a:pt x="356" y="123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17" y="79"/>
                    <a:pt x="253" y="42"/>
                    <a:pt x="241" y="35"/>
                  </a:cubicBezTo>
                  <a:cubicBezTo>
                    <a:pt x="224" y="23"/>
                    <a:pt x="197" y="12"/>
                    <a:pt x="169" y="6"/>
                  </a:cubicBezTo>
                  <a:cubicBezTo>
                    <a:pt x="142" y="0"/>
                    <a:pt x="114" y="1"/>
                    <a:pt x="98" y="4"/>
                  </a:cubicBezTo>
                  <a:cubicBezTo>
                    <a:pt x="79" y="8"/>
                    <a:pt x="31" y="15"/>
                    <a:pt x="0" y="2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01" name="Freeform 585"/>
            <p:cNvSpPr/>
            <p:nvPr/>
          </p:nvSpPr>
          <p:spPr bwMode="auto">
            <a:xfrm>
              <a:off x="3466210" y="3847800"/>
              <a:ext cx="385208" cy="219241"/>
            </a:xfrm>
            <a:custGeom>
              <a:gdLst>
                <a:gd fmla="*/ 0 w 335" name="T0"/>
                <a:gd fmla="*/ 190 h 190" name="T1"/>
                <a:gd fmla="*/ 101 w 335" name="T2"/>
                <a:gd fmla="*/ 178 h 190" name="T3"/>
                <a:gd fmla="*/ 171 w 335" name="T4"/>
                <a:gd fmla="*/ 156 h 190" name="T5"/>
                <a:gd fmla="*/ 235 w 335" name="T6"/>
                <a:gd fmla="*/ 111 h 190" name="T7"/>
                <a:gd fmla="*/ 335 w 335" name="T8"/>
                <a:gd fmla="*/ 0 h 190" name="T9"/>
                <a:gd fmla="*/ 335 w 335" name="T10"/>
                <a:gd fmla="*/ 0 h 190" name="T11"/>
                <a:gd fmla="*/ 225 w 335" name="T12"/>
                <a:gd fmla="*/ 97 h 190" name="T13"/>
                <a:gd fmla="*/ 96 w 335" name="T14"/>
                <a:gd fmla="*/ 162 h 190" name="T15"/>
                <a:gd fmla="*/ 0 w 335" name="T16"/>
                <a:gd fmla="*/ 190 h 1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0" w="335">
                  <a:moveTo>
                    <a:pt x="0" y="190"/>
                  </a:moveTo>
                  <a:cubicBezTo>
                    <a:pt x="32" y="187"/>
                    <a:pt x="82" y="179"/>
                    <a:pt x="101" y="178"/>
                  </a:cubicBezTo>
                  <a:cubicBezTo>
                    <a:pt x="118" y="176"/>
                    <a:pt x="145" y="169"/>
                    <a:pt x="171" y="156"/>
                  </a:cubicBezTo>
                  <a:cubicBezTo>
                    <a:pt x="196" y="144"/>
                    <a:pt x="220" y="126"/>
                    <a:pt x="235" y="111"/>
                  </a:cubicBezTo>
                  <a:cubicBezTo>
                    <a:pt x="245" y="100"/>
                    <a:pt x="302" y="50"/>
                    <a:pt x="335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00" y="49"/>
                    <a:pt x="239" y="92"/>
                    <a:pt x="225" y="97"/>
                  </a:cubicBezTo>
                  <a:cubicBezTo>
                    <a:pt x="188" y="115"/>
                    <a:pt x="125" y="145"/>
                    <a:pt x="96" y="162"/>
                  </a:cubicBezTo>
                  <a:cubicBezTo>
                    <a:pt x="80" y="173"/>
                    <a:pt x="32" y="188"/>
                    <a:pt x="0" y="19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02" name="Freeform 586"/>
            <p:cNvSpPr/>
            <p:nvPr/>
          </p:nvSpPr>
          <p:spPr bwMode="auto">
            <a:xfrm>
              <a:off x="4052218" y="3524061"/>
              <a:ext cx="303249" cy="151624"/>
            </a:xfrm>
            <a:custGeom>
              <a:gdLst>
                <a:gd fmla="*/ 0 w 264" name="T0"/>
                <a:gd fmla="*/ 132 h 132" name="T1"/>
                <a:gd fmla="*/ 76 w 264" name="T2"/>
                <a:gd fmla="*/ 119 h 132" name="T3"/>
                <a:gd fmla="*/ 178 w 264" name="T4"/>
                <a:gd fmla="*/ 72 h 132" name="T5"/>
                <a:gd fmla="*/ 264 w 264" name="T6"/>
                <a:gd fmla="*/ 0 h 132" name="T7"/>
                <a:gd fmla="*/ 264 w 264" name="T8"/>
                <a:gd fmla="*/ 0 h 132" name="T9"/>
                <a:gd fmla="*/ 170 w 264" name="T10"/>
                <a:gd fmla="*/ 58 h 132" name="T11"/>
                <a:gd fmla="*/ 71 w 264" name="T12"/>
                <a:gd fmla="*/ 104 h 132" name="T13"/>
                <a:gd fmla="*/ 0 w 264" name="T14"/>
                <a:gd fmla="*/ 132 h 13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2" w="264">
                  <a:moveTo>
                    <a:pt x="0" y="132"/>
                  </a:moveTo>
                  <a:cubicBezTo>
                    <a:pt x="24" y="127"/>
                    <a:pt x="61" y="120"/>
                    <a:pt x="76" y="119"/>
                  </a:cubicBezTo>
                  <a:cubicBezTo>
                    <a:pt x="103" y="120"/>
                    <a:pt x="156" y="96"/>
                    <a:pt x="178" y="72"/>
                  </a:cubicBezTo>
                  <a:cubicBezTo>
                    <a:pt x="186" y="65"/>
                    <a:pt x="232" y="31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30" y="30"/>
                    <a:pt x="181" y="56"/>
                    <a:pt x="170" y="58"/>
                  </a:cubicBezTo>
                  <a:cubicBezTo>
                    <a:pt x="140" y="67"/>
                    <a:pt x="92" y="89"/>
                    <a:pt x="71" y="104"/>
                  </a:cubicBezTo>
                  <a:cubicBezTo>
                    <a:pt x="60" y="113"/>
                    <a:pt x="24" y="128"/>
                    <a:pt x="0" y="13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03" name="Freeform 587"/>
            <p:cNvSpPr/>
            <p:nvPr/>
          </p:nvSpPr>
          <p:spPr bwMode="auto">
            <a:xfrm>
              <a:off x="3317659" y="3499473"/>
              <a:ext cx="427212" cy="339106"/>
            </a:xfrm>
            <a:custGeom>
              <a:gdLst>
                <a:gd fmla="*/ 370 w 371" name="T0"/>
                <a:gd fmla="*/ 1 h 295" name="T1"/>
                <a:gd fmla="*/ 168 w 371" name="T2"/>
                <a:gd fmla="*/ 110 h 295" name="T3"/>
                <a:gd fmla="*/ 20 w 371" name="T4"/>
                <a:gd fmla="*/ 290 h 295" name="T5"/>
                <a:gd fmla="*/ 7 w 371" name="T6"/>
                <a:gd fmla="*/ 292 h 295" name="T7"/>
                <a:gd fmla="*/ 3 w 371" name="T8"/>
                <a:gd fmla="*/ 279 h 295" name="T9"/>
                <a:gd fmla="*/ 161 w 371" name="T10"/>
                <a:gd fmla="*/ 102 h 295" name="T11"/>
                <a:gd fmla="*/ 370 w 371" name="T12"/>
                <a:gd fmla="*/ 1 h 2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95" w="371">
                  <a:moveTo>
                    <a:pt x="370" y="1"/>
                  </a:moveTo>
                  <a:cubicBezTo>
                    <a:pt x="371" y="0"/>
                    <a:pt x="256" y="34"/>
                    <a:pt x="168" y="110"/>
                  </a:cubicBezTo>
                  <a:cubicBezTo>
                    <a:pt x="76" y="183"/>
                    <a:pt x="20" y="288"/>
                    <a:pt x="20" y="290"/>
                  </a:cubicBezTo>
                  <a:cubicBezTo>
                    <a:pt x="18" y="293"/>
                    <a:pt x="12" y="295"/>
                    <a:pt x="7" y="292"/>
                  </a:cubicBezTo>
                  <a:cubicBezTo>
                    <a:pt x="2" y="289"/>
                    <a:pt x="0" y="284"/>
                    <a:pt x="3" y="279"/>
                  </a:cubicBezTo>
                  <a:cubicBezTo>
                    <a:pt x="2" y="277"/>
                    <a:pt x="65" y="172"/>
                    <a:pt x="161" y="102"/>
                  </a:cubicBezTo>
                  <a:cubicBezTo>
                    <a:pt x="255" y="28"/>
                    <a:pt x="371" y="0"/>
                    <a:pt x="370" y="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04" name="Freeform 588"/>
            <p:cNvSpPr/>
            <p:nvPr/>
          </p:nvSpPr>
          <p:spPr bwMode="auto">
            <a:xfrm>
              <a:off x="3350443" y="2325409"/>
              <a:ext cx="513269" cy="619816"/>
            </a:xfrm>
            <a:custGeom>
              <a:gdLst>
                <a:gd fmla="*/ 446 w 446" name="T0"/>
                <a:gd fmla="*/ 50 h 539" name="T1"/>
                <a:gd fmla="*/ 339 w 446" name="T2"/>
                <a:gd fmla="*/ 7 h 539" name="T3"/>
                <a:gd fmla="*/ 242 w 446" name="T4"/>
                <a:gd fmla="*/ 8 h 539" name="T5"/>
                <a:gd fmla="*/ 110 w 446" name="T6"/>
                <a:gd fmla="*/ 87 h 539" name="T7"/>
                <a:gd fmla="*/ 31 w 446" name="T8"/>
                <a:gd fmla="*/ 230 h 539" name="T9"/>
                <a:gd fmla="*/ 6 w 446" name="T10"/>
                <a:gd fmla="*/ 349 h 539" name="T11"/>
                <a:gd fmla="*/ 25 w 446" name="T12"/>
                <a:gd fmla="*/ 539 h 539" name="T13"/>
                <a:gd fmla="*/ 26 w 446" name="T14"/>
                <a:gd fmla="*/ 539 h 539" name="T15"/>
                <a:gd fmla="*/ 13 w 446" name="T16"/>
                <a:gd fmla="*/ 350 h 539" name="T17"/>
                <a:gd fmla="*/ 46 w 446" name="T18"/>
                <a:gd fmla="*/ 236 h 539" name="T19"/>
                <a:gd fmla="*/ 132 w 446" name="T20"/>
                <a:gd fmla="*/ 106 h 539" name="T21"/>
                <a:gd fmla="*/ 246 w 446" name="T22"/>
                <a:gd fmla="*/ 23 h 539" name="T23"/>
                <a:gd fmla="*/ 338 w 446" name="T24"/>
                <a:gd fmla="*/ 11 h 539" name="T25"/>
                <a:gd fmla="*/ 446 w 446" name="T26"/>
                <a:gd fmla="*/ 50 h 53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39" w="446">
                  <a:moveTo>
                    <a:pt x="446" y="50"/>
                  </a:moveTo>
                  <a:cubicBezTo>
                    <a:pt x="419" y="31"/>
                    <a:pt x="379" y="12"/>
                    <a:pt x="339" y="7"/>
                  </a:cubicBezTo>
                  <a:cubicBezTo>
                    <a:pt x="299" y="0"/>
                    <a:pt x="262" y="5"/>
                    <a:pt x="242" y="8"/>
                  </a:cubicBezTo>
                  <a:cubicBezTo>
                    <a:pt x="206" y="12"/>
                    <a:pt x="149" y="39"/>
                    <a:pt x="110" y="87"/>
                  </a:cubicBezTo>
                  <a:cubicBezTo>
                    <a:pt x="70" y="132"/>
                    <a:pt x="42" y="188"/>
                    <a:pt x="31" y="230"/>
                  </a:cubicBezTo>
                  <a:cubicBezTo>
                    <a:pt x="26" y="245"/>
                    <a:pt x="11" y="290"/>
                    <a:pt x="6" y="349"/>
                  </a:cubicBezTo>
                  <a:cubicBezTo>
                    <a:pt x="0" y="407"/>
                    <a:pt x="6" y="479"/>
                    <a:pt x="25" y="539"/>
                  </a:cubicBezTo>
                  <a:cubicBezTo>
                    <a:pt x="26" y="539"/>
                    <a:pt x="26" y="539"/>
                    <a:pt x="26" y="539"/>
                  </a:cubicBezTo>
                  <a:cubicBezTo>
                    <a:pt x="7" y="479"/>
                    <a:pt x="4" y="407"/>
                    <a:pt x="13" y="350"/>
                  </a:cubicBezTo>
                  <a:cubicBezTo>
                    <a:pt x="21" y="292"/>
                    <a:pt x="39" y="249"/>
                    <a:pt x="46" y="236"/>
                  </a:cubicBezTo>
                  <a:cubicBezTo>
                    <a:pt x="65" y="199"/>
                    <a:pt x="95" y="148"/>
                    <a:pt x="132" y="106"/>
                  </a:cubicBezTo>
                  <a:cubicBezTo>
                    <a:pt x="168" y="62"/>
                    <a:pt x="215" y="36"/>
                    <a:pt x="246" y="23"/>
                  </a:cubicBezTo>
                  <a:cubicBezTo>
                    <a:pt x="264" y="16"/>
                    <a:pt x="299" y="7"/>
                    <a:pt x="338" y="11"/>
                  </a:cubicBezTo>
                  <a:cubicBezTo>
                    <a:pt x="378" y="13"/>
                    <a:pt x="419" y="31"/>
                    <a:pt x="446" y="5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05" name="Freeform 589"/>
            <p:cNvSpPr/>
            <p:nvPr/>
          </p:nvSpPr>
          <p:spPr bwMode="auto">
            <a:xfrm>
              <a:off x="2960113" y="2300821"/>
              <a:ext cx="431310" cy="663869"/>
            </a:xfrm>
            <a:custGeom>
              <a:gdLst>
                <a:gd fmla="*/ 370 w 375" name="T0"/>
                <a:gd fmla="*/ 577 h 577" name="T1"/>
                <a:gd fmla="*/ 357 w 375" name="T2"/>
                <a:gd fmla="*/ 391 h 577" name="T3"/>
                <a:gd fmla="*/ 314 w 375" name="T4"/>
                <a:gd fmla="*/ 265 h 577" name="T5"/>
                <a:gd fmla="*/ 227 w 375" name="T6"/>
                <a:gd fmla="*/ 151 h 577" name="T7"/>
                <a:gd fmla="*/ 147 w 375" name="T8"/>
                <a:gd fmla="*/ 82 h 577" name="T9"/>
                <a:gd fmla="*/ 0 w 375" name="T10"/>
                <a:gd fmla="*/ 0 h 577" name="T11"/>
                <a:gd fmla="*/ 0 w 375" name="T12"/>
                <a:gd fmla="*/ 1 h 577" name="T13"/>
                <a:gd fmla="*/ 142 w 375" name="T14"/>
                <a:gd fmla="*/ 87 h 577" name="T15"/>
                <a:gd fmla="*/ 215 w 375" name="T16"/>
                <a:gd fmla="*/ 162 h 577" name="T17"/>
                <a:gd fmla="*/ 288 w 375" name="T18"/>
                <a:gd fmla="*/ 279 h 577" name="T19"/>
                <a:gd fmla="*/ 342 w 375" name="T20"/>
                <a:gd fmla="*/ 395 h 577" name="T21"/>
                <a:gd fmla="*/ 370 w 375" name="T22"/>
                <a:gd fmla="*/ 577 h 57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77" w="375">
                  <a:moveTo>
                    <a:pt x="370" y="577"/>
                  </a:moveTo>
                  <a:cubicBezTo>
                    <a:pt x="374" y="518"/>
                    <a:pt x="363" y="425"/>
                    <a:pt x="357" y="391"/>
                  </a:cubicBezTo>
                  <a:cubicBezTo>
                    <a:pt x="353" y="360"/>
                    <a:pt x="339" y="311"/>
                    <a:pt x="314" y="265"/>
                  </a:cubicBezTo>
                  <a:cubicBezTo>
                    <a:pt x="290" y="219"/>
                    <a:pt x="255" y="176"/>
                    <a:pt x="227" y="151"/>
                  </a:cubicBezTo>
                  <a:cubicBezTo>
                    <a:pt x="217" y="142"/>
                    <a:pt x="188" y="112"/>
                    <a:pt x="147" y="82"/>
                  </a:cubicBezTo>
                  <a:cubicBezTo>
                    <a:pt x="105" y="51"/>
                    <a:pt x="51" y="2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1" y="21"/>
                    <a:pt x="104" y="54"/>
                    <a:pt x="142" y="87"/>
                  </a:cubicBezTo>
                  <a:cubicBezTo>
                    <a:pt x="182" y="120"/>
                    <a:pt x="207" y="151"/>
                    <a:pt x="215" y="162"/>
                  </a:cubicBezTo>
                  <a:cubicBezTo>
                    <a:pt x="236" y="192"/>
                    <a:pt x="265" y="235"/>
                    <a:pt x="288" y="279"/>
                  </a:cubicBezTo>
                  <a:cubicBezTo>
                    <a:pt x="312" y="323"/>
                    <a:pt x="330" y="367"/>
                    <a:pt x="342" y="395"/>
                  </a:cubicBezTo>
                  <a:cubicBezTo>
                    <a:pt x="356" y="426"/>
                    <a:pt x="375" y="517"/>
                    <a:pt x="370" y="57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06" name="Freeform 590"/>
            <p:cNvSpPr/>
            <p:nvPr/>
          </p:nvSpPr>
          <p:spPr bwMode="auto">
            <a:xfrm>
              <a:off x="2310587" y="3034355"/>
              <a:ext cx="231535" cy="265343"/>
            </a:xfrm>
            <a:custGeom>
              <a:gdLst>
                <a:gd fmla="*/ 145 w 202" name="T0"/>
                <a:gd fmla="*/ 84 h 230" name="T1"/>
                <a:gd fmla="*/ 139 w 202" name="T2"/>
                <a:gd fmla="*/ 59 h 230" name="T3"/>
                <a:gd fmla="*/ 109 w 202" name="T4"/>
                <a:gd fmla="*/ 53 h 230" name="T5"/>
                <a:gd fmla="*/ 89 w 202" name="T6"/>
                <a:gd fmla="*/ 87 h 230" name="T7"/>
                <a:gd fmla="*/ 108 w 202" name="T8"/>
                <a:gd fmla="*/ 128 h 230" name="T9"/>
                <a:gd fmla="*/ 157 w 202" name="T10"/>
                <a:gd fmla="*/ 132 h 230" name="T11"/>
                <a:gd fmla="*/ 164 w 202" name="T12"/>
                <a:gd fmla="*/ 33 h 230" name="T13"/>
                <a:gd fmla="*/ 113 w 202" name="T14"/>
                <a:gd fmla="*/ 13 h 230" name="T15"/>
                <a:gd fmla="*/ 63 w 202" name="T16"/>
                <a:gd fmla="*/ 35 h 230" name="T17"/>
                <a:gd fmla="*/ 20 w 202" name="T18"/>
                <a:gd fmla="*/ 122 h 230" name="T19"/>
                <a:gd fmla="*/ 54 w 202" name="T20"/>
                <a:gd fmla="*/ 211 h 230" name="T21"/>
                <a:gd fmla="*/ 55 w 202" name="T22"/>
                <a:gd fmla="*/ 226 h 230" name="T23"/>
                <a:gd fmla="*/ 39 w 202" name="T24"/>
                <a:gd fmla="*/ 225 h 230" name="T25"/>
                <a:gd fmla="*/ 20 w 202" name="T26"/>
                <a:gd fmla="*/ 199 h 230" name="T27"/>
                <a:gd fmla="*/ 2 w 202" name="T28"/>
                <a:gd fmla="*/ 120 h 230" name="T29"/>
                <a:gd fmla="*/ 54 w 202" name="T30"/>
                <a:gd fmla="*/ 24 h 230" name="T31"/>
                <a:gd fmla="*/ 112 w 202" name="T32"/>
                <a:gd fmla="*/ 1 h 230" name="T33"/>
                <a:gd fmla="*/ 171 w 202" name="T34"/>
                <a:gd fmla="*/ 26 h 230" name="T35"/>
                <a:gd fmla="*/ 160 w 202" name="T36"/>
                <a:gd fmla="*/ 137 h 230" name="T37"/>
                <a:gd fmla="*/ 105 w 202" name="T38"/>
                <a:gd fmla="*/ 132 h 230" name="T39"/>
                <a:gd fmla="*/ 86 w 202" name="T40"/>
                <a:gd fmla="*/ 86 h 230" name="T41"/>
                <a:gd fmla="*/ 109 w 202" name="T42"/>
                <a:gd fmla="*/ 52 h 230" name="T43"/>
                <a:gd fmla="*/ 139 w 202" name="T44"/>
                <a:gd fmla="*/ 58 h 230" name="T45"/>
                <a:gd fmla="*/ 145 w 202" name="T46"/>
                <a:gd fmla="*/ 84 h 23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30" w="201">
                  <a:moveTo>
                    <a:pt x="145" y="84"/>
                  </a:moveTo>
                  <a:cubicBezTo>
                    <a:pt x="144" y="85"/>
                    <a:pt x="151" y="73"/>
                    <a:pt x="139" y="59"/>
                  </a:cubicBezTo>
                  <a:cubicBezTo>
                    <a:pt x="133" y="52"/>
                    <a:pt x="121" y="48"/>
                    <a:pt x="109" y="53"/>
                  </a:cubicBezTo>
                  <a:cubicBezTo>
                    <a:pt x="99" y="58"/>
                    <a:pt x="91" y="72"/>
                    <a:pt x="89" y="87"/>
                  </a:cubicBezTo>
                  <a:cubicBezTo>
                    <a:pt x="88" y="101"/>
                    <a:pt x="94" y="118"/>
                    <a:pt x="108" y="128"/>
                  </a:cubicBezTo>
                  <a:cubicBezTo>
                    <a:pt x="121" y="138"/>
                    <a:pt x="141" y="141"/>
                    <a:pt x="157" y="132"/>
                  </a:cubicBezTo>
                  <a:cubicBezTo>
                    <a:pt x="189" y="113"/>
                    <a:pt x="192" y="59"/>
                    <a:pt x="164" y="33"/>
                  </a:cubicBezTo>
                  <a:cubicBezTo>
                    <a:pt x="150" y="19"/>
                    <a:pt x="131" y="12"/>
                    <a:pt x="113" y="13"/>
                  </a:cubicBezTo>
                  <a:cubicBezTo>
                    <a:pt x="94" y="14"/>
                    <a:pt x="77" y="23"/>
                    <a:pt x="63" y="35"/>
                  </a:cubicBezTo>
                  <a:cubicBezTo>
                    <a:pt x="34" y="59"/>
                    <a:pt x="21" y="93"/>
                    <a:pt x="20" y="122"/>
                  </a:cubicBezTo>
                  <a:cubicBezTo>
                    <a:pt x="18" y="182"/>
                    <a:pt x="55" y="210"/>
                    <a:pt x="54" y="211"/>
                  </a:cubicBezTo>
                  <a:cubicBezTo>
                    <a:pt x="58" y="215"/>
                    <a:pt x="59" y="222"/>
                    <a:pt x="55" y="226"/>
                  </a:cubicBezTo>
                  <a:cubicBezTo>
                    <a:pt x="52" y="230"/>
                    <a:pt x="44" y="230"/>
                    <a:pt x="39" y="225"/>
                  </a:cubicBezTo>
                  <a:cubicBezTo>
                    <a:pt x="39" y="224"/>
                    <a:pt x="30" y="216"/>
                    <a:pt x="20" y="199"/>
                  </a:cubicBezTo>
                  <a:cubicBezTo>
                    <a:pt x="10" y="182"/>
                    <a:pt x="0" y="154"/>
                    <a:pt x="2" y="120"/>
                  </a:cubicBezTo>
                  <a:cubicBezTo>
                    <a:pt x="5" y="87"/>
                    <a:pt x="22" y="49"/>
                    <a:pt x="54" y="24"/>
                  </a:cubicBezTo>
                  <a:cubicBezTo>
                    <a:pt x="70" y="12"/>
                    <a:pt x="90" y="1"/>
                    <a:pt x="112" y="1"/>
                  </a:cubicBezTo>
                  <a:cubicBezTo>
                    <a:pt x="134" y="0"/>
                    <a:pt x="156" y="10"/>
                    <a:pt x="171" y="26"/>
                  </a:cubicBezTo>
                  <a:cubicBezTo>
                    <a:pt x="202" y="58"/>
                    <a:pt x="198" y="117"/>
                    <a:pt x="160" y="137"/>
                  </a:cubicBezTo>
                  <a:cubicBezTo>
                    <a:pt x="142" y="147"/>
                    <a:pt x="119" y="144"/>
                    <a:pt x="105" y="132"/>
                  </a:cubicBezTo>
                  <a:cubicBezTo>
                    <a:pt x="90" y="121"/>
                    <a:pt x="84" y="102"/>
                    <a:pt x="86" y="86"/>
                  </a:cubicBezTo>
                  <a:cubicBezTo>
                    <a:pt x="88" y="71"/>
                    <a:pt x="97" y="57"/>
                    <a:pt x="109" y="52"/>
                  </a:cubicBezTo>
                  <a:cubicBezTo>
                    <a:pt x="121" y="47"/>
                    <a:pt x="133" y="51"/>
                    <a:pt x="139" y="58"/>
                  </a:cubicBezTo>
                  <a:cubicBezTo>
                    <a:pt x="151" y="73"/>
                    <a:pt x="144" y="85"/>
                    <a:pt x="145" y="8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07" name="Freeform 591"/>
            <p:cNvSpPr/>
            <p:nvPr/>
          </p:nvSpPr>
          <p:spPr bwMode="auto">
            <a:xfrm>
              <a:off x="1478701" y="3898000"/>
              <a:ext cx="461020" cy="412869"/>
            </a:xfrm>
            <a:custGeom>
              <a:gdLst>
                <a:gd fmla="*/ 67 w 401" name="T0"/>
                <a:gd fmla="*/ 77 h 359" name="T1"/>
                <a:gd fmla="*/ 96 w 401" name="T2"/>
                <a:gd fmla="*/ 93 h 359" name="T3"/>
                <a:gd fmla="*/ 128 w 401" name="T4"/>
                <a:gd fmla="*/ 77 h 359" name="T5"/>
                <a:gd fmla="*/ 126 w 401" name="T6"/>
                <a:gd fmla="*/ 32 h 359" name="T7"/>
                <a:gd fmla="*/ 76 w 401" name="T8"/>
                <a:gd fmla="*/ 6 h 359" name="T9"/>
                <a:gd fmla="*/ 22 w 401" name="T10"/>
                <a:gd fmla="*/ 34 h 359" name="T11"/>
                <a:gd fmla="*/ 19 w 401" name="T12"/>
                <a:gd fmla="*/ 98 h 359" name="T13"/>
                <a:gd fmla="*/ 54 w 401" name="T14"/>
                <a:gd fmla="*/ 161 h 359" name="T15"/>
                <a:gd fmla="*/ 264 w 401" name="T16"/>
                <a:gd fmla="*/ 318 h 359" name="T17"/>
                <a:gd fmla="*/ 387 w 401" name="T18"/>
                <a:gd fmla="*/ 336 h 359" name="T19"/>
                <a:gd fmla="*/ 401 w 401" name="T20"/>
                <a:gd fmla="*/ 346 h 359" name="T21"/>
                <a:gd fmla="*/ 387 w 401" name="T22"/>
                <a:gd fmla="*/ 356 h 359" name="T23"/>
                <a:gd fmla="*/ 259 w 401" name="T24"/>
                <a:gd fmla="*/ 334 h 359" name="T25"/>
                <a:gd fmla="*/ 45 w 401" name="T26"/>
                <a:gd fmla="*/ 167 h 359" name="T27"/>
                <a:gd fmla="*/ 11 w 401" name="T28"/>
                <a:gd fmla="*/ 101 h 359" name="T29"/>
                <a:gd fmla="*/ 17 w 401" name="T30"/>
                <a:gd fmla="*/ 30 h 359" name="T31"/>
                <a:gd fmla="*/ 77 w 401" name="T32"/>
                <a:gd fmla="*/ 1 h 359" name="T33"/>
                <a:gd fmla="*/ 128 w 401" name="T34"/>
                <a:gd fmla="*/ 30 h 359" name="T35"/>
                <a:gd fmla="*/ 130 w 401" name="T36"/>
                <a:gd fmla="*/ 78 h 359" name="T37"/>
                <a:gd fmla="*/ 96 w 401" name="T38"/>
                <a:gd fmla="*/ 94 h 359" name="T39"/>
                <a:gd fmla="*/ 67 w 401" name="T40"/>
                <a:gd fmla="*/ 77 h 35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59" w="401">
                  <a:moveTo>
                    <a:pt x="67" y="77"/>
                  </a:moveTo>
                  <a:cubicBezTo>
                    <a:pt x="68" y="76"/>
                    <a:pt x="74" y="91"/>
                    <a:pt x="96" y="93"/>
                  </a:cubicBezTo>
                  <a:cubicBezTo>
                    <a:pt x="106" y="94"/>
                    <a:pt x="120" y="89"/>
                    <a:pt x="128" y="77"/>
                  </a:cubicBezTo>
                  <a:cubicBezTo>
                    <a:pt x="137" y="65"/>
                    <a:pt x="137" y="46"/>
                    <a:pt x="126" y="32"/>
                  </a:cubicBezTo>
                  <a:cubicBezTo>
                    <a:pt x="115" y="17"/>
                    <a:pt x="97" y="6"/>
                    <a:pt x="76" y="6"/>
                  </a:cubicBezTo>
                  <a:cubicBezTo>
                    <a:pt x="56" y="5"/>
                    <a:pt x="34" y="15"/>
                    <a:pt x="22" y="34"/>
                  </a:cubicBezTo>
                  <a:cubicBezTo>
                    <a:pt x="10" y="52"/>
                    <a:pt x="8" y="77"/>
                    <a:pt x="19" y="98"/>
                  </a:cubicBezTo>
                  <a:cubicBezTo>
                    <a:pt x="29" y="120"/>
                    <a:pt x="40" y="141"/>
                    <a:pt x="54" y="161"/>
                  </a:cubicBezTo>
                  <a:cubicBezTo>
                    <a:pt x="108" y="243"/>
                    <a:pt x="195" y="298"/>
                    <a:pt x="264" y="318"/>
                  </a:cubicBezTo>
                  <a:cubicBezTo>
                    <a:pt x="335" y="339"/>
                    <a:pt x="385" y="335"/>
                    <a:pt x="387" y="336"/>
                  </a:cubicBezTo>
                  <a:cubicBezTo>
                    <a:pt x="394" y="335"/>
                    <a:pt x="401" y="340"/>
                    <a:pt x="401" y="346"/>
                  </a:cubicBezTo>
                  <a:cubicBezTo>
                    <a:pt x="401" y="351"/>
                    <a:pt x="395" y="356"/>
                    <a:pt x="387" y="356"/>
                  </a:cubicBezTo>
                  <a:cubicBezTo>
                    <a:pt x="385" y="355"/>
                    <a:pt x="332" y="359"/>
                    <a:pt x="259" y="334"/>
                  </a:cubicBezTo>
                  <a:cubicBezTo>
                    <a:pt x="187" y="311"/>
                    <a:pt x="99" y="253"/>
                    <a:pt x="45" y="167"/>
                  </a:cubicBezTo>
                  <a:cubicBezTo>
                    <a:pt x="32" y="146"/>
                    <a:pt x="21" y="124"/>
                    <a:pt x="11" y="101"/>
                  </a:cubicBezTo>
                  <a:cubicBezTo>
                    <a:pt x="0" y="79"/>
                    <a:pt x="3" y="50"/>
                    <a:pt x="17" y="30"/>
                  </a:cubicBezTo>
                  <a:cubicBezTo>
                    <a:pt x="31" y="10"/>
                    <a:pt x="55" y="0"/>
                    <a:pt x="77" y="1"/>
                  </a:cubicBezTo>
                  <a:cubicBezTo>
                    <a:pt x="99" y="2"/>
                    <a:pt x="118" y="14"/>
                    <a:pt x="128" y="30"/>
                  </a:cubicBezTo>
                  <a:cubicBezTo>
                    <a:pt x="140" y="45"/>
                    <a:pt x="140" y="66"/>
                    <a:pt x="130" y="78"/>
                  </a:cubicBezTo>
                  <a:cubicBezTo>
                    <a:pt x="121" y="91"/>
                    <a:pt x="106" y="95"/>
                    <a:pt x="96" y="94"/>
                  </a:cubicBezTo>
                  <a:cubicBezTo>
                    <a:pt x="73" y="91"/>
                    <a:pt x="68" y="76"/>
                    <a:pt x="67" y="7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08" name="Freeform 592"/>
            <p:cNvSpPr/>
            <p:nvPr/>
          </p:nvSpPr>
          <p:spPr bwMode="auto">
            <a:xfrm>
              <a:off x="1292244" y="4104947"/>
              <a:ext cx="357546" cy="121915"/>
            </a:xfrm>
            <a:custGeom>
              <a:gdLst>
                <a:gd fmla="*/ 1 w 311" name="T0"/>
                <a:gd fmla="*/ 20 h 106" name="T1"/>
                <a:gd fmla="*/ 160 w 311" name="T2"/>
                <a:gd fmla="*/ 19 h 106" name="T3"/>
                <a:gd fmla="*/ 309 w 311" name="T4"/>
                <a:gd fmla="*/ 89 h 106" name="T5"/>
                <a:gd fmla="*/ 307 w 311" name="T6"/>
                <a:gd fmla="*/ 100 h 106" name="T7"/>
                <a:gd fmla="*/ 296 w 311" name="T8"/>
                <a:gd fmla="*/ 104 h 106" name="T9"/>
                <a:gd fmla="*/ 158 w 311" name="T10"/>
                <a:gd fmla="*/ 29 h 106" name="T11"/>
                <a:gd fmla="*/ 1 w 311" name="T12"/>
                <a:gd fmla="*/ 20 h 10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5" w="311">
                  <a:moveTo>
                    <a:pt x="1" y="20"/>
                  </a:moveTo>
                  <a:cubicBezTo>
                    <a:pt x="0" y="20"/>
                    <a:pt x="80" y="0"/>
                    <a:pt x="160" y="19"/>
                  </a:cubicBezTo>
                  <a:cubicBezTo>
                    <a:pt x="241" y="35"/>
                    <a:pt x="308" y="87"/>
                    <a:pt x="309" y="89"/>
                  </a:cubicBezTo>
                  <a:cubicBezTo>
                    <a:pt x="311" y="91"/>
                    <a:pt x="310" y="96"/>
                    <a:pt x="307" y="100"/>
                  </a:cubicBezTo>
                  <a:cubicBezTo>
                    <a:pt x="303" y="104"/>
                    <a:pt x="298" y="106"/>
                    <a:pt x="296" y="104"/>
                  </a:cubicBezTo>
                  <a:cubicBezTo>
                    <a:pt x="295" y="103"/>
                    <a:pt x="235" y="50"/>
                    <a:pt x="158" y="29"/>
                  </a:cubicBezTo>
                  <a:cubicBezTo>
                    <a:pt x="81" y="5"/>
                    <a:pt x="0" y="20"/>
                    <a:pt x="1" y="2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09" name="Freeform 593"/>
            <p:cNvSpPr/>
            <p:nvPr/>
          </p:nvSpPr>
          <p:spPr bwMode="auto">
            <a:xfrm>
              <a:off x="915232" y="3667490"/>
              <a:ext cx="255097" cy="512245"/>
            </a:xfrm>
            <a:custGeom>
              <a:gdLst>
                <a:gd fmla="*/ 222 w 222" name="T0"/>
                <a:gd fmla="*/ 445 h 445" name="T1"/>
                <a:gd fmla="*/ 153 w 222" name="T2"/>
                <a:gd fmla="*/ 412 h 445" name="T3"/>
                <a:gd fmla="*/ 108 w 222" name="T4"/>
                <a:gd fmla="*/ 370 h 445" name="T5"/>
                <a:gd fmla="*/ 55 w 222" name="T6"/>
                <a:gd fmla="*/ 292 h 445" name="T7"/>
                <a:gd fmla="*/ 18 w 222" name="T8"/>
                <a:gd fmla="*/ 197 h 445" name="T9"/>
                <a:gd fmla="*/ 14 w 222" name="T10"/>
                <a:gd fmla="*/ 119 h 445" name="T11"/>
                <a:gd fmla="*/ 53 w 222" name="T12"/>
                <a:gd fmla="*/ 1 h 445" name="T13"/>
                <a:gd fmla="*/ 53 w 222" name="T14"/>
                <a:gd fmla="*/ 0 h 445" name="T15"/>
                <a:gd fmla="*/ 7 w 222" name="T16"/>
                <a:gd fmla="*/ 118 h 445" name="T17"/>
                <a:gd fmla="*/ 2 w 222" name="T18"/>
                <a:gd fmla="*/ 199 h 445" name="T19"/>
                <a:gd fmla="*/ 30 w 222" name="T20"/>
                <a:gd fmla="*/ 305 h 445" name="T21"/>
                <a:gd fmla="*/ 97 w 222" name="T22"/>
                <a:gd fmla="*/ 382 h 445" name="T23"/>
                <a:gd fmla="*/ 151 w 222" name="T24"/>
                <a:gd fmla="*/ 416 h 445" name="T25"/>
                <a:gd fmla="*/ 222 w 222" name="T26"/>
                <a:gd fmla="*/ 445 h 44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45" w="221">
                  <a:moveTo>
                    <a:pt x="222" y="445"/>
                  </a:moveTo>
                  <a:cubicBezTo>
                    <a:pt x="201" y="439"/>
                    <a:pt x="175" y="427"/>
                    <a:pt x="153" y="412"/>
                  </a:cubicBezTo>
                  <a:cubicBezTo>
                    <a:pt x="132" y="398"/>
                    <a:pt x="115" y="381"/>
                    <a:pt x="108" y="370"/>
                  </a:cubicBezTo>
                  <a:cubicBezTo>
                    <a:pt x="94" y="352"/>
                    <a:pt x="72" y="324"/>
                    <a:pt x="55" y="292"/>
                  </a:cubicBezTo>
                  <a:cubicBezTo>
                    <a:pt x="38" y="259"/>
                    <a:pt x="26" y="223"/>
                    <a:pt x="18" y="197"/>
                  </a:cubicBezTo>
                  <a:cubicBezTo>
                    <a:pt x="16" y="187"/>
                    <a:pt x="10" y="157"/>
                    <a:pt x="14" y="119"/>
                  </a:cubicBezTo>
                  <a:cubicBezTo>
                    <a:pt x="17" y="81"/>
                    <a:pt x="31" y="36"/>
                    <a:pt x="53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0" y="35"/>
                    <a:pt x="14" y="80"/>
                    <a:pt x="7" y="118"/>
                  </a:cubicBezTo>
                  <a:cubicBezTo>
                    <a:pt x="0" y="157"/>
                    <a:pt x="3" y="189"/>
                    <a:pt x="2" y="199"/>
                  </a:cubicBezTo>
                  <a:cubicBezTo>
                    <a:pt x="1" y="228"/>
                    <a:pt x="10" y="270"/>
                    <a:pt x="30" y="305"/>
                  </a:cubicBezTo>
                  <a:cubicBezTo>
                    <a:pt x="48" y="341"/>
                    <a:pt x="76" y="369"/>
                    <a:pt x="97" y="382"/>
                  </a:cubicBezTo>
                  <a:cubicBezTo>
                    <a:pt x="108" y="389"/>
                    <a:pt x="128" y="404"/>
                    <a:pt x="151" y="416"/>
                  </a:cubicBezTo>
                  <a:cubicBezTo>
                    <a:pt x="174" y="428"/>
                    <a:pt x="201" y="439"/>
                    <a:pt x="222" y="44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10" name="Freeform 594"/>
            <p:cNvSpPr/>
            <p:nvPr/>
          </p:nvSpPr>
          <p:spPr bwMode="auto">
            <a:xfrm>
              <a:off x="1467432" y="3686955"/>
              <a:ext cx="715093" cy="243828"/>
            </a:xfrm>
            <a:custGeom>
              <a:gdLst>
                <a:gd fmla="*/ 621 w 622" name="T0"/>
                <a:gd fmla="*/ 31 h 212" name="T1"/>
                <a:gd fmla="*/ 495 w 622" name="T2"/>
                <a:gd fmla="*/ 50 h 212" name="T3"/>
                <a:gd fmla="*/ 391 w 622" name="T4"/>
                <a:gd fmla="*/ 45 h 212" name="T5"/>
                <a:gd fmla="*/ 233 w 622" name="T6"/>
                <a:gd fmla="*/ 10 h 212" name="T7"/>
                <a:gd fmla="*/ 132 w 622" name="T8"/>
                <a:gd fmla="*/ 8 h 212" name="T9"/>
                <a:gd fmla="*/ 55 w 622" name="T10"/>
                <a:gd fmla="*/ 47 h 212" name="T11"/>
                <a:gd fmla="*/ 21 w 622" name="T12"/>
                <a:gd fmla="*/ 83 h 212" name="T13"/>
                <a:gd fmla="*/ 19 w 622" name="T14"/>
                <a:gd fmla="*/ 168 h 212" name="T15"/>
                <a:gd fmla="*/ 114 w 622" name="T16"/>
                <a:gd fmla="*/ 194 h 212" name="T17"/>
                <a:gd fmla="*/ 148 w 622" name="T18"/>
                <a:gd fmla="*/ 102 h 212" name="T19"/>
                <a:gd fmla="*/ 148 w 622" name="T20"/>
                <a:gd fmla="*/ 102 h 212" name="T21"/>
                <a:gd fmla="*/ 113 w 622" name="T22"/>
                <a:gd fmla="*/ 191 h 212" name="T23"/>
                <a:gd fmla="*/ 25 w 622" name="T24"/>
                <a:gd fmla="*/ 164 h 212" name="T25"/>
                <a:gd fmla="*/ 30 w 622" name="T26"/>
                <a:gd fmla="*/ 90 h 212" name="T27"/>
                <a:gd fmla="*/ 65 w 622" name="T28"/>
                <a:gd fmla="*/ 60 h 212" name="T29"/>
                <a:gd fmla="*/ 225 w 622" name="T30"/>
                <a:gd fmla="*/ 38 h 212" name="T31"/>
                <a:gd fmla="*/ 390 w 622" name="T32"/>
                <a:gd fmla="*/ 61 h 212" name="T33"/>
                <a:gd fmla="*/ 495 w 622" name="T34"/>
                <a:gd fmla="*/ 55 h 212" name="T35"/>
                <a:gd fmla="*/ 622 w 622" name="T36"/>
                <a:gd fmla="*/ 31 h 212" name="T37"/>
                <a:gd fmla="*/ 621 w 622" name="T38"/>
                <a:gd fmla="*/ 31 h 21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11" w="622">
                  <a:moveTo>
                    <a:pt x="621" y="31"/>
                  </a:moveTo>
                  <a:cubicBezTo>
                    <a:pt x="586" y="41"/>
                    <a:pt x="538" y="49"/>
                    <a:pt x="495" y="50"/>
                  </a:cubicBezTo>
                  <a:cubicBezTo>
                    <a:pt x="451" y="52"/>
                    <a:pt x="412" y="49"/>
                    <a:pt x="391" y="45"/>
                  </a:cubicBezTo>
                  <a:cubicBezTo>
                    <a:pt x="353" y="39"/>
                    <a:pt x="293" y="29"/>
                    <a:pt x="233" y="10"/>
                  </a:cubicBezTo>
                  <a:cubicBezTo>
                    <a:pt x="200" y="1"/>
                    <a:pt x="164" y="0"/>
                    <a:pt x="132" y="8"/>
                  </a:cubicBezTo>
                  <a:cubicBezTo>
                    <a:pt x="100" y="15"/>
                    <a:pt x="74" y="31"/>
                    <a:pt x="55" y="47"/>
                  </a:cubicBezTo>
                  <a:cubicBezTo>
                    <a:pt x="49" y="53"/>
                    <a:pt x="35" y="64"/>
                    <a:pt x="21" y="83"/>
                  </a:cubicBezTo>
                  <a:cubicBezTo>
                    <a:pt x="6" y="103"/>
                    <a:pt x="0" y="139"/>
                    <a:pt x="19" y="168"/>
                  </a:cubicBezTo>
                  <a:cubicBezTo>
                    <a:pt x="37" y="197"/>
                    <a:pt x="80" y="212"/>
                    <a:pt x="114" y="194"/>
                  </a:cubicBezTo>
                  <a:cubicBezTo>
                    <a:pt x="148" y="178"/>
                    <a:pt x="163" y="134"/>
                    <a:pt x="148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62" y="134"/>
                    <a:pt x="146" y="177"/>
                    <a:pt x="113" y="191"/>
                  </a:cubicBezTo>
                  <a:cubicBezTo>
                    <a:pt x="80" y="207"/>
                    <a:pt x="40" y="191"/>
                    <a:pt x="25" y="164"/>
                  </a:cubicBezTo>
                  <a:cubicBezTo>
                    <a:pt x="9" y="137"/>
                    <a:pt x="17" y="106"/>
                    <a:pt x="30" y="90"/>
                  </a:cubicBezTo>
                  <a:cubicBezTo>
                    <a:pt x="45" y="74"/>
                    <a:pt x="59" y="64"/>
                    <a:pt x="65" y="60"/>
                  </a:cubicBezTo>
                  <a:cubicBezTo>
                    <a:pt x="103" y="36"/>
                    <a:pt x="167" y="20"/>
                    <a:pt x="225" y="38"/>
                  </a:cubicBezTo>
                  <a:cubicBezTo>
                    <a:pt x="287" y="57"/>
                    <a:pt x="351" y="63"/>
                    <a:pt x="390" y="61"/>
                  </a:cubicBezTo>
                  <a:cubicBezTo>
                    <a:pt x="411" y="61"/>
                    <a:pt x="452" y="60"/>
                    <a:pt x="495" y="55"/>
                  </a:cubicBezTo>
                  <a:cubicBezTo>
                    <a:pt x="539" y="50"/>
                    <a:pt x="586" y="40"/>
                    <a:pt x="622" y="31"/>
                  </a:cubicBezTo>
                  <a:lnTo>
                    <a:pt x="621" y="31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11" name="Freeform 595"/>
            <p:cNvSpPr/>
            <p:nvPr/>
          </p:nvSpPr>
          <p:spPr bwMode="auto">
            <a:xfrm>
              <a:off x="1103738" y="2996450"/>
              <a:ext cx="629036" cy="467167"/>
            </a:xfrm>
            <a:custGeom>
              <a:gdLst>
                <a:gd fmla="*/ 547 w 547" name="T0"/>
                <a:gd fmla="*/ 4 h 406" name="T1"/>
                <a:gd fmla="*/ 443 w 547" name="T2"/>
                <a:gd fmla="*/ 3 h 406" name="T3"/>
                <a:gd fmla="*/ 358 w 547" name="T4"/>
                <a:gd fmla="*/ 14 h 406" name="T5"/>
                <a:gd fmla="*/ 231 w 547" name="T6"/>
                <a:gd fmla="*/ 62 h 406" name="T7"/>
                <a:gd fmla="*/ 121 w 547" name="T8"/>
                <a:gd fmla="*/ 158 h 406" name="T9"/>
                <a:gd fmla="*/ 60 w 547" name="T10"/>
                <a:gd fmla="*/ 246 h 406" name="T11"/>
                <a:gd fmla="*/ 0 w 547" name="T12"/>
                <a:gd fmla="*/ 406 h 406" name="T13"/>
                <a:gd fmla="*/ 0 w 547" name="T14"/>
                <a:gd fmla="*/ 406 h 406" name="T15"/>
                <a:gd fmla="*/ 66 w 547" name="T16"/>
                <a:gd fmla="*/ 250 h 406" name="T17"/>
                <a:gd fmla="*/ 133 w 547" name="T18"/>
                <a:gd fmla="*/ 169 h 406" name="T19"/>
                <a:gd fmla="*/ 246 w 547" name="T20"/>
                <a:gd fmla="*/ 87 h 406" name="T21"/>
                <a:gd fmla="*/ 363 w 547" name="T22"/>
                <a:gd fmla="*/ 29 h 406" name="T23"/>
                <a:gd fmla="*/ 443 w 547" name="T24"/>
                <a:gd fmla="*/ 7 h 406" name="T25"/>
                <a:gd fmla="*/ 547 w 547" name="T26"/>
                <a:gd fmla="*/ 4 h 40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06" w="547">
                  <a:moveTo>
                    <a:pt x="547" y="4"/>
                  </a:moveTo>
                  <a:cubicBezTo>
                    <a:pt x="517" y="1"/>
                    <a:pt x="478" y="0"/>
                    <a:pt x="443" y="3"/>
                  </a:cubicBezTo>
                  <a:cubicBezTo>
                    <a:pt x="408" y="5"/>
                    <a:pt x="376" y="11"/>
                    <a:pt x="358" y="14"/>
                  </a:cubicBezTo>
                  <a:cubicBezTo>
                    <a:pt x="327" y="18"/>
                    <a:pt x="277" y="34"/>
                    <a:pt x="231" y="62"/>
                  </a:cubicBezTo>
                  <a:cubicBezTo>
                    <a:pt x="185" y="89"/>
                    <a:pt x="144" y="127"/>
                    <a:pt x="121" y="158"/>
                  </a:cubicBezTo>
                  <a:cubicBezTo>
                    <a:pt x="113" y="169"/>
                    <a:pt x="86" y="201"/>
                    <a:pt x="60" y="246"/>
                  </a:cubicBezTo>
                  <a:cubicBezTo>
                    <a:pt x="33" y="292"/>
                    <a:pt x="11" y="351"/>
                    <a:pt x="0" y="406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12" y="351"/>
                    <a:pt x="37" y="293"/>
                    <a:pt x="66" y="250"/>
                  </a:cubicBezTo>
                  <a:cubicBezTo>
                    <a:pt x="94" y="207"/>
                    <a:pt x="123" y="178"/>
                    <a:pt x="133" y="169"/>
                  </a:cubicBezTo>
                  <a:cubicBezTo>
                    <a:pt x="162" y="145"/>
                    <a:pt x="203" y="112"/>
                    <a:pt x="246" y="87"/>
                  </a:cubicBezTo>
                  <a:cubicBezTo>
                    <a:pt x="289" y="61"/>
                    <a:pt x="334" y="42"/>
                    <a:pt x="363" y="29"/>
                  </a:cubicBezTo>
                  <a:cubicBezTo>
                    <a:pt x="378" y="22"/>
                    <a:pt x="409" y="13"/>
                    <a:pt x="443" y="7"/>
                  </a:cubicBezTo>
                  <a:cubicBezTo>
                    <a:pt x="478" y="2"/>
                    <a:pt x="517" y="1"/>
                    <a:pt x="547" y="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12" name="Freeform 596"/>
            <p:cNvSpPr/>
            <p:nvPr/>
          </p:nvSpPr>
          <p:spPr bwMode="auto">
            <a:xfrm>
              <a:off x="3030802" y="4416391"/>
              <a:ext cx="1080836" cy="714069"/>
            </a:xfrm>
            <a:custGeom>
              <a:gdLst>
                <a:gd fmla="*/ 0 w 940" name="T0"/>
                <a:gd fmla="*/ 19 h 621" name="T1"/>
                <a:gd fmla="*/ 171 w 940" name="T2"/>
                <a:gd fmla="*/ 10 h 621" name="T3"/>
                <a:gd fmla="*/ 307 w 940" name="T4"/>
                <a:gd fmla="*/ 37 h 621" name="T5"/>
                <a:gd fmla="*/ 504 w 940" name="T6"/>
                <a:gd fmla="*/ 120 h 621" name="T7"/>
                <a:gd fmla="*/ 699 w 940" name="T8"/>
                <a:gd fmla="*/ 242 h 621" name="T9"/>
                <a:gd fmla="*/ 819 w 940" name="T10"/>
                <a:gd fmla="*/ 368 h 621" name="T11"/>
                <a:gd fmla="*/ 940 w 940" name="T12"/>
                <a:gd fmla="*/ 621 h 621" name="T13"/>
                <a:gd fmla="*/ 940 w 940" name="T14"/>
                <a:gd fmla="*/ 621 h 621" name="T15"/>
                <a:gd fmla="*/ 830 w 940" name="T16"/>
                <a:gd fmla="*/ 360 h 621" name="T17"/>
                <a:gd fmla="*/ 722 w 940" name="T18"/>
                <a:gd fmla="*/ 218 h 621" name="T19"/>
                <a:gd fmla="*/ 530 w 940" name="T20"/>
                <a:gd fmla="*/ 68 h 621" name="T21"/>
                <a:gd fmla="*/ 313 w 940" name="T22"/>
                <a:gd fmla="*/ 6 h 621" name="T23"/>
                <a:gd fmla="*/ 171 w 940" name="T24"/>
                <a:gd fmla="*/ 1 h 621" name="T25"/>
                <a:gd fmla="*/ 0 w 940" name="T26"/>
                <a:gd fmla="*/ 19 h 62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21" w="940">
                  <a:moveTo>
                    <a:pt x="0" y="19"/>
                  </a:moveTo>
                  <a:cubicBezTo>
                    <a:pt x="48" y="9"/>
                    <a:pt x="113" y="5"/>
                    <a:pt x="171" y="10"/>
                  </a:cubicBezTo>
                  <a:cubicBezTo>
                    <a:pt x="229" y="14"/>
                    <a:pt x="280" y="27"/>
                    <a:pt x="307" y="37"/>
                  </a:cubicBezTo>
                  <a:cubicBezTo>
                    <a:pt x="355" y="55"/>
                    <a:pt x="431" y="82"/>
                    <a:pt x="504" y="120"/>
                  </a:cubicBezTo>
                  <a:cubicBezTo>
                    <a:pt x="578" y="156"/>
                    <a:pt x="649" y="205"/>
                    <a:pt x="699" y="242"/>
                  </a:cubicBezTo>
                  <a:cubicBezTo>
                    <a:pt x="717" y="254"/>
                    <a:pt x="768" y="299"/>
                    <a:pt x="819" y="368"/>
                  </a:cubicBezTo>
                  <a:cubicBezTo>
                    <a:pt x="870" y="437"/>
                    <a:pt x="916" y="531"/>
                    <a:pt x="940" y="621"/>
                  </a:cubicBezTo>
                  <a:cubicBezTo>
                    <a:pt x="940" y="621"/>
                    <a:pt x="940" y="621"/>
                    <a:pt x="940" y="621"/>
                  </a:cubicBezTo>
                  <a:cubicBezTo>
                    <a:pt x="919" y="531"/>
                    <a:pt x="877" y="434"/>
                    <a:pt x="830" y="360"/>
                  </a:cubicBezTo>
                  <a:cubicBezTo>
                    <a:pt x="784" y="286"/>
                    <a:pt x="736" y="235"/>
                    <a:pt x="722" y="218"/>
                  </a:cubicBezTo>
                  <a:cubicBezTo>
                    <a:pt x="682" y="167"/>
                    <a:pt x="610" y="107"/>
                    <a:pt x="530" y="68"/>
                  </a:cubicBezTo>
                  <a:cubicBezTo>
                    <a:pt x="451" y="27"/>
                    <a:pt x="366" y="7"/>
                    <a:pt x="313" y="6"/>
                  </a:cubicBezTo>
                  <a:cubicBezTo>
                    <a:pt x="284" y="4"/>
                    <a:pt x="230" y="0"/>
                    <a:pt x="171" y="1"/>
                  </a:cubicBezTo>
                  <a:cubicBezTo>
                    <a:pt x="112" y="3"/>
                    <a:pt x="49" y="10"/>
                    <a:pt x="0" y="1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13" name="Freeform 597"/>
            <p:cNvSpPr/>
            <p:nvPr/>
          </p:nvSpPr>
          <p:spPr bwMode="auto">
            <a:xfrm>
              <a:off x="3483626" y="4465567"/>
              <a:ext cx="898477" cy="531710"/>
            </a:xfrm>
            <a:custGeom>
              <a:gdLst>
                <a:gd fmla="*/ 0 w 781" name="T0"/>
                <a:gd fmla="*/ 0 h 462" name="T1"/>
                <a:gd fmla="*/ 218 w 781" name="T2"/>
                <a:gd fmla="*/ 83 h 462" name="T3"/>
                <a:gd fmla="*/ 361 w 781" name="T4"/>
                <a:gd fmla="*/ 163 h 462" name="T5"/>
                <a:gd fmla="*/ 516 w 781" name="T6"/>
                <a:gd fmla="*/ 244 h 462" name="T7"/>
                <a:gd fmla="*/ 626 w 781" name="T8"/>
                <a:gd fmla="*/ 318 h 462" name="T9"/>
                <a:gd fmla="*/ 781 w 781" name="T10"/>
                <a:gd fmla="*/ 462 h 462" name="T11"/>
                <a:gd fmla="*/ 781 w 781" name="T12"/>
                <a:gd fmla="*/ 462 h 462" name="T13"/>
                <a:gd fmla="*/ 635 w 781" name="T14"/>
                <a:gd fmla="*/ 307 h 462" name="T15"/>
                <a:gd fmla="*/ 535 w 781" name="T16"/>
                <a:gd fmla="*/ 217 h 462" name="T17"/>
                <a:gd fmla="*/ 388 w 781" name="T18"/>
                <a:gd fmla="*/ 112 h 462" name="T19"/>
                <a:gd fmla="*/ 230 w 781" name="T20"/>
                <a:gd fmla="*/ 53 h 462" name="T21"/>
                <a:gd fmla="*/ 0 w 781" name="T22"/>
                <a:gd fmla="*/ 0 h 46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62" w="781">
                  <a:moveTo>
                    <a:pt x="0" y="0"/>
                  </a:moveTo>
                  <a:cubicBezTo>
                    <a:pt x="74" y="13"/>
                    <a:pt x="183" y="58"/>
                    <a:pt x="218" y="83"/>
                  </a:cubicBezTo>
                  <a:cubicBezTo>
                    <a:pt x="251" y="105"/>
                    <a:pt x="305" y="133"/>
                    <a:pt x="361" y="163"/>
                  </a:cubicBezTo>
                  <a:cubicBezTo>
                    <a:pt x="416" y="192"/>
                    <a:pt x="473" y="224"/>
                    <a:pt x="516" y="244"/>
                  </a:cubicBezTo>
                  <a:cubicBezTo>
                    <a:pt x="531" y="251"/>
                    <a:pt x="575" y="278"/>
                    <a:pt x="626" y="318"/>
                  </a:cubicBezTo>
                  <a:cubicBezTo>
                    <a:pt x="677" y="357"/>
                    <a:pt x="734" y="410"/>
                    <a:pt x="781" y="462"/>
                  </a:cubicBezTo>
                  <a:cubicBezTo>
                    <a:pt x="781" y="462"/>
                    <a:pt x="781" y="462"/>
                    <a:pt x="781" y="462"/>
                  </a:cubicBezTo>
                  <a:cubicBezTo>
                    <a:pt x="736" y="408"/>
                    <a:pt x="682" y="352"/>
                    <a:pt x="635" y="307"/>
                  </a:cubicBezTo>
                  <a:cubicBezTo>
                    <a:pt x="588" y="262"/>
                    <a:pt x="547" y="229"/>
                    <a:pt x="535" y="217"/>
                  </a:cubicBezTo>
                  <a:cubicBezTo>
                    <a:pt x="501" y="183"/>
                    <a:pt x="446" y="142"/>
                    <a:pt x="388" y="112"/>
                  </a:cubicBezTo>
                  <a:cubicBezTo>
                    <a:pt x="330" y="80"/>
                    <a:pt x="270" y="59"/>
                    <a:pt x="230" y="53"/>
                  </a:cubicBezTo>
                  <a:cubicBezTo>
                    <a:pt x="187" y="44"/>
                    <a:pt x="73" y="15"/>
                    <a:pt x="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17" name="Freeform 601"/>
            <p:cNvSpPr/>
            <p:nvPr/>
          </p:nvSpPr>
          <p:spPr bwMode="auto">
            <a:xfrm>
              <a:off x="3356590" y="2045724"/>
              <a:ext cx="991705" cy="1833835"/>
            </a:xfrm>
            <a:custGeom>
              <a:gdLst>
                <a:gd fmla="*/ 304 w 862" name="T0"/>
                <a:gd fmla="*/ 283 h 1594" name="T1"/>
                <a:gd fmla="*/ 297 w 862" name="T2"/>
                <a:gd fmla="*/ 182 h 1594" name="T3"/>
                <a:gd fmla="*/ 351 w 862" name="T4"/>
                <a:gd fmla="*/ 77 h 1594" name="T5"/>
                <a:gd fmla="*/ 488 w 862" name="T6"/>
                <a:gd fmla="*/ 10 h 1594" name="T7"/>
                <a:gd fmla="*/ 669 w 862" name="T8"/>
                <a:gd fmla="*/ 32 h 1594" name="T9"/>
                <a:gd fmla="*/ 821 w 862" name="T10"/>
                <a:gd fmla="*/ 170 h 1594" name="T11"/>
                <a:gd fmla="*/ 856 w 862" name="T12"/>
                <a:gd fmla="*/ 275 h 1594" name="T13"/>
                <a:gd fmla="*/ 861 w 862" name="T14"/>
                <a:gd fmla="*/ 387 h 1594" name="T15"/>
                <a:gd fmla="*/ 839 w 862" name="T16"/>
                <a:gd fmla="*/ 613 h 1594" name="T17"/>
                <a:gd fmla="*/ 685 w 862" name="T18"/>
                <a:gd fmla="*/ 1033 h 1594" name="T19"/>
                <a:gd fmla="*/ 439 w 862" name="T20"/>
                <a:gd fmla="*/ 1344 h 1594" name="T21"/>
                <a:gd fmla="*/ 101 w 862" name="T22"/>
                <a:gd fmla="*/ 1574 h 1594" name="T23"/>
                <a:gd fmla="*/ 8 w 862" name="T24"/>
                <a:gd fmla="*/ 1571 h 1594" name="T25"/>
                <a:gd fmla="*/ 69 w 862" name="T26"/>
                <a:gd fmla="*/ 1503 h 1594" name="T27"/>
                <a:gd fmla="*/ 394 w 862" name="T28"/>
                <a:gd fmla="*/ 1295 h 1594" name="T29"/>
                <a:gd fmla="*/ 639 w 862" name="T30"/>
                <a:gd fmla="*/ 1006 h 1594" name="T31"/>
                <a:gd fmla="*/ 801 w 862" name="T32"/>
                <a:gd fmla="*/ 605 h 1594" name="T33"/>
                <a:gd fmla="*/ 829 w 862" name="T34"/>
                <a:gd fmla="*/ 386 h 1594" name="T35"/>
                <a:gd fmla="*/ 828 w 862" name="T36"/>
                <a:gd fmla="*/ 279 h 1594" name="T37"/>
                <a:gd fmla="*/ 799 w 862" name="T38"/>
                <a:gd fmla="*/ 182 h 1594" name="T39"/>
                <a:gd fmla="*/ 662 w 862" name="T40"/>
                <a:gd fmla="*/ 48 h 1594" name="T41"/>
                <a:gd fmla="*/ 490 w 862" name="T42"/>
                <a:gd fmla="*/ 22 h 1594" name="T43"/>
                <a:gd fmla="*/ 356 w 862" name="T44"/>
                <a:gd fmla="*/ 82 h 1594" name="T45"/>
                <a:gd fmla="*/ 300 w 862" name="T46"/>
                <a:gd fmla="*/ 182 h 1594" name="T47"/>
                <a:gd fmla="*/ 304 w 862" name="T48"/>
                <a:gd fmla="*/ 283 h 159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594" w="862">
                  <a:moveTo>
                    <a:pt x="304" y="283"/>
                  </a:moveTo>
                  <a:cubicBezTo>
                    <a:pt x="306" y="283"/>
                    <a:pt x="286" y="247"/>
                    <a:pt x="297" y="182"/>
                  </a:cubicBezTo>
                  <a:cubicBezTo>
                    <a:pt x="303" y="149"/>
                    <a:pt x="319" y="111"/>
                    <a:pt x="351" y="77"/>
                  </a:cubicBezTo>
                  <a:cubicBezTo>
                    <a:pt x="383" y="43"/>
                    <a:pt x="432" y="20"/>
                    <a:pt x="488" y="10"/>
                  </a:cubicBezTo>
                  <a:cubicBezTo>
                    <a:pt x="544" y="0"/>
                    <a:pt x="609" y="5"/>
                    <a:pt x="669" y="32"/>
                  </a:cubicBezTo>
                  <a:cubicBezTo>
                    <a:pt x="730" y="58"/>
                    <a:pt x="786" y="106"/>
                    <a:pt x="821" y="170"/>
                  </a:cubicBezTo>
                  <a:cubicBezTo>
                    <a:pt x="838" y="202"/>
                    <a:pt x="851" y="238"/>
                    <a:pt x="856" y="275"/>
                  </a:cubicBezTo>
                  <a:cubicBezTo>
                    <a:pt x="862" y="313"/>
                    <a:pt x="861" y="349"/>
                    <a:pt x="861" y="387"/>
                  </a:cubicBezTo>
                  <a:cubicBezTo>
                    <a:pt x="860" y="462"/>
                    <a:pt x="853" y="538"/>
                    <a:pt x="839" y="613"/>
                  </a:cubicBezTo>
                  <a:cubicBezTo>
                    <a:pt x="812" y="763"/>
                    <a:pt x="757" y="908"/>
                    <a:pt x="685" y="1033"/>
                  </a:cubicBezTo>
                  <a:cubicBezTo>
                    <a:pt x="613" y="1159"/>
                    <a:pt x="524" y="1264"/>
                    <a:pt x="439" y="1344"/>
                  </a:cubicBezTo>
                  <a:cubicBezTo>
                    <a:pt x="265" y="1505"/>
                    <a:pt x="111" y="1568"/>
                    <a:pt x="101" y="1574"/>
                  </a:cubicBezTo>
                  <a:cubicBezTo>
                    <a:pt x="58" y="1594"/>
                    <a:pt x="15" y="1591"/>
                    <a:pt x="8" y="1571"/>
                  </a:cubicBezTo>
                  <a:cubicBezTo>
                    <a:pt x="0" y="1551"/>
                    <a:pt x="28" y="1522"/>
                    <a:pt x="69" y="1503"/>
                  </a:cubicBezTo>
                  <a:cubicBezTo>
                    <a:pt x="77" y="1497"/>
                    <a:pt x="225" y="1443"/>
                    <a:pt x="394" y="1295"/>
                  </a:cubicBezTo>
                  <a:cubicBezTo>
                    <a:pt x="478" y="1222"/>
                    <a:pt x="566" y="1124"/>
                    <a:pt x="639" y="1006"/>
                  </a:cubicBezTo>
                  <a:cubicBezTo>
                    <a:pt x="712" y="888"/>
                    <a:pt x="770" y="749"/>
                    <a:pt x="801" y="605"/>
                  </a:cubicBezTo>
                  <a:cubicBezTo>
                    <a:pt x="817" y="533"/>
                    <a:pt x="826" y="459"/>
                    <a:pt x="829" y="386"/>
                  </a:cubicBezTo>
                  <a:cubicBezTo>
                    <a:pt x="831" y="350"/>
                    <a:pt x="832" y="313"/>
                    <a:pt x="828" y="279"/>
                  </a:cubicBezTo>
                  <a:cubicBezTo>
                    <a:pt x="824" y="245"/>
                    <a:pt x="814" y="212"/>
                    <a:pt x="799" y="182"/>
                  </a:cubicBezTo>
                  <a:cubicBezTo>
                    <a:pt x="769" y="121"/>
                    <a:pt x="718" y="75"/>
                    <a:pt x="662" y="48"/>
                  </a:cubicBezTo>
                  <a:cubicBezTo>
                    <a:pt x="606" y="21"/>
                    <a:pt x="544" y="14"/>
                    <a:pt x="490" y="22"/>
                  </a:cubicBezTo>
                  <a:cubicBezTo>
                    <a:pt x="436" y="30"/>
                    <a:pt x="387" y="51"/>
                    <a:pt x="356" y="82"/>
                  </a:cubicBezTo>
                  <a:cubicBezTo>
                    <a:pt x="324" y="114"/>
                    <a:pt x="307" y="151"/>
                    <a:pt x="300" y="182"/>
                  </a:cubicBezTo>
                  <a:cubicBezTo>
                    <a:pt x="287" y="247"/>
                    <a:pt x="306" y="283"/>
                    <a:pt x="304" y="28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18" name="Freeform 602"/>
            <p:cNvSpPr/>
            <p:nvPr/>
          </p:nvSpPr>
          <p:spPr bwMode="auto">
            <a:xfrm>
              <a:off x="4290924" y="2325409"/>
              <a:ext cx="758122" cy="445653"/>
            </a:xfrm>
            <a:custGeom>
              <a:gdLst>
                <a:gd fmla="*/ 528 w 659" name="T0"/>
                <a:gd fmla="*/ 265 h 388" name="T1"/>
                <a:gd fmla="*/ 539 w 659" name="T2"/>
                <a:gd fmla="*/ 252 h 388" name="T3"/>
                <a:gd fmla="*/ 550 w 659" name="T4"/>
                <a:gd fmla="*/ 205 h 388" name="T5"/>
                <a:gd fmla="*/ 504 w 659" name="T6"/>
                <a:gd fmla="*/ 151 h 388" name="T7"/>
                <a:gd fmla="*/ 417 w 659" name="T8"/>
                <a:gd fmla="*/ 181 h 388" name="T9"/>
                <a:gd fmla="*/ 390 w 659" name="T10"/>
                <a:gd fmla="*/ 286 h 388" name="T11"/>
                <a:gd fmla="*/ 478 w 659" name="T12"/>
                <a:gd fmla="*/ 366 h 388" name="T13"/>
                <a:gd fmla="*/ 597 w 659" name="T14"/>
                <a:gd fmla="*/ 317 h 388" name="T15"/>
                <a:gd fmla="*/ 631 w 659" name="T16"/>
                <a:gd fmla="*/ 189 h 388" name="T17"/>
                <a:gd fmla="*/ 423 w 659" name="T18"/>
                <a:gd fmla="*/ 41 h 388" name="T19"/>
                <a:gd fmla="*/ 191 w 659" name="T20"/>
                <a:gd fmla="*/ 94 h 388" name="T21"/>
                <a:gd fmla="*/ 75 w 659" name="T22"/>
                <a:gd fmla="*/ 221 h 388" name="T23"/>
                <a:gd fmla="*/ 47 w 659" name="T24"/>
                <a:gd fmla="*/ 288 h 388" name="T25"/>
                <a:gd fmla="*/ 16 w 659" name="T26"/>
                <a:gd fmla="*/ 335 h 388" name="T27"/>
                <a:gd fmla="*/ 10 w 659" name="T28"/>
                <a:gd fmla="*/ 276 h 388" name="T29"/>
                <a:gd fmla="*/ 42 w 659" name="T30"/>
                <a:gd fmla="*/ 203 h 388" name="T31"/>
                <a:gd fmla="*/ 173 w 659" name="T32"/>
                <a:gd fmla="*/ 66 h 388" name="T33"/>
                <a:gd fmla="*/ 427 w 659" name="T34"/>
                <a:gd fmla="*/ 14 h 388" name="T35"/>
                <a:gd fmla="*/ 564 w 659" name="T36"/>
                <a:gd fmla="*/ 63 h 388" name="T37"/>
                <a:gd fmla="*/ 651 w 659" name="T38"/>
                <a:gd fmla="*/ 186 h 388" name="T39"/>
                <a:gd fmla="*/ 608 w 659" name="T40"/>
                <a:gd fmla="*/ 328 h 388" name="T41"/>
                <a:gd fmla="*/ 476 w 659" name="T42"/>
                <a:gd fmla="*/ 378 h 388" name="T43"/>
                <a:gd fmla="*/ 381 w 659" name="T44"/>
                <a:gd fmla="*/ 289 h 388" name="T45"/>
                <a:gd fmla="*/ 413 w 659" name="T46"/>
                <a:gd fmla="*/ 177 h 388" name="T47"/>
                <a:gd fmla="*/ 505 w 659" name="T48"/>
                <a:gd fmla="*/ 148 h 388" name="T49"/>
                <a:gd fmla="*/ 552 w 659" name="T50"/>
                <a:gd fmla="*/ 205 h 388" name="T51"/>
                <a:gd fmla="*/ 540 w 659" name="T52"/>
                <a:gd fmla="*/ 252 h 388" name="T53"/>
                <a:gd fmla="*/ 528 w 659" name="T54"/>
                <a:gd fmla="*/ 265 h 38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88" w="659">
                  <a:moveTo>
                    <a:pt x="528" y="265"/>
                  </a:moveTo>
                  <a:cubicBezTo>
                    <a:pt x="528" y="265"/>
                    <a:pt x="533" y="261"/>
                    <a:pt x="539" y="252"/>
                  </a:cubicBezTo>
                  <a:cubicBezTo>
                    <a:pt x="545" y="242"/>
                    <a:pt x="553" y="226"/>
                    <a:pt x="550" y="205"/>
                  </a:cubicBezTo>
                  <a:cubicBezTo>
                    <a:pt x="547" y="185"/>
                    <a:pt x="532" y="160"/>
                    <a:pt x="504" y="151"/>
                  </a:cubicBezTo>
                  <a:cubicBezTo>
                    <a:pt x="476" y="141"/>
                    <a:pt x="441" y="156"/>
                    <a:pt x="417" y="181"/>
                  </a:cubicBezTo>
                  <a:cubicBezTo>
                    <a:pt x="392" y="206"/>
                    <a:pt x="379" y="247"/>
                    <a:pt x="390" y="286"/>
                  </a:cubicBezTo>
                  <a:cubicBezTo>
                    <a:pt x="400" y="325"/>
                    <a:pt x="435" y="360"/>
                    <a:pt x="478" y="366"/>
                  </a:cubicBezTo>
                  <a:cubicBezTo>
                    <a:pt x="521" y="374"/>
                    <a:pt x="567" y="351"/>
                    <a:pt x="597" y="317"/>
                  </a:cubicBezTo>
                  <a:cubicBezTo>
                    <a:pt x="627" y="283"/>
                    <a:pt x="640" y="234"/>
                    <a:pt x="631" y="189"/>
                  </a:cubicBezTo>
                  <a:cubicBezTo>
                    <a:pt x="615" y="93"/>
                    <a:pt x="507" y="53"/>
                    <a:pt x="423" y="41"/>
                  </a:cubicBezTo>
                  <a:cubicBezTo>
                    <a:pt x="334" y="30"/>
                    <a:pt x="250" y="55"/>
                    <a:pt x="191" y="94"/>
                  </a:cubicBezTo>
                  <a:cubicBezTo>
                    <a:pt x="131" y="133"/>
                    <a:pt x="95" y="183"/>
                    <a:pt x="75" y="221"/>
                  </a:cubicBezTo>
                  <a:cubicBezTo>
                    <a:pt x="55" y="259"/>
                    <a:pt x="48" y="284"/>
                    <a:pt x="47" y="288"/>
                  </a:cubicBezTo>
                  <a:cubicBezTo>
                    <a:pt x="39" y="315"/>
                    <a:pt x="27" y="337"/>
                    <a:pt x="16" y="335"/>
                  </a:cubicBezTo>
                  <a:cubicBezTo>
                    <a:pt x="6" y="334"/>
                    <a:pt x="0" y="307"/>
                    <a:pt x="10" y="276"/>
                  </a:cubicBezTo>
                  <a:cubicBezTo>
                    <a:pt x="11" y="273"/>
                    <a:pt x="19" y="244"/>
                    <a:pt x="42" y="203"/>
                  </a:cubicBezTo>
                  <a:cubicBezTo>
                    <a:pt x="65" y="162"/>
                    <a:pt x="107" y="108"/>
                    <a:pt x="173" y="66"/>
                  </a:cubicBezTo>
                  <a:cubicBezTo>
                    <a:pt x="240" y="25"/>
                    <a:pt x="332" y="0"/>
                    <a:pt x="427" y="14"/>
                  </a:cubicBezTo>
                  <a:cubicBezTo>
                    <a:pt x="474" y="21"/>
                    <a:pt x="521" y="37"/>
                    <a:pt x="564" y="63"/>
                  </a:cubicBezTo>
                  <a:cubicBezTo>
                    <a:pt x="609" y="87"/>
                    <a:pt x="642" y="134"/>
                    <a:pt x="651" y="186"/>
                  </a:cubicBezTo>
                  <a:cubicBezTo>
                    <a:pt x="659" y="237"/>
                    <a:pt x="643" y="291"/>
                    <a:pt x="608" y="328"/>
                  </a:cubicBezTo>
                  <a:cubicBezTo>
                    <a:pt x="575" y="364"/>
                    <a:pt x="524" y="388"/>
                    <a:pt x="476" y="378"/>
                  </a:cubicBezTo>
                  <a:cubicBezTo>
                    <a:pt x="428" y="370"/>
                    <a:pt x="391" y="331"/>
                    <a:pt x="381" y="289"/>
                  </a:cubicBezTo>
                  <a:cubicBezTo>
                    <a:pt x="371" y="246"/>
                    <a:pt x="386" y="203"/>
                    <a:pt x="413" y="177"/>
                  </a:cubicBezTo>
                  <a:cubicBezTo>
                    <a:pt x="439" y="151"/>
                    <a:pt x="475" y="137"/>
                    <a:pt x="505" y="148"/>
                  </a:cubicBezTo>
                  <a:cubicBezTo>
                    <a:pt x="534" y="157"/>
                    <a:pt x="550" y="184"/>
                    <a:pt x="552" y="205"/>
                  </a:cubicBezTo>
                  <a:cubicBezTo>
                    <a:pt x="554" y="226"/>
                    <a:pt x="546" y="243"/>
                    <a:pt x="540" y="252"/>
                  </a:cubicBezTo>
                  <a:cubicBezTo>
                    <a:pt x="533" y="261"/>
                    <a:pt x="528" y="265"/>
                    <a:pt x="528" y="26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19" name="Freeform 603"/>
            <p:cNvSpPr/>
            <p:nvPr/>
          </p:nvSpPr>
          <p:spPr bwMode="auto">
            <a:xfrm>
              <a:off x="4224332" y="1956593"/>
              <a:ext cx="166991" cy="712020"/>
            </a:xfrm>
            <a:custGeom>
              <a:gdLst>
                <a:gd fmla="*/ 1 w 145" name="T0"/>
                <a:gd fmla="*/ 0 h 619" name="T1"/>
                <a:gd fmla="*/ 56 w 145" name="T2"/>
                <a:gd fmla="*/ 80 h 619" name="T3"/>
                <a:gd fmla="*/ 130 w 145" name="T4"/>
                <a:gd fmla="*/ 281 h 619" name="T5"/>
                <a:gd fmla="*/ 130 w 145" name="T6"/>
                <a:gd fmla="*/ 499 h 619" name="T7"/>
                <a:gd fmla="*/ 103 w 145" name="T8"/>
                <a:gd fmla="*/ 602 h 619" name="T9"/>
                <a:gd fmla="*/ 76 w 145" name="T10"/>
                <a:gd fmla="*/ 614 h 619" name="T11"/>
                <a:gd fmla="*/ 66 w 145" name="T12"/>
                <a:gd fmla="*/ 587 h 619" name="T13"/>
                <a:gd fmla="*/ 98 w 145" name="T14"/>
                <a:gd fmla="*/ 492 h 619" name="T15"/>
                <a:gd fmla="*/ 111 w 145" name="T16"/>
                <a:gd fmla="*/ 283 h 619" name="T17"/>
                <a:gd fmla="*/ 51 w 145" name="T18"/>
                <a:gd fmla="*/ 83 h 619" name="T19"/>
                <a:gd fmla="*/ 1 w 145" name="T20"/>
                <a:gd fmla="*/ 0 h 61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19" w="145">
                  <a:moveTo>
                    <a:pt x="1" y="0"/>
                  </a:moveTo>
                  <a:cubicBezTo>
                    <a:pt x="0" y="1"/>
                    <a:pt x="27" y="29"/>
                    <a:pt x="56" y="80"/>
                  </a:cubicBezTo>
                  <a:cubicBezTo>
                    <a:pt x="86" y="129"/>
                    <a:pt x="117" y="203"/>
                    <a:pt x="130" y="281"/>
                  </a:cubicBezTo>
                  <a:cubicBezTo>
                    <a:pt x="145" y="358"/>
                    <a:pt x="141" y="439"/>
                    <a:pt x="130" y="499"/>
                  </a:cubicBezTo>
                  <a:cubicBezTo>
                    <a:pt x="119" y="559"/>
                    <a:pt x="103" y="599"/>
                    <a:pt x="103" y="602"/>
                  </a:cubicBezTo>
                  <a:cubicBezTo>
                    <a:pt x="98" y="613"/>
                    <a:pt x="86" y="619"/>
                    <a:pt x="76" y="614"/>
                  </a:cubicBezTo>
                  <a:cubicBezTo>
                    <a:pt x="66" y="610"/>
                    <a:pt x="62" y="598"/>
                    <a:pt x="66" y="587"/>
                  </a:cubicBezTo>
                  <a:cubicBezTo>
                    <a:pt x="67" y="584"/>
                    <a:pt x="84" y="549"/>
                    <a:pt x="98" y="492"/>
                  </a:cubicBezTo>
                  <a:cubicBezTo>
                    <a:pt x="112" y="436"/>
                    <a:pt x="120" y="359"/>
                    <a:pt x="111" y="283"/>
                  </a:cubicBezTo>
                  <a:cubicBezTo>
                    <a:pt x="102" y="207"/>
                    <a:pt x="77" y="134"/>
                    <a:pt x="51" y="83"/>
                  </a:cubicBezTo>
                  <a:cubicBezTo>
                    <a:pt x="25" y="3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20" name="Freeform 604"/>
            <p:cNvSpPr/>
            <p:nvPr/>
          </p:nvSpPr>
          <p:spPr bwMode="auto">
            <a:xfrm>
              <a:off x="4336001" y="2012940"/>
              <a:ext cx="765293" cy="539906"/>
            </a:xfrm>
            <a:custGeom>
              <a:gdLst>
                <a:gd fmla="*/ 665 w 665" name="T0"/>
                <a:gd fmla="*/ 5 h 469" name="T1"/>
                <a:gd fmla="*/ 539 w 665" name="T2"/>
                <a:gd fmla="*/ 17 h 469" name="T3"/>
                <a:gd fmla="*/ 286 w 665" name="T4"/>
                <a:gd fmla="*/ 125 h 469" name="T5"/>
                <a:gd fmla="*/ 98 w 665" name="T6"/>
                <a:gd fmla="*/ 327 h 469" name="T7"/>
                <a:gd fmla="*/ 43 w 665" name="T8"/>
                <a:gd fmla="*/ 446 h 469" name="T9"/>
                <a:gd fmla="*/ 15 w 665" name="T10"/>
                <a:gd fmla="*/ 466 h 469" name="T11"/>
                <a:gd fmla="*/ 6 w 665" name="T12"/>
                <a:gd fmla="*/ 432 h 469" name="T13"/>
                <a:gd fmla="*/ 70 w 665" name="T14"/>
                <a:gd fmla="*/ 309 h 469" name="T15"/>
                <a:gd fmla="*/ 275 w 665" name="T16"/>
                <a:gd fmla="*/ 109 h 469" name="T17"/>
                <a:gd fmla="*/ 538 w 665" name="T18"/>
                <a:gd fmla="*/ 11 h 469" name="T19"/>
                <a:gd fmla="*/ 665 w 665" name="T20"/>
                <a:gd fmla="*/ 5 h 46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9" w="665">
                  <a:moveTo>
                    <a:pt x="665" y="5"/>
                  </a:moveTo>
                  <a:cubicBezTo>
                    <a:pt x="665" y="6"/>
                    <a:pt x="614" y="3"/>
                    <a:pt x="539" y="17"/>
                  </a:cubicBezTo>
                  <a:cubicBezTo>
                    <a:pt x="465" y="31"/>
                    <a:pt x="368" y="66"/>
                    <a:pt x="286" y="125"/>
                  </a:cubicBezTo>
                  <a:cubicBezTo>
                    <a:pt x="202" y="182"/>
                    <a:pt x="137" y="261"/>
                    <a:pt x="98" y="327"/>
                  </a:cubicBezTo>
                  <a:cubicBezTo>
                    <a:pt x="59" y="392"/>
                    <a:pt x="45" y="443"/>
                    <a:pt x="43" y="446"/>
                  </a:cubicBezTo>
                  <a:cubicBezTo>
                    <a:pt x="37" y="460"/>
                    <a:pt x="25" y="469"/>
                    <a:pt x="15" y="466"/>
                  </a:cubicBezTo>
                  <a:cubicBezTo>
                    <a:pt x="5" y="463"/>
                    <a:pt x="0" y="448"/>
                    <a:pt x="6" y="432"/>
                  </a:cubicBezTo>
                  <a:cubicBezTo>
                    <a:pt x="8" y="429"/>
                    <a:pt x="26" y="376"/>
                    <a:pt x="70" y="309"/>
                  </a:cubicBezTo>
                  <a:cubicBezTo>
                    <a:pt x="114" y="242"/>
                    <a:pt x="186" y="163"/>
                    <a:pt x="275" y="109"/>
                  </a:cubicBezTo>
                  <a:cubicBezTo>
                    <a:pt x="363" y="52"/>
                    <a:pt x="463" y="21"/>
                    <a:pt x="538" y="11"/>
                  </a:cubicBezTo>
                  <a:cubicBezTo>
                    <a:pt x="614" y="0"/>
                    <a:pt x="665" y="6"/>
                    <a:pt x="665" y="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21" name="Freeform 605"/>
            <p:cNvSpPr>
              <a:spLocks noEditPoints="1"/>
            </p:cNvSpPr>
            <p:nvPr/>
          </p:nvSpPr>
          <p:spPr bwMode="auto">
            <a:xfrm>
              <a:off x="1256388" y="2210666"/>
              <a:ext cx="110645" cy="181335"/>
            </a:xfrm>
            <a:custGeom>
              <a:gdLst>
                <a:gd fmla="*/ 79 w 96" name="T0"/>
                <a:gd fmla="*/ 157 h 157" name="T1"/>
                <a:gd fmla="*/ 79 w 96" name="T2"/>
                <a:gd fmla="*/ 157 h 157" name="T3"/>
                <a:gd fmla="*/ 79 w 96" name="T4"/>
                <a:gd fmla="*/ 157 h 157" name="T5"/>
                <a:gd fmla="*/ 79 w 96" name="T6"/>
                <a:gd fmla="*/ 157 h 157" name="T7"/>
                <a:gd fmla="*/ 79 w 96" name="T8"/>
                <a:gd fmla="*/ 157 h 157" name="T9"/>
                <a:gd fmla="*/ 76 w 96" name="T10"/>
                <a:gd fmla="*/ 155 h 157" name="T11"/>
                <a:gd fmla="*/ 91 w 96" name="T12"/>
                <a:gd fmla="*/ 102 h 157" name="T13"/>
                <a:gd fmla="*/ 91 w 96" name="T14"/>
                <a:gd fmla="*/ 102 h 157" name="T15"/>
                <a:gd fmla="*/ 81 w 96" name="T16"/>
                <a:gd fmla="*/ 58 h 157" name="T17"/>
                <a:gd fmla="*/ 81 w 96" name="T18"/>
                <a:gd fmla="*/ 58 h 157" name="T19"/>
                <a:gd fmla="*/ 0 w 96" name="T20"/>
                <a:gd fmla="*/ 4 h 157" name="T21"/>
                <a:gd fmla="*/ 0 w 96" name="T22"/>
                <a:gd fmla="*/ 4 h 157" name="T23"/>
                <a:gd fmla="*/ 1 w 96" name="T24"/>
                <a:gd fmla="*/ 0 h 157" name="T25"/>
                <a:gd fmla="*/ 85 w 96" name="T26"/>
                <a:gd fmla="*/ 56 h 157" name="T27"/>
                <a:gd fmla="*/ 85 w 96" name="T28"/>
                <a:gd fmla="*/ 56 h 157" name="T29"/>
                <a:gd fmla="*/ 96 w 96" name="T30"/>
                <a:gd fmla="*/ 102 h 157" name="T31"/>
                <a:gd fmla="*/ 96 w 96" name="T32"/>
                <a:gd fmla="*/ 102 h 157" name="T33"/>
                <a:gd fmla="*/ 79 w 96" name="T34"/>
                <a:gd fmla="*/ 157 h 157" name="T35"/>
                <a:gd fmla="*/ 79 w 96" name="T36"/>
                <a:gd fmla="*/ 157 h 157" name="T37"/>
                <a:gd fmla="*/ 76 w 96" name="T38"/>
                <a:gd fmla="*/ 155 h 15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7" w="96">
                  <a:moveTo>
                    <a:pt x="79" y="157"/>
                  </a:moveTo>
                  <a:cubicBezTo>
                    <a:pt x="79" y="157"/>
                    <a:pt x="79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lose/>
                  <a:moveTo>
                    <a:pt x="76" y="155"/>
                  </a:moveTo>
                  <a:cubicBezTo>
                    <a:pt x="86" y="139"/>
                    <a:pt x="91" y="121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1" y="87"/>
                    <a:pt x="88" y="72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66" y="27"/>
                    <a:pt x="35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7" y="3"/>
                    <a:pt x="69" y="24"/>
                    <a:pt x="85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92" y="71"/>
                    <a:pt x="96" y="86"/>
                    <a:pt x="96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121"/>
                    <a:pt x="90" y="141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6" y="155"/>
                    <a:pt x="76" y="155"/>
                    <a:pt x="76" y="15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22" name="Freeform 606"/>
            <p:cNvSpPr/>
            <p:nvPr/>
          </p:nvSpPr>
          <p:spPr bwMode="auto">
            <a:xfrm>
              <a:off x="2331076" y="2396099"/>
              <a:ext cx="214118" cy="117817"/>
            </a:xfrm>
            <a:custGeom>
              <a:gdLst>
                <a:gd fmla="*/ 0 w 186" name="T0"/>
                <a:gd fmla="*/ 101 h 102" name="T1"/>
                <a:gd fmla="*/ 73 w 186" name="T2"/>
                <a:gd fmla="*/ 14 h 102" name="T3"/>
                <a:gd fmla="*/ 73 w 186" name="T4"/>
                <a:gd fmla="*/ 14 h 102" name="T5"/>
                <a:gd fmla="*/ 134 w 186" name="T6"/>
                <a:gd fmla="*/ 0 h 102" name="T7"/>
                <a:gd fmla="*/ 134 w 186" name="T8"/>
                <a:gd fmla="*/ 0 h 102" name="T9"/>
                <a:gd fmla="*/ 186 w 186" name="T10"/>
                <a:gd fmla="*/ 10 h 102" name="T11"/>
                <a:gd fmla="*/ 186 w 186" name="T12"/>
                <a:gd fmla="*/ 10 h 102" name="T13"/>
                <a:gd fmla="*/ 184 w 186" name="T14"/>
                <a:gd fmla="*/ 14 h 102" name="T15"/>
                <a:gd fmla="*/ 134 w 186" name="T16"/>
                <a:gd fmla="*/ 5 h 102" name="T17"/>
                <a:gd fmla="*/ 134 w 186" name="T18"/>
                <a:gd fmla="*/ 5 h 102" name="T19"/>
                <a:gd fmla="*/ 74 w 186" name="T20"/>
                <a:gd fmla="*/ 18 h 102" name="T21"/>
                <a:gd fmla="*/ 74 w 186" name="T22"/>
                <a:gd fmla="*/ 18 h 102" name="T23"/>
                <a:gd fmla="*/ 4 w 186" name="T24"/>
                <a:gd fmla="*/ 102 h 102" name="T25"/>
                <a:gd fmla="*/ 4 w 186" name="T26"/>
                <a:gd fmla="*/ 102 h 102" name="T27"/>
                <a:gd fmla="*/ 0 w 186" name="T28"/>
                <a:gd fmla="*/ 101 h 10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2" w="186">
                  <a:moveTo>
                    <a:pt x="0" y="101"/>
                  </a:moveTo>
                  <a:cubicBezTo>
                    <a:pt x="11" y="63"/>
                    <a:pt x="37" y="32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92" y="5"/>
                    <a:pt x="113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51" y="0"/>
                    <a:pt x="169" y="4"/>
                    <a:pt x="186" y="10"/>
                  </a:cubicBezTo>
                  <a:cubicBezTo>
                    <a:pt x="186" y="10"/>
                    <a:pt x="186" y="10"/>
                    <a:pt x="186" y="10"/>
                  </a:cubicBezTo>
                  <a:cubicBezTo>
                    <a:pt x="184" y="14"/>
                    <a:pt x="184" y="14"/>
                    <a:pt x="184" y="14"/>
                  </a:cubicBezTo>
                  <a:cubicBezTo>
                    <a:pt x="168" y="8"/>
                    <a:pt x="151" y="5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14" y="5"/>
                    <a:pt x="93" y="9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40" y="35"/>
                    <a:pt x="14" y="65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0" y="101"/>
                    <a:pt x="0" y="101"/>
                    <a:pt x="0" y="10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23" name="Freeform 607"/>
            <p:cNvSpPr/>
            <p:nvPr/>
          </p:nvSpPr>
          <p:spPr bwMode="auto">
            <a:xfrm>
              <a:off x="564857" y="2890927"/>
              <a:ext cx="363693" cy="85033"/>
            </a:xfrm>
            <a:custGeom>
              <a:gdLst>
                <a:gd fmla="*/ 0 w 316" name="T0"/>
                <a:gd fmla="*/ 3 h 74" name="T1"/>
                <a:gd fmla="*/ 3 w 316" name="T2"/>
                <a:gd fmla="*/ 0 h 74" name="T3"/>
                <a:gd fmla="*/ 192 w 316" name="T4"/>
                <a:gd fmla="*/ 70 h 74" name="T5"/>
                <a:gd fmla="*/ 192 w 316" name="T6"/>
                <a:gd fmla="*/ 70 h 74" name="T7"/>
                <a:gd fmla="*/ 314 w 316" name="T8"/>
                <a:gd fmla="*/ 43 h 74" name="T9"/>
                <a:gd fmla="*/ 314 w 316" name="T10"/>
                <a:gd fmla="*/ 43 h 74" name="T11"/>
                <a:gd fmla="*/ 314 w 316" name="T12"/>
                <a:gd fmla="*/ 43 h 74" name="T13"/>
                <a:gd fmla="*/ 316 w 316" name="T14"/>
                <a:gd fmla="*/ 47 h 74" name="T15"/>
                <a:gd fmla="*/ 192 w 316" name="T16"/>
                <a:gd fmla="*/ 74 h 74" name="T17"/>
                <a:gd fmla="*/ 192 w 316" name="T18"/>
                <a:gd fmla="*/ 74 h 74" name="T19"/>
                <a:gd fmla="*/ 0 w 316" name="T20"/>
                <a:gd fmla="*/ 3 h 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4" w="316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56" y="46"/>
                    <a:pt x="124" y="70"/>
                    <a:pt x="192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233" y="70"/>
                    <a:pt x="275" y="61"/>
                    <a:pt x="314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276" y="65"/>
                    <a:pt x="234" y="74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23" y="74"/>
                    <a:pt x="54" y="50"/>
                    <a:pt x="0" y="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24" name="Freeform 608"/>
            <p:cNvSpPr/>
            <p:nvPr/>
          </p:nvSpPr>
          <p:spPr bwMode="auto">
            <a:xfrm>
              <a:off x="676527" y="3142951"/>
              <a:ext cx="326812" cy="76837"/>
            </a:xfrm>
            <a:custGeom>
              <a:gdLst>
                <a:gd fmla="*/ 0 w 284" name="T0"/>
                <a:gd fmla="*/ 30 h 67" name="T1"/>
                <a:gd fmla="*/ 2 w 284" name="T2"/>
                <a:gd fmla="*/ 27 h 67" name="T3"/>
                <a:gd fmla="*/ 125 w 284" name="T4"/>
                <a:gd fmla="*/ 63 h 67" name="T5"/>
                <a:gd fmla="*/ 125 w 284" name="T6"/>
                <a:gd fmla="*/ 63 h 67" name="T7"/>
                <a:gd fmla="*/ 281 w 284" name="T8"/>
                <a:gd fmla="*/ 0 h 67" name="T9"/>
                <a:gd fmla="*/ 281 w 284" name="T10"/>
                <a:gd fmla="*/ 0 h 67" name="T11"/>
                <a:gd fmla="*/ 284 w 284" name="T12"/>
                <a:gd fmla="*/ 3 h 67" name="T13"/>
                <a:gd fmla="*/ 125 w 284" name="T14"/>
                <a:gd fmla="*/ 67 h 67" name="T15"/>
                <a:gd fmla="*/ 125 w 284" name="T16"/>
                <a:gd fmla="*/ 67 h 67" name="T17"/>
                <a:gd fmla="*/ 0 w 284" name="T18"/>
                <a:gd fmla="*/ 30 h 6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7" w="284">
                  <a:moveTo>
                    <a:pt x="0" y="30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40" y="51"/>
                    <a:pt x="82" y="63"/>
                    <a:pt x="125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2" y="63"/>
                    <a:pt x="238" y="42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4" y="3"/>
                    <a:pt x="284" y="3"/>
                    <a:pt x="284" y="3"/>
                  </a:cubicBezTo>
                  <a:cubicBezTo>
                    <a:pt x="240" y="46"/>
                    <a:pt x="183" y="67"/>
                    <a:pt x="125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82" y="67"/>
                    <a:pt x="38" y="55"/>
                    <a:pt x="0" y="3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25" name="Freeform 609"/>
            <p:cNvSpPr/>
            <p:nvPr/>
          </p:nvSpPr>
          <p:spPr bwMode="auto">
            <a:xfrm>
              <a:off x="350739" y="3667490"/>
              <a:ext cx="243828" cy="145477"/>
            </a:xfrm>
            <a:custGeom>
              <a:gdLst>
                <a:gd fmla="*/ 0 w 212" name="T0"/>
                <a:gd fmla="*/ 2 h 126" name="T1"/>
                <a:gd fmla="*/ 4 w 212" name="T2"/>
                <a:gd fmla="*/ 0 h 126" name="T3"/>
                <a:gd fmla="*/ 206 w 212" name="T4"/>
                <a:gd fmla="*/ 122 h 126" name="T5"/>
                <a:gd fmla="*/ 206 w 212" name="T6"/>
                <a:gd fmla="*/ 122 h 126" name="T7"/>
                <a:gd fmla="*/ 212 w 212" name="T8"/>
                <a:gd fmla="*/ 122 h 126" name="T9"/>
                <a:gd fmla="*/ 212 w 212" name="T10"/>
                <a:gd fmla="*/ 122 h 126" name="T11"/>
                <a:gd fmla="*/ 212 w 212" name="T12"/>
                <a:gd fmla="*/ 122 h 126" name="T13"/>
                <a:gd fmla="*/ 212 w 212" name="T14"/>
                <a:gd fmla="*/ 126 h 126" name="T15"/>
                <a:gd fmla="*/ 206 w 212" name="T16"/>
                <a:gd fmla="*/ 126 h 126" name="T17"/>
                <a:gd fmla="*/ 206 w 212" name="T18"/>
                <a:gd fmla="*/ 126 h 126" name="T19"/>
                <a:gd fmla="*/ 0 w 212" name="T20"/>
                <a:gd fmla="*/ 2 h 1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5" w="211">
                  <a:moveTo>
                    <a:pt x="0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3" y="75"/>
                    <a:pt x="121" y="122"/>
                    <a:pt x="206" y="122"/>
                  </a:cubicBezTo>
                  <a:cubicBezTo>
                    <a:pt x="206" y="122"/>
                    <a:pt x="206" y="122"/>
                    <a:pt x="206" y="122"/>
                  </a:cubicBezTo>
                  <a:cubicBezTo>
                    <a:pt x="208" y="122"/>
                    <a:pt x="210" y="122"/>
                    <a:pt x="212" y="122"/>
                  </a:cubicBezTo>
                  <a:cubicBezTo>
                    <a:pt x="212" y="122"/>
                    <a:pt x="212" y="122"/>
                    <a:pt x="212" y="122"/>
                  </a:cubicBezTo>
                  <a:cubicBezTo>
                    <a:pt x="212" y="122"/>
                    <a:pt x="212" y="122"/>
                    <a:pt x="212" y="122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0" y="126"/>
                    <a:pt x="208" y="126"/>
                    <a:pt x="206" y="126"/>
                  </a:cubicBezTo>
                  <a:cubicBezTo>
                    <a:pt x="206" y="126"/>
                    <a:pt x="206" y="126"/>
                    <a:pt x="206" y="126"/>
                  </a:cubicBezTo>
                  <a:cubicBezTo>
                    <a:pt x="120" y="126"/>
                    <a:pt x="40" y="79"/>
                    <a:pt x="0" y="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26" name="Freeform 610"/>
            <p:cNvSpPr/>
            <p:nvPr/>
          </p:nvSpPr>
          <p:spPr bwMode="auto">
            <a:xfrm>
              <a:off x="1136522" y="4545477"/>
              <a:ext cx="157771" cy="74788"/>
            </a:xfrm>
            <a:custGeom>
              <a:gdLst>
                <a:gd fmla="*/ 0 w 137" name="T0"/>
                <a:gd fmla="*/ 60 h 65" name="T1"/>
                <a:gd fmla="*/ 135 w 137" name="T2"/>
                <a:gd fmla="*/ 0 h 65" name="T3"/>
                <a:gd fmla="*/ 135 w 137" name="T4"/>
                <a:gd fmla="*/ 0 h 65" name="T5"/>
                <a:gd fmla="*/ 135 w 137" name="T6"/>
                <a:gd fmla="*/ 0 h 65" name="T7"/>
                <a:gd fmla="*/ 137 w 137" name="T8"/>
                <a:gd fmla="*/ 4 h 65" name="T9"/>
                <a:gd fmla="*/ 1 w 137" name="T10"/>
                <a:gd fmla="*/ 65 h 65" name="T11"/>
                <a:gd fmla="*/ 1 w 137" name="T12"/>
                <a:gd fmla="*/ 65 h 65" name="T13"/>
                <a:gd fmla="*/ 0 w 137" name="T14"/>
                <a:gd fmla="*/ 60 h 6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5" w="137">
                  <a:moveTo>
                    <a:pt x="0" y="60"/>
                  </a:moveTo>
                  <a:cubicBezTo>
                    <a:pt x="49" y="50"/>
                    <a:pt x="94" y="29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96" y="33"/>
                    <a:pt x="50" y="54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0"/>
                    <a:pt x="0" y="60"/>
                    <a:pt x="0" y="6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27" name="Freeform 611"/>
            <p:cNvSpPr/>
            <p:nvPr/>
          </p:nvSpPr>
          <p:spPr bwMode="auto">
            <a:xfrm>
              <a:off x="1771705" y="4554697"/>
              <a:ext cx="38931" cy="173139"/>
            </a:xfrm>
            <a:custGeom>
              <a:gdLst>
                <a:gd fmla="*/ 0 w 34" name="T0"/>
                <a:gd fmla="*/ 130 h 151" name="T1"/>
                <a:gd fmla="*/ 30 w 34" name="T2"/>
                <a:gd fmla="*/ 0 h 151" name="T3"/>
                <a:gd fmla="*/ 30 w 34" name="T4"/>
                <a:gd fmla="*/ 0 h 151" name="T5"/>
                <a:gd fmla="*/ 34 w 34" name="T6"/>
                <a:gd fmla="*/ 2 h 151" name="T7"/>
                <a:gd fmla="*/ 5 w 34" name="T8"/>
                <a:gd fmla="*/ 130 h 151" name="T9"/>
                <a:gd fmla="*/ 5 w 34" name="T10"/>
                <a:gd fmla="*/ 130 h 151" name="T11"/>
                <a:gd fmla="*/ 5 w 34" name="T12"/>
                <a:gd fmla="*/ 151 h 151" name="T13"/>
                <a:gd fmla="*/ 5 w 34" name="T14"/>
                <a:gd fmla="*/ 151 h 151" name="T15"/>
                <a:gd fmla="*/ 1 w 34" name="T16"/>
                <a:gd fmla="*/ 151 h 151" name="T17"/>
                <a:gd fmla="*/ 0 w 34" name="T18"/>
                <a:gd fmla="*/ 130 h 1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1" w="34">
                  <a:moveTo>
                    <a:pt x="0" y="130"/>
                  </a:moveTo>
                  <a:cubicBezTo>
                    <a:pt x="0" y="86"/>
                    <a:pt x="11" y="4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15" y="42"/>
                    <a:pt x="5" y="86"/>
                    <a:pt x="5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5" y="137"/>
                    <a:pt x="5" y="144"/>
                    <a:pt x="5" y="151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44"/>
                    <a:pt x="0" y="137"/>
                    <a:pt x="0" y="13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28" name="Freeform 612"/>
            <p:cNvSpPr/>
            <p:nvPr/>
          </p:nvSpPr>
          <p:spPr bwMode="auto">
            <a:xfrm>
              <a:off x="2255264" y="3591677"/>
              <a:ext cx="98351" cy="179286"/>
            </a:xfrm>
            <a:custGeom>
              <a:gdLst>
                <a:gd fmla="*/ 0 w 86" name="T0"/>
                <a:gd fmla="*/ 0 h 156" name="T1"/>
                <a:gd fmla="*/ 5 w 86" name="T2"/>
                <a:gd fmla="*/ 0 h 156" name="T3"/>
                <a:gd fmla="*/ 86 w 86" name="T4"/>
                <a:gd fmla="*/ 152 h 156" name="T5"/>
                <a:gd fmla="*/ 86 w 86" name="T6"/>
                <a:gd fmla="*/ 152 h 156" name="T7"/>
                <a:gd fmla="*/ 83 w 86" name="T8"/>
                <a:gd fmla="*/ 156 h 156" name="T9"/>
                <a:gd fmla="*/ 0 w 86" name="T10"/>
                <a:gd fmla="*/ 0 h 1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6" w="86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60"/>
                    <a:pt x="38" y="116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34" y="118"/>
                    <a:pt x="4" y="61"/>
                    <a:pt x="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29" name="Freeform 613"/>
            <p:cNvSpPr/>
            <p:nvPr/>
          </p:nvSpPr>
          <p:spPr bwMode="auto">
            <a:xfrm>
              <a:off x="4096271" y="4581334"/>
              <a:ext cx="296077" cy="146502"/>
            </a:xfrm>
            <a:custGeom>
              <a:gdLst>
                <a:gd fmla="*/ 0 w 257" name="T0"/>
                <a:gd fmla="*/ 71 h 128" name="T1"/>
                <a:gd fmla="*/ 0 w 257" name="T2"/>
                <a:gd fmla="*/ 71 h 128" name="T3"/>
                <a:gd fmla="*/ 3 w 257" name="T4"/>
                <a:gd fmla="*/ 69 h 128" name="T5"/>
                <a:gd fmla="*/ 114 w 257" name="T6"/>
                <a:gd fmla="*/ 124 h 128" name="T7"/>
                <a:gd fmla="*/ 114 w 257" name="T8"/>
                <a:gd fmla="*/ 124 h 128" name="T9"/>
                <a:gd fmla="*/ 151 w 257" name="T10"/>
                <a:gd fmla="*/ 119 h 128" name="T11"/>
                <a:gd fmla="*/ 151 w 257" name="T12"/>
                <a:gd fmla="*/ 119 h 128" name="T13"/>
                <a:gd fmla="*/ 253 w 257" name="T14"/>
                <a:gd fmla="*/ 0 h 128" name="T15"/>
                <a:gd fmla="*/ 253 w 257" name="T16"/>
                <a:gd fmla="*/ 0 h 128" name="T17"/>
                <a:gd fmla="*/ 257 w 257" name="T18"/>
                <a:gd fmla="*/ 0 h 128" name="T19"/>
                <a:gd fmla="*/ 152 w 257" name="T20"/>
                <a:gd fmla="*/ 123 h 128" name="T21"/>
                <a:gd fmla="*/ 152 w 257" name="T22"/>
                <a:gd fmla="*/ 123 h 128" name="T23"/>
                <a:gd fmla="*/ 114 w 257" name="T24"/>
                <a:gd fmla="*/ 128 h 128" name="T25"/>
                <a:gd fmla="*/ 114 w 257" name="T26"/>
                <a:gd fmla="*/ 128 h 128" name="T27"/>
                <a:gd fmla="*/ 0 w 257" name="T28"/>
                <a:gd fmla="*/ 71 h 12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8" w="257">
                  <a:moveTo>
                    <a:pt x="0" y="71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0" y="104"/>
                    <a:pt x="72" y="124"/>
                    <a:pt x="114" y="124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27" y="124"/>
                    <a:pt x="139" y="122"/>
                    <a:pt x="151" y="119"/>
                  </a:cubicBezTo>
                  <a:cubicBezTo>
                    <a:pt x="151" y="119"/>
                    <a:pt x="151" y="119"/>
                    <a:pt x="151" y="119"/>
                  </a:cubicBezTo>
                  <a:cubicBezTo>
                    <a:pt x="206" y="103"/>
                    <a:pt x="246" y="56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0" y="58"/>
                    <a:pt x="209" y="107"/>
                    <a:pt x="152" y="123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40" y="126"/>
                    <a:pt x="127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70" y="128"/>
                    <a:pt x="28" y="107"/>
                    <a:pt x="0" y="7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33" name="Freeform 617"/>
            <p:cNvSpPr/>
            <p:nvPr/>
          </p:nvSpPr>
          <p:spPr bwMode="auto">
            <a:xfrm>
              <a:off x="4285802" y="2646074"/>
              <a:ext cx="243828" cy="197727"/>
            </a:xfrm>
            <a:custGeom>
              <a:gdLst>
                <a:gd fmla="*/ 0 w 212" name="T0"/>
                <a:gd fmla="*/ 170 h 172" name="T1"/>
                <a:gd fmla="*/ 211 w 212" name="T2"/>
                <a:gd fmla="*/ 0 h 172" name="T3"/>
                <a:gd fmla="*/ 211 w 212" name="T4"/>
                <a:gd fmla="*/ 0 h 172" name="T5"/>
                <a:gd fmla="*/ 212 w 212" name="T6"/>
                <a:gd fmla="*/ 4 h 172" name="T7"/>
                <a:gd fmla="*/ 3 w 212" name="T8"/>
                <a:gd fmla="*/ 172 h 172" name="T9"/>
                <a:gd fmla="*/ 3 w 212" name="T10"/>
                <a:gd fmla="*/ 172 h 172" name="T11"/>
                <a:gd fmla="*/ 0 w 212" name="T12"/>
                <a:gd fmla="*/ 170 h 1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2" w="211">
                  <a:moveTo>
                    <a:pt x="0" y="170"/>
                  </a:moveTo>
                  <a:cubicBezTo>
                    <a:pt x="37" y="82"/>
                    <a:pt x="116" y="17"/>
                    <a:pt x="21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119" y="21"/>
                    <a:pt x="40" y="85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0" y="170"/>
                    <a:pt x="0" y="170"/>
                    <a:pt x="0" y="17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34" name="Freeform 618"/>
            <p:cNvSpPr/>
            <p:nvPr/>
          </p:nvSpPr>
          <p:spPr bwMode="auto">
            <a:xfrm>
              <a:off x="3720284" y="2349997"/>
              <a:ext cx="277636" cy="159820"/>
            </a:xfrm>
            <a:custGeom>
              <a:gdLst>
                <a:gd fmla="*/ 0 w 241" name="T0"/>
                <a:gd fmla="*/ 134 h 139" name="T1"/>
                <a:gd fmla="*/ 238 w 241" name="T2"/>
                <a:gd fmla="*/ 0 h 139" name="T3"/>
                <a:gd fmla="*/ 238 w 241" name="T4"/>
                <a:gd fmla="*/ 0 h 139" name="T5"/>
                <a:gd fmla="*/ 241 w 241" name="T6"/>
                <a:gd fmla="*/ 3 h 139" name="T7"/>
                <a:gd fmla="*/ 2 w 241" name="T8"/>
                <a:gd fmla="*/ 139 h 139" name="T9"/>
                <a:gd fmla="*/ 2 w 241" name="T10"/>
                <a:gd fmla="*/ 139 h 139" name="T11"/>
                <a:gd fmla="*/ 0 w 241" name="T12"/>
                <a:gd fmla="*/ 134 h 1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9" w="241">
                  <a:moveTo>
                    <a:pt x="0" y="134"/>
                  </a:moveTo>
                  <a:cubicBezTo>
                    <a:pt x="88" y="107"/>
                    <a:pt x="169" y="61"/>
                    <a:pt x="238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172" y="65"/>
                    <a:pt x="90" y="111"/>
                    <a:pt x="2" y="139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0" y="134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35" name="Freeform 619"/>
            <p:cNvSpPr/>
            <p:nvPr/>
          </p:nvSpPr>
          <p:spPr bwMode="auto">
            <a:xfrm>
              <a:off x="3338149" y="2339752"/>
              <a:ext cx="73763" cy="186457"/>
            </a:xfrm>
            <a:custGeom>
              <a:gdLst>
                <a:gd fmla="*/ 4 w 64" name="T0"/>
                <a:gd fmla="*/ 91 h 162" name="T1"/>
                <a:gd fmla="*/ 0 w 64" name="T2"/>
                <a:gd fmla="*/ 61 h 162" name="T3"/>
                <a:gd fmla="*/ 0 w 64" name="T4"/>
                <a:gd fmla="*/ 61 h 162" name="T5"/>
                <a:gd fmla="*/ 18 w 64" name="T6"/>
                <a:gd fmla="*/ 0 h 162" name="T7"/>
                <a:gd fmla="*/ 18 w 64" name="T8"/>
                <a:gd fmla="*/ 0 h 162" name="T9"/>
                <a:gd fmla="*/ 21 w 64" name="T10"/>
                <a:gd fmla="*/ 2 h 162" name="T11"/>
                <a:gd fmla="*/ 4 w 64" name="T12"/>
                <a:gd fmla="*/ 61 h 162" name="T13"/>
                <a:gd fmla="*/ 4 w 64" name="T14"/>
                <a:gd fmla="*/ 61 h 162" name="T15"/>
                <a:gd fmla="*/ 8 w 64" name="T16"/>
                <a:gd fmla="*/ 90 h 162" name="T17"/>
                <a:gd fmla="*/ 8 w 64" name="T18"/>
                <a:gd fmla="*/ 90 h 162" name="T19"/>
                <a:gd fmla="*/ 64 w 64" name="T20"/>
                <a:gd fmla="*/ 158 h 162" name="T21"/>
                <a:gd fmla="*/ 64 w 64" name="T22"/>
                <a:gd fmla="*/ 158 h 162" name="T23"/>
                <a:gd fmla="*/ 64 w 64" name="T24"/>
                <a:gd fmla="*/ 158 h 162" name="T25"/>
                <a:gd fmla="*/ 62 w 64" name="T26"/>
                <a:gd fmla="*/ 162 h 162" name="T27"/>
                <a:gd fmla="*/ 4 w 64" name="T28"/>
                <a:gd fmla="*/ 91 h 16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2" w="64">
                  <a:moveTo>
                    <a:pt x="4" y="91"/>
                  </a:moveTo>
                  <a:cubicBezTo>
                    <a:pt x="1" y="81"/>
                    <a:pt x="0" y="7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39"/>
                    <a:pt x="6" y="18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0" y="20"/>
                    <a:pt x="4" y="40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71"/>
                    <a:pt x="5" y="8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16" y="119"/>
                    <a:pt x="37" y="144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34" y="147"/>
                    <a:pt x="12" y="121"/>
                    <a:pt x="4" y="9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36" name="Freeform 620"/>
            <p:cNvSpPr/>
            <p:nvPr/>
          </p:nvSpPr>
          <p:spPr bwMode="auto">
            <a:xfrm>
              <a:off x="4568561" y="2000646"/>
              <a:ext cx="110645" cy="194653"/>
            </a:xfrm>
            <a:custGeom>
              <a:gdLst>
                <a:gd fmla="*/ 0 w 96" name="T0"/>
                <a:gd fmla="*/ 108 h 169" name="T1"/>
                <a:gd fmla="*/ 9 w 96" name="T2"/>
                <a:gd fmla="*/ 63 h 169" name="T3"/>
                <a:gd fmla="*/ 9 w 96" name="T4"/>
                <a:gd fmla="*/ 63 h 169" name="T5"/>
                <a:gd fmla="*/ 95 w 96" name="T6"/>
                <a:gd fmla="*/ 0 h 169" name="T7"/>
                <a:gd fmla="*/ 95 w 96" name="T8"/>
                <a:gd fmla="*/ 0 h 169" name="T9"/>
                <a:gd fmla="*/ 96 w 96" name="T10"/>
                <a:gd fmla="*/ 4 h 169" name="T11"/>
                <a:gd fmla="*/ 13 w 96" name="T12"/>
                <a:gd fmla="*/ 65 h 169" name="T13"/>
                <a:gd fmla="*/ 13 w 96" name="T14"/>
                <a:gd fmla="*/ 65 h 169" name="T15"/>
                <a:gd fmla="*/ 4 w 96" name="T16"/>
                <a:gd fmla="*/ 108 h 169" name="T17"/>
                <a:gd fmla="*/ 4 w 96" name="T18"/>
                <a:gd fmla="*/ 108 h 169" name="T19"/>
                <a:gd fmla="*/ 22 w 96" name="T20"/>
                <a:gd fmla="*/ 167 h 169" name="T21"/>
                <a:gd fmla="*/ 22 w 96" name="T22"/>
                <a:gd fmla="*/ 167 h 169" name="T23"/>
                <a:gd fmla="*/ 22 w 96" name="T24"/>
                <a:gd fmla="*/ 167 h 169" name="T25"/>
                <a:gd fmla="*/ 19 w 96" name="T26"/>
                <a:gd fmla="*/ 169 h 169" name="T27"/>
                <a:gd fmla="*/ 0 w 96" name="T28"/>
                <a:gd fmla="*/ 108 h 1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9" w="96">
                  <a:moveTo>
                    <a:pt x="0" y="108"/>
                  </a:moveTo>
                  <a:cubicBezTo>
                    <a:pt x="0" y="92"/>
                    <a:pt x="3" y="77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25" y="29"/>
                    <a:pt x="57" y="4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59" y="8"/>
                    <a:pt x="28" y="32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7" y="78"/>
                    <a:pt x="4" y="93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28"/>
                    <a:pt x="10" y="149"/>
                    <a:pt x="22" y="167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6" y="151"/>
                    <a:pt x="0" y="129"/>
                    <a:pt x="0" y="10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37" name="Freeform 621"/>
            <p:cNvSpPr>
              <a:spLocks noEditPoints="1"/>
            </p:cNvSpPr>
            <p:nvPr/>
          </p:nvSpPr>
          <p:spPr bwMode="auto">
            <a:xfrm>
              <a:off x="4888201" y="2368437"/>
              <a:ext cx="293004" cy="88106"/>
            </a:xfrm>
            <a:custGeom>
              <a:gdLst>
                <a:gd fmla="*/ 83 w 255" name="T0"/>
                <a:gd fmla="*/ 4 h 76" name="T1"/>
                <a:gd fmla="*/ 1 w 255" name="T2"/>
                <a:gd fmla="*/ 19 h 76" name="T3"/>
                <a:gd fmla="*/ 1 w 255" name="T4"/>
                <a:gd fmla="*/ 19 h 76" name="T5"/>
                <a:gd fmla="*/ 0 w 255" name="T6"/>
                <a:gd fmla="*/ 15 h 76" name="T7"/>
                <a:gd fmla="*/ 83 w 255" name="T8"/>
                <a:gd fmla="*/ 0 h 76" name="T9"/>
                <a:gd fmla="*/ 83 w 255" name="T10"/>
                <a:gd fmla="*/ 0 h 76" name="T11"/>
                <a:gd fmla="*/ 255 w 255" name="T12"/>
                <a:gd fmla="*/ 73 h 76" name="T13"/>
                <a:gd fmla="*/ 255 w 255" name="T14"/>
                <a:gd fmla="*/ 73 h 76" name="T15"/>
                <a:gd fmla="*/ 252 w 255" name="T16"/>
                <a:gd fmla="*/ 76 h 76" name="T17"/>
                <a:gd fmla="*/ 83 w 255" name="T18"/>
                <a:gd fmla="*/ 4 h 76" name="T19"/>
                <a:gd fmla="*/ 1 w 255" name="T20"/>
                <a:gd fmla="*/ 19 h 76" name="T21"/>
                <a:gd fmla="*/ 1 w 255" name="T22"/>
                <a:gd fmla="*/ 19 h 76" name="T23"/>
                <a:gd fmla="*/ 1 w 255" name="T24"/>
                <a:gd fmla="*/ 19 h 76" name="T25"/>
                <a:gd fmla="*/ 1 w 255" name="T26"/>
                <a:gd fmla="*/ 19 h 76" name="T27"/>
                <a:gd fmla="*/ 1 w 255" name="T28"/>
                <a:gd fmla="*/ 19 h 7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6" w="255">
                  <a:moveTo>
                    <a:pt x="83" y="4"/>
                  </a:moveTo>
                  <a:cubicBezTo>
                    <a:pt x="55" y="4"/>
                    <a:pt x="28" y="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7" y="5"/>
                    <a:pt x="55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7" y="0"/>
                    <a:pt x="209" y="26"/>
                    <a:pt x="255" y="73"/>
                  </a:cubicBezTo>
                  <a:cubicBezTo>
                    <a:pt x="255" y="73"/>
                    <a:pt x="255" y="73"/>
                    <a:pt x="255" y="73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07" y="29"/>
                    <a:pt x="146" y="4"/>
                    <a:pt x="83" y="4"/>
                  </a:cubicBezTo>
                  <a:close/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38" name="Freeform 622"/>
            <p:cNvSpPr/>
            <p:nvPr/>
          </p:nvSpPr>
          <p:spPr bwMode="auto">
            <a:xfrm>
              <a:off x="2878154" y="3318139"/>
              <a:ext cx="324763" cy="294029"/>
            </a:xfrm>
            <a:custGeom>
              <a:gdLst>
                <a:gd fmla="*/ 91 w 282" name="T0"/>
                <a:gd fmla="*/ 243 h 256" name="T1"/>
                <a:gd fmla="*/ 105 w 282" name="T2"/>
                <a:gd fmla="*/ 237 h 256" name="T3"/>
                <a:gd fmla="*/ 127 w 282" name="T4"/>
                <a:gd fmla="*/ 219 h 256" name="T5"/>
                <a:gd fmla="*/ 129 w 282" name="T6"/>
                <a:gd fmla="*/ 249 h 256" name="T7"/>
                <a:gd fmla="*/ 157 w 282" name="T8"/>
                <a:gd fmla="*/ 200 h 256" name="T9"/>
                <a:gd fmla="*/ 192 w 282" name="T10"/>
                <a:gd fmla="*/ 186 h 256" name="T11"/>
                <a:gd fmla="*/ 45 w 282" name="T12"/>
                <a:gd fmla="*/ 198 h 256" name="T13"/>
                <a:gd fmla="*/ 58 w 282" name="T14"/>
                <a:gd fmla="*/ 79 h 256" name="T15"/>
                <a:gd fmla="*/ 158 w 282" name="T16"/>
                <a:gd fmla="*/ 63 h 256" name="T17"/>
                <a:gd fmla="*/ 237 w 282" name="T18"/>
                <a:gd fmla="*/ 98 h 256" name="T19"/>
                <a:gd fmla="*/ 245 w 282" name="T20"/>
                <a:gd fmla="*/ 165 h 256" name="T21"/>
                <a:gd fmla="*/ 216 w 282" name="T22"/>
                <a:gd fmla="*/ 156 h 256" name="T23"/>
                <a:gd fmla="*/ 235 w 282" name="T24"/>
                <a:gd fmla="*/ 133 h 256" name="T25"/>
                <a:gd fmla="*/ 273 w 282" name="T26"/>
                <a:gd fmla="*/ 118 h 256" name="T27"/>
                <a:gd fmla="*/ 253 w 282" name="T28"/>
                <a:gd fmla="*/ 97 h 256" name="T29"/>
                <a:gd fmla="*/ 241 w 282" name="T30"/>
                <a:gd fmla="*/ 125 h 256" name="T31"/>
                <a:gd fmla="*/ 214 w 282" name="T32"/>
                <a:gd fmla="*/ 156 h 256" name="T33"/>
                <a:gd fmla="*/ 206 w 282" name="T34"/>
                <a:gd fmla="*/ 139 h 256" name="T35"/>
                <a:gd fmla="*/ 244 w 282" name="T36"/>
                <a:gd fmla="*/ 76 h 256" name="T37"/>
                <a:gd fmla="*/ 197 w 282" name="T38"/>
                <a:gd fmla="*/ 129 h 256" name="T39"/>
                <a:gd fmla="*/ 197 w 282" name="T40"/>
                <a:gd fmla="*/ 84 h 256" name="T41"/>
                <a:gd fmla="*/ 212 w 282" name="T42"/>
                <a:gd fmla="*/ 24 h 256" name="T43"/>
                <a:gd fmla="*/ 195 w 282" name="T44"/>
                <a:gd fmla="*/ 32 h 256" name="T45"/>
                <a:gd fmla="*/ 192 w 282" name="T46"/>
                <a:gd fmla="*/ 19 h 256" name="T47"/>
                <a:gd fmla="*/ 191 w 282" name="T48"/>
                <a:gd fmla="*/ 21 h 256" name="T49"/>
                <a:gd fmla="*/ 194 w 282" name="T50"/>
                <a:gd fmla="*/ 51 h 256" name="T51"/>
                <a:gd fmla="*/ 168 w 282" name="T52"/>
                <a:gd fmla="*/ 44 h 256" name="T53"/>
                <a:gd fmla="*/ 196 w 282" name="T54"/>
                <a:gd fmla="*/ 111 h 256" name="T55"/>
                <a:gd fmla="*/ 172 w 282" name="T56"/>
                <a:gd fmla="*/ 157 h 256" name="T57"/>
                <a:gd fmla="*/ 154 w 282" name="T58"/>
                <a:gd fmla="*/ 136 h 256" name="T59"/>
                <a:gd fmla="*/ 119 w 282" name="T60"/>
                <a:gd fmla="*/ 27 h 256" name="T61"/>
                <a:gd fmla="*/ 110 w 282" name="T62"/>
                <a:gd fmla="*/ 88 h 256" name="T63"/>
                <a:gd fmla="*/ 82 w 282" name="T64"/>
                <a:gd fmla="*/ 56 h 256" name="T65"/>
                <a:gd fmla="*/ 80 w 282" name="T66"/>
                <a:gd fmla="*/ 54 h 256" name="T67"/>
                <a:gd fmla="*/ 61 w 282" name="T68"/>
                <a:gd fmla="*/ 44 h 256" name="T69"/>
                <a:gd fmla="*/ 70 w 282" name="T70"/>
                <a:gd fmla="*/ 31 h 256" name="T71"/>
                <a:gd fmla="*/ 66 w 282" name="T72"/>
                <a:gd fmla="*/ 39 h 256" name="T73"/>
                <a:gd fmla="*/ 63 w 282" name="T74"/>
                <a:gd fmla="*/ 61 h 256" name="T75"/>
                <a:gd fmla="*/ 111 w 282" name="T76"/>
                <a:gd fmla="*/ 89 h 256" name="T77"/>
                <a:gd fmla="*/ 154 w 282" name="T78"/>
                <a:gd fmla="*/ 139 h 256" name="T79"/>
                <a:gd fmla="*/ 125 w 282" name="T80"/>
                <a:gd fmla="*/ 150 h 256" name="T81"/>
                <a:gd fmla="*/ 172 w 282" name="T82"/>
                <a:gd fmla="*/ 159 h 256" name="T83"/>
                <a:gd fmla="*/ 129 w 282" name="T84"/>
                <a:gd fmla="*/ 172 h 256" name="T85"/>
                <a:gd fmla="*/ 65 w 282" name="T86"/>
                <a:gd fmla="*/ 163 h 256" name="T87"/>
                <a:gd fmla="*/ 21 w 282" name="T88"/>
                <a:gd fmla="*/ 177 h 256" name="T89"/>
                <a:gd fmla="*/ 44 w 282" name="T90"/>
                <a:gd fmla="*/ 160 h 256" name="T91"/>
                <a:gd fmla="*/ 27 w 282" name="T92"/>
                <a:gd fmla="*/ 158 h 256" name="T93"/>
                <a:gd fmla="*/ 23 w 282" name="T94"/>
                <a:gd fmla="*/ 157 h 256" name="T95"/>
                <a:gd fmla="*/ 71 w 282" name="T96"/>
                <a:gd fmla="*/ 165 h 256" name="T97"/>
                <a:gd fmla="*/ 41 w 282" name="T98"/>
                <a:gd fmla="*/ 193 h 256" name="T99"/>
                <a:gd fmla="*/ 132 w 282" name="T100"/>
                <a:gd fmla="*/ 174 h 256" name="T101"/>
                <a:gd fmla="*/ 191 w 282" name="T102"/>
                <a:gd fmla="*/ 183 h 256" name="T103"/>
                <a:gd fmla="*/ 158 w 282" name="T104"/>
                <a:gd fmla="*/ 198 h 256" name="T105"/>
                <a:gd fmla="*/ 118 w 282" name="T106"/>
                <a:gd fmla="*/ 204 h 256" name="T107"/>
                <a:gd fmla="*/ 126 w 282" name="T108"/>
                <a:gd fmla="*/ 218 h 256" name="T109"/>
                <a:gd fmla="*/ 104 w 282" name="T110"/>
                <a:gd fmla="*/ 236 h 256" name="T111"/>
                <a:gd fmla="*/ 86 w 282" name="T112"/>
                <a:gd fmla="*/ 252 h 25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56" w="282">
                  <a:moveTo>
                    <a:pt x="96" y="244"/>
                  </a:moveTo>
                  <a:cubicBezTo>
                    <a:pt x="96" y="244"/>
                    <a:pt x="95" y="254"/>
                    <a:pt x="95" y="254"/>
                  </a:cubicBezTo>
                  <a:cubicBezTo>
                    <a:pt x="96" y="253"/>
                    <a:pt x="97" y="246"/>
                    <a:pt x="98" y="244"/>
                  </a:cubicBezTo>
                  <a:cubicBezTo>
                    <a:pt x="98" y="243"/>
                    <a:pt x="90" y="243"/>
                    <a:pt x="91" y="243"/>
                  </a:cubicBezTo>
                  <a:cubicBezTo>
                    <a:pt x="91" y="242"/>
                    <a:pt x="99" y="242"/>
                    <a:pt x="99" y="242"/>
                  </a:cubicBezTo>
                  <a:cubicBezTo>
                    <a:pt x="100" y="241"/>
                    <a:pt x="101" y="240"/>
                    <a:pt x="103" y="238"/>
                  </a:cubicBezTo>
                  <a:cubicBezTo>
                    <a:pt x="103" y="238"/>
                    <a:pt x="99" y="254"/>
                    <a:pt x="100" y="254"/>
                  </a:cubicBezTo>
                  <a:cubicBezTo>
                    <a:pt x="100" y="254"/>
                    <a:pt x="104" y="237"/>
                    <a:pt x="105" y="237"/>
                  </a:cubicBezTo>
                  <a:cubicBezTo>
                    <a:pt x="107" y="234"/>
                    <a:pt x="111" y="232"/>
                    <a:pt x="114" y="229"/>
                  </a:cubicBezTo>
                  <a:cubicBezTo>
                    <a:pt x="115" y="229"/>
                    <a:pt x="107" y="254"/>
                    <a:pt x="107" y="254"/>
                  </a:cubicBezTo>
                  <a:cubicBezTo>
                    <a:pt x="108" y="254"/>
                    <a:pt x="116" y="228"/>
                    <a:pt x="117" y="227"/>
                  </a:cubicBezTo>
                  <a:cubicBezTo>
                    <a:pt x="120" y="225"/>
                    <a:pt x="124" y="222"/>
                    <a:pt x="127" y="219"/>
                  </a:cubicBezTo>
                  <a:cubicBezTo>
                    <a:pt x="128" y="219"/>
                    <a:pt x="117" y="250"/>
                    <a:pt x="118" y="250"/>
                  </a:cubicBezTo>
                  <a:cubicBezTo>
                    <a:pt x="118" y="250"/>
                    <a:pt x="129" y="218"/>
                    <a:pt x="130" y="218"/>
                  </a:cubicBezTo>
                  <a:cubicBezTo>
                    <a:pt x="134" y="214"/>
                    <a:pt x="139" y="211"/>
                    <a:pt x="145" y="207"/>
                  </a:cubicBezTo>
                  <a:cubicBezTo>
                    <a:pt x="145" y="207"/>
                    <a:pt x="129" y="249"/>
                    <a:pt x="129" y="249"/>
                  </a:cubicBezTo>
                  <a:cubicBezTo>
                    <a:pt x="129" y="249"/>
                    <a:pt x="146" y="206"/>
                    <a:pt x="147" y="206"/>
                  </a:cubicBezTo>
                  <a:cubicBezTo>
                    <a:pt x="149" y="204"/>
                    <a:pt x="152" y="203"/>
                    <a:pt x="155" y="201"/>
                  </a:cubicBezTo>
                  <a:cubicBezTo>
                    <a:pt x="155" y="201"/>
                    <a:pt x="143" y="240"/>
                    <a:pt x="143" y="239"/>
                  </a:cubicBezTo>
                  <a:cubicBezTo>
                    <a:pt x="144" y="239"/>
                    <a:pt x="157" y="200"/>
                    <a:pt x="157" y="200"/>
                  </a:cubicBezTo>
                  <a:cubicBezTo>
                    <a:pt x="164" y="196"/>
                    <a:pt x="170" y="193"/>
                    <a:pt x="176" y="191"/>
                  </a:cubicBezTo>
                  <a:cubicBezTo>
                    <a:pt x="177" y="190"/>
                    <a:pt x="156" y="234"/>
                    <a:pt x="157" y="234"/>
                  </a:cubicBezTo>
                  <a:cubicBezTo>
                    <a:pt x="157" y="234"/>
                    <a:pt x="178" y="190"/>
                    <a:pt x="179" y="190"/>
                  </a:cubicBezTo>
                  <a:cubicBezTo>
                    <a:pt x="183" y="188"/>
                    <a:pt x="188" y="187"/>
                    <a:pt x="192" y="186"/>
                  </a:cubicBezTo>
                  <a:cubicBezTo>
                    <a:pt x="192" y="186"/>
                    <a:pt x="177" y="256"/>
                    <a:pt x="83" y="256"/>
                  </a:cubicBezTo>
                  <a:cubicBezTo>
                    <a:pt x="83" y="256"/>
                    <a:pt x="91" y="225"/>
                    <a:pt x="96" y="220"/>
                  </a:cubicBezTo>
                  <a:cubicBezTo>
                    <a:pt x="96" y="220"/>
                    <a:pt x="51" y="228"/>
                    <a:pt x="37" y="213"/>
                  </a:cubicBezTo>
                  <a:cubicBezTo>
                    <a:pt x="37" y="213"/>
                    <a:pt x="41" y="202"/>
                    <a:pt x="45" y="198"/>
                  </a:cubicBezTo>
                  <a:cubicBezTo>
                    <a:pt x="45" y="198"/>
                    <a:pt x="8" y="183"/>
                    <a:pt x="0" y="154"/>
                  </a:cubicBezTo>
                  <a:cubicBezTo>
                    <a:pt x="0" y="154"/>
                    <a:pt x="48" y="123"/>
                    <a:pt x="76" y="131"/>
                  </a:cubicBezTo>
                  <a:cubicBezTo>
                    <a:pt x="76" y="131"/>
                    <a:pt x="43" y="103"/>
                    <a:pt x="42" y="90"/>
                  </a:cubicBezTo>
                  <a:cubicBezTo>
                    <a:pt x="42" y="90"/>
                    <a:pt x="52" y="80"/>
                    <a:pt x="58" y="79"/>
                  </a:cubicBezTo>
                  <a:cubicBezTo>
                    <a:pt x="58" y="79"/>
                    <a:pt x="42" y="59"/>
                    <a:pt x="54" y="27"/>
                  </a:cubicBezTo>
                  <a:cubicBezTo>
                    <a:pt x="54" y="27"/>
                    <a:pt x="104" y="16"/>
                    <a:pt x="108" y="38"/>
                  </a:cubicBezTo>
                  <a:cubicBezTo>
                    <a:pt x="108" y="38"/>
                    <a:pt x="111" y="25"/>
                    <a:pt x="117" y="20"/>
                  </a:cubicBezTo>
                  <a:cubicBezTo>
                    <a:pt x="117" y="20"/>
                    <a:pt x="149" y="38"/>
                    <a:pt x="158" y="63"/>
                  </a:cubicBezTo>
                  <a:cubicBezTo>
                    <a:pt x="158" y="63"/>
                    <a:pt x="159" y="34"/>
                    <a:pt x="188" y="0"/>
                  </a:cubicBezTo>
                  <a:cubicBezTo>
                    <a:pt x="188" y="0"/>
                    <a:pt x="228" y="19"/>
                    <a:pt x="222" y="39"/>
                  </a:cubicBezTo>
                  <a:cubicBezTo>
                    <a:pt x="222" y="39"/>
                    <a:pt x="243" y="25"/>
                    <a:pt x="244" y="32"/>
                  </a:cubicBezTo>
                  <a:cubicBezTo>
                    <a:pt x="244" y="32"/>
                    <a:pt x="259" y="73"/>
                    <a:pt x="237" y="98"/>
                  </a:cubicBezTo>
                  <a:cubicBezTo>
                    <a:pt x="237" y="98"/>
                    <a:pt x="282" y="79"/>
                    <a:pt x="280" y="92"/>
                  </a:cubicBezTo>
                  <a:cubicBezTo>
                    <a:pt x="278" y="106"/>
                    <a:pt x="274" y="183"/>
                    <a:pt x="196" y="183"/>
                  </a:cubicBezTo>
                  <a:cubicBezTo>
                    <a:pt x="196" y="183"/>
                    <a:pt x="198" y="181"/>
                    <a:pt x="201" y="177"/>
                  </a:cubicBezTo>
                  <a:cubicBezTo>
                    <a:pt x="201" y="177"/>
                    <a:pt x="245" y="166"/>
                    <a:pt x="245" y="165"/>
                  </a:cubicBezTo>
                  <a:cubicBezTo>
                    <a:pt x="245" y="165"/>
                    <a:pt x="202" y="175"/>
                    <a:pt x="202" y="175"/>
                  </a:cubicBezTo>
                  <a:cubicBezTo>
                    <a:pt x="205" y="171"/>
                    <a:pt x="209" y="165"/>
                    <a:pt x="214" y="158"/>
                  </a:cubicBezTo>
                  <a:cubicBezTo>
                    <a:pt x="215" y="158"/>
                    <a:pt x="253" y="154"/>
                    <a:pt x="253" y="153"/>
                  </a:cubicBezTo>
                  <a:cubicBezTo>
                    <a:pt x="253" y="153"/>
                    <a:pt x="216" y="156"/>
                    <a:pt x="216" y="156"/>
                  </a:cubicBezTo>
                  <a:cubicBezTo>
                    <a:pt x="219" y="153"/>
                    <a:pt x="221" y="150"/>
                    <a:pt x="224" y="146"/>
                  </a:cubicBezTo>
                  <a:cubicBezTo>
                    <a:pt x="224" y="146"/>
                    <a:pt x="263" y="138"/>
                    <a:pt x="263" y="138"/>
                  </a:cubicBezTo>
                  <a:cubicBezTo>
                    <a:pt x="264" y="138"/>
                    <a:pt x="225" y="145"/>
                    <a:pt x="226" y="144"/>
                  </a:cubicBezTo>
                  <a:cubicBezTo>
                    <a:pt x="229" y="141"/>
                    <a:pt x="232" y="137"/>
                    <a:pt x="235" y="133"/>
                  </a:cubicBezTo>
                  <a:cubicBezTo>
                    <a:pt x="236" y="133"/>
                    <a:pt x="263" y="132"/>
                    <a:pt x="263" y="132"/>
                  </a:cubicBezTo>
                  <a:cubicBezTo>
                    <a:pt x="264" y="131"/>
                    <a:pt x="237" y="132"/>
                    <a:pt x="237" y="131"/>
                  </a:cubicBezTo>
                  <a:cubicBezTo>
                    <a:pt x="239" y="129"/>
                    <a:pt x="242" y="127"/>
                    <a:pt x="244" y="124"/>
                  </a:cubicBezTo>
                  <a:cubicBezTo>
                    <a:pt x="244" y="124"/>
                    <a:pt x="272" y="118"/>
                    <a:pt x="273" y="118"/>
                  </a:cubicBezTo>
                  <a:cubicBezTo>
                    <a:pt x="273" y="117"/>
                    <a:pt x="246" y="123"/>
                    <a:pt x="246" y="123"/>
                  </a:cubicBezTo>
                  <a:cubicBezTo>
                    <a:pt x="251" y="117"/>
                    <a:pt x="257" y="112"/>
                    <a:pt x="263" y="107"/>
                  </a:cubicBezTo>
                  <a:cubicBezTo>
                    <a:pt x="263" y="107"/>
                    <a:pt x="262" y="105"/>
                    <a:pt x="250" y="117"/>
                  </a:cubicBezTo>
                  <a:cubicBezTo>
                    <a:pt x="249" y="117"/>
                    <a:pt x="254" y="97"/>
                    <a:pt x="253" y="97"/>
                  </a:cubicBezTo>
                  <a:cubicBezTo>
                    <a:pt x="253" y="97"/>
                    <a:pt x="248" y="118"/>
                    <a:pt x="248" y="118"/>
                  </a:cubicBezTo>
                  <a:cubicBezTo>
                    <a:pt x="246" y="120"/>
                    <a:pt x="245" y="122"/>
                    <a:pt x="243" y="123"/>
                  </a:cubicBezTo>
                  <a:cubicBezTo>
                    <a:pt x="243" y="124"/>
                    <a:pt x="239" y="107"/>
                    <a:pt x="239" y="107"/>
                  </a:cubicBezTo>
                  <a:cubicBezTo>
                    <a:pt x="239" y="108"/>
                    <a:pt x="241" y="125"/>
                    <a:pt x="241" y="125"/>
                  </a:cubicBezTo>
                  <a:cubicBezTo>
                    <a:pt x="238" y="129"/>
                    <a:pt x="234" y="133"/>
                    <a:pt x="229" y="138"/>
                  </a:cubicBezTo>
                  <a:cubicBezTo>
                    <a:pt x="229" y="138"/>
                    <a:pt x="232" y="117"/>
                    <a:pt x="232" y="117"/>
                  </a:cubicBezTo>
                  <a:cubicBezTo>
                    <a:pt x="231" y="117"/>
                    <a:pt x="228" y="140"/>
                    <a:pt x="228" y="140"/>
                  </a:cubicBezTo>
                  <a:cubicBezTo>
                    <a:pt x="224" y="145"/>
                    <a:pt x="219" y="150"/>
                    <a:pt x="214" y="156"/>
                  </a:cubicBezTo>
                  <a:cubicBezTo>
                    <a:pt x="214" y="156"/>
                    <a:pt x="220" y="121"/>
                    <a:pt x="220" y="122"/>
                  </a:cubicBezTo>
                  <a:cubicBezTo>
                    <a:pt x="220" y="122"/>
                    <a:pt x="212" y="158"/>
                    <a:pt x="212" y="158"/>
                  </a:cubicBezTo>
                  <a:cubicBezTo>
                    <a:pt x="209" y="162"/>
                    <a:pt x="205" y="166"/>
                    <a:pt x="201" y="171"/>
                  </a:cubicBezTo>
                  <a:cubicBezTo>
                    <a:pt x="201" y="171"/>
                    <a:pt x="206" y="139"/>
                    <a:pt x="206" y="139"/>
                  </a:cubicBezTo>
                  <a:cubicBezTo>
                    <a:pt x="206" y="139"/>
                    <a:pt x="200" y="173"/>
                    <a:pt x="200" y="173"/>
                  </a:cubicBezTo>
                  <a:cubicBezTo>
                    <a:pt x="198" y="175"/>
                    <a:pt x="197" y="177"/>
                    <a:pt x="195" y="179"/>
                  </a:cubicBezTo>
                  <a:cubicBezTo>
                    <a:pt x="195" y="179"/>
                    <a:pt x="196" y="162"/>
                    <a:pt x="196" y="140"/>
                  </a:cubicBezTo>
                  <a:cubicBezTo>
                    <a:pt x="196" y="139"/>
                    <a:pt x="244" y="76"/>
                    <a:pt x="244" y="76"/>
                  </a:cubicBezTo>
                  <a:cubicBezTo>
                    <a:pt x="244" y="75"/>
                    <a:pt x="197" y="138"/>
                    <a:pt x="197" y="138"/>
                  </a:cubicBezTo>
                  <a:cubicBezTo>
                    <a:pt x="197" y="135"/>
                    <a:pt x="197" y="133"/>
                    <a:pt x="197" y="131"/>
                  </a:cubicBezTo>
                  <a:cubicBezTo>
                    <a:pt x="197" y="130"/>
                    <a:pt x="161" y="79"/>
                    <a:pt x="161" y="79"/>
                  </a:cubicBezTo>
                  <a:cubicBezTo>
                    <a:pt x="161" y="79"/>
                    <a:pt x="197" y="129"/>
                    <a:pt x="197" y="129"/>
                  </a:cubicBezTo>
                  <a:cubicBezTo>
                    <a:pt x="197" y="125"/>
                    <a:pt x="197" y="122"/>
                    <a:pt x="197" y="119"/>
                  </a:cubicBezTo>
                  <a:cubicBezTo>
                    <a:pt x="197" y="118"/>
                    <a:pt x="239" y="44"/>
                    <a:pt x="239" y="44"/>
                  </a:cubicBezTo>
                  <a:cubicBezTo>
                    <a:pt x="239" y="43"/>
                    <a:pt x="197" y="117"/>
                    <a:pt x="197" y="116"/>
                  </a:cubicBezTo>
                  <a:cubicBezTo>
                    <a:pt x="197" y="106"/>
                    <a:pt x="197" y="95"/>
                    <a:pt x="197" y="84"/>
                  </a:cubicBezTo>
                  <a:cubicBezTo>
                    <a:pt x="197" y="84"/>
                    <a:pt x="217" y="44"/>
                    <a:pt x="217" y="43"/>
                  </a:cubicBezTo>
                  <a:cubicBezTo>
                    <a:pt x="217" y="43"/>
                    <a:pt x="197" y="82"/>
                    <a:pt x="197" y="82"/>
                  </a:cubicBezTo>
                  <a:cubicBezTo>
                    <a:pt x="197" y="74"/>
                    <a:pt x="197" y="66"/>
                    <a:pt x="197" y="59"/>
                  </a:cubicBezTo>
                  <a:cubicBezTo>
                    <a:pt x="197" y="59"/>
                    <a:pt x="212" y="24"/>
                    <a:pt x="212" y="24"/>
                  </a:cubicBezTo>
                  <a:cubicBezTo>
                    <a:pt x="212" y="23"/>
                    <a:pt x="197" y="57"/>
                    <a:pt x="197" y="57"/>
                  </a:cubicBezTo>
                  <a:cubicBezTo>
                    <a:pt x="197" y="48"/>
                    <a:pt x="196" y="41"/>
                    <a:pt x="195" y="35"/>
                  </a:cubicBezTo>
                  <a:cubicBezTo>
                    <a:pt x="195" y="34"/>
                    <a:pt x="204" y="15"/>
                    <a:pt x="204" y="15"/>
                  </a:cubicBezTo>
                  <a:cubicBezTo>
                    <a:pt x="204" y="15"/>
                    <a:pt x="195" y="33"/>
                    <a:pt x="195" y="32"/>
                  </a:cubicBezTo>
                  <a:cubicBezTo>
                    <a:pt x="195" y="29"/>
                    <a:pt x="194" y="27"/>
                    <a:pt x="194" y="25"/>
                  </a:cubicBezTo>
                  <a:cubicBezTo>
                    <a:pt x="194" y="24"/>
                    <a:pt x="198" y="10"/>
                    <a:pt x="198" y="10"/>
                  </a:cubicBezTo>
                  <a:cubicBezTo>
                    <a:pt x="198" y="9"/>
                    <a:pt x="193" y="23"/>
                    <a:pt x="193" y="22"/>
                  </a:cubicBezTo>
                  <a:cubicBezTo>
                    <a:pt x="193" y="21"/>
                    <a:pt x="192" y="20"/>
                    <a:pt x="192" y="19"/>
                  </a:cubicBezTo>
                  <a:cubicBezTo>
                    <a:pt x="192" y="19"/>
                    <a:pt x="191" y="7"/>
                    <a:pt x="191" y="8"/>
                  </a:cubicBezTo>
                  <a:cubicBezTo>
                    <a:pt x="191" y="8"/>
                    <a:pt x="191" y="15"/>
                    <a:pt x="191" y="18"/>
                  </a:cubicBezTo>
                  <a:cubicBezTo>
                    <a:pt x="191" y="19"/>
                    <a:pt x="185" y="14"/>
                    <a:pt x="185" y="14"/>
                  </a:cubicBezTo>
                  <a:cubicBezTo>
                    <a:pt x="185" y="14"/>
                    <a:pt x="191" y="20"/>
                    <a:pt x="191" y="21"/>
                  </a:cubicBezTo>
                  <a:cubicBezTo>
                    <a:pt x="192" y="23"/>
                    <a:pt x="192" y="28"/>
                    <a:pt x="192" y="34"/>
                  </a:cubicBezTo>
                  <a:cubicBezTo>
                    <a:pt x="192" y="34"/>
                    <a:pt x="180" y="21"/>
                    <a:pt x="180" y="22"/>
                  </a:cubicBezTo>
                  <a:cubicBezTo>
                    <a:pt x="180" y="22"/>
                    <a:pt x="193" y="36"/>
                    <a:pt x="193" y="36"/>
                  </a:cubicBezTo>
                  <a:cubicBezTo>
                    <a:pt x="193" y="40"/>
                    <a:pt x="193" y="45"/>
                    <a:pt x="194" y="51"/>
                  </a:cubicBezTo>
                  <a:cubicBezTo>
                    <a:pt x="194" y="51"/>
                    <a:pt x="174" y="27"/>
                    <a:pt x="174" y="27"/>
                  </a:cubicBezTo>
                  <a:cubicBezTo>
                    <a:pt x="174" y="27"/>
                    <a:pt x="194" y="53"/>
                    <a:pt x="194" y="53"/>
                  </a:cubicBezTo>
                  <a:cubicBezTo>
                    <a:pt x="194" y="62"/>
                    <a:pt x="195" y="72"/>
                    <a:pt x="195" y="82"/>
                  </a:cubicBezTo>
                  <a:cubicBezTo>
                    <a:pt x="195" y="83"/>
                    <a:pt x="168" y="43"/>
                    <a:pt x="168" y="44"/>
                  </a:cubicBezTo>
                  <a:cubicBezTo>
                    <a:pt x="168" y="44"/>
                    <a:pt x="195" y="84"/>
                    <a:pt x="195" y="84"/>
                  </a:cubicBezTo>
                  <a:cubicBezTo>
                    <a:pt x="196" y="92"/>
                    <a:pt x="196" y="101"/>
                    <a:pt x="196" y="109"/>
                  </a:cubicBezTo>
                  <a:cubicBezTo>
                    <a:pt x="196" y="109"/>
                    <a:pt x="164" y="65"/>
                    <a:pt x="164" y="66"/>
                  </a:cubicBezTo>
                  <a:cubicBezTo>
                    <a:pt x="164" y="66"/>
                    <a:pt x="196" y="111"/>
                    <a:pt x="196" y="111"/>
                  </a:cubicBezTo>
                  <a:cubicBezTo>
                    <a:pt x="196" y="134"/>
                    <a:pt x="195" y="158"/>
                    <a:pt x="192" y="179"/>
                  </a:cubicBezTo>
                  <a:cubicBezTo>
                    <a:pt x="192" y="179"/>
                    <a:pt x="185" y="171"/>
                    <a:pt x="174" y="158"/>
                  </a:cubicBezTo>
                  <a:cubicBezTo>
                    <a:pt x="174" y="158"/>
                    <a:pt x="179" y="117"/>
                    <a:pt x="179" y="117"/>
                  </a:cubicBezTo>
                  <a:cubicBezTo>
                    <a:pt x="179" y="117"/>
                    <a:pt x="173" y="157"/>
                    <a:pt x="172" y="157"/>
                  </a:cubicBezTo>
                  <a:cubicBezTo>
                    <a:pt x="170" y="154"/>
                    <a:pt x="167" y="150"/>
                    <a:pt x="164" y="147"/>
                  </a:cubicBezTo>
                  <a:cubicBezTo>
                    <a:pt x="163" y="147"/>
                    <a:pt x="170" y="102"/>
                    <a:pt x="170" y="101"/>
                  </a:cubicBezTo>
                  <a:cubicBezTo>
                    <a:pt x="169" y="101"/>
                    <a:pt x="162" y="146"/>
                    <a:pt x="162" y="145"/>
                  </a:cubicBezTo>
                  <a:cubicBezTo>
                    <a:pt x="160" y="142"/>
                    <a:pt x="157" y="139"/>
                    <a:pt x="154" y="136"/>
                  </a:cubicBezTo>
                  <a:cubicBezTo>
                    <a:pt x="154" y="136"/>
                    <a:pt x="148" y="55"/>
                    <a:pt x="147" y="55"/>
                  </a:cubicBezTo>
                  <a:cubicBezTo>
                    <a:pt x="147" y="55"/>
                    <a:pt x="153" y="135"/>
                    <a:pt x="153" y="135"/>
                  </a:cubicBezTo>
                  <a:cubicBezTo>
                    <a:pt x="147" y="128"/>
                    <a:pt x="140" y="121"/>
                    <a:pt x="134" y="114"/>
                  </a:cubicBezTo>
                  <a:cubicBezTo>
                    <a:pt x="134" y="114"/>
                    <a:pt x="119" y="27"/>
                    <a:pt x="119" y="27"/>
                  </a:cubicBezTo>
                  <a:cubicBezTo>
                    <a:pt x="118" y="27"/>
                    <a:pt x="133" y="113"/>
                    <a:pt x="133" y="112"/>
                  </a:cubicBezTo>
                  <a:cubicBezTo>
                    <a:pt x="126" y="105"/>
                    <a:pt x="118" y="97"/>
                    <a:pt x="112" y="89"/>
                  </a:cubicBezTo>
                  <a:cubicBezTo>
                    <a:pt x="111" y="89"/>
                    <a:pt x="106" y="44"/>
                    <a:pt x="106" y="44"/>
                  </a:cubicBezTo>
                  <a:cubicBezTo>
                    <a:pt x="106" y="44"/>
                    <a:pt x="111" y="88"/>
                    <a:pt x="110" y="88"/>
                  </a:cubicBezTo>
                  <a:cubicBezTo>
                    <a:pt x="106" y="83"/>
                    <a:pt x="102" y="78"/>
                    <a:pt x="98" y="74"/>
                  </a:cubicBezTo>
                  <a:cubicBezTo>
                    <a:pt x="98" y="74"/>
                    <a:pt x="91" y="35"/>
                    <a:pt x="91" y="34"/>
                  </a:cubicBezTo>
                  <a:cubicBezTo>
                    <a:pt x="91" y="34"/>
                    <a:pt x="97" y="73"/>
                    <a:pt x="97" y="73"/>
                  </a:cubicBezTo>
                  <a:cubicBezTo>
                    <a:pt x="91" y="66"/>
                    <a:pt x="86" y="61"/>
                    <a:pt x="82" y="56"/>
                  </a:cubicBezTo>
                  <a:cubicBezTo>
                    <a:pt x="82" y="56"/>
                    <a:pt x="62" y="53"/>
                    <a:pt x="62" y="53"/>
                  </a:cubicBezTo>
                  <a:cubicBezTo>
                    <a:pt x="62" y="53"/>
                    <a:pt x="81" y="55"/>
                    <a:pt x="81" y="54"/>
                  </a:cubicBezTo>
                  <a:cubicBezTo>
                    <a:pt x="81" y="50"/>
                    <a:pt x="80" y="32"/>
                    <a:pt x="80" y="32"/>
                  </a:cubicBezTo>
                  <a:cubicBezTo>
                    <a:pt x="80" y="31"/>
                    <a:pt x="80" y="54"/>
                    <a:pt x="80" y="54"/>
                  </a:cubicBezTo>
                  <a:cubicBezTo>
                    <a:pt x="79" y="52"/>
                    <a:pt x="77" y="51"/>
                    <a:pt x="76" y="49"/>
                  </a:cubicBezTo>
                  <a:cubicBezTo>
                    <a:pt x="76" y="49"/>
                    <a:pt x="75" y="32"/>
                    <a:pt x="74" y="31"/>
                  </a:cubicBezTo>
                  <a:cubicBezTo>
                    <a:pt x="74" y="31"/>
                    <a:pt x="75" y="43"/>
                    <a:pt x="75" y="47"/>
                  </a:cubicBezTo>
                  <a:cubicBezTo>
                    <a:pt x="75" y="47"/>
                    <a:pt x="61" y="44"/>
                    <a:pt x="61" y="44"/>
                  </a:cubicBezTo>
                  <a:cubicBezTo>
                    <a:pt x="61" y="44"/>
                    <a:pt x="74" y="47"/>
                    <a:pt x="74" y="47"/>
                  </a:cubicBezTo>
                  <a:cubicBezTo>
                    <a:pt x="72" y="45"/>
                    <a:pt x="71" y="44"/>
                    <a:pt x="71" y="44"/>
                  </a:cubicBezTo>
                  <a:cubicBezTo>
                    <a:pt x="69" y="42"/>
                    <a:pt x="68" y="41"/>
                    <a:pt x="68" y="41"/>
                  </a:cubicBezTo>
                  <a:cubicBezTo>
                    <a:pt x="67" y="40"/>
                    <a:pt x="70" y="32"/>
                    <a:pt x="70" y="31"/>
                  </a:cubicBezTo>
                  <a:cubicBezTo>
                    <a:pt x="69" y="31"/>
                    <a:pt x="67" y="39"/>
                    <a:pt x="66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39"/>
                    <a:pt x="58" y="39"/>
                    <a:pt x="58" y="40"/>
                  </a:cubicBezTo>
                  <a:cubicBezTo>
                    <a:pt x="58" y="40"/>
                    <a:pt x="67" y="40"/>
                    <a:pt x="67" y="41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3"/>
                    <a:pt x="62" y="61"/>
                    <a:pt x="63" y="61"/>
                  </a:cubicBezTo>
                  <a:cubicBezTo>
                    <a:pt x="63" y="62"/>
                    <a:pt x="97" y="74"/>
                    <a:pt x="97" y="74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09" y="88"/>
                    <a:pt x="59" y="71"/>
                    <a:pt x="59" y="72"/>
                  </a:cubicBezTo>
                  <a:cubicBezTo>
                    <a:pt x="59" y="72"/>
                    <a:pt x="110" y="89"/>
                    <a:pt x="111" y="89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5" y="117"/>
                    <a:pt x="56" y="93"/>
                    <a:pt x="56" y="93"/>
                  </a:cubicBezTo>
                  <a:cubicBezTo>
                    <a:pt x="56" y="93"/>
                    <a:pt x="136" y="118"/>
                    <a:pt x="136" y="11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69" y="119"/>
                    <a:pt x="69" y="120"/>
                  </a:cubicBezTo>
                  <a:cubicBezTo>
                    <a:pt x="69" y="120"/>
                    <a:pt x="155" y="140"/>
                    <a:pt x="155" y="140"/>
                  </a:cubicBezTo>
                  <a:cubicBezTo>
                    <a:pt x="164" y="149"/>
                    <a:pt x="164" y="149"/>
                    <a:pt x="164" y="149"/>
                  </a:cubicBezTo>
                  <a:cubicBezTo>
                    <a:pt x="164" y="150"/>
                    <a:pt x="125" y="150"/>
                    <a:pt x="125" y="150"/>
                  </a:cubicBezTo>
                  <a:cubicBezTo>
                    <a:pt x="125" y="151"/>
                    <a:pt x="165" y="151"/>
                    <a:pt x="165" y="151"/>
                  </a:cubicBezTo>
                  <a:cubicBezTo>
                    <a:pt x="171" y="158"/>
                    <a:pt x="171" y="158"/>
                    <a:pt x="171" y="158"/>
                  </a:cubicBezTo>
                  <a:cubicBezTo>
                    <a:pt x="171" y="158"/>
                    <a:pt x="133" y="159"/>
                    <a:pt x="133" y="159"/>
                  </a:cubicBezTo>
                  <a:cubicBezTo>
                    <a:pt x="133" y="159"/>
                    <a:pt x="172" y="159"/>
                    <a:pt x="172" y="159"/>
                  </a:cubicBezTo>
                  <a:cubicBezTo>
                    <a:pt x="191" y="180"/>
                    <a:pt x="191" y="180"/>
                    <a:pt x="191" y="180"/>
                  </a:cubicBezTo>
                  <a:cubicBezTo>
                    <a:pt x="191" y="180"/>
                    <a:pt x="164" y="177"/>
                    <a:pt x="131" y="172"/>
                  </a:cubicBezTo>
                  <a:cubicBezTo>
                    <a:pt x="136" y="167"/>
                    <a:pt x="68" y="128"/>
                    <a:pt x="65" y="134"/>
                  </a:cubicBezTo>
                  <a:cubicBezTo>
                    <a:pt x="67" y="130"/>
                    <a:pt x="132" y="169"/>
                    <a:pt x="129" y="172"/>
                  </a:cubicBezTo>
                  <a:cubicBezTo>
                    <a:pt x="117" y="170"/>
                    <a:pt x="105" y="168"/>
                    <a:pt x="93" y="167"/>
                  </a:cubicBezTo>
                  <a:cubicBezTo>
                    <a:pt x="92" y="167"/>
                    <a:pt x="50" y="135"/>
                    <a:pt x="49" y="135"/>
                  </a:cubicBezTo>
                  <a:cubicBezTo>
                    <a:pt x="49" y="135"/>
                    <a:pt x="91" y="166"/>
                    <a:pt x="90" y="166"/>
                  </a:cubicBezTo>
                  <a:cubicBezTo>
                    <a:pt x="82" y="165"/>
                    <a:pt x="73" y="164"/>
                    <a:pt x="65" y="163"/>
                  </a:cubicBezTo>
                  <a:cubicBezTo>
                    <a:pt x="64" y="163"/>
                    <a:pt x="39" y="143"/>
                    <a:pt x="39" y="143"/>
                  </a:cubicBezTo>
                  <a:cubicBezTo>
                    <a:pt x="38" y="143"/>
                    <a:pt x="63" y="163"/>
                    <a:pt x="63" y="163"/>
                  </a:cubicBezTo>
                  <a:cubicBezTo>
                    <a:pt x="59" y="162"/>
                    <a:pt x="56" y="162"/>
                    <a:pt x="52" y="161"/>
                  </a:cubicBezTo>
                  <a:cubicBezTo>
                    <a:pt x="52" y="161"/>
                    <a:pt x="21" y="177"/>
                    <a:pt x="21" y="177"/>
                  </a:cubicBezTo>
                  <a:cubicBezTo>
                    <a:pt x="21" y="177"/>
                    <a:pt x="51" y="161"/>
                    <a:pt x="50" y="161"/>
                  </a:cubicBezTo>
                  <a:cubicBezTo>
                    <a:pt x="49" y="161"/>
                    <a:pt x="47" y="161"/>
                    <a:pt x="46" y="160"/>
                  </a:cubicBezTo>
                  <a:cubicBezTo>
                    <a:pt x="46" y="160"/>
                    <a:pt x="29" y="146"/>
                    <a:pt x="29" y="146"/>
                  </a:cubicBezTo>
                  <a:cubicBezTo>
                    <a:pt x="28" y="146"/>
                    <a:pt x="44" y="160"/>
                    <a:pt x="44" y="160"/>
                  </a:cubicBezTo>
                  <a:cubicBezTo>
                    <a:pt x="41" y="160"/>
                    <a:pt x="39" y="159"/>
                    <a:pt x="36" y="159"/>
                  </a:cubicBezTo>
                  <a:cubicBezTo>
                    <a:pt x="36" y="159"/>
                    <a:pt x="19" y="169"/>
                    <a:pt x="18" y="169"/>
                  </a:cubicBezTo>
                  <a:cubicBezTo>
                    <a:pt x="18" y="169"/>
                    <a:pt x="34" y="159"/>
                    <a:pt x="34" y="159"/>
                  </a:cubicBezTo>
                  <a:cubicBezTo>
                    <a:pt x="31" y="158"/>
                    <a:pt x="29" y="158"/>
                    <a:pt x="27" y="158"/>
                  </a:cubicBezTo>
                  <a:cubicBezTo>
                    <a:pt x="26" y="158"/>
                    <a:pt x="16" y="150"/>
                    <a:pt x="16" y="150"/>
                  </a:cubicBezTo>
                  <a:cubicBezTo>
                    <a:pt x="16" y="150"/>
                    <a:pt x="22" y="155"/>
                    <a:pt x="24" y="157"/>
                  </a:cubicBezTo>
                  <a:cubicBezTo>
                    <a:pt x="24" y="157"/>
                    <a:pt x="15" y="164"/>
                    <a:pt x="15" y="164"/>
                  </a:cubicBezTo>
                  <a:cubicBezTo>
                    <a:pt x="15" y="164"/>
                    <a:pt x="23" y="157"/>
                    <a:pt x="23" y="157"/>
                  </a:cubicBezTo>
                  <a:cubicBezTo>
                    <a:pt x="17" y="157"/>
                    <a:pt x="12" y="156"/>
                    <a:pt x="10" y="156"/>
                  </a:cubicBezTo>
                  <a:cubicBezTo>
                    <a:pt x="10" y="156"/>
                    <a:pt x="5" y="156"/>
                    <a:pt x="5" y="156"/>
                  </a:cubicBezTo>
                  <a:cubicBezTo>
                    <a:pt x="5" y="156"/>
                    <a:pt x="10" y="156"/>
                    <a:pt x="10" y="15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1" y="165"/>
                    <a:pt x="25" y="182"/>
                    <a:pt x="26" y="182"/>
                  </a:cubicBezTo>
                  <a:cubicBezTo>
                    <a:pt x="26" y="182"/>
                    <a:pt x="73" y="165"/>
                    <a:pt x="73" y="165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68"/>
                    <a:pt x="40" y="193"/>
                    <a:pt x="41" y="193"/>
                  </a:cubicBezTo>
                  <a:cubicBezTo>
                    <a:pt x="41" y="193"/>
                    <a:pt x="94" y="168"/>
                    <a:pt x="94" y="168"/>
                  </a:cubicBezTo>
                  <a:cubicBezTo>
                    <a:pt x="129" y="174"/>
                    <a:pt x="129" y="174"/>
                    <a:pt x="129" y="174"/>
                  </a:cubicBezTo>
                  <a:cubicBezTo>
                    <a:pt x="130" y="177"/>
                    <a:pt x="45" y="215"/>
                    <a:pt x="44" y="212"/>
                  </a:cubicBezTo>
                  <a:cubicBezTo>
                    <a:pt x="46" y="217"/>
                    <a:pt x="132" y="179"/>
                    <a:pt x="132" y="174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3" y="177"/>
                    <a:pt x="77" y="219"/>
                    <a:pt x="77" y="219"/>
                  </a:cubicBezTo>
                  <a:cubicBezTo>
                    <a:pt x="78" y="219"/>
                    <a:pt x="155" y="177"/>
                    <a:pt x="155" y="177"/>
                  </a:cubicBezTo>
                  <a:cubicBezTo>
                    <a:pt x="191" y="183"/>
                    <a:pt x="191" y="183"/>
                    <a:pt x="191" y="183"/>
                  </a:cubicBezTo>
                  <a:cubicBezTo>
                    <a:pt x="191" y="183"/>
                    <a:pt x="185" y="185"/>
                    <a:pt x="177" y="189"/>
                  </a:cubicBezTo>
                  <a:cubicBezTo>
                    <a:pt x="176" y="189"/>
                    <a:pt x="151" y="184"/>
                    <a:pt x="150" y="184"/>
                  </a:cubicBezTo>
                  <a:cubicBezTo>
                    <a:pt x="150" y="185"/>
                    <a:pt x="175" y="190"/>
                    <a:pt x="174" y="190"/>
                  </a:cubicBezTo>
                  <a:cubicBezTo>
                    <a:pt x="170" y="192"/>
                    <a:pt x="164" y="195"/>
                    <a:pt x="158" y="198"/>
                  </a:cubicBezTo>
                  <a:cubicBezTo>
                    <a:pt x="158" y="198"/>
                    <a:pt x="138" y="194"/>
                    <a:pt x="138" y="194"/>
                  </a:cubicBezTo>
                  <a:cubicBezTo>
                    <a:pt x="137" y="195"/>
                    <a:pt x="157" y="199"/>
                    <a:pt x="156" y="199"/>
                  </a:cubicBezTo>
                  <a:cubicBezTo>
                    <a:pt x="151" y="202"/>
                    <a:pt x="146" y="205"/>
                    <a:pt x="141" y="208"/>
                  </a:cubicBezTo>
                  <a:cubicBezTo>
                    <a:pt x="141" y="209"/>
                    <a:pt x="118" y="204"/>
                    <a:pt x="118" y="204"/>
                  </a:cubicBezTo>
                  <a:cubicBezTo>
                    <a:pt x="117" y="204"/>
                    <a:pt x="139" y="209"/>
                    <a:pt x="139" y="210"/>
                  </a:cubicBezTo>
                  <a:cubicBezTo>
                    <a:pt x="135" y="212"/>
                    <a:pt x="132" y="214"/>
                    <a:pt x="128" y="217"/>
                  </a:cubicBezTo>
                  <a:cubicBezTo>
                    <a:pt x="128" y="217"/>
                    <a:pt x="101" y="218"/>
                    <a:pt x="101" y="218"/>
                  </a:cubicBezTo>
                  <a:cubicBezTo>
                    <a:pt x="101" y="218"/>
                    <a:pt x="126" y="218"/>
                    <a:pt x="126" y="218"/>
                  </a:cubicBezTo>
                  <a:cubicBezTo>
                    <a:pt x="122" y="222"/>
                    <a:pt x="117" y="225"/>
                    <a:pt x="113" y="229"/>
                  </a:cubicBezTo>
                  <a:cubicBezTo>
                    <a:pt x="112" y="229"/>
                    <a:pt x="91" y="235"/>
                    <a:pt x="91" y="236"/>
                  </a:cubicBezTo>
                  <a:cubicBezTo>
                    <a:pt x="91" y="236"/>
                    <a:pt x="111" y="230"/>
                    <a:pt x="111" y="230"/>
                  </a:cubicBezTo>
                  <a:cubicBezTo>
                    <a:pt x="109" y="232"/>
                    <a:pt x="106" y="234"/>
                    <a:pt x="104" y="236"/>
                  </a:cubicBezTo>
                  <a:cubicBezTo>
                    <a:pt x="104" y="236"/>
                    <a:pt x="89" y="240"/>
                    <a:pt x="89" y="240"/>
                  </a:cubicBezTo>
                  <a:cubicBezTo>
                    <a:pt x="88" y="240"/>
                    <a:pt x="103" y="237"/>
                    <a:pt x="102" y="238"/>
                  </a:cubicBezTo>
                  <a:cubicBezTo>
                    <a:pt x="99" y="240"/>
                    <a:pt x="97" y="243"/>
                    <a:pt x="94" y="246"/>
                  </a:cubicBezTo>
                  <a:cubicBezTo>
                    <a:pt x="94" y="246"/>
                    <a:pt x="86" y="252"/>
                    <a:pt x="86" y="252"/>
                  </a:cubicBezTo>
                  <a:cubicBezTo>
                    <a:pt x="86" y="253"/>
                    <a:pt x="94" y="246"/>
                    <a:pt x="94" y="246"/>
                  </a:cubicBezTo>
                  <a:cubicBezTo>
                    <a:pt x="94" y="246"/>
                    <a:pt x="95" y="245"/>
                    <a:pt x="96" y="24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39" name="Freeform 623"/>
            <p:cNvSpPr/>
            <p:nvPr/>
          </p:nvSpPr>
          <p:spPr bwMode="auto">
            <a:xfrm>
              <a:off x="180674" y="3516890"/>
              <a:ext cx="324763" cy="294029"/>
            </a:xfrm>
            <a:custGeom>
              <a:gdLst>
                <a:gd fmla="*/ 90 w 282" name="T0"/>
                <a:gd fmla="*/ 243 h 256" name="T1"/>
                <a:gd fmla="*/ 104 w 282" name="T2"/>
                <a:gd fmla="*/ 237 h 256" name="T3"/>
                <a:gd fmla="*/ 127 w 282" name="T4"/>
                <a:gd fmla="*/ 219 h 256" name="T5"/>
                <a:gd fmla="*/ 129 w 282" name="T6"/>
                <a:gd fmla="*/ 249 h 256" name="T7"/>
                <a:gd fmla="*/ 157 w 282" name="T8"/>
                <a:gd fmla="*/ 200 h 256" name="T9"/>
                <a:gd fmla="*/ 192 w 282" name="T10"/>
                <a:gd fmla="*/ 186 h 256" name="T11"/>
                <a:gd fmla="*/ 45 w 282" name="T12"/>
                <a:gd fmla="*/ 198 h 256" name="T13"/>
                <a:gd fmla="*/ 58 w 282" name="T14"/>
                <a:gd fmla="*/ 79 h 256" name="T15"/>
                <a:gd fmla="*/ 158 w 282" name="T16"/>
                <a:gd fmla="*/ 63 h 256" name="T17"/>
                <a:gd fmla="*/ 237 w 282" name="T18"/>
                <a:gd fmla="*/ 98 h 256" name="T19"/>
                <a:gd fmla="*/ 245 w 282" name="T20"/>
                <a:gd fmla="*/ 165 h 256" name="T21"/>
                <a:gd fmla="*/ 216 w 282" name="T22"/>
                <a:gd fmla="*/ 156 h 256" name="T23"/>
                <a:gd fmla="*/ 235 w 282" name="T24"/>
                <a:gd fmla="*/ 133 h 256" name="T25"/>
                <a:gd fmla="*/ 273 w 282" name="T26"/>
                <a:gd fmla="*/ 118 h 256" name="T27"/>
                <a:gd fmla="*/ 253 w 282" name="T28"/>
                <a:gd fmla="*/ 97 h 256" name="T29"/>
                <a:gd fmla="*/ 241 w 282" name="T30"/>
                <a:gd fmla="*/ 125 h 256" name="T31"/>
                <a:gd fmla="*/ 214 w 282" name="T32"/>
                <a:gd fmla="*/ 156 h 256" name="T33"/>
                <a:gd fmla="*/ 206 w 282" name="T34"/>
                <a:gd fmla="*/ 139 h 256" name="T35"/>
                <a:gd fmla="*/ 244 w 282" name="T36"/>
                <a:gd fmla="*/ 76 h 256" name="T37"/>
                <a:gd fmla="*/ 197 w 282" name="T38"/>
                <a:gd fmla="*/ 129 h 256" name="T39"/>
                <a:gd fmla="*/ 197 w 282" name="T40"/>
                <a:gd fmla="*/ 84 h 256" name="T41"/>
                <a:gd fmla="*/ 212 w 282" name="T42"/>
                <a:gd fmla="*/ 24 h 256" name="T43"/>
                <a:gd fmla="*/ 195 w 282" name="T44"/>
                <a:gd fmla="*/ 32 h 256" name="T45"/>
                <a:gd fmla="*/ 192 w 282" name="T46"/>
                <a:gd fmla="*/ 19 h 256" name="T47"/>
                <a:gd fmla="*/ 191 w 282" name="T48"/>
                <a:gd fmla="*/ 21 h 256" name="T49"/>
                <a:gd fmla="*/ 194 w 282" name="T50"/>
                <a:gd fmla="*/ 51 h 256" name="T51"/>
                <a:gd fmla="*/ 168 w 282" name="T52"/>
                <a:gd fmla="*/ 44 h 256" name="T53"/>
                <a:gd fmla="*/ 196 w 282" name="T54"/>
                <a:gd fmla="*/ 111 h 256" name="T55"/>
                <a:gd fmla="*/ 172 w 282" name="T56"/>
                <a:gd fmla="*/ 157 h 256" name="T57"/>
                <a:gd fmla="*/ 154 w 282" name="T58"/>
                <a:gd fmla="*/ 136 h 256" name="T59"/>
                <a:gd fmla="*/ 118 w 282" name="T60"/>
                <a:gd fmla="*/ 27 h 256" name="T61"/>
                <a:gd fmla="*/ 110 w 282" name="T62"/>
                <a:gd fmla="*/ 88 h 256" name="T63"/>
                <a:gd fmla="*/ 82 w 282" name="T64"/>
                <a:gd fmla="*/ 56 h 256" name="T65"/>
                <a:gd fmla="*/ 80 w 282" name="T66"/>
                <a:gd fmla="*/ 54 h 256" name="T67"/>
                <a:gd fmla="*/ 61 w 282" name="T68"/>
                <a:gd fmla="*/ 44 h 256" name="T69"/>
                <a:gd fmla="*/ 69 w 282" name="T70"/>
                <a:gd fmla="*/ 31 h 256" name="T71"/>
                <a:gd fmla="*/ 66 w 282" name="T72"/>
                <a:gd fmla="*/ 39 h 256" name="T73"/>
                <a:gd fmla="*/ 62 w 282" name="T74"/>
                <a:gd fmla="*/ 62 h 256" name="T75"/>
                <a:gd fmla="*/ 110 w 282" name="T76"/>
                <a:gd fmla="*/ 89 h 256" name="T77"/>
                <a:gd fmla="*/ 154 w 282" name="T78"/>
                <a:gd fmla="*/ 139 h 256" name="T79"/>
                <a:gd fmla="*/ 125 w 282" name="T80"/>
                <a:gd fmla="*/ 150 h 256" name="T81"/>
                <a:gd fmla="*/ 172 w 282" name="T82"/>
                <a:gd fmla="*/ 159 h 256" name="T83"/>
                <a:gd fmla="*/ 129 w 282" name="T84"/>
                <a:gd fmla="*/ 172 h 256" name="T85"/>
                <a:gd fmla="*/ 65 w 282" name="T86"/>
                <a:gd fmla="*/ 163 h 256" name="T87"/>
                <a:gd fmla="*/ 21 w 282" name="T88"/>
                <a:gd fmla="*/ 177 h 256" name="T89"/>
                <a:gd fmla="*/ 44 w 282" name="T90"/>
                <a:gd fmla="*/ 160 h 256" name="T91"/>
                <a:gd fmla="*/ 26 w 282" name="T92"/>
                <a:gd fmla="*/ 158 h 256" name="T93"/>
                <a:gd fmla="*/ 23 w 282" name="T94"/>
                <a:gd fmla="*/ 157 h 256" name="T95"/>
                <a:gd fmla="*/ 71 w 282" name="T96"/>
                <a:gd fmla="*/ 165 h 256" name="T97"/>
                <a:gd fmla="*/ 41 w 282" name="T98"/>
                <a:gd fmla="*/ 193 h 256" name="T99"/>
                <a:gd fmla="*/ 131 w 282" name="T100"/>
                <a:gd fmla="*/ 174 h 256" name="T101"/>
                <a:gd fmla="*/ 191 w 282" name="T102"/>
                <a:gd fmla="*/ 183 h 256" name="T103"/>
                <a:gd fmla="*/ 158 w 282" name="T104"/>
                <a:gd fmla="*/ 198 h 256" name="T105"/>
                <a:gd fmla="*/ 118 w 282" name="T106"/>
                <a:gd fmla="*/ 204 h 256" name="T107"/>
                <a:gd fmla="*/ 126 w 282" name="T108"/>
                <a:gd fmla="*/ 218 h 256" name="T109"/>
                <a:gd fmla="*/ 104 w 282" name="T110"/>
                <a:gd fmla="*/ 236 h 256" name="T111"/>
                <a:gd fmla="*/ 86 w 282" name="T112"/>
                <a:gd fmla="*/ 253 h 25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56" w="282">
                  <a:moveTo>
                    <a:pt x="96" y="244"/>
                  </a:moveTo>
                  <a:cubicBezTo>
                    <a:pt x="96" y="244"/>
                    <a:pt x="95" y="254"/>
                    <a:pt x="95" y="254"/>
                  </a:cubicBezTo>
                  <a:cubicBezTo>
                    <a:pt x="95" y="253"/>
                    <a:pt x="97" y="246"/>
                    <a:pt x="97" y="244"/>
                  </a:cubicBezTo>
                  <a:cubicBezTo>
                    <a:pt x="97" y="243"/>
                    <a:pt x="90" y="243"/>
                    <a:pt x="90" y="243"/>
                  </a:cubicBezTo>
                  <a:cubicBezTo>
                    <a:pt x="91" y="242"/>
                    <a:pt x="98" y="242"/>
                    <a:pt x="99" y="242"/>
                  </a:cubicBezTo>
                  <a:cubicBezTo>
                    <a:pt x="100" y="241"/>
                    <a:pt x="101" y="240"/>
                    <a:pt x="102" y="239"/>
                  </a:cubicBezTo>
                  <a:cubicBezTo>
                    <a:pt x="103" y="238"/>
                    <a:pt x="99" y="254"/>
                    <a:pt x="100" y="254"/>
                  </a:cubicBezTo>
                  <a:cubicBezTo>
                    <a:pt x="100" y="254"/>
                    <a:pt x="104" y="237"/>
                    <a:pt x="104" y="237"/>
                  </a:cubicBezTo>
                  <a:cubicBezTo>
                    <a:pt x="107" y="234"/>
                    <a:pt x="111" y="232"/>
                    <a:pt x="114" y="229"/>
                  </a:cubicBezTo>
                  <a:cubicBezTo>
                    <a:pt x="115" y="229"/>
                    <a:pt x="107" y="254"/>
                    <a:pt x="107" y="254"/>
                  </a:cubicBezTo>
                  <a:cubicBezTo>
                    <a:pt x="108" y="254"/>
                    <a:pt x="116" y="228"/>
                    <a:pt x="116" y="227"/>
                  </a:cubicBezTo>
                  <a:cubicBezTo>
                    <a:pt x="120" y="225"/>
                    <a:pt x="123" y="222"/>
                    <a:pt x="127" y="219"/>
                  </a:cubicBezTo>
                  <a:cubicBezTo>
                    <a:pt x="128" y="219"/>
                    <a:pt x="117" y="250"/>
                    <a:pt x="118" y="250"/>
                  </a:cubicBezTo>
                  <a:cubicBezTo>
                    <a:pt x="118" y="250"/>
                    <a:pt x="129" y="218"/>
                    <a:pt x="129" y="218"/>
                  </a:cubicBezTo>
                  <a:cubicBezTo>
                    <a:pt x="134" y="214"/>
                    <a:pt x="139" y="211"/>
                    <a:pt x="144" y="207"/>
                  </a:cubicBezTo>
                  <a:cubicBezTo>
                    <a:pt x="145" y="207"/>
                    <a:pt x="128" y="249"/>
                    <a:pt x="129" y="249"/>
                  </a:cubicBezTo>
                  <a:cubicBezTo>
                    <a:pt x="129" y="249"/>
                    <a:pt x="146" y="206"/>
                    <a:pt x="147" y="206"/>
                  </a:cubicBezTo>
                  <a:cubicBezTo>
                    <a:pt x="149" y="204"/>
                    <a:pt x="152" y="203"/>
                    <a:pt x="155" y="201"/>
                  </a:cubicBezTo>
                  <a:cubicBezTo>
                    <a:pt x="155" y="201"/>
                    <a:pt x="143" y="240"/>
                    <a:pt x="143" y="239"/>
                  </a:cubicBezTo>
                  <a:cubicBezTo>
                    <a:pt x="144" y="239"/>
                    <a:pt x="157" y="200"/>
                    <a:pt x="157" y="200"/>
                  </a:cubicBezTo>
                  <a:cubicBezTo>
                    <a:pt x="163" y="196"/>
                    <a:pt x="170" y="193"/>
                    <a:pt x="176" y="191"/>
                  </a:cubicBezTo>
                  <a:cubicBezTo>
                    <a:pt x="177" y="190"/>
                    <a:pt x="156" y="234"/>
                    <a:pt x="157" y="234"/>
                  </a:cubicBezTo>
                  <a:cubicBezTo>
                    <a:pt x="157" y="234"/>
                    <a:pt x="178" y="190"/>
                    <a:pt x="179" y="190"/>
                  </a:cubicBezTo>
                  <a:cubicBezTo>
                    <a:pt x="183" y="188"/>
                    <a:pt x="188" y="187"/>
                    <a:pt x="192" y="186"/>
                  </a:cubicBezTo>
                  <a:cubicBezTo>
                    <a:pt x="192" y="186"/>
                    <a:pt x="177" y="256"/>
                    <a:pt x="82" y="256"/>
                  </a:cubicBezTo>
                  <a:cubicBezTo>
                    <a:pt x="82" y="256"/>
                    <a:pt x="91" y="225"/>
                    <a:pt x="96" y="220"/>
                  </a:cubicBezTo>
                  <a:cubicBezTo>
                    <a:pt x="96" y="220"/>
                    <a:pt x="51" y="228"/>
                    <a:pt x="37" y="213"/>
                  </a:cubicBezTo>
                  <a:cubicBezTo>
                    <a:pt x="37" y="213"/>
                    <a:pt x="41" y="202"/>
                    <a:pt x="45" y="198"/>
                  </a:cubicBezTo>
                  <a:cubicBezTo>
                    <a:pt x="45" y="198"/>
                    <a:pt x="8" y="183"/>
                    <a:pt x="0" y="154"/>
                  </a:cubicBezTo>
                  <a:cubicBezTo>
                    <a:pt x="0" y="154"/>
                    <a:pt x="48" y="123"/>
                    <a:pt x="76" y="131"/>
                  </a:cubicBezTo>
                  <a:cubicBezTo>
                    <a:pt x="76" y="131"/>
                    <a:pt x="43" y="103"/>
                    <a:pt x="41" y="90"/>
                  </a:cubicBezTo>
                  <a:cubicBezTo>
                    <a:pt x="41" y="90"/>
                    <a:pt x="52" y="80"/>
                    <a:pt x="58" y="79"/>
                  </a:cubicBezTo>
                  <a:cubicBezTo>
                    <a:pt x="58" y="79"/>
                    <a:pt x="41" y="59"/>
                    <a:pt x="54" y="27"/>
                  </a:cubicBezTo>
                  <a:cubicBezTo>
                    <a:pt x="54" y="27"/>
                    <a:pt x="103" y="16"/>
                    <a:pt x="107" y="39"/>
                  </a:cubicBezTo>
                  <a:cubicBezTo>
                    <a:pt x="107" y="39"/>
                    <a:pt x="111" y="25"/>
                    <a:pt x="117" y="20"/>
                  </a:cubicBezTo>
                  <a:cubicBezTo>
                    <a:pt x="117" y="20"/>
                    <a:pt x="149" y="38"/>
                    <a:pt x="158" y="63"/>
                  </a:cubicBezTo>
                  <a:cubicBezTo>
                    <a:pt x="158" y="63"/>
                    <a:pt x="159" y="34"/>
                    <a:pt x="188" y="0"/>
                  </a:cubicBezTo>
                  <a:cubicBezTo>
                    <a:pt x="188" y="0"/>
                    <a:pt x="228" y="19"/>
                    <a:pt x="221" y="39"/>
                  </a:cubicBezTo>
                  <a:cubicBezTo>
                    <a:pt x="221" y="39"/>
                    <a:pt x="243" y="25"/>
                    <a:pt x="244" y="32"/>
                  </a:cubicBezTo>
                  <a:cubicBezTo>
                    <a:pt x="244" y="32"/>
                    <a:pt x="259" y="73"/>
                    <a:pt x="237" y="98"/>
                  </a:cubicBezTo>
                  <a:cubicBezTo>
                    <a:pt x="237" y="98"/>
                    <a:pt x="282" y="79"/>
                    <a:pt x="280" y="92"/>
                  </a:cubicBezTo>
                  <a:cubicBezTo>
                    <a:pt x="278" y="106"/>
                    <a:pt x="274" y="183"/>
                    <a:pt x="196" y="183"/>
                  </a:cubicBezTo>
                  <a:cubicBezTo>
                    <a:pt x="196" y="183"/>
                    <a:pt x="198" y="181"/>
                    <a:pt x="200" y="177"/>
                  </a:cubicBezTo>
                  <a:cubicBezTo>
                    <a:pt x="201" y="177"/>
                    <a:pt x="245" y="166"/>
                    <a:pt x="245" y="165"/>
                  </a:cubicBezTo>
                  <a:cubicBezTo>
                    <a:pt x="245" y="165"/>
                    <a:pt x="202" y="175"/>
                    <a:pt x="202" y="175"/>
                  </a:cubicBezTo>
                  <a:cubicBezTo>
                    <a:pt x="205" y="171"/>
                    <a:pt x="209" y="165"/>
                    <a:pt x="214" y="158"/>
                  </a:cubicBezTo>
                  <a:cubicBezTo>
                    <a:pt x="215" y="158"/>
                    <a:pt x="253" y="154"/>
                    <a:pt x="253" y="153"/>
                  </a:cubicBezTo>
                  <a:cubicBezTo>
                    <a:pt x="253" y="153"/>
                    <a:pt x="216" y="157"/>
                    <a:pt x="216" y="156"/>
                  </a:cubicBezTo>
                  <a:cubicBezTo>
                    <a:pt x="218" y="153"/>
                    <a:pt x="221" y="150"/>
                    <a:pt x="224" y="146"/>
                  </a:cubicBezTo>
                  <a:cubicBezTo>
                    <a:pt x="224" y="146"/>
                    <a:pt x="263" y="138"/>
                    <a:pt x="263" y="138"/>
                  </a:cubicBezTo>
                  <a:cubicBezTo>
                    <a:pt x="263" y="138"/>
                    <a:pt x="225" y="145"/>
                    <a:pt x="226" y="144"/>
                  </a:cubicBezTo>
                  <a:cubicBezTo>
                    <a:pt x="229" y="141"/>
                    <a:pt x="232" y="137"/>
                    <a:pt x="235" y="133"/>
                  </a:cubicBezTo>
                  <a:cubicBezTo>
                    <a:pt x="236" y="133"/>
                    <a:pt x="263" y="132"/>
                    <a:pt x="263" y="132"/>
                  </a:cubicBezTo>
                  <a:cubicBezTo>
                    <a:pt x="263" y="131"/>
                    <a:pt x="237" y="132"/>
                    <a:pt x="237" y="131"/>
                  </a:cubicBezTo>
                  <a:cubicBezTo>
                    <a:pt x="239" y="129"/>
                    <a:pt x="242" y="127"/>
                    <a:pt x="244" y="124"/>
                  </a:cubicBezTo>
                  <a:cubicBezTo>
                    <a:pt x="244" y="124"/>
                    <a:pt x="272" y="118"/>
                    <a:pt x="273" y="118"/>
                  </a:cubicBezTo>
                  <a:cubicBezTo>
                    <a:pt x="273" y="117"/>
                    <a:pt x="245" y="123"/>
                    <a:pt x="246" y="123"/>
                  </a:cubicBezTo>
                  <a:cubicBezTo>
                    <a:pt x="251" y="117"/>
                    <a:pt x="257" y="112"/>
                    <a:pt x="263" y="107"/>
                  </a:cubicBezTo>
                  <a:cubicBezTo>
                    <a:pt x="263" y="107"/>
                    <a:pt x="262" y="105"/>
                    <a:pt x="250" y="117"/>
                  </a:cubicBezTo>
                  <a:cubicBezTo>
                    <a:pt x="249" y="117"/>
                    <a:pt x="254" y="97"/>
                    <a:pt x="253" y="97"/>
                  </a:cubicBezTo>
                  <a:cubicBezTo>
                    <a:pt x="253" y="97"/>
                    <a:pt x="248" y="118"/>
                    <a:pt x="248" y="119"/>
                  </a:cubicBezTo>
                  <a:cubicBezTo>
                    <a:pt x="246" y="120"/>
                    <a:pt x="245" y="122"/>
                    <a:pt x="243" y="123"/>
                  </a:cubicBezTo>
                  <a:cubicBezTo>
                    <a:pt x="242" y="124"/>
                    <a:pt x="239" y="107"/>
                    <a:pt x="239" y="107"/>
                  </a:cubicBezTo>
                  <a:cubicBezTo>
                    <a:pt x="238" y="108"/>
                    <a:pt x="241" y="125"/>
                    <a:pt x="241" y="125"/>
                  </a:cubicBezTo>
                  <a:cubicBezTo>
                    <a:pt x="238" y="129"/>
                    <a:pt x="234" y="133"/>
                    <a:pt x="229" y="138"/>
                  </a:cubicBezTo>
                  <a:cubicBezTo>
                    <a:pt x="229" y="138"/>
                    <a:pt x="232" y="117"/>
                    <a:pt x="231" y="117"/>
                  </a:cubicBezTo>
                  <a:cubicBezTo>
                    <a:pt x="231" y="117"/>
                    <a:pt x="228" y="140"/>
                    <a:pt x="228" y="140"/>
                  </a:cubicBezTo>
                  <a:cubicBezTo>
                    <a:pt x="223" y="145"/>
                    <a:pt x="219" y="150"/>
                    <a:pt x="214" y="156"/>
                  </a:cubicBezTo>
                  <a:cubicBezTo>
                    <a:pt x="213" y="156"/>
                    <a:pt x="220" y="121"/>
                    <a:pt x="220" y="122"/>
                  </a:cubicBezTo>
                  <a:cubicBezTo>
                    <a:pt x="220" y="122"/>
                    <a:pt x="212" y="158"/>
                    <a:pt x="212" y="158"/>
                  </a:cubicBezTo>
                  <a:cubicBezTo>
                    <a:pt x="209" y="162"/>
                    <a:pt x="205" y="166"/>
                    <a:pt x="201" y="171"/>
                  </a:cubicBezTo>
                  <a:cubicBezTo>
                    <a:pt x="201" y="171"/>
                    <a:pt x="206" y="139"/>
                    <a:pt x="206" y="139"/>
                  </a:cubicBezTo>
                  <a:cubicBezTo>
                    <a:pt x="205" y="139"/>
                    <a:pt x="200" y="173"/>
                    <a:pt x="200" y="173"/>
                  </a:cubicBezTo>
                  <a:cubicBezTo>
                    <a:pt x="198" y="175"/>
                    <a:pt x="196" y="177"/>
                    <a:pt x="195" y="179"/>
                  </a:cubicBezTo>
                  <a:cubicBezTo>
                    <a:pt x="195" y="179"/>
                    <a:pt x="196" y="162"/>
                    <a:pt x="196" y="140"/>
                  </a:cubicBezTo>
                  <a:cubicBezTo>
                    <a:pt x="196" y="140"/>
                    <a:pt x="244" y="76"/>
                    <a:pt x="244" y="76"/>
                  </a:cubicBezTo>
                  <a:cubicBezTo>
                    <a:pt x="244" y="76"/>
                    <a:pt x="196" y="138"/>
                    <a:pt x="196" y="138"/>
                  </a:cubicBezTo>
                  <a:cubicBezTo>
                    <a:pt x="196" y="135"/>
                    <a:pt x="197" y="133"/>
                    <a:pt x="197" y="131"/>
                  </a:cubicBezTo>
                  <a:cubicBezTo>
                    <a:pt x="197" y="131"/>
                    <a:pt x="161" y="80"/>
                    <a:pt x="161" y="79"/>
                  </a:cubicBezTo>
                  <a:cubicBezTo>
                    <a:pt x="161" y="79"/>
                    <a:pt x="197" y="129"/>
                    <a:pt x="197" y="129"/>
                  </a:cubicBezTo>
                  <a:cubicBezTo>
                    <a:pt x="197" y="125"/>
                    <a:pt x="197" y="122"/>
                    <a:pt x="197" y="119"/>
                  </a:cubicBezTo>
                  <a:cubicBezTo>
                    <a:pt x="197" y="118"/>
                    <a:pt x="239" y="44"/>
                    <a:pt x="239" y="44"/>
                  </a:cubicBezTo>
                  <a:cubicBezTo>
                    <a:pt x="239" y="44"/>
                    <a:pt x="197" y="117"/>
                    <a:pt x="197" y="116"/>
                  </a:cubicBezTo>
                  <a:cubicBezTo>
                    <a:pt x="197" y="106"/>
                    <a:pt x="197" y="95"/>
                    <a:pt x="197" y="84"/>
                  </a:cubicBezTo>
                  <a:cubicBezTo>
                    <a:pt x="197" y="84"/>
                    <a:pt x="217" y="44"/>
                    <a:pt x="217" y="43"/>
                  </a:cubicBezTo>
                  <a:cubicBezTo>
                    <a:pt x="217" y="43"/>
                    <a:pt x="197" y="82"/>
                    <a:pt x="197" y="82"/>
                  </a:cubicBezTo>
                  <a:cubicBezTo>
                    <a:pt x="197" y="74"/>
                    <a:pt x="197" y="66"/>
                    <a:pt x="197" y="59"/>
                  </a:cubicBezTo>
                  <a:cubicBezTo>
                    <a:pt x="197" y="59"/>
                    <a:pt x="212" y="24"/>
                    <a:pt x="212" y="24"/>
                  </a:cubicBezTo>
                  <a:cubicBezTo>
                    <a:pt x="212" y="24"/>
                    <a:pt x="197" y="57"/>
                    <a:pt x="197" y="57"/>
                  </a:cubicBezTo>
                  <a:cubicBezTo>
                    <a:pt x="197" y="48"/>
                    <a:pt x="196" y="41"/>
                    <a:pt x="195" y="35"/>
                  </a:cubicBezTo>
                  <a:cubicBezTo>
                    <a:pt x="195" y="34"/>
                    <a:pt x="204" y="16"/>
                    <a:pt x="204" y="15"/>
                  </a:cubicBezTo>
                  <a:cubicBezTo>
                    <a:pt x="204" y="15"/>
                    <a:pt x="195" y="33"/>
                    <a:pt x="195" y="32"/>
                  </a:cubicBezTo>
                  <a:cubicBezTo>
                    <a:pt x="195" y="29"/>
                    <a:pt x="194" y="27"/>
                    <a:pt x="194" y="25"/>
                  </a:cubicBezTo>
                  <a:cubicBezTo>
                    <a:pt x="193" y="24"/>
                    <a:pt x="198" y="10"/>
                    <a:pt x="197" y="10"/>
                  </a:cubicBezTo>
                  <a:cubicBezTo>
                    <a:pt x="197" y="9"/>
                    <a:pt x="193" y="23"/>
                    <a:pt x="193" y="22"/>
                  </a:cubicBezTo>
                  <a:cubicBezTo>
                    <a:pt x="193" y="21"/>
                    <a:pt x="192" y="20"/>
                    <a:pt x="192" y="19"/>
                  </a:cubicBezTo>
                  <a:cubicBezTo>
                    <a:pt x="192" y="19"/>
                    <a:pt x="191" y="8"/>
                    <a:pt x="191" y="8"/>
                  </a:cubicBezTo>
                  <a:cubicBezTo>
                    <a:pt x="190" y="8"/>
                    <a:pt x="191" y="16"/>
                    <a:pt x="191" y="19"/>
                  </a:cubicBezTo>
                  <a:cubicBezTo>
                    <a:pt x="191" y="19"/>
                    <a:pt x="185" y="14"/>
                    <a:pt x="185" y="14"/>
                  </a:cubicBezTo>
                  <a:cubicBezTo>
                    <a:pt x="185" y="14"/>
                    <a:pt x="191" y="20"/>
                    <a:pt x="191" y="21"/>
                  </a:cubicBezTo>
                  <a:cubicBezTo>
                    <a:pt x="191" y="23"/>
                    <a:pt x="192" y="28"/>
                    <a:pt x="192" y="34"/>
                  </a:cubicBezTo>
                  <a:cubicBezTo>
                    <a:pt x="192" y="34"/>
                    <a:pt x="180" y="21"/>
                    <a:pt x="180" y="22"/>
                  </a:cubicBezTo>
                  <a:cubicBezTo>
                    <a:pt x="180" y="22"/>
                    <a:pt x="192" y="36"/>
                    <a:pt x="192" y="36"/>
                  </a:cubicBezTo>
                  <a:cubicBezTo>
                    <a:pt x="193" y="40"/>
                    <a:pt x="193" y="45"/>
                    <a:pt x="194" y="51"/>
                  </a:cubicBezTo>
                  <a:cubicBezTo>
                    <a:pt x="194" y="51"/>
                    <a:pt x="174" y="27"/>
                    <a:pt x="174" y="27"/>
                  </a:cubicBezTo>
                  <a:cubicBezTo>
                    <a:pt x="174" y="27"/>
                    <a:pt x="194" y="53"/>
                    <a:pt x="194" y="53"/>
                  </a:cubicBezTo>
                  <a:cubicBezTo>
                    <a:pt x="194" y="62"/>
                    <a:pt x="195" y="72"/>
                    <a:pt x="195" y="82"/>
                  </a:cubicBezTo>
                  <a:cubicBezTo>
                    <a:pt x="195" y="83"/>
                    <a:pt x="168" y="44"/>
                    <a:pt x="168" y="44"/>
                  </a:cubicBezTo>
                  <a:cubicBezTo>
                    <a:pt x="168" y="44"/>
                    <a:pt x="195" y="84"/>
                    <a:pt x="195" y="85"/>
                  </a:cubicBezTo>
                  <a:cubicBezTo>
                    <a:pt x="195" y="92"/>
                    <a:pt x="196" y="101"/>
                    <a:pt x="196" y="109"/>
                  </a:cubicBezTo>
                  <a:cubicBezTo>
                    <a:pt x="196" y="109"/>
                    <a:pt x="164" y="65"/>
                    <a:pt x="164" y="66"/>
                  </a:cubicBezTo>
                  <a:cubicBezTo>
                    <a:pt x="164" y="66"/>
                    <a:pt x="196" y="111"/>
                    <a:pt x="196" y="111"/>
                  </a:cubicBezTo>
                  <a:cubicBezTo>
                    <a:pt x="196" y="134"/>
                    <a:pt x="195" y="158"/>
                    <a:pt x="192" y="179"/>
                  </a:cubicBezTo>
                  <a:cubicBezTo>
                    <a:pt x="192" y="179"/>
                    <a:pt x="185" y="171"/>
                    <a:pt x="174" y="158"/>
                  </a:cubicBezTo>
                  <a:cubicBezTo>
                    <a:pt x="173" y="158"/>
                    <a:pt x="179" y="117"/>
                    <a:pt x="179" y="117"/>
                  </a:cubicBezTo>
                  <a:cubicBezTo>
                    <a:pt x="179" y="117"/>
                    <a:pt x="172" y="157"/>
                    <a:pt x="172" y="157"/>
                  </a:cubicBezTo>
                  <a:cubicBezTo>
                    <a:pt x="169" y="154"/>
                    <a:pt x="167" y="150"/>
                    <a:pt x="163" y="147"/>
                  </a:cubicBezTo>
                  <a:cubicBezTo>
                    <a:pt x="163" y="147"/>
                    <a:pt x="170" y="102"/>
                    <a:pt x="169" y="102"/>
                  </a:cubicBezTo>
                  <a:cubicBezTo>
                    <a:pt x="169" y="101"/>
                    <a:pt x="162" y="146"/>
                    <a:pt x="162" y="145"/>
                  </a:cubicBezTo>
                  <a:cubicBezTo>
                    <a:pt x="159" y="142"/>
                    <a:pt x="157" y="139"/>
                    <a:pt x="154" y="136"/>
                  </a:cubicBezTo>
                  <a:cubicBezTo>
                    <a:pt x="154" y="136"/>
                    <a:pt x="148" y="55"/>
                    <a:pt x="147" y="55"/>
                  </a:cubicBezTo>
                  <a:cubicBezTo>
                    <a:pt x="147" y="55"/>
                    <a:pt x="153" y="135"/>
                    <a:pt x="153" y="135"/>
                  </a:cubicBezTo>
                  <a:cubicBezTo>
                    <a:pt x="147" y="128"/>
                    <a:pt x="140" y="121"/>
                    <a:pt x="134" y="114"/>
                  </a:cubicBezTo>
                  <a:cubicBezTo>
                    <a:pt x="134" y="114"/>
                    <a:pt x="119" y="28"/>
                    <a:pt x="118" y="27"/>
                  </a:cubicBezTo>
                  <a:cubicBezTo>
                    <a:pt x="118" y="27"/>
                    <a:pt x="133" y="113"/>
                    <a:pt x="133" y="113"/>
                  </a:cubicBezTo>
                  <a:cubicBezTo>
                    <a:pt x="125" y="105"/>
                    <a:pt x="118" y="97"/>
                    <a:pt x="112" y="89"/>
                  </a:cubicBezTo>
                  <a:cubicBezTo>
                    <a:pt x="111" y="89"/>
                    <a:pt x="106" y="44"/>
                    <a:pt x="106" y="44"/>
                  </a:cubicBezTo>
                  <a:cubicBezTo>
                    <a:pt x="105" y="44"/>
                    <a:pt x="110" y="88"/>
                    <a:pt x="110" y="88"/>
                  </a:cubicBezTo>
                  <a:cubicBezTo>
                    <a:pt x="106" y="83"/>
                    <a:pt x="102" y="78"/>
                    <a:pt x="98" y="74"/>
                  </a:cubicBezTo>
                  <a:cubicBezTo>
                    <a:pt x="98" y="74"/>
                    <a:pt x="91" y="35"/>
                    <a:pt x="91" y="35"/>
                  </a:cubicBezTo>
                  <a:cubicBezTo>
                    <a:pt x="91" y="34"/>
                    <a:pt x="97" y="73"/>
                    <a:pt x="97" y="73"/>
                  </a:cubicBezTo>
                  <a:cubicBezTo>
                    <a:pt x="91" y="67"/>
                    <a:pt x="86" y="61"/>
                    <a:pt x="82" y="56"/>
                  </a:cubicBezTo>
                  <a:cubicBezTo>
                    <a:pt x="82" y="56"/>
                    <a:pt x="62" y="53"/>
                    <a:pt x="62" y="53"/>
                  </a:cubicBezTo>
                  <a:cubicBezTo>
                    <a:pt x="62" y="53"/>
                    <a:pt x="81" y="55"/>
                    <a:pt x="81" y="55"/>
                  </a:cubicBezTo>
                  <a:cubicBezTo>
                    <a:pt x="81" y="50"/>
                    <a:pt x="80" y="32"/>
                    <a:pt x="80" y="32"/>
                  </a:cubicBezTo>
                  <a:cubicBezTo>
                    <a:pt x="80" y="31"/>
                    <a:pt x="80" y="54"/>
                    <a:pt x="80" y="54"/>
                  </a:cubicBezTo>
                  <a:cubicBezTo>
                    <a:pt x="78" y="52"/>
                    <a:pt x="77" y="51"/>
                    <a:pt x="76" y="49"/>
                  </a:cubicBezTo>
                  <a:cubicBezTo>
                    <a:pt x="75" y="49"/>
                    <a:pt x="74" y="32"/>
                    <a:pt x="74" y="31"/>
                  </a:cubicBezTo>
                  <a:cubicBezTo>
                    <a:pt x="74" y="31"/>
                    <a:pt x="74" y="43"/>
                    <a:pt x="74" y="47"/>
                  </a:cubicBezTo>
                  <a:cubicBezTo>
                    <a:pt x="74" y="47"/>
                    <a:pt x="61" y="44"/>
                    <a:pt x="61" y="44"/>
                  </a:cubicBezTo>
                  <a:cubicBezTo>
                    <a:pt x="61" y="44"/>
                    <a:pt x="74" y="47"/>
                    <a:pt x="74" y="47"/>
                  </a:cubicBezTo>
                  <a:cubicBezTo>
                    <a:pt x="72" y="45"/>
                    <a:pt x="71" y="44"/>
                    <a:pt x="71" y="44"/>
                  </a:cubicBezTo>
                  <a:cubicBezTo>
                    <a:pt x="69" y="43"/>
                    <a:pt x="68" y="41"/>
                    <a:pt x="68" y="41"/>
                  </a:cubicBezTo>
                  <a:cubicBezTo>
                    <a:pt x="67" y="40"/>
                    <a:pt x="70" y="32"/>
                    <a:pt x="69" y="31"/>
                  </a:cubicBezTo>
                  <a:cubicBezTo>
                    <a:pt x="69" y="31"/>
                    <a:pt x="66" y="40"/>
                    <a:pt x="66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39"/>
                    <a:pt x="58" y="39"/>
                    <a:pt x="58" y="40"/>
                  </a:cubicBezTo>
                  <a:cubicBezTo>
                    <a:pt x="58" y="40"/>
                    <a:pt x="67" y="40"/>
                    <a:pt x="67" y="41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3"/>
                    <a:pt x="62" y="61"/>
                    <a:pt x="62" y="62"/>
                  </a:cubicBezTo>
                  <a:cubicBezTo>
                    <a:pt x="63" y="62"/>
                    <a:pt x="96" y="74"/>
                    <a:pt x="97" y="74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09" y="88"/>
                    <a:pt x="59" y="71"/>
                    <a:pt x="59" y="72"/>
                  </a:cubicBezTo>
                  <a:cubicBezTo>
                    <a:pt x="59" y="72"/>
                    <a:pt x="110" y="89"/>
                    <a:pt x="110" y="89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7"/>
                    <a:pt x="56" y="93"/>
                    <a:pt x="56" y="93"/>
                  </a:cubicBezTo>
                  <a:cubicBezTo>
                    <a:pt x="56" y="93"/>
                    <a:pt x="136" y="118"/>
                    <a:pt x="136" y="11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69" y="119"/>
                    <a:pt x="69" y="120"/>
                  </a:cubicBezTo>
                  <a:cubicBezTo>
                    <a:pt x="69" y="120"/>
                    <a:pt x="155" y="140"/>
                    <a:pt x="155" y="140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64" y="150"/>
                    <a:pt x="124" y="150"/>
                    <a:pt x="125" y="150"/>
                  </a:cubicBezTo>
                  <a:cubicBezTo>
                    <a:pt x="125" y="151"/>
                    <a:pt x="164" y="151"/>
                    <a:pt x="165" y="151"/>
                  </a:cubicBezTo>
                  <a:cubicBezTo>
                    <a:pt x="171" y="158"/>
                    <a:pt x="171" y="158"/>
                    <a:pt x="171" y="158"/>
                  </a:cubicBezTo>
                  <a:cubicBezTo>
                    <a:pt x="171" y="158"/>
                    <a:pt x="132" y="159"/>
                    <a:pt x="133" y="159"/>
                  </a:cubicBezTo>
                  <a:cubicBezTo>
                    <a:pt x="133" y="159"/>
                    <a:pt x="172" y="159"/>
                    <a:pt x="172" y="159"/>
                  </a:cubicBezTo>
                  <a:cubicBezTo>
                    <a:pt x="191" y="180"/>
                    <a:pt x="191" y="180"/>
                    <a:pt x="191" y="180"/>
                  </a:cubicBezTo>
                  <a:cubicBezTo>
                    <a:pt x="191" y="180"/>
                    <a:pt x="164" y="177"/>
                    <a:pt x="131" y="172"/>
                  </a:cubicBezTo>
                  <a:cubicBezTo>
                    <a:pt x="136" y="167"/>
                    <a:pt x="68" y="128"/>
                    <a:pt x="65" y="134"/>
                  </a:cubicBezTo>
                  <a:cubicBezTo>
                    <a:pt x="67" y="130"/>
                    <a:pt x="132" y="169"/>
                    <a:pt x="129" y="172"/>
                  </a:cubicBezTo>
                  <a:cubicBezTo>
                    <a:pt x="117" y="170"/>
                    <a:pt x="105" y="168"/>
                    <a:pt x="92" y="167"/>
                  </a:cubicBezTo>
                  <a:cubicBezTo>
                    <a:pt x="92" y="167"/>
                    <a:pt x="49" y="136"/>
                    <a:pt x="49" y="135"/>
                  </a:cubicBezTo>
                  <a:cubicBezTo>
                    <a:pt x="49" y="135"/>
                    <a:pt x="91" y="166"/>
                    <a:pt x="90" y="166"/>
                  </a:cubicBezTo>
                  <a:cubicBezTo>
                    <a:pt x="81" y="165"/>
                    <a:pt x="73" y="164"/>
                    <a:pt x="65" y="163"/>
                  </a:cubicBezTo>
                  <a:cubicBezTo>
                    <a:pt x="64" y="163"/>
                    <a:pt x="39" y="143"/>
                    <a:pt x="38" y="143"/>
                  </a:cubicBezTo>
                  <a:cubicBezTo>
                    <a:pt x="38" y="143"/>
                    <a:pt x="63" y="163"/>
                    <a:pt x="62" y="163"/>
                  </a:cubicBezTo>
                  <a:cubicBezTo>
                    <a:pt x="59" y="162"/>
                    <a:pt x="56" y="162"/>
                    <a:pt x="52" y="161"/>
                  </a:cubicBezTo>
                  <a:cubicBezTo>
                    <a:pt x="52" y="161"/>
                    <a:pt x="21" y="177"/>
                    <a:pt x="21" y="177"/>
                  </a:cubicBezTo>
                  <a:cubicBezTo>
                    <a:pt x="21" y="177"/>
                    <a:pt x="50" y="161"/>
                    <a:pt x="50" y="161"/>
                  </a:cubicBezTo>
                  <a:cubicBezTo>
                    <a:pt x="49" y="161"/>
                    <a:pt x="47" y="161"/>
                    <a:pt x="46" y="160"/>
                  </a:cubicBezTo>
                  <a:cubicBezTo>
                    <a:pt x="46" y="160"/>
                    <a:pt x="29" y="146"/>
                    <a:pt x="29" y="146"/>
                  </a:cubicBezTo>
                  <a:cubicBezTo>
                    <a:pt x="28" y="146"/>
                    <a:pt x="44" y="160"/>
                    <a:pt x="44" y="160"/>
                  </a:cubicBezTo>
                  <a:cubicBezTo>
                    <a:pt x="41" y="160"/>
                    <a:pt x="38" y="159"/>
                    <a:pt x="36" y="159"/>
                  </a:cubicBezTo>
                  <a:cubicBezTo>
                    <a:pt x="36" y="159"/>
                    <a:pt x="19" y="169"/>
                    <a:pt x="18" y="169"/>
                  </a:cubicBezTo>
                  <a:cubicBezTo>
                    <a:pt x="18" y="169"/>
                    <a:pt x="34" y="159"/>
                    <a:pt x="34" y="159"/>
                  </a:cubicBezTo>
                  <a:cubicBezTo>
                    <a:pt x="31" y="158"/>
                    <a:pt x="29" y="158"/>
                    <a:pt x="26" y="158"/>
                  </a:cubicBezTo>
                  <a:cubicBezTo>
                    <a:pt x="26" y="158"/>
                    <a:pt x="16" y="150"/>
                    <a:pt x="16" y="150"/>
                  </a:cubicBezTo>
                  <a:cubicBezTo>
                    <a:pt x="15" y="150"/>
                    <a:pt x="21" y="155"/>
                    <a:pt x="24" y="157"/>
                  </a:cubicBezTo>
                  <a:cubicBezTo>
                    <a:pt x="24" y="157"/>
                    <a:pt x="15" y="164"/>
                    <a:pt x="15" y="164"/>
                  </a:cubicBezTo>
                  <a:cubicBezTo>
                    <a:pt x="15" y="164"/>
                    <a:pt x="23" y="157"/>
                    <a:pt x="23" y="157"/>
                  </a:cubicBezTo>
                  <a:cubicBezTo>
                    <a:pt x="17" y="157"/>
                    <a:pt x="12" y="156"/>
                    <a:pt x="10" y="156"/>
                  </a:cubicBezTo>
                  <a:cubicBezTo>
                    <a:pt x="10" y="156"/>
                    <a:pt x="5" y="156"/>
                    <a:pt x="5" y="156"/>
                  </a:cubicBezTo>
                  <a:cubicBezTo>
                    <a:pt x="5" y="156"/>
                    <a:pt x="10" y="156"/>
                    <a:pt x="10" y="15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1" y="165"/>
                    <a:pt x="25" y="182"/>
                    <a:pt x="25" y="182"/>
                  </a:cubicBezTo>
                  <a:cubicBezTo>
                    <a:pt x="26" y="182"/>
                    <a:pt x="73" y="165"/>
                    <a:pt x="73" y="165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68"/>
                    <a:pt x="40" y="193"/>
                    <a:pt x="41" y="193"/>
                  </a:cubicBezTo>
                  <a:cubicBezTo>
                    <a:pt x="41" y="193"/>
                    <a:pt x="94" y="168"/>
                    <a:pt x="94" y="168"/>
                  </a:cubicBezTo>
                  <a:cubicBezTo>
                    <a:pt x="129" y="174"/>
                    <a:pt x="129" y="174"/>
                    <a:pt x="129" y="174"/>
                  </a:cubicBezTo>
                  <a:cubicBezTo>
                    <a:pt x="130" y="177"/>
                    <a:pt x="45" y="215"/>
                    <a:pt x="44" y="212"/>
                  </a:cubicBezTo>
                  <a:cubicBezTo>
                    <a:pt x="46" y="217"/>
                    <a:pt x="132" y="179"/>
                    <a:pt x="131" y="174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3" y="177"/>
                    <a:pt x="77" y="219"/>
                    <a:pt x="77" y="219"/>
                  </a:cubicBezTo>
                  <a:cubicBezTo>
                    <a:pt x="77" y="219"/>
                    <a:pt x="154" y="177"/>
                    <a:pt x="155" y="177"/>
                  </a:cubicBezTo>
                  <a:cubicBezTo>
                    <a:pt x="191" y="183"/>
                    <a:pt x="191" y="183"/>
                    <a:pt x="191" y="183"/>
                  </a:cubicBezTo>
                  <a:cubicBezTo>
                    <a:pt x="191" y="183"/>
                    <a:pt x="185" y="185"/>
                    <a:pt x="176" y="189"/>
                  </a:cubicBezTo>
                  <a:cubicBezTo>
                    <a:pt x="176" y="189"/>
                    <a:pt x="151" y="184"/>
                    <a:pt x="150" y="184"/>
                  </a:cubicBezTo>
                  <a:cubicBezTo>
                    <a:pt x="150" y="185"/>
                    <a:pt x="175" y="190"/>
                    <a:pt x="174" y="190"/>
                  </a:cubicBezTo>
                  <a:cubicBezTo>
                    <a:pt x="170" y="192"/>
                    <a:pt x="164" y="195"/>
                    <a:pt x="158" y="198"/>
                  </a:cubicBezTo>
                  <a:cubicBezTo>
                    <a:pt x="158" y="198"/>
                    <a:pt x="138" y="194"/>
                    <a:pt x="138" y="195"/>
                  </a:cubicBezTo>
                  <a:cubicBezTo>
                    <a:pt x="137" y="195"/>
                    <a:pt x="156" y="199"/>
                    <a:pt x="156" y="199"/>
                  </a:cubicBezTo>
                  <a:cubicBezTo>
                    <a:pt x="151" y="202"/>
                    <a:pt x="146" y="205"/>
                    <a:pt x="141" y="208"/>
                  </a:cubicBezTo>
                  <a:cubicBezTo>
                    <a:pt x="141" y="209"/>
                    <a:pt x="118" y="204"/>
                    <a:pt x="118" y="204"/>
                  </a:cubicBezTo>
                  <a:cubicBezTo>
                    <a:pt x="117" y="204"/>
                    <a:pt x="139" y="210"/>
                    <a:pt x="139" y="210"/>
                  </a:cubicBezTo>
                  <a:cubicBezTo>
                    <a:pt x="135" y="212"/>
                    <a:pt x="132" y="214"/>
                    <a:pt x="128" y="217"/>
                  </a:cubicBezTo>
                  <a:cubicBezTo>
                    <a:pt x="128" y="217"/>
                    <a:pt x="101" y="218"/>
                    <a:pt x="101" y="218"/>
                  </a:cubicBezTo>
                  <a:cubicBezTo>
                    <a:pt x="101" y="218"/>
                    <a:pt x="126" y="218"/>
                    <a:pt x="126" y="218"/>
                  </a:cubicBezTo>
                  <a:cubicBezTo>
                    <a:pt x="121" y="222"/>
                    <a:pt x="117" y="225"/>
                    <a:pt x="113" y="229"/>
                  </a:cubicBezTo>
                  <a:cubicBezTo>
                    <a:pt x="112" y="229"/>
                    <a:pt x="91" y="235"/>
                    <a:pt x="91" y="236"/>
                  </a:cubicBezTo>
                  <a:cubicBezTo>
                    <a:pt x="91" y="236"/>
                    <a:pt x="111" y="230"/>
                    <a:pt x="111" y="230"/>
                  </a:cubicBezTo>
                  <a:cubicBezTo>
                    <a:pt x="108" y="232"/>
                    <a:pt x="106" y="234"/>
                    <a:pt x="104" y="236"/>
                  </a:cubicBezTo>
                  <a:cubicBezTo>
                    <a:pt x="104" y="236"/>
                    <a:pt x="89" y="240"/>
                    <a:pt x="89" y="240"/>
                  </a:cubicBezTo>
                  <a:cubicBezTo>
                    <a:pt x="88" y="240"/>
                    <a:pt x="102" y="237"/>
                    <a:pt x="102" y="238"/>
                  </a:cubicBezTo>
                  <a:cubicBezTo>
                    <a:pt x="99" y="240"/>
                    <a:pt x="96" y="243"/>
                    <a:pt x="94" y="246"/>
                  </a:cubicBezTo>
                  <a:cubicBezTo>
                    <a:pt x="94" y="246"/>
                    <a:pt x="86" y="253"/>
                    <a:pt x="86" y="253"/>
                  </a:cubicBezTo>
                  <a:cubicBezTo>
                    <a:pt x="86" y="253"/>
                    <a:pt x="94" y="246"/>
                    <a:pt x="94" y="246"/>
                  </a:cubicBezTo>
                  <a:cubicBezTo>
                    <a:pt x="94" y="246"/>
                    <a:pt x="95" y="245"/>
                    <a:pt x="96" y="24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40" name="Freeform 624"/>
            <p:cNvSpPr/>
            <p:nvPr/>
          </p:nvSpPr>
          <p:spPr bwMode="auto">
            <a:xfrm>
              <a:off x="5073633" y="2329507"/>
              <a:ext cx="314518" cy="312469"/>
            </a:xfrm>
            <a:custGeom>
              <a:gdLst>
                <a:gd fmla="*/ 168 w 274" name="T0"/>
                <a:gd fmla="*/ 15 h 272" name="T1"/>
                <a:gd fmla="*/ 155 w 274" name="T2"/>
                <a:gd fmla="*/ 23 h 272" name="T3"/>
                <a:gd fmla="*/ 137 w 274" name="T4"/>
                <a:gd fmla="*/ 45 h 272" name="T5"/>
                <a:gd fmla="*/ 129 w 274" name="T6"/>
                <a:gd fmla="*/ 16 h 272" name="T7"/>
                <a:gd fmla="*/ 111 w 274" name="T8"/>
                <a:gd fmla="*/ 70 h 272" name="T9"/>
                <a:gd fmla="*/ 80 w 274" name="T10"/>
                <a:gd fmla="*/ 90 h 272" name="T11"/>
                <a:gd fmla="*/ 222 w 274" name="T12"/>
                <a:gd fmla="*/ 49 h 272" name="T13"/>
                <a:gd fmla="*/ 232 w 274" name="T14"/>
                <a:gd fmla="*/ 169 h 272" name="T15"/>
                <a:gd fmla="*/ 137 w 274" name="T16"/>
                <a:gd fmla="*/ 204 h 272" name="T17"/>
                <a:gd fmla="*/ 53 w 274" name="T18"/>
                <a:gd fmla="*/ 185 h 272" name="T19"/>
                <a:gd fmla="*/ 32 w 274" name="T20"/>
                <a:gd fmla="*/ 121 h 272" name="T21"/>
                <a:gd fmla="*/ 62 w 274" name="T22"/>
                <a:gd fmla="*/ 124 h 272" name="T23"/>
                <a:gd fmla="*/ 47 w 274" name="T24"/>
                <a:gd fmla="*/ 150 h 272" name="T25"/>
                <a:gd fmla="*/ 14 w 274" name="T26"/>
                <a:gd fmla="*/ 173 h 272" name="T27"/>
                <a:gd fmla="*/ 37 w 274" name="T28"/>
                <a:gd fmla="*/ 189 h 272" name="T29"/>
                <a:gd fmla="*/ 43 w 274" name="T30"/>
                <a:gd fmla="*/ 159 h 272" name="T31"/>
                <a:gd fmla="*/ 64 w 274" name="T32"/>
                <a:gd fmla="*/ 124 h 272" name="T33"/>
                <a:gd fmla="*/ 75 w 274" name="T34"/>
                <a:gd fmla="*/ 139 h 272" name="T35"/>
                <a:gd fmla="*/ 50 w 274" name="T36"/>
                <a:gd fmla="*/ 208 h 272" name="T37"/>
                <a:gd fmla="*/ 86 w 274" name="T38"/>
                <a:gd fmla="*/ 147 h 272" name="T39"/>
                <a:gd fmla="*/ 94 w 274" name="T40"/>
                <a:gd fmla="*/ 191 h 272" name="T41"/>
                <a:gd fmla="*/ 92 w 274" name="T42"/>
                <a:gd fmla="*/ 253 h 272" name="T43"/>
                <a:gd fmla="*/ 107 w 274" name="T44"/>
                <a:gd fmla="*/ 241 h 272" name="T45"/>
                <a:gd fmla="*/ 112 w 274" name="T46"/>
                <a:gd fmla="*/ 253 h 272" name="T47"/>
                <a:gd fmla="*/ 113 w 274" name="T48"/>
                <a:gd fmla="*/ 252 h 272" name="T49"/>
                <a:gd fmla="*/ 104 w 274" name="T50"/>
                <a:gd fmla="*/ 223 h 272" name="T51"/>
                <a:gd fmla="*/ 131 w 274" name="T52"/>
                <a:gd fmla="*/ 225 h 272" name="T53"/>
                <a:gd fmla="*/ 90 w 274" name="T54"/>
                <a:gd fmla="*/ 164 h 272" name="T55"/>
                <a:gd fmla="*/ 105 w 274" name="T56"/>
                <a:gd fmla="*/ 115 h 272" name="T57"/>
                <a:gd fmla="*/ 127 w 274" name="T58"/>
                <a:gd fmla="*/ 131 h 272" name="T59"/>
                <a:gd fmla="*/ 183 w 274" name="T60"/>
                <a:gd fmla="*/ 231 h 272" name="T61"/>
                <a:gd fmla="*/ 179 w 274" name="T62"/>
                <a:gd fmla="*/ 171 h 272" name="T63"/>
                <a:gd fmla="*/ 213 w 274" name="T64"/>
                <a:gd fmla="*/ 196 h 272" name="T65"/>
                <a:gd fmla="*/ 215 w 274" name="T66"/>
                <a:gd fmla="*/ 198 h 272" name="T67"/>
                <a:gd fmla="*/ 236 w 274" name="T68"/>
                <a:gd fmla="*/ 203 h 272" name="T69"/>
                <a:gd fmla="*/ 230 w 274" name="T70"/>
                <a:gd fmla="*/ 218 h 272" name="T71"/>
                <a:gd fmla="*/ 232 w 274" name="T72"/>
                <a:gd fmla="*/ 210 h 272" name="T73"/>
                <a:gd fmla="*/ 231 w 274" name="T74"/>
                <a:gd fmla="*/ 187 h 272" name="T75"/>
                <a:gd fmla="*/ 178 w 274" name="T76"/>
                <a:gd fmla="*/ 169 h 272" name="T77"/>
                <a:gd fmla="*/ 126 w 274" name="T78"/>
                <a:gd fmla="*/ 129 h 272" name="T79"/>
                <a:gd fmla="*/ 152 w 274" name="T80"/>
                <a:gd fmla="*/ 112 h 272" name="T81"/>
                <a:gd fmla="*/ 104 w 274" name="T82"/>
                <a:gd fmla="*/ 112 h 272" name="T83"/>
                <a:gd fmla="*/ 144 w 274" name="T84"/>
                <a:gd fmla="*/ 92 h 272" name="T85"/>
                <a:gd fmla="*/ 209 w 274" name="T86"/>
                <a:gd fmla="*/ 88 h 272" name="T87"/>
                <a:gd fmla="*/ 249 w 274" name="T88"/>
                <a:gd fmla="*/ 66 h 272" name="T89"/>
                <a:gd fmla="*/ 230 w 274" name="T90"/>
                <a:gd fmla="*/ 87 h 272" name="T91"/>
                <a:gd fmla="*/ 247 w 274" name="T92"/>
                <a:gd fmla="*/ 85 h 272" name="T93"/>
                <a:gd fmla="*/ 251 w 274" name="T94"/>
                <a:gd fmla="*/ 85 h 272" name="T95"/>
                <a:gd fmla="*/ 202 w 274" name="T96"/>
                <a:gd fmla="*/ 87 h 272" name="T97"/>
                <a:gd fmla="*/ 227 w 274" name="T98"/>
                <a:gd fmla="*/ 53 h 272" name="T99"/>
                <a:gd fmla="*/ 141 w 274" name="T100"/>
                <a:gd fmla="*/ 90 h 272" name="T101"/>
                <a:gd fmla="*/ 82 w 274" name="T102"/>
                <a:gd fmla="*/ 93 h 272" name="T103"/>
                <a:gd fmla="*/ 110 w 274" name="T104"/>
                <a:gd fmla="*/ 71 h 272" name="T105"/>
                <a:gd fmla="*/ 149 w 274" name="T106"/>
                <a:gd fmla="*/ 58 h 272" name="T107"/>
                <a:gd fmla="*/ 138 w 274" name="T108"/>
                <a:gd fmla="*/ 45 h 272" name="T109"/>
                <a:gd fmla="*/ 156 w 274" name="T110"/>
                <a:gd fmla="*/ 24 h 272" name="T111"/>
                <a:gd fmla="*/ 171 w 274" name="T112"/>
                <a:gd fmla="*/ 4 h 27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72" w="274">
                  <a:moveTo>
                    <a:pt x="163" y="14"/>
                  </a:moveTo>
                  <a:cubicBezTo>
                    <a:pt x="162" y="15"/>
                    <a:pt x="162" y="5"/>
                    <a:pt x="161" y="5"/>
                  </a:cubicBezTo>
                  <a:cubicBezTo>
                    <a:pt x="161" y="5"/>
                    <a:pt x="161" y="12"/>
                    <a:pt x="161" y="15"/>
                  </a:cubicBezTo>
                  <a:cubicBezTo>
                    <a:pt x="161" y="15"/>
                    <a:pt x="168" y="14"/>
                    <a:pt x="168" y="15"/>
                  </a:cubicBezTo>
                  <a:cubicBezTo>
                    <a:pt x="168" y="15"/>
                    <a:pt x="160" y="17"/>
                    <a:pt x="160" y="17"/>
                  </a:cubicBezTo>
                  <a:cubicBezTo>
                    <a:pt x="159" y="18"/>
                    <a:pt x="158" y="20"/>
                    <a:pt x="157" y="21"/>
                  </a:cubicBezTo>
                  <a:cubicBezTo>
                    <a:pt x="157" y="21"/>
                    <a:pt x="157" y="5"/>
                    <a:pt x="157" y="6"/>
                  </a:cubicBezTo>
                  <a:cubicBezTo>
                    <a:pt x="157" y="6"/>
                    <a:pt x="156" y="23"/>
                    <a:pt x="155" y="23"/>
                  </a:cubicBezTo>
                  <a:cubicBezTo>
                    <a:pt x="153" y="26"/>
                    <a:pt x="150" y="29"/>
                    <a:pt x="147" y="33"/>
                  </a:cubicBezTo>
                  <a:cubicBezTo>
                    <a:pt x="147" y="33"/>
                    <a:pt x="150" y="7"/>
                    <a:pt x="149" y="7"/>
                  </a:cubicBezTo>
                  <a:cubicBezTo>
                    <a:pt x="149" y="7"/>
                    <a:pt x="146" y="35"/>
                    <a:pt x="146" y="35"/>
                  </a:cubicBezTo>
                  <a:cubicBezTo>
                    <a:pt x="143" y="38"/>
                    <a:pt x="140" y="41"/>
                    <a:pt x="137" y="45"/>
                  </a:cubicBezTo>
                  <a:cubicBezTo>
                    <a:pt x="136" y="45"/>
                    <a:pt x="140" y="13"/>
                    <a:pt x="140" y="13"/>
                  </a:cubicBezTo>
                  <a:cubicBezTo>
                    <a:pt x="140" y="13"/>
                    <a:pt x="135" y="47"/>
                    <a:pt x="135" y="47"/>
                  </a:cubicBezTo>
                  <a:cubicBezTo>
                    <a:pt x="131" y="51"/>
                    <a:pt x="126" y="56"/>
                    <a:pt x="122" y="60"/>
                  </a:cubicBezTo>
                  <a:cubicBezTo>
                    <a:pt x="122" y="60"/>
                    <a:pt x="130" y="16"/>
                    <a:pt x="129" y="16"/>
                  </a:cubicBezTo>
                  <a:cubicBezTo>
                    <a:pt x="129" y="16"/>
                    <a:pt x="120" y="61"/>
                    <a:pt x="120" y="62"/>
                  </a:cubicBezTo>
                  <a:cubicBezTo>
                    <a:pt x="118" y="64"/>
                    <a:pt x="115" y="66"/>
                    <a:pt x="113" y="68"/>
                  </a:cubicBezTo>
                  <a:cubicBezTo>
                    <a:pt x="113" y="68"/>
                    <a:pt x="117" y="28"/>
                    <a:pt x="117" y="28"/>
                  </a:cubicBezTo>
                  <a:cubicBezTo>
                    <a:pt x="117" y="29"/>
                    <a:pt x="111" y="69"/>
                    <a:pt x="111" y="70"/>
                  </a:cubicBezTo>
                  <a:cubicBezTo>
                    <a:pt x="106" y="74"/>
                    <a:pt x="100" y="79"/>
                    <a:pt x="94" y="83"/>
                  </a:cubicBezTo>
                  <a:cubicBezTo>
                    <a:pt x="94" y="83"/>
                    <a:pt x="105" y="36"/>
                    <a:pt x="105" y="36"/>
                  </a:cubicBezTo>
                  <a:cubicBezTo>
                    <a:pt x="104" y="37"/>
                    <a:pt x="92" y="84"/>
                    <a:pt x="92" y="84"/>
                  </a:cubicBezTo>
                  <a:cubicBezTo>
                    <a:pt x="88" y="86"/>
                    <a:pt x="84" y="89"/>
                    <a:pt x="80" y="90"/>
                  </a:cubicBezTo>
                  <a:cubicBezTo>
                    <a:pt x="80" y="90"/>
                    <a:pt x="81" y="19"/>
                    <a:pt x="173" y="0"/>
                  </a:cubicBezTo>
                  <a:cubicBezTo>
                    <a:pt x="173" y="0"/>
                    <a:pt x="171" y="33"/>
                    <a:pt x="167" y="38"/>
                  </a:cubicBezTo>
                  <a:cubicBezTo>
                    <a:pt x="167" y="38"/>
                    <a:pt x="209" y="21"/>
                    <a:pt x="227" y="33"/>
                  </a:cubicBezTo>
                  <a:cubicBezTo>
                    <a:pt x="227" y="33"/>
                    <a:pt x="224" y="45"/>
                    <a:pt x="222" y="49"/>
                  </a:cubicBezTo>
                  <a:cubicBezTo>
                    <a:pt x="222" y="49"/>
                    <a:pt x="261" y="57"/>
                    <a:pt x="274" y="84"/>
                  </a:cubicBezTo>
                  <a:cubicBezTo>
                    <a:pt x="274" y="84"/>
                    <a:pt x="234" y="124"/>
                    <a:pt x="204" y="121"/>
                  </a:cubicBezTo>
                  <a:cubicBezTo>
                    <a:pt x="204" y="121"/>
                    <a:pt x="242" y="143"/>
                    <a:pt x="246" y="155"/>
                  </a:cubicBezTo>
                  <a:cubicBezTo>
                    <a:pt x="246" y="155"/>
                    <a:pt x="238" y="167"/>
                    <a:pt x="232" y="169"/>
                  </a:cubicBezTo>
                  <a:cubicBezTo>
                    <a:pt x="232" y="169"/>
                    <a:pt x="252" y="185"/>
                    <a:pt x="246" y="219"/>
                  </a:cubicBezTo>
                  <a:cubicBezTo>
                    <a:pt x="246" y="219"/>
                    <a:pt x="200" y="240"/>
                    <a:pt x="191" y="218"/>
                  </a:cubicBezTo>
                  <a:cubicBezTo>
                    <a:pt x="191" y="218"/>
                    <a:pt x="190" y="232"/>
                    <a:pt x="186" y="238"/>
                  </a:cubicBezTo>
                  <a:cubicBezTo>
                    <a:pt x="186" y="238"/>
                    <a:pt x="151" y="227"/>
                    <a:pt x="137" y="204"/>
                  </a:cubicBezTo>
                  <a:cubicBezTo>
                    <a:pt x="137" y="204"/>
                    <a:pt x="142" y="233"/>
                    <a:pt x="120" y="272"/>
                  </a:cubicBezTo>
                  <a:cubicBezTo>
                    <a:pt x="120" y="272"/>
                    <a:pt x="77" y="261"/>
                    <a:pt x="79" y="240"/>
                  </a:cubicBezTo>
                  <a:cubicBezTo>
                    <a:pt x="79" y="240"/>
                    <a:pt x="61" y="258"/>
                    <a:pt x="59" y="252"/>
                  </a:cubicBezTo>
                  <a:cubicBezTo>
                    <a:pt x="59" y="252"/>
                    <a:pt x="36" y="214"/>
                    <a:pt x="53" y="185"/>
                  </a:cubicBezTo>
                  <a:cubicBezTo>
                    <a:pt x="53" y="185"/>
                    <a:pt x="12" y="213"/>
                    <a:pt x="11" y="199"/>
                  </a:cubicBezTo>
                  <a:cubicBezTo>
                    <a:pt x="11" y="185"/>
                    <a:pt x="0" y="109"/>
                    <a:pt x="76" y="93"/>
                  </a:cubicBezTo>
                  <a:cubicBezTo>
                    <a:pt x="76" y="93"/>
                    <a:pt x="75" y="96"/>
                    <a:pt x="73" y="100"/>
                  </a:cubicBezTo>
                  <a:cubicBezTo>
                    <a:pt x="73" y="101"/>
                    <a:pt x="32" y="120"/>
                    <a:pt x="32" y="121"/>
                  </a:cubicBezTo>
                  <a:cubicBezTo>
                    <a:pt x="31" y="121"/>
                    <a:pt x="72" y="102"/>
                    <a:pt x="72" y="103"/>
                  </a:cubicBezTo>
                  <a:cubicBezTo>
                    <a:pt x="70" y="108"/>
                    <a:pt x="67" y="114"/>
                    <a:pt x="63" y="122"/>
                  </a:cubicBezTo>
                  <a:cubicBezTo>
                    <a:pt x="63" y="122"/>
                    <a:pt x="26" y="134"/>
                    <a:pt x="26" y="134"/>
                  </a:cubicBezTo>
                  <a:cubicBezTo>
                    <a:pt x="26" y="134"/>
                    <a:pt x="62" y="124"/>
                    <a:pt x="62" y="124"/>
                  </a:cubicBezTo>
                  <a:cubicBezTo>
                    <a:pt x="60" y="128"/>
                    <a:pt x="58" y="131"/>
                    <a:pt x="56" y="135"/>
                  </a:cubicBezTo>
                  <a:cubicBezTo>
                    <a:pt x="56" y="136"/>
                    <a:pt x="19" y="151"/>
                    <a:pt x="19" y="151"/>
                  </a:cubicBezTo>
                  <a:cubicBezTo>
                    <a:pt x="19" y="151"/>
                    <a:pt x="55" y="137"/>
                    <a:pt x="55" y="138"/>
                  </a:cubicBezTo>
                  <a:cubicBezTo>
                    <a:pt x="52" y="142"/>
                    <a:pt x="50" y="146"/>
                    <a:pt x="47" y="150"/>
                  </a:cubicBezTo>
                  <a:cubicBezTo>
                    <a:pt x="47" y="151"/>
                    <a:pt x="21" y="157"/>
                    <a:pt x="20" y="157"/>
                  </a:cubicBezTo>
                  <a:cubicBezTo>
                    <a:pt x="20" y="158"/>
                    <a:pt x="46" y="152"/>
                    <a:pt x="46" y="152"/>
                  </a:cubicBezTo>
                  <a:cubicBezTo>
                    <a:pt x="44" y="155"/>
                    <a:pt x="43" y="158"/>
                    <a:pt x="41" y="161"/>
                  </a:cubicBezTo>
                  <a:cubicBezTo>
                    <a:pt x="40" y="161"/>
                    <a:pt x="14" y="172"/>
                    <a:pt x="14" y="173"/>
                  </a:cubicBezTo>
                  <a:cubicBezTo>
                    <a:pt x="14" y="173"/>
                    <a:pt x="40" y="162"/>
                    <a:pt x="39" y="163"/>
                  </a:cubicBezTo>
                  <a:cubicBezTo>
                    <a:pt x="35" y="169"/>
                    <a:pt x="30" y="175"/>
                    <a:pt x="25" y="181"/>
                  </a:cubicBezTo>
                  <a:cubicBezTo>
                    <a:pt x="25" y="181"/>
                    <a:pt x="27" y="183"/>
                    <a:pt x="37" y="169"/>
                  </a:cubicBezTo>
                  <a:cubicBezTo>
                    <a:pt x="37" y="169"/>
                    <a:pt x="37" y="190"/>
                    <a:pt x="37" y="189"/>
                  </a:cubicBezTo>
                  <a:cubicBezTo>
                    <a:pt x="37" y="189"/>
                    <a:pt x="38" y="168"/>
                    <a:pt x="38" y="167"/>
                  </a:cubicBezTo>
                  <a:cubicBezTo>
                    <a:pt x="39" y="165"/>
                    <a:pt x="41" y="164"/>
                    <a:pt x="42" y="161"/>
                  </a:cubicBezTo>
                  <a:cubicBezTo>
                    <a:pt x="42" y="161"/>
                    <a:pt x="49" y="177"/>
                    <a:pt x="49" y="176"/>
                  </a:cubicBezTo>
                  <a:cubicBezTo>
                    <a:pt x="49" y="176"/>
                    <a:pt x="43" y="160"/>
                    <a:pt x="43" y="159"/>
                  </a:cubicBezTo>
                  <a:cubicBezTo>
                    <a:pt x="46" y="155"/>
                    <a:pt x="49" y="150"/>
                    <a:pt x="52" y="144"/>
                  </a:cubicBezTo>
                  <a:cubicBezTo>
                    <a:pt x="53" y="144"/>
                    <a:pt x="54" y="166"/>
                    <a:pt x="54" y="166"/>
                  </a:cubicBezTo>
                  <a:cubicBezTo>
                    <a:pt x="54" y="165"/>
                    <a:pt x="53" y="143"/>
                    <a:pt x="54" y="142"/>
                  </a:cubicBezTo>
                  <a:cubicBezTo>
                    <a:pt x="57" y="137"/>
                    <a:pt x="60" y="131"/>
                    <a:pt x="64" y="124"/>
                  </a:cubicBezTo>
                  <a:cubicBezTo>
                    <a:pt x="64" y="123"/>
                    <a:pt x="65" y="159"/>
                    <a:pt x="65" y="159"/>
                  </a:cubicBezTo>
                  <a:cubicBezTo>
                    <a:pt x="65" y="158"/>
                    <a:pt x="65" y="122"/>
                    <a:pt x="65" y="122"/>
                  </a:cubicBezTo>
                  <a:cubicBezTo>
                    <a:pt x="68" y="117"/>
                    <a:pt x="71" y="112"/>
                    <a:pt x="73" y="107"/>
                  </a:cubicBezTo>
                  <a:cubicBezTo>
                    <a:pt x="74" y="106"/>
                    <a:pt x="75" y="139"/>
                    <a:pt x="75" y="139"/>
                  </a:cubicBezTo>
                  <a:cubicBezTo>
                    <a:pt x="76" y="138"/>
                    <a:pt x="74" y="105"/>
                    <a:pt x="75" y="104"/>
                  </a:cubicBezTo>
                  <a:cubicBezTo>
                    <a:pt x="76" y="102"/>
                    <a:pt x="77" y="100"/>
                    <a:pt x="78" y="98"/>
                  </a:cubicBezTo>
                  <a:cubicBezTo>
                    <a:pt x="78" y="98"/>
                    <a:pt x="81" y="114"/>
                    <a:pt x="84" y="136"/>
                  </a:cubicBezTo>
                  <a:cubicBezTo>
                    <a:pt x="84" y="137"/>
                    <a:pt x="50" y="208"/>
                    <a:pt x="50" y="208"/>
                  </a:cubicBezTo>
                  <a:cubicBezTo>
                    <a:pt x="50" y="209"/>
                    <a:pt x="85" y="138"/>
                    <a:pt x="85" y="138"/>
                  </a:cubicBezTo>
                  <a:cubicBezTo>
                    <a:pt x="85" y="141"/>
                    <a:pt x="85" y="143"/>
                    <a:pt x="86" y="145"/>
                  </a:cubicBezTo>
                  <a:cubicBezTo>
                    <a:pt x="86" y="145"/>
                    <a:pt x="131" y="188"/>
                    <a:pt x="131" y="189"/>
                  </a:cubicBezTo>
                  <a:cubicBezTo>
                    <a:pt x="131" y="189"/>
                    <a:pt x="86" y="147"/>
                    <a:pt x="86" y="147"/>
                  </a:cubicBezTo>
                  <a:cubicBezTo>
                    <a:pt x="87" y="151"/>
                    <a:pt x="87" y="154"/>
                    <a:pt x="88" y="157"/>
                  </a:cubicBezTo>
                  <a:cubicBezTo>
                    <a:pt x="88" y="157"/>
                    <a:pt x="61" y="238"/>
                    <a:pt x="61" y="239"/>
                  </a:cubicBezTo>
                  <a:cubicBezTo>
                    <a:pt x="61" y="239"/>
                    <a:pt x="88" y="159"/>
                    <a:pt x="88" y="159"/>
                  </a:cubicBezTo>
                  <a:cubicBezTo>
                    <a:pt x="90" y="170"/>
                    <a:pt x="92" y="181"/>
                    <a:pt x="94" y="191"/>
                  </a:cubicBezTo>
                  <a:cubicBezTo>
                    <a:pt x="94" y="191"/>
                    <a:pt x="82" y="234"/>
                    <a:pt x="83" y="235"/>
                  </a:cubicBezTo>
                  <a:cubicBezTo>
                    <a:pt x="83" y="235"/>
                    <a:pt x="95" y="193"/>
                    <a:pt x="95" y="193"/>
                  </a:cubicBezTo>
                  <a:cubicBezTo>
                    <a:pt x="96" y="201"/>
                    <a:pt x="98" y="209"/>
                    <a:pt x="99" y="215"/>
                  </a:cubicBezTo>
                  <a:cubicBezTo>
                    <a:pt x="100" y="216"/>
                    <a:pt x="91" y="253"/>
                    <a:pt x="92" y="253"/>
                  </a:cubicBezTo>
                  <a:cubicBezTo>
                    <a:pt x="92" y="253"/>
                    <a:pt x="100" y="217"/>
                    <a:pt x="100" y="218"/>
                  </a:cubicBezTo>
                  <a:cubicBezTo>
                    <a:pt x="102" y="226"/>
                    <a:pt x="104" y="233"/>
                    <a:pt x="106" y="239"/>
                  </a:cubicBezTo>
                  <a:cubicBezTo>
                    <a:pt x="106" y="240"/>
                    <a:pt x="101" y="260"/>
                    <a:pt x="101" y="260"/>
                  </a:cubicBezTo>
                  <a:cubicBezTo>
                    <a:pt x="101" y="260"/>
                    <a:pt x="106" y="241"/>
                    <a:pt x="107" y="241"/>
                  </a:cubicBezTo>
                  <a:cubicBezTo>
                    <a:pt x="108" y="244"/>
                    <a:pt x="109" y="247"/>
                    <a:pt x="110" y="249"/>
                  </a:cubicBezTo>
                  <a:cubicBezTo>
                    <a:pt x="110" y="249"/>
                    <a:pt x="108" y="264"/>
                    <a:pt x="109" y="264"/>
                  </a:cubicBezTo>
                  <a:cubicBezTo>
                    <a:pt x="109" y="264"/>
                    <a:pt x="110" y="250"/>
                    <a:pt x="111" y="251"/>
                  </a:cubicBezTo>
                  <a:cubicBezTo>
                    <a:pt x="111" y="252"/>
                    <a:pt x="112" y="253"/>
                    <a:pt x="112" y="253"/>
                  </a:cubicBezTo>
                  <a:cubicBezTo>
                    <a:pt x="113" y="254"/>
                    <a:pt x="116" y="265"/>
                    <a:pt x="116" y="265"/>
                  </a:cubicBezTo>
                  <a:cubicBezTo>
                    <a:pt x="116" y="265"/>
                    <a:pt x="114" y="257"/>
                    <a:pt x="113" y="254"/>
                  </a:cubicBezTo>
                  <a:cubicBezTo>
                    <a:pt x="113" y="254"/>
                    <a:pt x="121" y="258"/>
                    <a:pt x="120" y="257"/>
                  </a:cubicBezTo>
                  <a:cubicBezTo>
                    <a:pt x="120" y="257"/>
                    <a:pt x="113" y="252"/>
                    <a:pt x="113" y="252"/>
                  </a:cubicBezTo>
                  <a:cubicBezTo>
                    <a:pt x="112" y="250"/>
                    <a:pt x="111" y="245"/>
                    <a:pt x="109" y="239"/>
                  </a:cubicBezTo>
                  <a:cubicBezTo>
                    <a:pt x="109" y="239"/>
                    <a:pt x="123" y="249"/>
                    <a:pt x="123" y="249"/>
                  </a:cubicBezTo>
                  <a:cubicBezTo>
                    <a:pt x="123" y="249"/>
                    <a:pt x="108" y="237"/>
                    <a:pt x="108" y="237"/>
                  </a:cubicBezTo>
                  <a:cubicBezTo>
                    <a:pt x="107" y="233"/>
                    <a:pt x="106" y="228"/>
                    <a:pt x="104" y="223"/>
                  </a:cubicBezTo>
                  <a:cubicBezTo>
                    <a:pt x="104" y="223"/>
                    <a:pt x="128" y="243"/>
                    <a:pt x="128" y="243"/>
                  </a:cubicBezTo>
                  <a:cubicBezTo>
                    <a:pt x="128" y="242"/>
                    <a:pt x="104" y="221"/>
                    <a:pt x="104" y="221"/>
                  </a:cubicBezTo>
                  <a:cubicBezTo>
                    <a:pt x="102" y="212"/>
                    <a:pt x="99" y="203"/>
                    <a:pt x="97" y="192"/>
                  </a:cubicBezTo>
                  <a:cubicBezTo>
                    <a:pt x="97" y="192"/>
                    <a:pt x="131" y="225"/>
                    <a:pt x="131" y="225"/>
                  </a:cubicBezTo>
                  <a:cubicBezTo>
                    <a:pt x="131" y="224"/>
                    <a:pt x="96" y="191"/>
                    <a:pt x="96" y="190"/>
                  </a:cubicBezTo>
                  <a:cubicBezTo>
                    <a:pt x="94" y="183"/>
                    <a:pt x="93" y="174"/>
                    <a:pt x="91" y="166"/>
                  </a:cubicBezTo>
                  <a:cubicBezTo>
                    <a:pt x="91" y="166"/>
                    <a:pt x="131" y="203"/>
                    <a:pt x="131" y="203"/>
                  </a:cubicBezTo>
                  <a:cubicBezTo>
                    <a:pt x="130" y="202"/>
                    <a:pt x="91" y="164"/>
                    <a:pt x="90" y="164"/>
                  </a:cubicBezTo>
                  <a:cubicBezTo>
                    <a:pt x="86" y="142"/>
                    <a:pt x="82" y="118"/>
                    <a:pt x="81" y="97"/>
                  </a:cubicBezTo>
                  <a:cubicBezTo>
                    <a:pt x="81" y="97"/>
                    <a:pt x="90" y="104"/>
                    <a:pt x="103" y="114"/>
                  </a:cubicBezTo>
                  <a:cubicBezTo>
                    <a:pt x="103" y="114"/>
                    <a:pt x="106" y="155"/>
                    <a:pt x="106" y="155"/>
                  </a:cubicBezTo>
                  <a:cubicBezTo>
                    <a:pt x="106" y="156"/>
                    <a:pt x="104" y="115"/>
                    <a:pt x="105" y="115"/>
                  </a:cubicBezTo>
                  <a:cubicBezTo>
                    <a:pt x="108" y="117"/>
                    <a:pt x="111" y="120"/>
                    <a:pt x="115" y="123"/>
                  </a:cubicBezTo>
                  <a:cubicBezTo>
                    <a:pt x="115" y="123"/>
                    <a:pt x="118" y="168"/>
                    <a:pt x="118" y="169"/>
                  </a:cubicBezTo>
                  <a:cubicBezTo>
                    <a:pt x="118" y="169"/>
                    <a:pt x="117" y="124"/>
                    <a:pt x="117" y="124"/>
                  </a:cubicBezTo>
                  <a:cubicBezTo>
                    <a:pt x="120" y="126"/>
                    <a:pt x="123" y="129"/>
                    <a:pt x="127" y="131"/>
                  </a:cubicBezTo>
                  <a:cubicBezTo>
                    <a:pt x="127" y="132"/>
                    <a:pt x="149" y="210"/>
                    <a:pt x="149" y="210"/>
                  </a:cubicBezTo>
                  <a:cubicBezTo>
                    <a:pt x="149" y="210"/>
                    <a:pt x="128" y="132"/>
                    <a:pt x="128" y="133"/>
                  </a:cubicBezTo>
                  <a:cubicBezTo>
                    <a:pt x="135" y="138"/>
                    <a:pt x="143" y="144"/>
                    <a:pt x="150" y="149"/>
                  </a:cubicBezTo>
                  <a:cubicBezTo>
                    <a:pt x="151" y="150"/>
                    <a:pt x="182" y="231"/>
                    <a:pt x="183" y="231"/>
                  </a:cubicBezTo>
                  <a:cubicBezTo>
                    <a:pt x="183" y="232"/>
                    <a:pt x="152" y="150"/>
                    <a:pt x="152" y="151"/>
                  </a:cubicBezTo>
                  <a:cubicBezTo>
                    <a:pt x="161" y="157"/>
                    <a:pt x="169" y="163"/>
                    <a:pt x="177" y="169"/>
                  </a:cubicBezTo>
                  <a:cubicBezTo>
                    <a:pt x="178" y="170"/>
                    <a:pt x="192" y="212"/>
                    <a:pt x="192" y="212"/>
                  </a:cubicBezTo>
                  <a:cubicBezTo>
                    <a:pt x="192" y="213"/>
                    <a:pt x="179" y="170"/>
                    <a:pt x="179" y="171"/>
                  </a:cubicBezTo>
                  <a:cubicBezTo>
                    <a:pt x="184" y="174"/>
                    <a:pt x="189" y="178"/>
                    <a:pt x="193" y="181"/>
                  </a:cubicBezTo>
                  <a:cubicBezTo>
                    <a:pt x="194" y="182"/>
                    <a:pt x="208" y="219"/>
                    <a:pt x="208" y="219"/>
                  </a:cubicBezTo>
                  <a:cubicBezTo>
                    <a:pt x="209" y="219"/>
                    <a:pt x="195" y="182"/>
                    <a:pt x="195" y="183"/>
                  </a:cubicBezTo>
                  <a:cubicBezTo>
                    <a:pt x="202" y="188"/>
                    <a:pt x="208" y="192"/>
                    <a:pt x="213" y="196"/>
                  </a:cubicBezTo>
                  <a:cubicBezTo>
                    <a:pt x="213" y="196"/>
                    <a:pt x="233" y="195"/>
                    <a:pt x="233" y="195"/>
                  </a:cubicBezTo>
                  <a:cubicBezTo>
                    <a:pt x="233" y="195"/>
                    <a:pt x="214" y="197"/>
                    <a:pt x="214" y="197"/>
                  </a:cubicBezTo>
                  <a:cubicBezTo>
                    <a:pt x="215" y="202"/>
                    <a:pt x="219" y="219"/>
                    <a:pt x="219" y="220"/>
                  </a:cubicBezTo>
                  <a:cubicBezTo>
                    <a:pt x="220" y="220"/>
                    <a:pt x="215" y="197"/>
                    <a:pt x="215" y="198"/>
                  </a:cubicBezTo>
                  <a:cubicBezTo>
                    <a:pt x="217" y="199"/>
                    <a:pt x="219" y="200"/>
                    <a:pt x="220" y="201"/>
                  </a:cubicBezTo>
                  <a:cubicBezTo>
                    <a:pt x="221" y="202"/>
                    <a:pt x="225" y="219"/>
                    <a:pt x="225" y="219"/>
                  </a:cubicBezTo>
                  <a:cubicBezTo>
                    <a:pt x="225" y="219"/>
                    <a:pt x="223" y="207"/>
                    <a:pt x="222" y="204"/>
                  </a:cubicBezTo>
                  <a:cubicBezTo>
                    <a:pt x="222" y="204"/>
                    <a:pt x="236" y="204"/>
                    <a:pt x="236" y="203"/>
                  </a:cubicBezTo>
                  <a:cubicBezTo>
                    <a:pt x="236" y="203"/>
                    <a:pt x="223" y="203"/>
                    <a:pt x="223" y="203"/>
                  </a:cubicBezTo>
                  <a:cubicBezTo>
                    <a:pt x="225" y="205"/>
                    <a:pt x="226" y="205"/>
                    <a:pt x="226" y="206"/>
                  </a:cubicBezTo>
                  <a:cubicBezTo>
                    <a:pt x="228" y="207"/>
                    <a:pt x="229" y="208"/>
                    <a:pt x="230" y="208"/>
                  </a:cubicBezTo>
                  <a:cubicBezTo>
                    <a:pt x="230" y="208"/>
                    <a:pt x="230" y="218"/>
                    <a:pt x="230" y="218"/>
                  </a:cubicBezTo>
                  <a:cubicBezTo>
                    <a:pt x="230" y="218"/>
                    <a:pt x="231" y="209"/>
                    <a:pt x="232" y="209"/>
                  </a:cubicBezTo>
                  <a:cubicBezTo>
                    <a:pt x="232" y="209"/>
                    <a:pt x="232" y="210"/>
                    <a:pt x="232" y="210"/>
                  </a:cubicBezTo>
                  <a:cubicBezTo>
                    <a:pt x="239" y="215"/>
                    <a:pt x="239" y="215"/>
                    <a:pt x="239" y="215"/>
                  </a:cubicBezTo>
                  <a:cubicBezTo>
                    <a:pt x="232" y="210"/>
                    <a:pt x="232" y="210"/>
                    <a:pt x="232" y="210"/>
                  </a:cubicBezTo>
                  <a:cubicBezTo>
                    <a:pt x="232" y="209"/>
                    <a:pt x="240" y="208"/>
                    <a:pt x="239" y="207"/>
                  </a:cubicBezTo>
                  <a:cubicBezTo>
                    <a:pt x="239" y="207"/>
                    <a:pt x="231" y="209"/>
                    <a:pt x="230" y="208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6" y="182"/>
                    <a:pt x="231" y="187"/>
                    <a:pt x="231" y="187"/>
                  </a:cubicBezTo>
                  <a:cubicBezTo>
                    <a:pt x="231" y="187"/>
                    <a:pt x="195" y="182"/>
                    <a:pt x="195" y="181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80" y="170"/>
                    <a:pt x="233" y="177"/>
                    <a:pt x="232" y="176"/>
                  </a:cubicBezTo>
                  <a:cubicBezTo>
                    <a:pt x="232" y="176"/>
                    <a:pt x="179" y="169"/>
                    <a:pt x="178" y="169"/>
                  </a:cubicBezTo>
                  <a:cubicBezTo>
                    <a:pt x="150" y="147"/>
                    <a:pt x="150" y="147"/>
                    <a:pt x="150" y="147"/>
                  </a:cubicBezTo>
                  <a:cubicBezTo>
                    <a:pt x="149" y="147"/>
                    <a:pt x="231" y="155"/>
                    <a:pt x="231" y="154"/>
                  </a:cubicBezTo>
                  <a:cubicBezTo>
                    <a:pt x="231" y="154"/>
                    <a:pt x="148" y="146"/>
                    <a:pt x="148" y="146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6" y="129"/>
                    <a:pt x="213" y="131"/>
                    <a:pt x="213" y="131"/>
                  </a:cubicBezTo>
                  <a:cubicBezTo>
                    <a:pt x="213" y="131"/>
                    <a:pt x="125" y="128"/>
                    <a:pt x="124" y="128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4" y="120"/>
                    <a:pt x="153" y="112"/>
                    <a:pt x="152" y="112"/>
                  </a:cubicBezTo>
                  <a:cubicBezTo>
                    <a:pt x="152" y="112"/>
                    <a:pt x="113" y="119"/>
                    <a:pt x="113" y="119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5" y="113"/>
                    <a:pt x="143" y="105"/>
                    <a:pt x="143" y="105"/>
                  </a:cubicBezTo>
                  <a:cubicBezTo>
                    <a:pt x="143" y="105"/>
                    <a:pt x="104" y="112"/>
                    <a:pt x="104" y="112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109" y="94"/>
                    <a:pt x="142" y="92"/>
                  </a:cubicBezTo>
                  <a:cubicBezTo>
                    <a:pt x="138" y="98"/>
                    <a:pt x="212" y="123"/>
                    <a:pt x="215" y="116"/>
                  </a:cubicBezTo>
                  <a:cubicBezTo>
                    <a:pt x="213" y="120"/>
                    <a:pt x="141" y="95"/>
                    <a:pt x="144" y="92"/>
                  </a:cubicBezTo>
                  <a:cubicBezTo>
                    <a:pt x="156" y="91"/>
                    <a:pt x="169" y="90"/>
                    <a:pt x="181" y="90"/>
                  </a:cubicBezTo>
                  <a:cubicBezTo>
                    <a:pt x="181" y="90"/>
                    <a:pt x="229" y="112"/>
                    <a:pt x="230" y="112"/>
                  </a:cubicBezTo>
                  <a:cubicBezTo>
                    <a:pt x="230" y="112"/>
                    <a:pt x="183" y="89"/>
                    <a:pt x="183" y="89"/>
                  </a:cubicBezTo>
                  <a:cubicBezTo>
                    <a:pt x="192" y="89"/>
                    <a:pt x="201" y="88"/>
                    <a:pt x="209" y="88"/>
                  </a:cubicBezTo>
                  <a:cubicBezTo>
                    <a:pt x="209" y="88"/>
                    <a:pt x="238" y="103"/>
                    <a:pt x="239" y="103"/>
                  </a:cubicBezTo>
                  <a:cubicBezTo>
                    <a:pt x="239" y="103"/>
                    <a:pt x="211" y="88"/>
                    <a:pt x="211" y="88"/>
                  </a:cubicBezTo>
                  <a:cubicBezTo>
                    <a:pt x="215" y="88"/>
                    <a:pt x="218" y="87"/>
                    <a:pt x="221" y="87"/>
                  </a:cubicBezTo>
                  <a:cubicBezTo>
                    <a:pt x="222" y="87"/>
                    <a:pt x="249" y="66"/>
                    <a:pt x="249" y="66"/>
                  </a:cubicBezTo>
                  <a:cubicBezTo>
                    <a:pt x="249" y="66"/>
                    <a:pt x="223" y="87"/>
                    <a:pt x="224" y="87"/>
                  </a:cubicBezTo>
                  <a:cubicBezTo>
                    <a:pt x="225" y="87"/>
                    <a:pt x="226" y="87"/>
                    <a:pt x="228" y="87"/>
                  </a:cubicBezTo>
                  <a:cubicBezTo>
                    <a:pt x="228" y="87"/>
                    <a:pt x="247" y="98"/>
                    <a:pt x="248" y="98"/>
                  </a:cubicBezTo>
                  <a:cubicBezTo>
                    <a:pt x="248" y="98"/>
                    <a:pt x="230" y="87"/>
                    <a:pt x="230" y="87"/>
                  </a:cubicBezTo>
                  <a:cubicBezTo>
                    <a:pt x="233" y="86"/>
                    <a:pt x="235" y="86"/>
                    <a:pt x="238" y="86"/>
                  </a:cubicBezTo>
                  <a:cubicBezTo>
                    <a:pt x="238" y="86"/>
                    <a:pt x="253" y="73"/>
                    <a:pt x="253" y="73"/>
                  </a:cubicBezTo>
                  <a:cubicBezTo>
                    <a:pt x="254" y="73"/>
                    <a:pt x="240" y="86"/>
                    <a:pt x="240" y="86"/>
                  </a:cubicBezTo>
                  <a:cubicBezTo>
                    <a:pt x="243" y="86"/>
                    <a:pt x="245" y="86"/>
                    <a:pt x="247" y="85"/>
                  </a:cubicBezTo>
                  <a:cubicBezTo>
                    <a:pt x="248" y="85"/>
                    <a:pt x="259" y="91"/>
                    <a:pt x="260" y="91"/>
                  </a:cubicBezTo>
                  <a:cubicBezTo>
                    <a:pt x="260" y="91"/>
                    <a:pt x="253" y="87"/>
                    <a:pt x="250" y="86"/>
                  </a:cubicBezTo>
                  <a:cubicBezTo>
                    <a:pt x="250" y="86"/>
                    <a:pt x="257" y="77"/>
                    <a:pt x="258" y="77"/>
                  </a:cubicBezTo>
                  <a:cubicBezTo>
                    <a:pt x="258" y="77"/>
                    <a:pt x="251" y="85"/>
                    <a:pt x="251" y="85"/>
                  </a:cubicBezTo>
                  <a:cubicBezTo>
                    <a:pt x="257" y="85"/>
                    <a:pt x="262" y="84"/>
                    <a:pt x="264" y="84"/>
                  </a:cubicBezTo>
                  <a:cubicBezTo>
                    <a:pt x="264" y="84"/>
                    <a:pt x="269" y="83"/>
                    <a:pt x="269" y="83"/>
                  </a:cubicBezTo>
                  <a:cubicBezTo>
                    <a:pt x="269" y="83"/>
                    <a:pt x="264" y="84"/>
                    <a:pt x="264" y="84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2" y="87"/>
                    <a:pt x="244" y="61"/>
                    <a:pt x="244" y="61"/>
                  </a:cubicBezTo>
                  <a:cubicBezTo>
                    <a:pt x="243" y="61"/>
                    <a:pt x="201" y="87"/>
                    <a:pt x="200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1" y="88"/>
                    <a:pt x="227" y="53"/>
                    <a:pt x="227" y="53"/>
                  </a:cubicBezTo>
                  <a:cubicBezTo>
                    <a:pt x="226" y="53"/>
                    <a:pt x="180" y="88"/>
                    <a:pt x="179" y="88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2" y="87"/>
                    <a:pt x="218" y="33"/>
                    <a:pt x="220" y="36"/>
                  </a:cubicBezTo>
                  <a:cubicBezTo>
                    <a:pt x="217" y="31"/>
                    <a:pt x="140" y="85"/>
                    <a:pt x="141" y="90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19" y="91"/>
                    <a:pt x="186" y="35"/>
                    <a:pt x="186" y="35"/>
                  </a:cubicBezTo>
                  <a:cubicBezTo>
                    <a:pt x="185" y="35"/>
                    <a:pt x="118" y="91"/>
                    <a:pt x="118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6" y="90"/>
                    <a:pt x="94" y="84"/>
                  </a:cubicBezTo>
                  <a:cubicBezTo>
                    <a:pt x="94" y="84"/>
                    <a:pt x="120" y="84"/>
                    <a:pt x="121" y="83"/>
                  </a:cubicBezTo>
                  <a:cubicBezTo>
                    <a:pt x="121" y="83"/>
                    <a:pt x="96" y="83"/>
                    <a:pt x="96" y="83"/>
                  </a:cubicBezTo>
                  <a:cubicBezTo>
                    <a:pt x="100" y="80"/>
                    <a:pt x="105" y="76"/>
                    <a:pt x="110" y="71"/>
                  </a:cubicBezTo>
                  <a:cubicBezTo>
                    <a:pt x="111" y="71"/>
                    <a:pt x="131" y="71"/>
                    <a:pt x="131" y="71"/>
                  </a:cubicBezTo>
                  <a:cubicBezTo>
                    <a:pt x="131" y="71"/>
                    <a:pt x="112" y="70"/>
                    <a:pt x="112" y="70"/>
                  </a:cubicBezTo>
                  <a:cubicBezTo>
                    <a:pt x="116" y="66"/>
                    <a:pt x="121" y="62"/>
                    <a:pt x="125" y="58"/>
                  </a:cubicBezTo>
                  <a:cubicBezTo>
                    <a:pt x="125" y="58"/>
                    <a:pt x="149" y="58"/>
                    <a:pt x="149" y="58"/>
                  </a:cubicBezTo>
                  <a:cubicBezTo>
                    <a:pt x="149" y="58"/>
                    <a:pt x="127" y="57"/>
                    <a:pt x="127" y="56"/>
                  </a:cubicBezTo>
                  <a:cubicBezTo>
                    <a:pt x="130" y="53"/>
                    <a:pt x="133" y="50"/>
                    <a:pt x="136" y="47"/>
                  </a:cubicBezTo>
                  <a:cubicBezTo>
                    <a:pt x="136" y="47"/>
                    <a:pt x="162" y="41"/>
                    <a:pt x="163" y="41"/>
                  </a:cubicBezTo>
                  <a:cubicBezTo>
                    <a:pt x="163" y="41"/>
                    <a:pt x="138" y="46"/>
                    <a:pt x="138" y="45"/>
                  </a:cubicBezTo>
                  <a:cubicBezTo>
                    <a:pt x="142" y="41"/>
                    <a:pt x="145" y="37"/>
                    <a:pt x="149" y="33"/>
                  </a:cubicBezTo>
                  <a:cubicBezTo>
                    <a:pt x="149" y="32"/>
                    <a:pt x="169" y="22"/>
                    <a:pt x="169" y="22"/>
                  </a:cubicBezTo>
                  <a:cubicBezTo>
                    <a:pt x="169" y="21"/>
                    <a:pt x="150" y="31"/>
                    <a:pt x="151" y="31"/>
                  </a:cubicBezTo>
                  <a:cubicBezTo>
                    <a:pt x="153" y="28"/>
                    <a:pt x="154" y="26"/>
                    <a:pt x="156" y="24"/>
                  </a:cubicBezTo>
                  <a:cubicBezTo>
                    <a:pt x="156" y="23"/>
                    <a:pt x="170" y="17"/>
                    <a:pt x="170" y="17"/>
                  </a:cubicBezTo>
                  <a:cubicBezTo>
                    <a:pt x="171" y="17"/>
                    <a:pt x="157" y="22"/>
                    <a:pt x="158" y="22"/>
                  </a:cubicBezTo>
                  <a:cubicBezTo>
                    <a:pt x="160" y="19"/>
                    <a:pt x="162" y="15"/>
                    <a:pt x="164" y="12"/>
                  </a:cubicBezTo>
                  <a:cubicBezTo>
                    <a:pt x="164" y="12"/>
                    <a:pt x="171" y="4"/>
                    <a:pt x="171" y="4"/>
                  </a:cubicBezTo>
                  <a:cubicBezTo>
                    <a:pt x="171" y="4"/>
                    <a:pt x="164" y="12"/>
                    <a:pt x="164" y="12"/>
                  </a:cubicBezTo>
                  <a:cubicBezTo>
                    <a:pt x="164" y="13"/>
                    <a:pt x="163" y="13"/>
                    <a:pt x="163" y="1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41" name="Freeform 625"/>
            <p:cNvSpPr/>
            <p:nvPr/>
          </p:nvSpPr>
          <p:spPr bwMode="auto">
            <a:xfrm>
              <a:off x="3570708" y="1794724"/>
              <a:ext cx="310420" cy="322714"/>
            </a:xfrm>
            <a:custGeom>
              <a:gdLst>
                <a:gd fmla="*/ 148 w 270" name="T0"/>
                <a:gd fmla="*/ 265 h 281" name="T1"/>
                <a:gd fmla="*/ 157 w 270" name="T2"/>
                <a:gd fmla="*/ 253 h 281" name="T3"/>
                <a:gd fmla="*/ 166 w 270" name="T4"/>
                <a:gd fmla="*/ 226 h 281" name="T5"/>
                <a:gd fmla="*/ 184 w 270" name="T6"/>
                <a:gd fmla="*/ 250 h 281" name="T7"/>
                <a:gd fmla="*/ 181 w 270" name="T8"/>
                <a:gd fmla="*/ 193 h 281" name="T9"/>
                <a:gd fmla="*/ 203 w 270" name="T10"/>
                <a:gd fmla="*/ 163 h 281" name="T11"/>
                <a:gd fmla="*/ 86 w 270" name="T12"/>
                <a:gd fmla="*/ 253 h 281" name="T13"/>
                <a:gd fmla="*/ 32 w 270" name="T14"/>
                <a:gd fmla="*/ 146 h 281" name="T15"/>
                <a:gd fmla="*/ 107 w 270" name="T16"/>
                <a:gd fmla="*/ 78 h 281" name="T17"/>
                <a:gd fmla="*/ 193 w 270" name="T18"/>
                <a:gd fmla="*/ 65 h 281" name="T19"/>
                <a:gd fmla="*/ 236 w 270" name="T20"/>
                <a:gd fmla="*/ 117 h 281" name="T21"/>
                <a:gd fmla="*/ 207 w 270" name="T22"/>
                <a:gd fmla="*/ 125 h 281" name="T23"/>
                <a:gd fmla="*/ 211 w 270" name="T24"/>
                <a:gd fmla="*/ 95 h 281" name="T25"/>
                <a:gd fmla="*/ 233 w 270" name="T26"/>
                <a:gd fmla="*/ 62 h 281" name="T27"/>
                <a:gd fmla="*/ 206 w 270" name="T28"/>
                <a:gd fmla="*/ 55 h 281" name="T29"/>
                <a:gd fmla="*/ 211 w 270" name="T30"/>
                <a:gd fmla="*/ 85 h 281" name="T31"/>
                <a:gd fmla="*/ 205 w 270" name="T32"/>
                <a:gd fmla="*/ 126 h 281" name="T33"/>
                <a:gd fmla="*/ 189 w 270" name="T34"/>
                <a:gd fmla="*/ 116 h 281" name="T35"/>
                <a:gd fmla="*/ 186 w 270" name="T36"/>
                <a:gd fmla="*/ 42 h 281" name="T37"/>
                <a:gd fmla="*/ 176 w 270" name="T38"/>
                <a:gd fmla="*/ 112 h 281" name="T39"/>
                <a:gd fmla="*/ 152 w 270" name="T40"/>
                <a:gd fmla="*/ 74 h 281" name="T41"/>
                <a:gd fmla="*/ 132 w 270" name="T42"/>
                <a:gd fmla="*/ 16 h 281" name="T43"/>
                <a:gd fmla="*/ 122 w 270" name="T44"/>
                <a:gd fmla="*/ 32 h 281" name="T45"/>
                <a:gd fmla="*/ 112 w 270" name="T46"/>
                <a:gd fmla="*/ 23 h 281" name="T47"/>
                <a:gd fmla="*/ 112 w 270" name="T48"/>
                <a:gd fmla="*/ 24 h 281" name="T49"/>
                <a:gd fmla="*/ 131 w 270" name="T50"/>
                <a:gd fmla="*/ 48 h 281" name="T51"/>
                <a:gd fmla="*/ 105 w 270" name="T52"/>
                <a:gd fmla="*/ 57 h 281" name="T53"/>
                <a:gd fmla="*/ 165 w 270" name="T54"/>
                <a:gd fmla="*/ 98 h 281" name="T55"/>
                <a:gd fmla="*/ 170 w 270" name="T56"/>
                <a:gd fmla="*/ 149 h 281" name="T57"/>
                <a:gd fmla="*/ 144 w 270" name="T58"/>
                <a:gd fmla="*/ 142 h 281" name="T59"/>
                <a:gd fmla="*/ 55 w 270" name="T60"/>
                <a:gd fmla="*/ 69 h 281" name="T61"/>
                <a:gd fmla="*/ 81 w 270" name="T62"/>
                <a:gd fmla="*/ 125 h 281" name="T63"/>
                <a:gd fmla="*/ 40 w 270" name="T64"/>
                <a:gd fmla="*/ 114 h 281" name="T65"/>
                <a:gd fmla="*/ 37 w 270" name="T66"/>
                <a:gd fmla="*/ 113 h 281" name="T67"/>
                <a:gd fmla="*/ 16 w 270" name="T68"/>
                <a:gd fmla="*/ 115 h 281" name="T69"/>
                <a:gd fmla="*/ 16 w 270" name="T70"/>
                <a:gd fmla="*/ 100 h 281" name="T71"/>
                <a:gd fmla="*/ 17 w 270" name="T72"/>
                <a:gd fmla="*/ 108 h 281" name="T73"/>
                <a:gd fmla="*/ 26 w 270" name="T74"/>
                <a:gd fmla="*/ 129 h 281" name="T75"/>
                <a:gd fmla="*/ 82 w 270" name="T76"/>
                <a:gd fmla="*/ 126 h 281" name="T77"/>
                <a:gd fmla="*/ 145 w 270" name="T78"/>
                <a:gd fmla="*/ 144 h 281" name="T79"/>
                <a:gd fmla="*/ 127 w 270" name="T80"/>
                <a:gd fmla="*/ 169 h 281" name="T81"/>
                <a:gd fmla="*/ 172 w 270" name="T82"/>
                <a:gd fmla="*/ 151 h 281" name="T83"/>
                <a:gd fmla="*/ 142 w 270" name="T84"/>
                <a:gd fmla="*/ 185 h 281" name="T85"/>
                <a:gd fmla="*/ 83 w 270" name="T86"/>
                <a:gd fmla="*/ 213 h 281" name="T87"/>
                <a:gd fmla="*/ 54 w 270" name="T88"/>
                <a:gd fmla="*/ 248 h 281" name="T89"/>
                <a:gd fmla="*/ 64 w 270" name="T90"/>
                <a:gd fmla="*/ 221 h 281" name="T91"/>
                <a:gd fmla="*/ 49 w 270" name="T92"/>
                <a:gd fmla="*/ 229 h 281" name="T93"/>
                <a:gd fmla="*/ 46 w 270" name="T94"/>
                <a:gd fmla="*/ 230 h 281" name="T95"/>
                <a:gd fmla="*/ 90 w 270" name="T96"/>
                <a:gd fmla="*/ 211 h 281" name="T97"/>
                <a:gd fmla="*/ 80 w 270" name="T98"/>
                <a:gd fmla="*/ 251 h 281" name="T99"/>
                <a:gd fmla="*/ 145 w 270" name="T100"/>
                <a:gd fmla="*/ 185 h 281" name="T101"/>
                <a:gd fmla="*/ 200 w 270" name="T102"/>
                <a:gd fmla="*/ 161 h 281" name="T103"/>
                <a:gd fmla="*/ 181 w 270" name="T104"/>
                <a:gd fmla="*/ 191 h 281" name="T105"/>
                <a:gd fmla="*/ 150 w 270" name="T106"/>
                <a:gd fmla="*/ 218 h 281" name="T107"/>
                <a:gd fmla="*/ 165 w 270" name="T108"/>
                <a:gd fmla="*/ 226 h 281" name="T109"/>
                <a:gd fmla="*/ 156 w 270" name="T110"/>
                <a:gd fmla="*/ 253 h 281" name="T111"/>
                <a:gd fmla="*/ 150 w 270" name="T112"/>
                <a:gd fmla="*/ 276 h 281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81" w="270">
                  <a:moveTo>
                    <a:pt x="154" y="264"/>
                  </a:moveTo>
                  <a:cubicBezTo>
                    <a:pt x="154" y="263"/>
                    <a:pt x="158" y="273"/>
                    <a:pt x="158" y="272"/>
                  </a:cubicBezTo>
                  <a:cubicBezTo>
                    <a:pt x="158" y="272"/>
                    <a:pt x="156" y="265"/>
                    <a:pt x="155" y="262"/>
                  </a:cubicBezTo>
                  <a:cubicBezTo>
                    <a:pt x="155" y="262"/>
                    <a:pt x="148" y="266"/>
                    <a:pt x="148" y="265"/>
                  </a:cubicBezTo>
                  <a:cubicBezTo>
                    <a:pt x="148" y="265"/>
                    <a:pt x="155" y="261"/>
                    <a:pt x="155" y="260"/>
                  </a:cubicBezTo>
                  <a:cubicBezTo>
                    <a:pt x="155" y="259"/>
                    <a:pt x="156" y="257"/>
                    <a:pt x="156" y="255"/>
                  </a:cubicBezTo>
                  <a:cubicBezTo>
                    <a:pt x="156" y="255"/>
                    <a:pt x="162" y="270"/>
                    <a:pt x="162" y="270"/>
                  </a:cubicBezTo>
                  <a:cubicBezTo>
                    <a:pt x="162" y="269"/>
                    <a:pt x="157" y="253"/>
                    <a:pt x="157" y="253"/>
                  </a:cubicBezTo>
                  <a:cubicBezTo>
                    <a:pt x="158" y="249"/>
                    <a:pt x="159" y="245"/>
                    <a:pt x="161" y="241"/>
                  </a:cubicBezTo>
                  <a:cubicBezTo>
                    <a:pt x="161" y="241"/>
                    <a:pt x="168" y="266"/>
                    <a:pt x="169" y="266"/>
                  </a:cubicBezTo>
                  <a:cubicBezTo>
                    <a:pt x="169" y="265"/>
                    <a:pt x="162" y="239"/>
                    <a:pt x="162" y="238"/>
                  </a:cubicBezTo>
                  <a:cubicBezTo>
                    <a:pt x="163" y="234"/>
                    <a:pt x="165" y="230"/>
                    <a:pt x="166" y="226"/>
                  </a:cubicBezTo>
                  <a:cubicBezTo>
                    <a:pt x="167" y="225"/>
                    <a:pt x="175" y="257"/>
                    <a:pt x="175" y="257"/>
                  </a:cubicBezTo>
                  <a:cubicBezTo>
                    <a:pt x="175" y="256"/>
                    <a:pt x="167" y="224"/>
                    <a:pt x="167" y="223"/>
                  </a:cubicBezTo>
                  <a:cubicBezTo>
                    <a:pt x="170" y="218"/>
                    <a:pt x="172" y="212"/>
                    <a:pt x="175" y="207"/>
                  </a:cubicBezTo>
                  <a:cubicBezTo>
                    <a:pt x="175" y="206"/>
                    <a:pt x="184" y="250"/>
                    <a:pt x="184" y="250"/>
                  </a:cubicBezTo>
                  <a:cubicBezTo>
                    <a:pt x="184" y="249"/>
                    <a:pt x="175" y="205"/>
                    <a:pt x="176" y="204"/>
                  </a:cubicBezTo>
                  <a:cubicBezTo>
                    <a:pt x="177" y="201"/>
                    <a:pt x="178" y="199"/>
                    <a:pt x="180" y="196"/>
                  </a:cubicBezTo>
                  <a:cubicBezTo>
                    <a:pt x="180" y="195"/>
                    <a:pt x="191" y="234"/>
                    <a:pt x="191" y="234"/>
                  </a:cubicBezTo>
                  <a:cubicBezTo>
                    <a:pt x="191" y="234"/>
                    <a:pt x="181" y="194"/>
                    <a:pt x="181" y="193"/>
                  </a:cubicBezTo>
                  <a:cubicBezTo>
                    <a:pt x="184" y="187"/>
                    <a:pt x="188" y="181"/>
                    <a:pt x="192" y="175"/>
                  </a:cubicBezTo>
                  <a:cubicBezTo>
                    <a:pt x="192" y="175"/>
                    <a:pt x="199" y="222"/>
                    <a:pt x="199" y="222"/>
                  </a:cubicBezTo>
                  <a:cubicBezTo>
                    <a:pt x="199" y="222"/>
                    <a:pt x="193" y="173"/>
                    <a:pt x="194" y="173"/>
                  </a:cubicBezTo>
                  <a:cubicBezTo>
                    <a:pt x="196" y="169"/>
                    <a:pt x="200" y="166"/>
                    <a:pt x="203" y="163"/>
                  </a:cubicBezTo>
                  <a:cubicBezTo>
                    <a:pt x="203" y="163"/>
                    <a:pt x="228" y="229"/>
                    <a:pt x="149" y="281"/>
                  </a:cubicBezTo>
                  <a:cubicBezTo>
                    <a:pt x="149" y="281"/>
                    <a:pt x="139" y="250"/>
                    <a:pt x="141" y="244"/>
                  </a:cubicBezTo>
                  <a:cubicBezTo>
                    <a:pt x="141" y="244"/>
                    <a:pt x="108" y="275"/>
                    <a:pt x="87" y="270"/>
                  </a:cubicBezTo>
                  <a:cubicBezTo>
                    <a:pt x="87" y="270"/>
                    <a:pt x="85" y="258"/>
                    <a:pt x="86" y="253"/>
                  </a:cubicBezTo>
                  <a:cubicBezTo>
                    <a:pt x="86" y="253"/>
                    <a:pt x="47" y="261"/>
                    <a:pt x="24" y="240"/>
                  </a:cubicBezTo>
                  <a:cubicBezTo>
                    <a:pt x="24" y="240"/>
                    <a:pt x="47" y="188"/>
                    <a:pt x="75" y="180"/>
                  </a:cubicBezTo>
                  <a:cubicBezTo>
                    <a:pt x="75" y="180"/>
                    <a:pt x="32" y="174"/>
                    <a:pt x="24" y="164"/>
                  </a:cubicBezTo>
                  <a:cubicBezTo>
                    <a:pt x="24" y="164"/>
                    <a:pt x="28" y="150"/>
                    <a:pt x="32" y="146"/>
                  </a:cubicBezTo>
                  <a:cubicBezTo>
                    <a:pt x="32" y="146"/>
                    <a:pt x="8" y="138"/>
                    <a:pt x="0" y="104"/>
                  </a:cubicBezTo>
                  <a:cubicBezTo>
                    <a:pt x="0" y="104"/>
                    <a:pt x="36" y="68"/>
                    <a:pt x="52" y="85"/>
                  </a:cubicBezTo>
                  <a:cubicBezTo>
                    <a:pt x="52" y="85"/>
                    <a:pt x="48" y="72"/>
                    <a:pt x="49" y="64"/>
                  </a:cubicBezTo>
                  <a:cubicBezTo>
                    <a:pt x="49" y="64"/>
                    <a:pt x="86" y="62"/>
                    <a:pt x="107" y="78"/>
                  </a:cubicBezTo>
                  <a:cubicBezTo>
                    <a:pt x="107" y="78"/>
                    <a:pt x="92" y="53"/>
                    <a:pt x="98" y="9"/>
                  </a:cubicBezTo>
                  <a:cubicBezTo>
                    <a:pt x="98" y="9"/>
                    <a:pt x="142" y="3"/>
                    <a:pt x="148" y="23"/>
                  </a:cubicBezTo>
                  <a:cubicBezTo>
                    <a:pt x="148" y="23"/>
                    <a:pt x="158" y="0"/>
                    <a:pt x="163" y="5"/>
                  </a:cubicBezTo>
                  <a:cubicBezTo>
                    <a:pt x="163" y="5"/>
                    <a:pt x="197" y="31"/>
                    <a:pt x="193" y="65"/>
                  </a:cubicBezTo>
                  <a:cubicBezTo>
                    <a:pt x="193" y="65"/>
                    <a:pt x="220" y="24"/>
                    <a:pt x="226" y="36"/>
                  </a:cubicBezTo>
                  <a:cubicBezTo>
                    <a:pt x="232" y="49"/>
                    <a:pt x="270" y="116"/>
                    <a:pt x="205" y="158"/>
                  </a:cubicBezTo>
                  <a:cubicBezTo>
                    <a:pt x="205" y="158"/>
                    <a:pt x="205" y="155"/>
                    <a:pt x="205" y="151"/>
                  </a:cubicBezTo>
                  <a:cubicBezTo>
                    <a:pt x="205" y="150"/>
                    <a:pt x="236" y="117"/>
                    <a:pt x="236" y="117"/>
                  </a:cubicBezTo>
                  <a:cubicBezTo>
                    <a:pt x="236" y="116"/>
                    <a:pt x="205" y="149"/>
                    <a:pt x="205" y="148"/>
                  </a:cubicBezTo>
                  <a:cubicBezTo>
                    <a:pt x="205" y="143"/>
                    <a:pt x="206" y="136"/>
                    <a:pt x="206" y="127"/>
                  </a:cubicBezTo>
                  <a:cubicBezTo>
                    <a:pt x="206" y="127"/>
                    <a:pt x="236" y="103"/>
                    <a:pt x="236" y="102"/>
                  </a:cubicBezTo>
                  <a:cubicBezTo>
                    <a:pt x="236" y="102"/>
                    <a:pt x="207" y="125"/>
                    <a:pt x="207" y="125"/>
                  </a:cubicBezTo>
                  <a:cubicBezTo>
                    <a:pt x="207" y="121"/>
                    <a:pt x="207" y="116"/>
                    <a:pt x="208" y="112"/>
                  </a:cubicBezTo>
                  <a:cubicBezTo>
                    <a:pt x="208" y="112"/>
                    <a:pt x="236" y="84"/>
                    <a:pt x="236" y="84"/>
                  </a:cubicBezTo>
                  <a:cubicBezTo>
                    <a:pt x="237" y="83"/>
                    <a:pt x="208" y="110"/>
                    <a:pt x="208" y="109"/>
                  </a:cubicBezTo>
                  <a:cubicBezTo>
                    <a:pt x="209" y="105"/>
                    <a:pt x="210" y="100"/>
                    <a:pt x="211" y="95"/>
                  </a:cubicBezTo>
                  <a:cubicBezTo>
                    <a:pt x="211" y="94"/>
                    <a:pt x="233" y="79"/>
                    <a:pt x="233" y="78"/>
                  </a:cubicBezTo>
                  <a:cubicBezTo>
                    <a:pt x="233" y="78"/>
                    <a:pt x="211" y="93"/>
                    <a:pt x="211" y="92"/>
                  </a:cubicBezTo>
                  <a:cubicBezTo>
                    <a:pt x="212" y="89"/>
                    <a:pt x="212" y="86"/>
                    <a:pt x="213" y="83"/>
                  </a:cubicBezTo>
                  <a:cubicBezTo>
                    <a:pt x="213" y="82"/>
                    <a:pt x="233" y="62"/>
                    <a:pt x="233" y="62"/>
                  </a:cubicBezTo>
                  <a:cubicBezTo>
                    <a:pt x="233" y="61"/>
                    <a:pt x="213" y="81"/>
                    <a:pt x="213" y="80"/>
                  </a:cubicBezTo>
                  <a:cubicBezTo>
                    <a:pt x="215" y="73"/>
                    <a:pt x="217" y="65"/>
                    <a:pt x="220" y="58"/>
                  </a:cubicBezTo>
                  <a:cubicBezTo>
                    <a:pt x="220" y="58"/>
                    <a:pt x="217" y="57"/>
                    <a:pt x="214" y="73"/>
                  </a:cubicBezTo>
                  <a:cubicBezTo>
                    <a:pt x="213" y="74"/>
                    <a:pt x="206" y="54"/>
                    <a:pt x="206" y="55"/>
                  </a:cubicBezTo>
                  <a:cubicBezTo>
                    <a:pt x="206" y="55"/>
                    <a:pt x="213" y="75"/>
                    <a:pt x="213" y="76"/>
                  </a:cubicBezTo>
                  <a:cubicBezTo>
                    <a:pt x="212" y="78"/>
                    <a:pt x="212" y="80"/>
                    <a:pt x="211" y="83"/>
                  </a:cubicBezTo>
                  <a:cubicBezTo>
                    <a:pt x="211" y="83"/>
                    <a:pt x="199" y="71"/>
                    <a:pt x="199" y="71"/>
                  </a:cubicBezTo>
                  <a:cubicBezTo>
                    <a:pt x="199" y="72"/>
                    <a:pt x="211" y="85"/>
                    <a:pt x="211" y="85"/>
                  </a:cubicBezTo>
                  <a:cubicBezTo>
                    <a:pt x="210" y="90"/>
                    <a:pt x="209" y="96"/>
                    <a:pt x="208" y="102"/>
                  </a:cubicBezTo>
                  <a:cubicBezTo>
                    <a:pt x="208" y="103"/>
                    <a:pt x="199" y="83"/>
                    <a:pt x="198" y="83"/>
                  </a:cubicBezTo>
                  <a:cubicBezTo>
                    <a:pt x="198" y="84"/>
                    <a:pt x="208" y="104"/>
                    <a:pt x="208" y="105"/>
                  </a:cubicBezTo>
                  <a:cubicBezTo>
                    <a:pt x="207" y="111"/>
                    <a:pt x="206" y="118"/>
                    <a:pt x="205" y="126"/>
                  </a:cubicBezTo>
                  <a:cubicBezTo>
                    <a:pt x="205" y="126"/>
                    <a:pt x="191" y="93"/>
                    <a:pt x="191" y="94"/>
                  </a:cubicBezTo>
                  <a:cubicBezTo>
                    <a:pt x="191" y="94"/>
                    <a:pt x="204" y="128"/>
                    <a:pt x="204" y="128"/>
                  </a:cubicBezTo>
                  <a:cubicBezTo>
                    <a:pt x="204" y="133"/>
                    <a:pt x="203" y="139"/>
                    <a:pt x="202" y="145"/>
                  </a:cubicBezTo>
                  <a:cubicBezTo>
                    <a:pt x="202" y="145"/>
                    <a:pt x="189" y="115"/>
                    <a:pt x="189" y="116"/>
                  </a:cubicBezTo>
                  <a:cubicBezTo>
                    <a:pt x="189" y="116"/>
                    <a:pt x="202" y="147"/>
                    <a:pt x="202" y="148"/>
                  </a:cubicBezTo>
                  <a:cubicBezTo>
                    <a:pt x="202" y="150"/>
                    <a:pt x="201" y="153"/>
                    <a:pt x="201" y="155"/>
                  </a:cubicBezTo>
                  <a:cubicBezTo>
                    <a:pt x="201" y="155"/>
                    <a:pt x="193" y="141"/>
                    <a:pt x="181" y="122"/>
                  </a:cubicBezTo>
                  <a:cubicBezTo>
                    <a:pt x="181" y="121"/>
                    <a:pt x="187" y="43"/>
                    <a:pt x="186" y="42"/>
                  </a:cubicBezTo>
                  <a:cubicBezTo>
                    <a:pt x="186" y="42"/>
                    <a:pt x="180" y="120"/>
                    <a:pt x="180" y="120"/>
                  </a:cubicBezTo>
                  <a:cubicBezTo>
                    <a:pt x="179" y="118"/>
                    <a:pt x="178" y="116"/>
                    <a:pt x="177" y="114"/>
                  </a:cubicBezTo>
                  <a:cubicBezTo>
                    <a:pt x="177" y="114"/>
                    <a:pt x="119" y="90"/>
                    <a:pt x="119" y="90"/>
                  </a:cubicBezTo>
                  <a:cubicBezTo>
                    <a:pt x="118" y="90"/>
                    <a:pt x="176" y="112"/>
                    <a:pt x="176" y="112"/>
                  </a:cubicBezTo>
                  <a:cubicBezTo>
                    <a:pt x="174" y="109"/>
                    <a:pt x="172" y="106"/>
                    <a:pt x="170" y="103"/>
                  </a:cubicBezTo>
                  <a:cubicBezTo>
                    <a:pt x="170" y="103"/>
                    <a:pt x="165" y="18"/>
                    <a:pt x="165" y="18"/>
                  </a:cubicBezTo>
                  <a:cubicBezTo>
                    <a:pt x="165" y="18"/>
                    <a:pt x="169" y="102"/>
                    <a:pt x="169" y="102"/>
                  </a:cubicBezTo>
                  <a:cubicBezTo>
                    <a:pt x="164" y="93"/>
                    <a:pt x="158" y="83"/>
                    <a:pt x="152" y="74"/>
                  </a:cubicBezTo>
                  <a:cubicBezTo>
                    <a:pt x="152" y="74"/>
                    <a:pt x="147" y="30"/>
                    <a:pt x="147" y="29"/>
                  </a:cubicBezTo>
                  <a:cubicBezTo>
                    <a:pt x="146" y="29"/>
                    <a:pt x="151" y="73"/>
                    <a:pt x="151" y="72"/>
                  </a:cubicBezTo>
                  <a:cubicBezTo>
                    <a:pt x="146" y="66"/>
                    <a:pt x="142" y="59"/>
                    <a:pt x="138" y="54"/>
                  </a:cubicBezTo>
                  <a:cubicBezTo>
                    <a:pt x="138" y="53"/>
                    <a:pt x="132" y="16"/>
                    <a:pt x="132" y="16"/>
                  </a:cubicBezTo>
                  <a:cubicBezTo>
                    <a:pt x="131" y="15"/>
                    <a:pt x="137" y="52"/>
                    <a:pt x="137" y="52"/>
                  </a:cubicBezTo>
                  <a:cubicBezTo>
                    <a:pt x="132" y="45"/>
                    <a:pt x="127" y="39"/>
                    <a:pt x="123" y="34"/>
                  </a:cubicBezTo>
                  <a:cubicBezTo>
                    <a:pt x="123" y="34"/>
                    <a:pt x="120" y="13"/>
                    <a:pt x="120" y="13"/>
                  </a:cubicBezTo>
                  <a:cubicBezTo>
                    <a:pt x="120" y="12"/>
                    <a:pt x="122" y="32"/>
                    <a:pt x="122" y="32"/>
                  </a:cubicBezTo>
                  <a:cubicBezTo>
                    <a:pt x="120" y="30"/>
                    <a:pt x="118" y="28"/>
                    <a:pt x="116" y="26"/>
                  </a:cubicBezTo>
                  <a:cubicBezTo>
                    <a:pt x="116" y="26"/>
                    <a:pt x="112" y="12"/>
                    <a:pt x="112" y="12"/>
                  </a:cubicBezTo>
                  <a:cubicBezTo>
                    <a:pt x="111" y="11"/>
                    <a:pt x="115" y="25"/>
                    <a:pt x="115" y="25"/>
                  </a:cubicBezTo>
                  <a:cubicBezTo>
                    <a:pt x="114" y="24"/>
                    <a:pt x="113" y="23"/>
                    <a:pt x="112" y="23"/>
                  </a:cubicBezTo>
                  <a:cubicBezTo>
                    <a:pt x="112" y="23"/>
                    <a:pt x="105" y="14"/>
                    <a:pt x="105" y="14"/>
                  </a:cubicBezTo>
                  <a:cubicBezTo>
                    <a:pt x="105" y="14"/>
                    <a:pt x="109" y="20"/>
                    <a:pt x="111" y="23"/>
                  </a:cubicBezTo>
                  <a:cubicBezTo>
                    <a:pt x="111" y="23"/>
                    <a:pt x="103" y="22"/>
                    <a:pt x="103" y="22"/>
                  </a:cubicBezTo>
                  <a:cubicBezTo>
                    <a:pt x="103" y="23"/>
                    <a:pt x="112" y="24"/>
                    <a:pt x="112" y="24"/>
                  </a:cubicBezTo>
                  <a:cubicBezTo>
                    <a:pt x="114" y="26"/>
                    <a:pt x="117" y="30"/>
                    <a:pt x="121" y="35"/>
                  </a:cubicBezTo>
                  <a:cubicBezTo>
                    <a:pt x="121" y="35"/>
                    <a:pt x="103" y="31"/>
                    <a:pt x="104" y="31"/>
                  </a:cubicBezTo>
                  <a:cubicBezTo>
                    <a:pt x="104" y="32"/>
                    <a:pt x="122" y="36"/>
                    <a:pt x="122" y="37"/>
                  </a:cubicBezTo>
                  <a:cubicBezTo>
                    <a:pt x="124" y="40"/>
                    <a:pt x="127" y="44"/>
                    <a:pt x="131" y="48"/>
                  </a:cubicBezTo>
                  <a:cubicBezTo>
                    <a:pt x="131" y="49"/>
                    <a:pt x="101" y="39"/>
                    <a:pt x="101" y="39"/>
                  </a:cubicBezTo>
                  <a:cubicBezTo>
                    <a:pt x="102" y="39"/>
                    <a:pt x="132" y="50"/>
                    <a:pt x="132" y="50"/>
                  </a:cubicBezTo>
                  <a:cubicBezTo>
                    <a:pt x="137" y="57"/>
                    <a:pt x="143" y="65"/>
                    <a:pt x="149" y="74"/>
                  </a:cubicBezTo>
                  <a:cubicBezTo>
                    <a:pt x="149" y="74"/>
                    <a:pt x="105" y="56"/>
                    <a:pt x="105" y="57"/>
                  </a:cubicBezTo>
                  <a:cubicBezTo>
                    <a:pt x="105" y="57"/>
                    <a:pt x="150" y="75"/>
                    <a:pt x="150" y="76"/>
                  </a:cubicBezTo>
                  <a:cubicBezTo>
                    <a:pt x="155" y="82"/>
                    <a:pt x="160" y="89"/>
                    <a:pt x="164" y="96"/>
                  </a:cubicBezTo>
                  <a:cubicBezTo>
                    <a:pt x="164" y="96"/>
                    <a:pt x="114" y="77"/>
                    <a:pt x="114" y="77"/>
                  </a:cubicBezTo>
                  <a:cubicBezTo>
                    <a:pt x="114" y="77"/>
                    <a:pt x="165" y="98"/>
                    <a:pt x="165" y="98"/>
                  </a:cubicBezTo>
                  <a:cubicBezTo>
                    <a:pt x="178" y="117"/>
                    <a:pt x="190" y="138"/>
                    <a:pt x="199" y="157"/>
                  </a:cubicBezTo>
                  <a:cubicBezTo>
                    <a:pt x="199" y="157"/>
                    <a:pt x="189" y="154"/>
                    <a:pt x="172" y="149"/>
                  </a:cubicBezTo>
                  <a:cubicBezTo>
                    <a:pt x="172" y="149"/>
                    <a:pt x="155" y="112"/>
                    <a:pt x="154" y="112"/>
                  </a:cubicBezTo>
                  <a:cubicBezTo>
                    <a:pt x="154" y="112"/>
                    <a:pt x="171" y="149"/>
                    <a:pt x="170" y="149"/>
                  </a:cubicBezTo>
                  <a:cubicBezTo>
                    <a:pt x="166" y="148"/>
                    <a:pt x="162" y="147"/>
                    <a:pt x="158" y="145"/>
                  </a:cubicBezTo>
                  <a:cubicBezTo>
                    <a:pt x="157" y="145"/>
                    <a:pt x="138" y="104"/>
                    <a:pt x="138" y="104"/>
                  </a:cubicBezTo>
                  <a:cubicBezTo>
                    <a:pt x="138" y="104"/>
                    <a:pt x="156" y="145"/>
                    <a:pt x="156" y="145"/>
                  </a:cubicBezTo>
                  <a:cubicBezTo>
                    <a:pt x="152" y="144"/>
                    <a:pt x="148" y="143"/>
                    <a:pt x="144" y="142"/>
                  </a:cubicBezTo>
                  <a:cubicBezTo>
                    <a:pt x="144" y="142"/>
                    <a:pt x="94" y="77"/>
                    <a:pt x="94" y="77"/>
                  </a:cubicBezTo>
                  <a:cubicBezTo>
                    <a:pt x="94" y="77"/>
                    <a:pt x="142" y="141"/>
                    <a:pt x="142" y="141"/>
                  </a:cubicBezTo>
                  <a:cubicBezTo>
                    <a:pt x="133" y="139"/>
                    <a:pt x="124" y="136"/>
                    <a:pt x="115" y="134"/>
                  </a:cubicBezTo>
                  <a:cubicBezTo>
                    <a:pt x="115" y="134"/>
                    <a:pt x="55" y="70"/>
                    <a:pt x="55" y="69"/>
                  </a:cubicBezTo>
                  <a:cubicBezTo>
                    <a:pt x="54" y="69"/>
                    <a:pt x="113" y="133"/>
                    <a:pt x="113" y="133"/>
                  </a:cubicBezTo>
                  <a:cubicBezTo>
                    <a:pt x="103" y="131"/>
                    <a:pt x="92" y="128"/>
                    <a:pt x="83" y="125"/>
                  </a:cubicBezTo>
                  <a:cubicBezTo>
                    <a:pt x="82" y="125"/>
                    <a:pt x="54" y="91"/>
                    <a:pt x="53" y="90"/>
                  </a:cubicBezTo>
                  <a:cubicBezTo>
                    <a:pt x="53" y="90"/>
                    <a:pt x="81" y="125"/>
                    <a:pt x="81" y="125"/>
                  </a:cubicBezTo>
                  <a:cubicBezTo>
                    <a:pt x="75" y="123"/>
                    <a:pt x="69" y="121"/>
                    <a:pt x="63" y="120"/>
                  </a:cubicBezTo>
                  <a:cubicBezTo>
                    <a:pt x="63" y="120"/>
                    <a:pt x="36" y="91"/>
                    <a:pt x="36" y="91"/>
                  </a:cubicBezTo>
                  <a:cubicBezTo>
                    <a:pt x="35" y="90"/>
                    <a:pt x="62" y="119"/>
                    <a:pt x="61" y="119"/>
                  </a:cubicBezTo>
                  <a:cubicBezTo>
                    <a:pt x="53" y="117"/>
                    <a:pt x="46" y="115"/>
                    <a:pt x="40" y="114"/>
                  </a:cubicBezTo>
                  <a:cubicBezTo>
                    <a:pt x="40" y="114"/>
                    <a:pt x="22" y="122"/>
                    <a:pt x="21" y="122"/>
                  </a:cubicBezTo>
                  <a:cubicBezTo>
                    <a:pt x="21" y="122"/>
                    <a:pt x="39" y="113"/>
                    <a:pt x="38" y="112"/>
                  </a:cubicBezTo>
                  <a:cubicBezTo>
                    <a:pt x="36" y="109"/>
                    <a:pt x="25" y="94"/>
                    <a:pt x="25" y="94"/>
                  </a:cubicBezTo>
                  <a:cubicBezTo>
                    <a:pt x="25" y="94"/>
                    <a:pt x="37" y="113"/>
                    <a:pt x="37" y="113"/>
                  </a:cubicBezTo>
                  <a:cubicBezTo>
                    <a:pt x="35" y="112"/>
                    <a:pt x="33" y="112"/>
                    <a:pt x="31" y="111"/>
                  </a:cubicBezTo>
                  <a:cubicBezTo>
                    <a:pt x="31" y="111"/>
                    <a:pt x="20" y="97"/>
                    <a:pt x="20" y="97"/>
                  </a:cubicBezTo>
                  <a:cubicBezTo>
                    <a:pt x="20" y="97"/>
                    <a:pt x="26" y="107"/>
                    <a:pt x="28" y="110"/>
                  </a:cubicBezTo>
                  <a:cubicBezTo>
                    <a:pt x="29" y="110"/>
                    <a:pt x="16" y="115"/>
                    <a:pt x="16" y="115"/>
                  </a:cubicBezTo>
                  <a:cubicBezTo>
                    <a:pt x="15" y="115"/>
                    <a:pt x="28" y="110"/>
                    <a:pt x="28" y="110"/>
                  </a:cubicBezTo>
                  <a:cubicBezTo>
                    <a:pt x="26" y="110"/>
                    <a:pt x="24" y="109"/>
                    <a:pt x="24" y="109"/>
                  </a:cubicBezTo>
                  <a:cubicBezTo>
                    <a:pt x="22" y="109"/>
                    <a:pt x="20" y="109"/>
                    <a:pt x="19" y="108"/>
                  </a:cubicBezTo>
                  <a:cubicBezTo>
                    <a:pt x="19" y="108"/>
                    <a:pt x="16" y="100"/>
                    <a:pt x="16" y="100"/>
                  </a:cubicBezTo>
                  <a:cubicBezTo>
                    <a:pt x="16" y="99"/>
                    <a:pt x="18" y="108"/>
                    <a:pt x="17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08"/>
                    <a:pt x="11" y="113"/>
                    <a:pt x="11" y="113"/>
                  </a:cubicBezTo>
                  <a:cubicBezTo>
                    <a:pt x="11" y="113"/>
                    <a:pt x="19" y="108"/>
                    <a:pt x="19" y="108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120"/>
                    <a:pt x="26" y="129"/>
                    <a:pt x="26" y="129"/>
                  </a:cubicBezTo>
                  <a:cubicBezTo>
                    <a:pt x="27" y="129"/>
                    <a:pt x="62" y="120"/>
                    <a:pt x="62" y="120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0" y="125"/>
                    <a:pt x="29" y="139"/>
                    <a:pt x="29" y="139"/>
                  </a:cubicBezTo>
                  <a:cubicBezTo>
                    <a:pt x="29" y="139"/>
                    <a:pt x="81" y="126"/>
                    <a:pt x="82" y="12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38" y="159"/>
                    <a:pt x="38" y="159"/>
                  </a:cubicBezTo>
                  <a:cubicBezTo>
                    <a:pt x="38" y="159"/>
                    <a:pt x="118" y="136"/>
                    <a:pt x="119" y="136"/>
                  </a:cubicBezTo>
                  <a:cubicBezTo>
                    <a:pt x="145" y="144"/>
                    <a:pt x="145" y="144"/>
                    <a:pt x="145" y="144"/>
                  </a:cubicBezTo>
                  <a:cubicBezTo>
                    <a:pt x="145" y="144"/>
                    <a:pt x="63" y="174"/>
                    <a:pt x="64" y="174"/>
                  </a:cubicBezTo>
                  <a:cubicBezTo>
                    <a:pt x="64" y="174"/>
                    <a:pt x="147" y="144"/>
                    <a:pt x="147" y="144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48"/>
                    <a:pt x="127" y="169"/>
                    <a:pt x="127" y="169"/>
                  </a:cubicBezTo>
                  <a:cubicBezTo>
                    <a:pt x="127" y="169"/>
                    <a:pt x="160" y="148"/>
                    <a:pt x="161" y="148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70" y="151"/>
                    <a:pt x="138" y="172"/>
                    <a:pt x="138" y="172"/>
                  </a:cubicBezTo>
                  <a:cubicBezTo>
                    <a:pt x="139" y="172"/>
                    <a:pt x="172" y="151"/>
                    <a:pt x="172" y="151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199" y="159"/>
                    <a:pt x="174" y="170"/>
                    <a:pt x="144" y="184"/>
                  </a:cubicBezTo>
                  <a:cubicBezTo>
                    <a:pt x="145" y="177"/>
                    <a:pt x="67" y="181"/>
                    <a:pt x="68" y="188"/>
                  </a:cubicBezTo>
                  <a:cubicBezTo>
                    <a:pt x="67" y="184"/>
                    <a:pt x="143" y="181"/>
                    <a:pt x="142" y="185"/>
                  </a:cubicBezTo>
                  <a:cubicBezTo>
                    <a:pt x="132" y="190"/>
                    <a:pt x="120" y="195"/>
                    <a:pt x="109" y="201"/>
                  </a:cubicBezTo>
                  <a:cubicBezTo>
                    <a:pt x="108" y="201"/>
                    <a:pt x="56" y="198"/>
                    <a:pt x="55" y="198"/>
                  </a:cubicBezTo>
                  <a:cubicBezTo>
                    <a:pt x="55" y="198"/>
                    <a:pt x="107" y="201"/>
                    <a:pt x="107" y="202"/>
                  </a:cubicBezTo>
                  <a:cubicBezTo>
                    <a:pt x="99" y="205"/>
                    <a:pt x="91" y="209"/>
                    <a:pt x="83" y="213"/>
                  </a:cubicBezTo>
                  <a:cubicBezTo>
                    <a:pt x="83" y="213"/>
                    <a:pt x="51" y="210"/>
                    <a:pt x="50" y="210"/>
                  </a:cubicBezTo>
                  <a:cubicBezTo>
                    <a:pt x="50" y="210"/>
                    <a:pt x="82" y="213"/>
                    <a:pt x="81" y="213"/>
                  </a:cubicBezTo>
                  <a:cubicBezTo>
                    <a:pt x="78" y="215"/>
                    <a:pt x="75" y="216"/>
                    <a:pt x="72" y="218"/>
                  </a:cubicBezTo>
                  <a:cubicBezTo>
                    <a:pt x="72" y="218"/>
                    <a:pt x="55" y="248"/>
                    <a:pt x="54" y="248"/>
                  </a:cubicBezTo>
                  <a:cubicBezTo>
                    <a:pt x="54" y="248"/>
                    <a:pt x="70" y="219"/>
                    <a:pt x="70" y="219"/>
                  </a:cubicBezTo>
                  <a:cubicBezTo>
                    <a:pt x="69" y="219"/>
                    <a:pt x="68" y="220"/>
                    <a:pt x="66" y="221"/>
                  </a:cubicBezTo>
                  <a:cubicBezTo>
                    <a:pt x="66" y="221"/>
                    <a:pt x="44" y="217"/>
                    <a:pt x="44" y="218"/>
                  </a:cubicBezTo>
                  <a:cubicBezTo>
                    <a:pt x="43" y="218"/>
                    <a:pt x="65" y="221"/>
                    <a:pt x="64" y="221"/>
                  </a:cubicBezTo>
                  <a:cubicBezTo>
                    <a:pt x="62" y="223"/>
                    <a:pt x="59" y="224"/>
                    <a:pt x="57" y="225"/>
                  </a:cubicBezTo>
                  <a:cubicBezTo>
                    <a:pt x="57" y="225"/>
                    <a:pt x="48" y="243"/>
                    <a:pt x="48" y="243"/>
                  </a:cubicBezTo>
                  <a:cubicBezTo>
                    <a:pt x="47" y="243"/>
                    <a:pt x="56" y="226"/>
                    <a:pt x="55" y="226"/>
                  </a:cubicBezTo>
                  <a:cubicBezTo>
                    <a:pt x="53" y="227"/>
                    <a:pt x="51" y="228"/>
                    <a:pt x="49" y="229"/>
                  </a:cubicBezTo>
                  <a:cubicBezTo>
                    <a:pt x="48" y="229"/>
                    <a:pt x="36" y="228"/>
                    <a:pt x="35" y="228"/>
                  </a:cubicBezTo>
                  <a:cubicBezTo>
                    <a:pt x="35" y="228"/>
                    <a:pt x="43" y="229"/>
                    <a:pt x="46" y="230"/>
                  </a:cubicBezTo>
                  <a:cubicBezTo>
                    <a:pt x="46" y="230"/>
                    <a:pt x="42" y="240"/>
                    <a:pt x="42" y="240"/>
                  </a:cubicBezTo>
                  <a:cubicBezTo>
                    <a:pt x="42" y="241"/>
                    <a:pt x="46" y="230"/>
                    <a:pt x="46" y="230"/>
                  </a:cubicBezTo>
                  <a:cubicBezTo>
                    <a:pt x="40" y="233"/>
                    <a:pt x="35" y="235"/>
                    <a:pt x="34" y="236"/>
                  </a:cubicBezTo>
                  <a:cubicBezTo>
                    <a:pt x="34" y="236"/>
                    <a:pt x="30" y="239"/>
                    <a:pt x="30" y="239"/>
                  </a:cubicBezTo>
                  <a:cubicBezTo>
                    <a:pt x="30" y="239"/>
                    <a:pt x="34" y="236"/>
                    <a:pt x="34" y="236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90" y="211"/>
                    <a:pt x="61" y="250"/>
                    <a:pt x="61" y="250"/>
                  </a:cubicBezTo>
                  <a:cubicBezTo>
                    <a:pt x="61" y="250"/>
                    <a:pt x="91" y="210"/>
                    <a:pt x="92" y="210"/>
                  </a:cubicBezTo>
                  <a:cubicBezTo>
                    <a:pt x="109" y="202"/>
                    <a:pt x="109" y="202"/>
                    <a:pt x="109" y="202"/>
                  </a:cubicBezTo>
                  <a:cubicBezTo>
                    <a:pt x="109" y="202"/>
                    <a:pt x="79" y="251"/>
                    <a:pt x="80" y="251"/>
                  </a:cubicBezTo>
                  <a:cubicBezTo>
                    <a:pt x="80" y="251"/>
                    <a:pt x="111" y="201"/>
                    <a:pt x="111" y="201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6" y="189"/>
                    <a:pt x="96" y="267"/>
                    <a:pt x="93" y="265"/>
                  </a:cubicBezTo>
                  <a:cubicBezTo>
                    <a:pt x="97" y="268"/>
                    <a:pt x="149" y="190"/>
                    <a:pt x="145" y="185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5" y="176"/>
                    <a:pt x="124" y="253"/>
                    <a:pt x="124" y="253"/>
                  </a:cubicBezTo>
                  <a:cubicBezTo>
                    <a:pt x="125" y="253"/>
                    <a:pt x="167" y="176"/>
                    <a:pt x="167" y="176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196" y="165"/>
                    <a:pt x="191" y="174"/>
                  </a:cubicBezTo>
                  <a:cubicBezTo>
                    <a:pt x="191" y="174"/>
                    <a:pt x="167" y="184"/>
                    <a:pt x="167" y="184"/>
                  </a:cubicBezTo>
                  <a:cubicBezTo>
                    <a:pt x="167" y="184"/>
                    <a:pt x="190" y="175"/>
                    <a:pt x="190" y="176"/>
                  </a:cubicBezTo>
                  <a:cubicBezTo>
                    <a:pt x="187" y="180"/>
                    <a:pt x="184" y="185"/>
                    <a:pt x="181" y="191"/>
                  </a:cubicBezTo>
                  <a:cubicBezTo>
                    <a:pt x="181" y="192"/>
                    <a:pt x="162" y="199"/>
                    <a:pt x="162" y="199"/>
                  </a:cubicBezTo>
                  <a:cubicBezTo>
                    <a:pt x="162" y="200"/>
                    <a:pt x="180" y="193"/>
                    <a:pt x="180" y="194"/>
                  </a:cubicBezTo>
                  <a:cubicBezTo>
                    <a:pt x="177" y="198"/>
                    <a:pt x="175" y="204"/>
                    <a:pt x="172" y="209"/>
                  </a:cubicBezTo>
                  <a:cubicBezTo>
                    <a:pt x="172" y="210"/>
                    <a:pt x="150" y="218"/>
                    <a:pt x="150" y="218"/>
                  </a:cubicBezTo>
                  <a:cubicBezTo>
                    <a:pt x="150" y="219"/>
                    <a:pt x="171" y="211"/>
                    <a:pt x="171" y="212"/>
                  </a:cubicBezTo>
                  <a:cubicBezTo>
                    <a:pt x="169" y="215"/>
                    <a:pt x="168" y="219"/>
                    <a:pt x="166" y="223"/>
                  </a:cubicBezTo>
                  <a:cubicBezTo>
                    <a:pt x="166" y="224"/>
                    <a:pt x="144" y="239"/>
                    <a:pt x="144" y="239"/>
                  </a:cubicBezTo>
                  <a:cubicBezTo>
                    <a:pt x="144" y="239"/>
                    <a:pt x="165" y="225"/>
                    <a:pt x="165" y="226"/>
                  </a:cubicBezTo>
                  <a:cubicBezTo>
                    <a:pt x="163" y="231"/>
                    <a:pt x="161" y="236"/>
                    <a:pt x="159" y="242"/>
                  </a:cubicBezTo>
                  <a:cubicBezTo>
                    <a:pt x="159" y="242"/>
                    <a:pt x="145" y="259"/>
                    <a:pt x="145" y="259"/>
                  </a:cubicBezTo>
                  <a:cubicBezTo>
                    <a:pt x="145" y="260"/>
                    <a:pt x="159" y="244"/>
                    <a:pt x="159" y="244"/>
                  </a:cubicBezTo>
                  <a:cubicBezTo>
                    <a:pt x="158" y="247"/>
                    <a:pt x="157" y="250"/>
                    <a:pt x="156" y="253"/>
                  </a:cubicBezTo>
                  <a:cubicBezTo>
                    <a:pt x="156" y="253"/>
                    <a:pt x="145" y="264"/>
                    <a:pt x="145" y="264"/>
                  </a:cubicBezTo>
                  <a:cubicBezTo>
                    <a:pt x="145" y="265"/>
                    <a:pt x="156" y="255"/>
                    <a:pt x="155" y="255"/>
                  </a:cubicBezTo>
                  <a:cubicBezTo>
                    <a:pt x="154" y="259"/>
                    <a:pt x="154" y="263"/>
                    <a:pt x="153" y="266"/>
                  </a:cubicBezTo>
                  <a:cubicBezTo>
                    <a:pt x="153" y="266"/>
                    <a:pt x="150" y="276"/>
                    <a:pt x="150" y="276"/>
                  </a:cubicBezTo>
                  <a:cubicBezTo>
                    <a:pt x="150" y="276"/>
                    <a:pt x="153" y="266"/>
                    <a:pt x="153" y="266"/>
                  </a:cubicBezTo>
                  <a:cubicBezTo>
                    <a:pt x="153" y="266"/>
                    <a:pt x="153" y="265"/>
                    <a:pt x="154" y="26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45" name="Freeform 629"/>
            <p:cNvSpPr/>
            <p:nvPr/>
          </p:nvSpPr>
          <p:spPr bwMode="auto">
            <a:xfrm>
              <a:off x="3903667" y="2238328"/>
              <a:ext cx="220265" cy="252024"/>
            </a:xfrm>
            <a:custGeom>
              <a:gdLst>
                <a:gd fmla="*/ 31 w 192" name="T0"/>
                <a:gd fmla="*/ 43 h 219" name="T1"/>
                <a:gd fmla="*/ 31 w 192" name="T2"/>
                <a:gd fmla="*/ 54 h 219" name="T3"/>
                <a:gd fmla="*/ 38 w 192" name="T4"/>
                <a:gd fmla="*/ 75 h 219" name="T5"/>
                <a:gd fmla="*/ 17 w 192" name="T6"/>
                <a:gd fmla="*/ 68 h 219" name="T7"/>
                <a:gd fmla="*/ 44 w 192" name="T8"/>
                <a:gd fmla="*/ 100 h 219" name="T9"/>
                <a:gd fmla="*/ 45 w 192" name="T10"/>
                <a:gd fmla="*/ 129 h 219" name="T11"/>
                <a:gd fmla="*/ 74 w 192" name="T12"/>
                <a:gd fmla="*/ 22 h 219" name="T13"/>
                <a:gd fmla="*/ 154 w 192" name="T14"/>
                <a:gd fmla="*/ 62 h 219" name="T15"/>
                <a:gd fmla="*/ 140 w 192" name="T16"/>
                <a:gd fmla="*/ 136 h 219" name="T17"/>
                <a:gd fmla="*/ 94 w 192" name="T18"/>
                <a:gd fmla="*/ 183 h 219" name="T19"/>
                <a:gd fmla="*/ 45 w 192" name="T20"/>
                <a:gd fmla="*/ 171 h 219" name="T21"/>
                <a:gd fmla="*/ 59 w 192" name="T22"/>
                <a:gd fmla="*/ 153 h 219" name="T23"/>
                <a:gd fmla="*/ 70 w 192" name="T24"/>
                <a:gd fmla="*/ 172 h 219" name="T25"/>
                <a:gd fmla="*/ 72 w 192" name="T26"/>
                <a:gd fmla="*/ 203 h 219" name="T27"/>
                <a:gd fmla="*/ 91 w 192" name="T28"/>
                <a:gd fmla="*/ 194 h 219" name="T29"/>
                <a:gd fmla="*/ 74 w 192" name="T30"/>
                <a:gd fmla="*/ 178 h 219" name="T31"/>
                <a:gd fmla="*/ 60 w 192" name="T32"/>
                <a:gd fmla="*/ 151 h 219" name="T33"/>
                <a:gd fmla="*/ 74 w 192" name="T34"/>
                <a:gd fmla="*/ 150 h 219" name="T35"/>
                <a:gd fmla="*/ 108 w 192" name="T36"/>
                <a:gd fmla="*/ 193 h 219" name="T37"/>
                <a:gd fmla="*/ 84 w 192" name="T38"/>
                <a:gd fmla="*/ 147 h 219" name="T39"/>
                <a:gd fmla="*/ 115 w 192" name="T40"/>
                <a:gd fmla="*/ 158 h 219" name="T41"/>
                <a:gd fmla="*/ 153 w 192" name="T42"/>
                <a:gd fmla="*/ 184 h 219" name="T43"/>
                <a:gd fmla="*/ 151 w 192" name="T44"/>
                <a:gd fmla="*/ 170 h 219" name="T45"/>
                <a:gd fmla="*/ 161 w 192" name="T46"/>
                <a:gd fmla="*/ 171 h 219" name="T47"/>
                <a:gd fmla="*/ 161 w 192" name="T48"/>
                <a:gd fmla="*/ 170 h 219" name="T49"/>
                <a:gd fmla="*/ 139 w 192" name="T50"/>
                <a:gd fmla="*/ 164 h 219" name="T51"/>
                <a:gd fmla="*/ 150 w 192" name="T52"/>
                <a:gd fmla="*/ 148 h 219" name="T53"/>
                <a:gd fmla="*/ 96 w 192" name="T54"/>
                <a:gd fmla="*/ 150 h 219" name="T55"/>
                <a:gd fmla="*/ 70 w 192" name="T56"/>
                <a:gd fmla="*/ 122 h 219" name="T57"/>
                <a:gd fmla="*/ 89 w 192" name="T58"/>
                <a:gd fmla="*/ 115 h 219" name="T59"/>
                <a:gd fmla="*/ 175 w 192" name="T60"/>
                <a:gd fmla="*/ 118 h 219" name="T61"/>
                <a:gd fmla="*/ 134 w 192" name="T62"/>
                <a:gd fmla="*/ 97 h 219" name="T63"/>
                <a:gd fmla="*/ 164 w 192" name="T64"/>
                <a:gd fmla="*/ 85 h 219" name="T65"/>
                <a:gd fmla="*/ 166 w 192" name="T66"/>
                <a:gd fmla="*/ 84 h 219" name="T67"/>
                <a:gd fmla="*/ 178 w 192" name="T68"/>
                <a:gd fmla="*/ 73 h 219" name="T69"/>
                <a:gd fmla="*/ 184 w 192" name="T70"/>
                <a:gd fmla="*/ 82 h 219" name="T71"/>
                <a:gd fmla="*/ 180 w 192" name="T72"/>
                <a:gd fmla="*/ 78 h 219" name="T73"/>
                <a:gd fmla="*/ 165 w 192" name="T74"/>
                <a:gd fmla="*/ 70 h 219" name="T75"/>
                <a:gd fmla="*/ 133 w 192" name="T76"/>
                <a:gd fmla="*/ 96 h 219" name="T77"/>
                <a:gd fmla="*/ 87 w 192" name="T78"/>
                <a:gd fmla="*/ 114 h 219" name="T79"/>
                <a:gd fmla="*/ 87 w 192" name="T80"/>
                <a:gd fmla="*/ 91 h 219" name="T81"/>
                <a:gd fmla="*/ 68 w 192" name="T82"/>
                <a:gd fmla="*/ 122 h 219" name="T83"/>
                <a:gd fmla="*/ 71 w 192" name="T84"/>
                <a:gd fmla="*/ 88 h 219" name="T85"/>
                <a:gd fmla="*/ 93 w 192" name="T86"/>
                <a:gd fmla="*/ 45 h 219" name="T87"/>
                <a:gd fmla="*/ 95 w 192" name="T88"/>
                <a:gd fmla="*/ 11 h 219" name="T89"/>
                <a:gd fmla="*/ 101 w 192" name="T90"/>
                <a:gd fmla="*/ 31 h 219" name="T91"/>
                <a:gd fmla="*/ 107 w 192" name="T92"/>
                <a:gd fmla="*/ 20 h 219" name="T93"/>
                <a:gd fmla="*/ 108 w 192" name="T94"/>
                <a:gd fmla="*/ 18 h 219" name="T95"/>
                <a:gd fmla="*/ 90 w 192" name="T96"/>
                <a:gd fmla="*/ 49 h 219" name="T97"/>
                <a:gd fmla="*/ 78 w 192" name="T98"/>
                <a:gd fmla="*/ 21 h 219" name="T99"/>
                <a:gd fmla="*/ 69 w 192" name="T100"/>
                <a:gd fmla="*/ 89 h 219" name="T101"/>
                <a:gd fmla="*/ 47 w 192" name="T102"/>
                <a:gd fmla="*/ 128 h 219" name="T103"/>
                <a:gd fmla="*/ 45 w 192" name="T104"/>
                <a:gd fmla="*/ 102 h 219" name="T105"/>
                <a:gd fmla="*/ 51 w 192" name="T106"/>
                <a:gd fmla="*/ 72 h 219" name="T107"/>
                <a:gd fmla="*/ 39 w 192" name="T108"/>
                <a:gd fmla="*/ 74 h 219" name="T109"/>
                <a:gd fmla="*/ 32 w 192" name="T110"/>
                <a:gd fmla="*/ 54 h 219" name="T111"/>
                <a:gd fmla="*/ 25 w 192" name="T112"/>
                <a:gd fmla="*/ 37 h 21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19" w="192">
                  <a:moveTo>
                    <a:pt x="28" y="46"/>
                  </a:moveTo>
                  <a:cubicBezTo>
                    <a:pt x="29" y="46"/>
                    <a:pt x="22" y="43"/>
                    <a:pt x="22" y="43"/>
                  </a:cubicBezTo>
                  <a:cubicBezTo>
                    <a:pt x="22" y="44"/>
                    <a:pt x="27" y="46"/>
                    <a:pt x="28" y="47"/>
                  </a:cubicBezTo>
                  <a:cubicBezTo>
                    <a:pt x="29" y="48"/>
                    <a:pt x="31" y="43"/>
                    <a:pt x="31" y="43"/>
                  </a:cubicBezTo>
                  <a:cubicBezTo>
                    <a:pt x="31" y="43"/>
                    <a:pt x="29" y="49"/>
                    <a:pt x="29" y="49"/>
                  </a:cubicBezTo>
                  <a:cubicBezTo>
                    <a:pt x="30" y="50"/>
                    <a:pt x="30" y="51"/>
                    <a:pt x="31" y="52"/>
                  </a:cubicBezTo>
                  <a:cubicBezTo>
                    <a:pt x="31" y="53"/>
                    <a:pt x="21" y="46"/>
                    <a:pt x="21" y="46"/>
                  </a:cubicBezTo>
                  <a:cubicBezTo>
                    <a:pt x="21" y="47"/>
                    <a:pt x="31" y="54"/>
                    <a:pt x="31" y="54"/>
                  </a:cubicBezTo>
                  <a:cubicBezTo>
                    <a:pt x="32" y="57"/>
                    <a:pt x="33" y="60"/>
                    <a:pt x="34" y="63"/>
                  </a:cubicBezTo>
                  <a:cubicBezTo>
                    <a:pt x="35" y="63"/>
                    <a:pt x="19" y="51"/>
                    <a:pt x="19" y="52"/>
                  </a:cubicBezTo>
                  <a:cubicBezTo>
                    <a:pt x="19" y="52"/>
                    <a:pt x="35" y="65"/>
                    <a:pt x="35" y="65"/>
                  </a:cubicBezTo>
                  <a:cubicBezTo>
                    <a:pt x="36" y="68"/>
                    <a:pt x="37" y="71"/>
                    <a:pt x="38" y="75"/>
                  </a:cubicBezTo>
                  <a:cubicBezTo>
                    <a:pt x="38" y="75"/>
                    <a:pt x="19" y="60"/>
                    <a:pt x="19" y="60"/>
                  </a:cubicBezTo>
                  <a:cubicBezTo>
                    <a:pt x="19" y="60"/>
                    <a:pt x="38" y="76"/>
                    <a:pt x="38" y="77"/>
                  </a:cubicBezTo>
                  <a:cubicBezTo>
                    <a:pt x="40" y="81"/>
                    <a:pt x="41" y="85"/>
                    <a:pt x="42" y="90"/>
                  </a:cubicBezTo>
                  <a:cubicBezTo>
                    <a:pt x="42" y="90"/>
                    <a:pt x="17" y="68"/>
                    <a:pt x="17" y="68"/>
                  </a:cubicBezTo>
                  <a:cubicBezTo>
                    <a:pt x="17" y="68"/>
                    <a:pt x="42" y="91"/>
                    <a:pt x="42" y="92"/>
                  </a:cubicBezTo>
                  <a:cubicBezTo>
                    <a:pt x="43" y="94"/>
                    <a:pt x="43" y="96"/>
                    <a:pt x="43" y="99"/>
                  </a:cubicBezTo>
                  <a:cubicBezTo>
                    <a:pt x="44" y="99"/>
                    <a:pt x="20" y="80"/>
                    <a:pt x="20" y="81"/>
                  </a:cubicBezTo>
                  <a:cubicBezTo>
                    <a:pt x="20" y="81"/>
                    <a:pt x="44" y="100"/>
                    <a:pt x="44" y="100"/>
                  </a:cubicBezTo>
                  <a:cubicBezTo>
                    <a:pt x="45" y="106"/>
                    <a:pt x="45" y="111"/>
                    <a:pt x="45" y="116"/>
                  </a:cubicBezTo>
                  <a:cubicBezTo>
                    <a:pt x="45" y="117"/>
                    <a:pt x="20" y="91"/>
                    <a:pt x="20" y="92"/>
                  </a:cubicBezTo>
                  <a:cubicBezTo>
                    <a:pt x="20" y="92"/>
                    <a:pt x="45" y="118"/>
                    <a:pt x="45" y="118"/>
                  </a:cubicBezTo>
                  <a:cubicBezTo>
                    <a:pt x="45" y="122"/>
                    <a:pt x="45" y="125"/>
                    <a:pt x="45" y="129"/>
                  </a:cubicBezTo>
                  <a:cubicBezTo>
                    <a:pt x="45" y="129"/>
                    <a:pt x="0" y="100"/>
                    <a:pt x="24" y="34"/>
                  </a:cubicBezTo>
                  <a:cubicBezTo>
                    <a:pt x="24" y="34"/>
                    <a:pt x="43" y="48"/>
                    <a:pt x="45" y="52"/>
                  </a:cubicBezTo>
                  <a:cubicBezTo>
                    <a:pt x="45" y="52"/>
                    <a:pt x="51" y="19"/>
                    <a:pt x="65" y="13"/>
                  </a:cubicBezTo>
                  <a:cubicBezTo>
                    <a:pt x="65" y="13"/>
                    <a:pt x="72" y="19"/>
                    <a:pt x="74" y="22"/>
                  </a:cubicBezTo>
                  <a:cubicBezTo>
                    <a:pt x="74" y="22"/>
                    <a:pt x="94" y="0"/>
                    <a:pt x="116" y="2"/>
                  </a:cubicBezTo>
                  <a:cubicBezTo>
                    <a:pt x="116" y="2"/>
                    <a:pt x="126" y="44"/>
                    <a:pt x="113" y="61"/>
                  </a:cubicBezTo>
                  <a:cubicBezTo>
                    <a:pt x="113" y="61"/>
                    <a:pt x="141" y="45"/>
                    <a:pt x="151" y="48"/>
                  </a:cubicBezTo>
                  <a:cubicBezTo>
                    <a:pt x="151" y="48"/>
                    <a:pt x="155" y="58"/>
                    <a:pt x="154" y="62"/>
                  </a:cubicBezTo>
                  <a:cubicBezTo>
                    <a:pt x="154" y="62"/>
                    <a:pt x="172" y="56"/>
                    <a:pt x="192" y="73"/>
                  </a:cubicBezTo>
                  <a:cubicBezTo>
                    <a:pt x="192" y="73"/>
                    <a:pt x="186" y="110"/>
                    <a:pt x="170" y="107"/>
                  </a:cubicBezTo>
                  <a:cubicBezTo>
                    <a:pt x="170" y="107"/>
                    <a:pt x="178" y="113"/>
                    <a:pt x="180" y="118"/>
                  </a:cubicBezTo>
                  <a:cubicBezTo>
                    <a:pt x="180" y="118"/>
                    <a:pt x="159" y="136"/>
                    <a:pt x="140" y="136"/>
                  </a:cubicBezTo>
                  <a:cubicBezTo>
                    <a:pt x="140" y="136"/>
                    <a:pt x="159" y="144"/>
                    <a:pt x="176" y="173"/>
                  </a:cubicBezTo>
                  <a:cubicBezTo>
                    <a:pt x="176" y="173"/>
                    <a:pt x="153" y="196"/>
                    <a:pt x="140" y="187"/>
                  </a:cubicBezTo>
                  <a:cubicBezTo>
                    <a:pt x="140" y="187"/>
                    <a:pt x="144" y="205"/>
                    <a:pt x="139" y="205"/>
                  </a:cubicBezTo>
                  <a:cubicBezTo>
                    <a:pt x="139" y="205"/>
                    <a:pt x="107" y="204"/>
                    <a:pt x="94" y="183"/>
                  </a:cubicBezTo>
                  <a:cubicBezTo>
                    <a:pt x="94" y="183"/>
                    <a:pt x="97" y="219"/>
                    <a:pt x="88" y="214"/>
                  </a:cubicBezTo>
                  <a:cubicBezTo>
                    <a:pt x="78" y="209"/>
                    <a:pt x="25" y="186"/>
                    <a:pt x="45" y="132"/>
                  </a:cubicBezTo>
                  <a:cubicBezTo>
                    <a:pt x="45" y="132"/>
                    <a:pt x="47" y="134"/>
                    <a:pt x="49" y="137"/>
                  </a:cubicBezTo>
                  <a:cubicBezTo>
                    <a:pt x="49" y="137"/>
                    <a:pt x="45" y="171"/>
                    <a:pt x="45" y="171"/>
                  </a:cubicBezTo>
                  <a:cubicBezTo>
                    <a:pt x="46" y="171"/>
                    <a:pt x="49" y="138"/>
                    <a:pt x="50" y="138"/>
                  </a:cubicBezTo>
                  <a:cubicBezTo>
                    <a:pt x="52" y="142"/>
                    <a:pt x="55" y="146"/>
                    <a:pt x="58" y="151"/>
                  </a:cubicBezTo>
                  <a:cubicBezTo>
                    <a:pt x="58" y="152"/>
                    <a:pt x="52" y="179"/>
                    <a:pt x="52" y="180"/>
                  </a:cubicBezTo>
                  <a:cubicBezTo>
                    <a:pt x="52" y="180"/>
                    <a:pt x="59" y="153"/>
                    <a:pt x="59" y="153"/>
                  </a:cubicBezTo>
                  <a:cubicBezTo>
                    <a:pt x="61" y="155"/>
                    <a:pt x="63" y="158"/>
                    <a:pt x="64" y="161"/>
                  </a:cubicBezTo>
                  <a:cubicBezTo>
                    <a:pt x="64" y="161"/>
                    <a:pt x="60" y="190"/>
                    <a:pt x="60" y="191"/>
                  </a:cubicBezTo>
                  <a:cubicBezTo>
                    <a:pt x="60" y="191"/>
                    <a:pt x="65" y="162"/>
                    <a:pt x="65" y="163"/>
                  </a:cubicBezTo>
                  <a:cubicBezTo>
                    <a:pt x="67" y="166"/>
                    <a:pt x="69" y="169"/>
                    <a:pt x="70" y="172"/>
                  </a:cubicBezTo>
                  <a:cubicBezTo>
                    <a:pt x="71" y="173"/>
                    <a:pt x="64" y="192"/>
                    <a:pt x="64" y="192"/>
                  </a:cubicBezTo>
                  <a:cubicBezTo>
                    <a:pt x="64" y="193"/>
                    <a:pt x="71" y="174"/>
                    <a:pt x="71" y="174"/>
                  </a:cubicBezTo>
                  <a:cubicBezTo>
                    <a:pt x="72" y="176"/>
                    <a:pt x="73" y="178"/>
                    <a:pt x="74" y="181"/>
                  </a:cubicBezTo>
                  <a:cubicBezTo>
                    <a:pt x="74" y="181"/>
                    <a:pt x="72" y="202"/>
                    <a:pt x="72" y="203"/>
                  </a:cubicBezTo>
                  <a:cubicBezTo>
                    <a:pt x="72" y="203"/>
                    <a:pt x="75" y="182"/>
                    <a:pt x="75" y="182"/>
                  </a:cubicBezTo>
                  <a:cubicBezTo>
                    <a:pt x="78" y="188"/>
                    <a:pt x="80" y="193"/>
                    <a:pt x="81" y="198"/>
                  </a:cubicBezTo>
                  <a:cubicBezTo>
                    <a:pt x="81" y="198"/>
                    <a:pt x="83" y="198"/>
                    <a:pt x="78" y="187"/>
                  </a:cubicBezTo>
                  <a:cubicBezTo>
                    <a:pt x="78" y="186"/>
                    <a:pt x="91" y="195"/>
                    <a:pt x="91" y="194"/>
                  </a:cubicBezTo>
                  <a:cubicBezTo>
                    <a:pt x="91" y="194"/>
                    <a:pt x="78" y="185"/>
                    <a:pt x="78" y="185"/>
                  </a:cubicBezTo>
                  <a:cubicBezTo>
                    <a:pt x="77" y="184"/>
                    <a:pt x="76" y="182"/>
                    <a:pt x="75" y="180"/>
                  </a:cubicBezTo>
                  <a:cubicBezTo>
                    <a:pt x="75" y="180"/>
                    <a:pt x="88" y="182"/>
                    <a:pt x="88" y="181"/>
                  </a:cubicBezTo>
                  <a:cubicBezTo>
                    <a:pt x="87" y="181"/>
                    <a:pt x="75" y="179"/>
                    <a:pt x="74" y="178"/>
                  </a:cubicBezTo>
                  <a:cubicBezTo>
                    <a:pt x="73" y="175"/>
                    <a:pt x="71" y="171"/>
                    <a:pt x="69" y="167"/>
                  </a:cubicBezTo>
                  <a:cubicBezTo>
                    <a:pt x="68" y="167"/>
                    <a:pt x="83" y="174"/>
                    <a:pt x="83" y="174"/>
                  </a:cubicBezTo>
                  <a:cubicBezTo>
                    <a:pt x="83" y="174"/>
                    <a:pt x="68" y="166"/>
                    <a:pt x="68" y="165"/>
                  </a:cubicBezTo>
                  <a:cubicBezTo>
                    <a:pt x="65" y="161"/>
                    <a:pt x="63" y="157"/>
                    <a:pt x="60" y="151"/>
                  </a:cubicBezTo>
                  <a:cubicBezTo>
                    <a:pt x="60" y="151"/>
                    <a:pt x="83" y="165"/>
                    <a:pt x="82" y="165"/>
                  </a:cubicBezTo>
                  <a:cubicBezTo>
                    <a:pt x="82" y="164"/>
                    <a:pt x="59" y="150"/>
                    <a:pt x="59" y="150"/>
                  </a:cubicBezTo>
                  <a:cubicBezTo>
                    <a:pt x="57" y="146"/>
                    <a:pt x="55" y="143"/>
                    <a:pt x="53" y="139"/>
                  </a:cubicBezTo>
                  <a:cubicBezTo>
                    <a:pt x="53" y="139"/>
                    <a:pt x="74" y="150"/>
                    <a:pt x="74" y="150"/>
                  </a:cubicBezTo>
                  <a:cubicBezTo>
                    <a:pt x="74" y="150"/>
                    <a:pt x="52" y="137"/>
                    <a:pt x="52" y="137"/>
                  </a:cubicBezTo>
                  <a:cubicBezTo>
                    <a:pt x="51" y="136"/>
                    <a:pt x="50" y="134"/>
                    <a:pt x="49" y="132"/>
                  </a:cubicBezTo>
                  <a:cubicBezTo>
                    <a:pt x="49" y="132"/>
                    <a:pt x="60" y="137"/>
                    <a:pt x="76" y="143"/>
                  </a:cubicBezTo>
                  <a:cubicBezTo>
                    <a:pt x="76" y="144"/>
                    <a:pt x="108" y="193"/>
                    <a:pt x="108" y="193"/>
                  </a:cubicBezTo>
                  <a:cubicBezTo>
                    <a:pt x="109" y="193"/>
                    <a:pt x="77" y="144"/>
                    <a:pt x="77" y="144"/>
                  </a:cubicBezTo>
                  <a:cubicBezTo>
                    <a:pt x="79" y="145"/>
                    <a:pt x="80" y="145"/>
                    <a:pt x="82" y="146"/>
                  </a:cubicBezTo>
                  <a:cubicBezTo>
                    <a:pt x="82" y="146"/>
                    <a:pt x="127" y="134"/>
                    <a:pt x="127" y="134"/>
                  </a:cubicBezTo>
                  <a:cubicBezTo>
                    <a:pt x="128" y="134"/>
                    <a:pt x="83" y="146"/>
                    <a:pt x="84" y="147"/>
                  </a:cubicBezTo>
                  <a:cubicBezTo>
                    <a:pt x="86" y="147"/>
                    <a:pt x="88" y="148"/>
                    <a:pt x="90" y="149"/>
                  </a:cubicBezTo>
                  <a:cubicBezTo>
                    <a:pt x="91" y="149"/>
                    <a:pt x="132" y="198"/>
                    <a:pt x="132" y="198"/>
                  </a:cubicBezTo>
                  <a:cubicBezTo>
                    <a:pt x="132" y="198"/>
                    <a:pt x="92" y="150"/>
                    <a:pt x="92" y="150"/>
                  </a:cubicBezTo>
                  <a:cubicBezTo>
                    <a:pt x="99" y="153"/>
                    <a:pt x="107" y="156"/>
                    <a:pt x="115" y="158"/>
                  </a:cubicBezTo>
                  <a:cubicBezTo>
                    <a:pt x="115" y="159"/>
                    <a:pt x="138" y="183"/>
                    <a:pt x="138" y="183"/>
                  </a:cubicBezTo>
                  <a:cubicBezTo>
                    <a:pt x="138" y="183"/>
                    <a:pt x="116" y="159"/>
                    <a:pt x="116" y="159"/>
                  </a:cubicBezTo>
                  <a:cubicBezTo>
                    <a:pt x="122" y="161"/>
                    <a:pt x="127" y="163"/>
                    <a:pt x="132" y="165"/>
                  </a:cubicBezTo>
                  <a:cubicBezTo>
                    <a:pt x="132" y="165"/>
                    <a:pt x="153" y="184"/>
                    <a:pt x="153" y="184"/>
                  </a:cubicBezTo>
                  <a:cubicBezTo>
                    <a:pt x="153" y="184"/>
                    <a:pt x="133" y="165"/>
                    <a:pt x="134" y="165"/>
                  </a:cubicBezTo>
                  <a:cubicBezTo>
                    <a:pt x="140" y="167"/>
                    <a:pt x="145" y="169"/>
                    <a:pt x="150" y="170"/>
                  </a:cubicBezTo>
                  <a:cubicBezTo>
                    <a:pt x="150" y="170"/>
                    <a:pt x="161" y="181"/>
                    <a:pt x="161" y="181"/>
                  </a:cubicBezTo>
                  <a:cubicBezTo>
                    <a:pt x="161" y="181"/>
                    <a:pt x="151" y="170"/>
                    <a:pt x="151" y="170"/>
                  </a:cubicBezTo>
                  <a:cubicBezTo>
                    <a:pt x="154" y="171"/>
                    <a:pt x="156" y="171"/>
                    <a:pt x="157" y="171"/>
                  </a:cubicBezTo>
                  <a:cubicBezTo>
                    <a:pt x="158" y="171"/>
                    <a:pt x="166" y="178"/>
                    <a:pt x="167" y="178"/>
                  </a:cubicBezTo>
                  <a:cubicBezTo>
                    <a:pt x="167" y="178"/>
                    <a:pt x="159" y="171"/>
                    <a:pt x="159" y="171"/>
                  </a:cubicBezTo>
                  <a:cubicBezTo>
                    <a:pt x="160" y="171"/>
                    <a:pt x="161" y="171"/>
                    <a:pt x="161" y="171"/>
                  </a:cubicBezTo>
                  <a:cubicBezTo>
                    <a:pt x="161" y="171"/>
                    <a:pt x="170" y="173"/>
                    <a:pt x="170" y="173"/>
                  </a:cubicBezTo>
                  <a:cubicBezTo>
                    <a:pt x="170" y="173"/>
                    <a:pt x="164" y="172"/>
                    <a:pt x="162" y="171"/>
                  </a:cubicBezTo>
                  <a:cubicBezTo>
                    <a:pt x="162" y="171"/>
                    <a:pt x="167" y="168"/>
                    <a:pt x="167" y="168"/>
                  </a:cubicBezTo>
                  <a:cubicBezTo>
                    <a:pt x="167" y="167"/>
                    <a:pt x="161" y="170"/>
                    <a:pt x="161" y="170"/>
                  </a:cubicBezTo>
                  <a:cubicBezTo>
                    <a:pt x="159" y="170"/>
                    <a:pt x="155" y="169"/>
                    <a:pt x="151" y="168"/>
                  </a:cubicBezTo>
                  <a:cubicBezTo>
                    <a:pt x="151" y="168"/>
                    <a:pt x="163" y="162"/>
                    <a:pt x="163" y="162"/>
                  </a:cubicBezTo>
                  <a:cubicBezTo>
                    <a:pt x="162" y="162"/>
                    <a:pt x="150" y="167"/>
                    <a:pt x="149" y="167"/>
                  </a:cubicBezTo>
                  <a:cubicBezTo>
                    <a:pt x="146" y="167"/>
                    <a:pt x="143" y="165"/>
                    <a:pt x="139" y="164"/>
                  </a:cubicBezTo>
                  <a:cubicBezTo>
                    <a:pt x="139" y="164"/>
                    <a:pt x="161" y="157"/>
                    <a:pt x="161" y="157"/>
                  </a:cubicBezTo>
                  <a:cubicBezTo>
                    <a:pt x="160" y="157"/>
                    <a:pt x="137" y="164"/>
                    <a:pt x="137" y="164"/>
                  </a:cubicBezTo>
                  <a:cubicBezTo>
                    <a:pt x="131" y="162"/>
                    <a:pt x="124" y="160"/>
                    <a:pt x="116" y="157"/>
                  </a:cubicBezTo>
                  <a:cubicBezTo>
                    <a:pt x="116" y="157"/>
                    <a:pt x="151" y="148"/>
                    <a:pt x="150" y="148"/>
                  </a:cubicBezTo>
                  <a:cubicBezTo>
                    <a:pt x="150" y="148"/>
                    <a:pt x="115" y="157"/>
                    <a:pt x="115" y="157"/>
                  </a:cubicBezTo>
                  <a:cubicBezTo>
                    <a:pt x="109" y="155"/>
                    <a:pt x="103" y="153"/>
                    <a:pt x="97" y="151"/>
                  </a:cubicBezTo>
                  <a:cubicBezTo>
                    <a:pt x="97" y="151"/>
                    <a:pt x="136" y="140"/>
                    <a:pt x="136" y="140"/>
                  </a:cubicBezTo>
                  <a:cubicBezTo>
                    <a:pt x="136" y="140"/>
                    <a:pt x="96" y="150"/>
                    <a:pt x="96" y="150"/>
                  </a:cubicBezTo>
                  <a:cubicBezTo>
                    <a:pt x="80" y="145"/>
                    <a:pt x="63" y="138"/>
                    <a:pt x="49" y="131"/>
                  </a:cubicBezTo>
                  <a:cubicBezTo>
                    <a:pt x="49" y="131"/>
                    <a:pt x="57" y="127"/>
                    <a:pt x="69" y="123"/>
                  </a:cubicBezTo>
                  <a:cubicBezTo>
                    <a:pt x="69" y="123"/>
                    <a:pt x="96" y="137"/>
                    <a:pt x="96" y="137"/>
                  </a:cubicBezTo>
                  <a:cubicBezTo>
                    <a:pt x="97" y="137"/>
                    <a:pt x="70" y="122"/>
                    <a:pt x="70" y="122"/>
                  </a:cubicBezTo>
                  <a:cubicBezTo>
                    <a:pt x="73" y="121"/>
                    <a:pt x="76" y="120"/>
                    <a:pt x="79" y="119"/>
                  </a:cubicBezTo>
                  <a:cubicBezTo>
                    <a:pt x="80" y="118"/>
                    <a:pt x="109" y="135"/>
                    <a:pt x="110" y="134"/>
                  </a:cubicBezTo>
                  <a:cubicBezTo>
                    <a:pt x="110" y="134"/>
                    <a:pt x="80" y="118"/>
                    <a:pt x="81" y="118"/>
                  </a:cubicBezTo>
                  <a:cubicBezTo>
                    <a:pt x="83" y="117"/>
                    <a:pt x="86" y="116"/>
                    <a:pt x="89" y="115"/>
                  </a:cubicBezTo>
                  <a:cubicBezTo>
                    <a:pt x="89" y="115"/>
                    <a:pt x="148" y="131"/>
                    <a:pt x="148" y="131"/>
                  </a:cubicBezTo>
                  <a:cubicBezTo>
                    <a:pt x="148" y="131"/>
                    <a:pt x="90" y="114"/>
                    <a:pt x="91" y="114"/>
                  </a:cubicBezTo>
                  <a:cubicBezTo>
                    <a:pt x="97" y="112"/>
                    <a:pt x="103" y="109"/>
                    <a:pt x="110" y="106"/>
                  </a:cubicBezTo>
                  <a:cubicBezTo>
                    <a:pt x="110" y="106"/>
                    <a:pt x="174" y="118"/>
                    <a:pt x="175" y="118"/>
                  </a:cubicBezTo>
                  <a:cubicBezTo>
                    <a:pt x="175" y="118"/>
                    <a:pt x="111" y="106"/>
                    <a:pt x="111" y="106"/>
                  </a:cubicBezTo>
                  <a:cubicBezTo>
                    <a:pt x="119" y="103"/>
                    <a:pt x="126" y="100"/>
                    <a:pt x="133" y="97"/>
                  </a:cubicBezTo>
                  <a:cubicBezTo>
                    <a:pt x="133" y="97"/>
                    <a:pt x="166" y="105"/>
                    <a:pt x="166" y="105"/>
                  </a:cubicBezTo>
                  <a:cubicBezTo>
                    <a:pt x="166" y="104"/>
                    <a:pt x="134" y="97"/>
                    <a:pt x="134" y="97"/>
                  </a:cubicBezTo>
                  <a:cubicBezTo>
                    <a:pt x="139" y="95"/>
                    <a:pt x="143" y="93"/>
                    <a:pt x="147" y="92"/>
                  </a:cubicBezTo>
                  <a:cubicBezTo>
                    <a:pt x="147" y="91"/>
                    <a:pt x="176" y="97"/>
                    <a:pt x="177" y="97"/>
                  </a:cubicBezTo>
                  <a:cubicBezTo>
                    <a:pt x="177" y="96"/>
                    <a:pt x="148" y="91"/>
                    <a:pt x="148" y="91"/>
                  </a:cubicBezTo>
                  <a:cubicBezTo>
                    <a:pt x="154" y="89"/>
                    <a:pt x="159" y="87"/>
                    <a:pt x="164" y="85"/>
                  </a:cubicBezTo>
                  <a:cubicBezTo>
                    <a:pt x="164" y="85"/>
                    <a:pt x="171" y="72"/>
                    <a:pt x="171" y="72"/>
                  </a:cubicBezTo>
                  <a:cubicBezTo>
                    <a:pt x="171" y="72"/>
                    <a:pt x="165" y="85"/>
                    <a:pt x="165" y="85"/>
                  </a:cubicBezTo>
                  <a:cubicBezTo>
                    <a:pt x="168" y="86"/>
                    <a:pt x="181" y="90"/>
                    <a:pt x="181" y="90"/>
                  </a:cubicBezTo>
                  <a:cubicBezTo>
                    <a:pt x="182" y="90"/>
                    <a:pt x="165" y="84"/>
                    <a:pt x="166" y="84"/>
                  </a:cubicBezTo>
                  <a:cubicBezTo>
                    <a:pt x="167" y="83"/>
                    <a:pt x="169" y="83"/>
                    <a:pt x="170" y="82"/>
                  </a:cubicBezTo>
                  <a:cubicBezTo>
                    <a:pt x="170" y="82"/>
                    <a:pt x="183" y="86"/>
                    <a:pt x="183" y="86"/>
                  </a:cubicBezTo>
                  <a:cubicBezTo>
                    <a:pt x="183" y="86"/>
                    <a:pt x="175" y="83"/>
                    <a:pt x="172" y="82"/>
                  </a:cubicBezTo>
                  <a:cubicBezTo>
                    <a:pt x="172" y="82"/>
                    <a:pt x="178" y="73"/>
                    <a:pt x="178" y="73"/>
                  </a:cubicBezTo>
                  <a:cubicBezTo>
                    <a:pt x="178" y="73"/>
                    <a:pt x="172" y="81"/>
                    <a:pt x="172" y="81"/>
                  </a:cubicBezTo>
                  <a:cubicBezTo>
                    <a:pt x="174" y="81"/>
                    <a:pt x="175" y="80"/>
                    <a:pt x="175" y="80"/>
                  </a:cubicBezTo>
                  <a:cubicBezTo>
                    <a:pt x="177" y="79"/>
                    <a:pt x="178" y="79"/>
                    <a:pt x="178" y="79"/>
                  </a:cubicBezTo>
                  <a:cubicBezTo>
                    <a:pt x="179" y="79"/>
                    <a:pt x="184" y="82"/>
                    <a:pt x="184" y="82"/>
                  </a:cubicBezTo>
                  <a:cubicBezTo>
                    <a:pt x="185" y="82"/>
                    <a:pt x="179" y="78"/>
                    <a:pt x="180" y="78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80" y="78"/>
                    <a:pt x="182" y="72"/>
                    <a:pt x="181" y="72"/>
                  </a:cubicBezTo>
                  <a:cubicBezTo>
                    <a:pt x="181" y="72"/>
                    <a:pt x="179" y="78"/>
                    <a:pt x="178" y="78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9" y="90"/>
                    <a:pt x="165" y="70"/>
                    <a:pt x="165" y="70"/>
                  </a:cubicBezTo>
                  <a:cubicBezTo>
                    <a:pt x="165" y="70"/>
                    <a:pt x="148" y="90"/>
                    <a:pt x="148" y="91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4" y="96"/>
                    <a:pt x="159" y="65"/>
                    <a:pt x="159" y="65"/>
                  </a:cubicBezTo>
                  <a:cubicBezTo>
                    <a:pt x="159" y="65"/>
                    <a:pt x="133" y="96"/>
                    <a:pt x="133" y="9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6"/>
                    <a:pt x="145" y="57"/>
                    <a:pt x="145" y="57"/>
                  </a:cubicBezTo>
                  <a:cubicBezTo>
                    <a:pt x="144" y="57"/>
                    <a:pt x="107" y="106"/>
                    <a:pt x="107" y="107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123" y="59"/>
                    <a:pt x="123" y="59"/>
                  </a:cubicBezTo>
                  <a:cubicBezTo>
                    <a:pt x="122" y="59"/>
                    <a:pt x="86" y="115"/>
                    <a:pt x="86" y="115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7" y="118"/>
                    <a:pt x="87" y="90"/>
                    <a:pt x="87" y="91"/>
                  </a:cubicBezTo>
                  <a:cubicBezTo>
                    <a:pt x="87" y="91"/>
                    <a:pt x="76" y="118"/>
                    <a:pt x="76" y="118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79" y="94"/>
                    <a:pt x="79" y="94"/>
                  </a:cubicBezTo>
                  <a:cubicBezTo>
                    <a:pt x="78" y="94"/>
                    <a:pt x="68" y="122"/>
                    <a:pt x="68" y="122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49" y="129"/>
                    <a:pt x="58" y="112"/>
                    <a:pt x="70" y="90"/>
                  </a:cubicBezTo>
                  <a:cubicBezTo>
                    <a:pt x="72" y="94"/>
                    <a:pt x="117" y="57"/>
                    <a:pt x="114" y="53"/>
                  </a:cubicBezTo>
                  <a:cubicBezTo>
                    <a:pt x="116" y="55"/>
                    <a:pt x="72" y="91"/>
                    <a:pt x="71" y="88"/>
                  </a:cubicBezTo>
                  <a:cubicBezTo>
                    <a:pt x="75" y="80"/>
                    <a:pt x="79" y="72"/>
                    <a:pt x="84" y="64"/>
                  </a:cubicBezTo>
                  <a:cubicBezTo>
                    <a:pt x="84" y="63"/>
                    <a:pt x="117" y="42"/>
                    <a:pt x="117" y="41"/>
                  </a:cubicBezTo>
                  <a:cubicBezTo>
                    <a:pt x="117" y="41"/>
                    <a:pt x="84" y="63"/>
                    <a:pt x="84" y="62"/>
                  </a:cubicBezTo>
                  <a:cubicBezTo>
                    <a:pt x="88" y="56"/>
                    <a:pt x="91" y="51"/>
                    <a:pt x="93" y="45"/>
                  </a:cubicBezTo>
                  <a:cubicBezTo>
                    <a:pt x="94" y="45"/>
                    <a:pt x="114" y="32"/>
                    <a:pt x="114" y="32"/>
                  </a:cubicBezTo>
                  <a:cubicBezTo>
                    <a:pt x="115" y="32"/>
                    <a:pt x="94" y="44"/>
                    <a:pt x="94" y="44"/>
                  </a:cubicBezTo>
                  <a:cubicBezTo>
                    <a:pt x="95" y="41"/>
                    <a:pt x="97" y="39"/>
                    <a:pt x="98" y="37"/>
                  </a:cubicBezTo>
                  <a:cubicBezTo>
                    <a:pt x="98" y="37"/>
                    <a:pt x="95" y="11"/>
                    <a:pt x="95" y="11"/>
                  </a:cubicBezTo>
                  <a:cubicBezTo>
                    <a:pt x="95" y="11"/>
                    <a:pt x="98" y="36"/>
                    <a:pt x="99" y="36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0" y="33"/>
                    <a:pt x="115" y="25"/>
                    <a:pt x="115" y="24"/>
                  </a:cubicBezTo>
                  <a:cubicBezTo>
                    <a:pt x="115" y="24"/>
                    <a:pt x="101" y="32"/>
                    <a:pt x="101" y="31"/>
                  </a:cubicBezTo>
                  <a:cubicBezTo>
                    <a:pt x="102" y="30"/>
                    <a:pt x="103" y="28"/>
                    <a:pt x="103" y="26"/>
                  </a:cubicBezTo>
                  <a:cubicBezTo>
                    <a:pt x="104" y="26"/>
                    <a:pt x="101" y="11"/>
                    <a:pt x="101" y="11"/>
                  </a:cubicBezTo>
                  <a:cubicBezTo>
                    <a:pt x="101" y="11"/>
                    <a:pt x="104" y="25"/>
                    <a:pt x="104" y="25"/>
                  </a:cubicBezTo>
                  <a:cubicBezTo>
                    <a:pt x="105" y="23"/>
                    <a:pt x="106" y="21"/>
                    <a:pt x="107" y="20"/>
                  </a:cubicBezTo>
                  <a:cubicBezTo>
                    <a:pt x="107" y="20"/>
                    <a:pt x="115" y="15"/>
                    <a:pt x="115" y="14"/>
                  </a:cubicBezTo>
                  <a:cubicBezTo>
                    <a:pt x="115" y="14"/>
                    <a:pt x="110" y="17"/>
                    <a:pt x="108" y="18"/>
                  </a:cubicBezTo>
                  <a:cubicBezTo>
                    <a:pt x="108" y="18"/>
                    <a:pt x="106" y="10"/>
                    <a:pt x="105" y="10"/>
                  </a:cubicBezTo>
                  <a:cubicBezTo>
                    <a:pt x="105" y="10"/>
                    <a:pt x="108" y="18"/>
                    <a:pt x="108" y="18"/>
                  </a:cubicBezTo>
                  <a:cubicBezTo>
                    <a:pt x="110" y="13"/>
                    <a:pt x="112" y="10"/>
                    <a:pt x="112" y="9"/>
                  </a:cubicBezTo>
                  <a:cubicBezTo>
                    <a:pt x="112" y="9"/>
                    <a:pt x="114" y="5"/>
                    <a:pt x="114" y="5"/>
                  </a:cubicBezTo>
                  <a:cubicBezTo>
                    <a:pt x="114" y="5"/>
                    <a:pt x="112" y="9"/>
                    <a:pt x="112" y="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49"/>
                    <a:pt x="90" y="13"/>
                    <a:pt x="90" y="13"/>
                  </a:cubicBezTo>
                  <a:cubicBezTo>
                    <a:pt x="90" y="13"/>
                    <a:pt x="90" y="50"/>
                    <a:pt x="90" y="50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78" y="20"/>
                    <a:pt x="78" y="21"/>
                  </a:cubicBezTo>
                  <a:cubicBezTo>
                    <a:pt x="78" y="21"/>
                    <a:pt x="82" y="64"/>
                    <a:pt x="82" y="64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7" y="87"/>
                    <a:pt x="62" y="18"/>
                    <a:pt x="64" y="18"/>
                  </a:cubicBezTo>
                  <a:cubicBezTo>
                    <a:pt x="60" y="18"/>
                    <a:pt x="65" y="88"/>
                    <a:pt x="69" y="89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1" y="104"/>
                    <a:pt x="51" y="39"/>
                    <a:pt x="51" y="40"/>
                  </a:cubicBezTo>
                  <a:cubicBezTo>
                    <a:pt x="51" y="40"/>
                    <a:pt x="60" y="104"/>
                    <a:pt x="60" y="105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7" y="128"/>
                    <a:pt x="47" y="124"/>
                    <a:pt x="46" y="117"/>
                  </a:cubicBezTo>
                  <a:cubicBezTo>
                    <a:pt x="46" y="117"/>
                    <a:pt x="56" y="100"/>
                    <a:pt x="56" y="100"/>
                  </a:cubicBezTo>
                  <a:cubicBezTo>
                    <a:pt x="56" y="99"/>
                    <a:pt x="46" y="115"/>
                    <a:pt x="46" y="115"/>
                  </a:cubicBezTo>
                  <a:cubicBezTo>
                    <a:pt x="46" y="111"/>
                    <a:pt x="45" y="107"/>
                    <a:pt x="45" y="102"/>
                  </a:cubicBezTo>
                  <a:cubicBezTo>
                    <a:pt x="45" y="101"/>
                    <a:pt x="53" y="89"/>
                    <a:pt x="52" y="88"/>
                  </a:cubicBezTo>
                  <a:cubicBezTo>
                    <a:pt x="52" y="88"/>
                    <a:pt x="44" y="100"/>
                    <a:pt x="44" y="100"/>
                  </a:cubicBezTo>
                  <a:cubicBezTo>
                    <a:pt x="44" y="96"/>
                    <a:pt x="43" y="92"/>
                    <a:pt x="42" y="87"/>
                  </a:cubicBezTo>
                  <a:cubicBezTo>
                    <a:pt x="42" y="87"/>
                    <a:pt x="51" y="72"/>
                    <a:pt x="51" y="72"/>
                  </a:cubicBezTo>
                  <a:cubicBezTo>
                    <a:pt x="51" y="72"/>
                    <a:pt x="42" y="86"/>
                    <a:pt x="42" y="85"/>
                  </a:cubicBezTo>
                  <a:cubicBezTo>
                    <a:pt x="41" y="82"/>
                    <a:pt x="40" y="79"/>
                    <a:pt x="39" y="76"/>
                  </a:cubicBezTo>
                  <a:cubicBezTo>
                    <a:pt x="39" y="75"/>
                    <a:pt x="46" y="57"/>
                    <a:pt x="46" y="57"/>
                  </a:cubicBezTo>
                  <a:cubicBezTo>
                    <a:pt x="45" y="56"/>
                    <a:pt x="39" y="74"/>
                    <a:pt x="39" y="74"/>
                  </a:cubicBezTo>
                  <a:cubicBezTo>
                    <a:pt x="38" y="70"/>
                    <a:pt x="36" y="66"/>
                    <a:pt x="35" y="62"/>
                  </a:cubicBezTo>
                  <a:cubicBezTo>
                    <a:pt x="35" y="62"/>
                    <a:pt x="36" y="45"/>
                    <a:pt x="36" y="45"/>
                  </a:cubicBezTo>
                  <a:cubicBezTo>
                    <a:pt x="35" y="45"/>
                    <a:pt x="34" y="60"/>
                    <a:pt x="34" y="60"/>
                  </a:cubicBezTo>
                  <a:cubicBezTo>
                    <a:pt x="34" y="58"/>
                    <a:pt x="33" y="56"/>
                    <a:pt x="32" y="54"/>
                  </a:cubicBezTo>
                  <a:cubicBezTo>
                    <a:pt x="32" y="54"/>
                    <a:pt x="33" y="42"/>
                    <a:pt x="33" y="42"/>
                  </a:cubicBezTo>
                  <a:cubicBezTo>
                    <a:pt x="33" y="42"/>
                    <a:pt x="31" y="53"/>
                    <a:pt x="31" y="52"/>
                  </a:cubicBezTo>
                  <a:cubicBezTo>
                    <a:pt x="30" y="50"/>
                    <a:pt x="29" y="47"/>
                    <a:pt x="28" y="44"/>
                  </a:cubicBezTo>
                  <a:cubicBezTo>
                    <a:pt x="28" y="44"/>
                    <a:pt x="25" y="37"/>
                    <a:pt x="25" y="37"/>
                  </a:cubicBezTo>
                  <a:cubicBezTo>
                    <a:pt x="25" y="37"/>
                    <a:pt x="28" y="44"/>
                    <a:pt x="28" y="44"/>
                  </a:cubicBezTo>
                  <a:cubicBezTo>
                    <a:pt x="28" y="45"/>
                    <a:pt x="28" y="45"/>
                    <a:pt x="28" y="4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46" name="Freeform 630"/>
            <p:cNvSpPr/>
            <p:nvPr/>
          </p:nvSpPr>
          <p:spPr bwMode="auto">
            <a:xfrm>
              <a:off x="2436599" y="2252670"/>
              <a:ext cx="221290" cy="252024"/>
            </a:xfrm>
            <a:custGeom>
              <a:gdLst>
                <a:gd fmla="*/ 32 w 192" name="T0"/>
                <a:gd fmla="*/ 43 h 219" name="T1"/>
                <a:gd fmla="*/ 32 w 192" name="T2"/>
                <a:gd fmla="*/ 54 h 219" name="T3"/>
                <a:gd fmla="*/ 39 w 192" name="T4"/>
                <a:gd fmla="*/ 75 h 219" name="T5"/>
                <a:gd fmla="*/ 17 w 192" name="T6"/>
                <a:gd fmla="*/ 68 h 219" name="T7"/>
                <a:gd fmla="*/ 44 w 192" name="T8"/>
                <a:gd fmla="*/ 101 h 219" name="T9"/>
                <a:gd fmla="*/ 45 w 192" name="T10"/>
                <a:gd fmla="*/ 129 h 219" name="T11"/>
                <a:gd fmla="*/ 74 w 192" name="T12"/>
                <a:gd fmla="*/ 22 h 219" name="T13"/>
                <a:gd fmla="*/ 154 w 192" name="T14"/>
                <a:gd fmla="*/ 62 h 219" name="T15"/>
                <a:gd fmla="*/ 140 w 192" name="T16"/>
                <a:gd fmla="*/ 137 h 219" name="T17"/>
                <a:gd fmla="*/ 95 w 192" name="T18"/>
                <a:gd fmla="*/ 183 h 219" name="T19"/>
                <a:gd fmla="*/ 46 w 192" name="T20"/>
                <a:gd fmla="*/ 171 h 219" name="T21"/>
                <a:gd fmla="*/ 60 w 192" name="T22"/>
                <a:gd fmla="*/ 153 h 219" name="T23"/>
                <a:gd fmla="*/ 71 w 192" name="T24"/>
                <a:gd fmla="*/ 173 h 219" name="T25"/>
                <a:gd fmla="*/ 72 w 192" name="T26"/>
                <a:gd fmla="*/ 203 h 219" name="T27"/>
                <a:gd fmla="*/ 92 w 192" name="T28"/>
                <a:gd fmla="*/ 195 h 219" name="T29"/>
                <a:gd fmla="*/ 75 w 192" name="T30"/>
                <a:gd fmla="*/ 179 h 219" name="T31"/>
                <a:gd fmla="*/ 61 w 192" name="T32"/>
                <a:gd fmla="*/ 152 h 219" name="T33"/>
                <a:gd fmla="*/ 75 w 192" name="T34"/>
                <a:gd fmla="*/ 150 h 219" name="T35"/>
                <a:gd fmla="*/ 109 w 192" name="T36"/>
                <a:gd fmla="*/ 193 h 219" name="T37"/>
                <a:gd fmla="*/ 84 w 192" name="T38"/>
                <a:gd fmla="*/ 147 h 219" name="T39"/>
                <a:gd fmla="*/ 115 w 192" name="T40"/>
                <a:gd fmla="*/ 159 h 219" name="T41"/>
                <a:gd fmla="*/ 154 w 192" name="T42"/>
                <a:gd fmla="*/ 184 h 219" name="T43"/>
                <a:gd fmla="*/ 152 w 192" name="T44"/>
                <a:gd fmla="*/ 170 h 219" name="T45"/>
                <a:gd fmla="*/ 162 w 192" name="T46"/>
                <a:gd fmla="*/ 171 h 219" name="T47"/>
                <a:gd fmla="*/ 161 w 192" name="T48"/>
                <a:gd fmla="*/ 171 h 219" name="T49"/>
                <a:gd fmla="*/ 139 w 192" name="T50"/>
                <a:gd fmla="*/ 164 h 219" name="T51"/>
                <a:gd fmla="*/ 151 w 192" name="T52"/>
                <a:gd fmla="*/ 148 h 219" name="T53"/>
                <a:gd fmla="*/ 97 w 192" name="T54"/>
                <a:gd fmla="*/ 151 h 219" name="T55"/>
                <a:gd fmla="*/ 71 w 192" name="T56"/>
                <a:gd fmla="*/ 122 h 219" name="T57"/>
                <a:gd fmla="*/ 90 w 192" name="T58"/>
                <a:gd fmla="*/ 115 h 219" name="T59"/>
                <a:gd fmla="*/ 175 w 192" name="T60"/>
                <a:gd fmla="*/ 118 h 219" name="T61"/>
                <a:gd fmla="*/ 135 w 192" name="T62"/>
                <a:gd fmla="*/ 97 h 219" name="T63"/>
                <a:gd fmla="*/ 164 w 192" name="T64"/>
                <a:gd fmla="*/ 85 h 219" name="T65"/>
                <a:gd fmla="*/ 166 w 192" name="T66"/>
                <a:gd fmla="*/ 84 h 219" name="T67"/>
                <a:gd fmla="*/ 178 w 192" name="T68"/>
                <a:gd fmla="*/ 73 h 219" name="T69"/>
                <a:gd fmla="*/ 185 w 192" name="T70"/>
                <a:gd fmla="*/ 83 h 219" name="T71"/>
                <a:gd fmla="*/ 180 w 192" name="T72"/>
                <a:gd fmla="*/ 78 h 219" name="T73"/>
                <a:gd fmla="*/ 166 w 192" name="T74"/>
                <a:gd fmla="*/ 70 h 219" name="T75"/>
                <a:gd fmla="*/ 134 w 192" name="T76"/>
                <a:gd fmla="*/ 96 h 219" name="T77"/>
                <a:gd fmla="*/ 88 w 192" name="T78"/>
                <a:gd fmla="*/ 114 h 219" name="T79"/>
                <a:gd fmla="*/ 87 w 192" name="T80"/>
                <a:gd fmla="*/ 91 h 219" name="T81"/>
                <a:gd fmla="*/ 69 w 192" name="T82"/>
                <a:gd fmla="*/ 122 h 219" name="T83"/>
                <a:gd fmla="*/ 71 w 192" name="T84"/>
                <a:gd fmla="*/ 88 h 219" name="T85"/>
                <a:gd fmla="*/ 94 w 192" name="T86"/>
                <a:gd fmla="*/ 45 h 219" name="T87"/>
                <a:gd fmla="*/ 95 w 192" name="T88"/>
                <a:gd fmla="*/ 11 h 219" name="T89"/>
                <a:gd fmla="*/ 101 w 192" name="T90"/>
                <a:gd fmla="*/ 32 h 219" name="T91"/>
                <a:gd fmla="*/ 107 w 192" name="T92"/>
                <a:gd fmla="*/ 20 h 219" name="T93"/>
                <a:gd fmla="*/ 109 w 192" name="T94"/>
                <a:gd fmla="*/ 18 h 219" name="T95"/>
                <a:gd fmla="*/ 91 w 192" name="T96"/>
                <a:gd fmla="*/ 49 h 219" name="T97"/>
                <a:gd fmla="*/ 79 w 192" name="T98"/>
                <a:gd fmla="*/ 21 h 219" name="T99"/>
                <a:gd fmla="*/ 69 w 192" name="T100"/>
                <a:gd fmla="*/ 89 h 219" name="T101"/>
                <a:gd fmla="*/ 48 w 192" name="T102"/>
                <a:gd fmla="*/ 129 h 219" name="T103"/>
                <a:gd fmla="*/ 45 w 192" name="T104"/>
                <a:gd fmla="*/ 102 h 219" name="T105"/>
                <a:gd fmla="*/ 52 w 192" name="T106"/>
                <a:gd fmla="*/ 72 h 219" name="T107"/>
                <a:gd fmla="*/ 39 w 192" name="T108"/>
                <a:gd fmla="*/ 74 h 219" name="T109"/>
                <a:gd fmla="*/ 33 w 192" name="T110"/>
                <a:gd fmla="*/ 54 h 219" name="T111"/>
                <a:gd fmla="*/ 26 w 192" name="T112"/>
                <a:gd fmla="*/ 37 h 21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19" w="192">
                  <a:moveTo>
                    <a:pt x="29" y="46"/>
                  </a:moveTo>
                  <a:cubicBezTo>
                    <a:pt x="29" y="47"/>
                    <a:pt x="23" y="43"/>
                    <a:pt x="23" y="43"/>
                  </a:cubicBezTo>
                  <a:cubicBezTo>
                    <a:pt x="23" y="44"/>
                    <a:pt x="27" y="46"/>
                    <a:pt x="29" y="48"/>
                  </a:cubicBezTo>
                  <a:cubicBezTo>
                    <a:pt x="29" y="48"/>
                    <a:pt x="31" y="43"/>
                    <a:pt x="32" y="43"/>
                  </a:cubicBezTo>
                  <a:cubicBezTo>
                    <a:pt x="32" y="43"/>
                    <a:pt x="30" y="49"/>
                    <a:pt x="30" y="49"/>
                  </a:cubicBezTo>
                  <a:cubicBezTo>
                    <a:pt x="30" y="50"/>
                    <a:pt x="31" y="51"/>
                    <a:pt x="31" y="52"/>
                  </a:cubicBezTo>
                  <a:cubicBezTo>
                    <a:pt x="31" y="53"/>
                    <a:pt x="21" y="46"/>
                    <a:pt x="21" y="47"/>
                  </a:cubicBezTo>
                  <a:cubicBezTo>
                    <a:pt x="21" y="47"/>
                    <a:pt x="32" y="54"/>
                    <a:pt x="32" y="54"/>
                  </a:cubicBezTo>
                  <a:cubicBezTo>
                    <a:pt x="33" y="57"/>
                    <a:pt x="34" y="60"/>
                    <a:pt x="35" y="63"/>
                  </a:cubicBezTo>
                  <a:cubicBezTo>
                    <a:pt x="35" y="64"/>
                    <a:pt x="19" y="52"/>
                    <a:pt x="19" y="52"/>
                  </a:cubicBezTo>
                  <a:cubicBezTo>
                    <a:pt x="19" y="52"/>
                    <a:pt x="36" y="65"/>
                    <a:pt x="36" y="65"/>
                  </a:cubicBezTo>
                  <a:cubicBezTo>
                    <a:pt x="37" y="68"/>
                    <a:pt x="38" y="71"/>
                    <a:pt x="39" y="75"/>
                  </a:cubicBezTo>
                  <a:cubicBezTo>
                    <a:pt x="39" y="75"/>
                    <a:pt x="19" y="60"/>
                    <a:pt x="19" y="60"/>
                  </a:cubicBezTo>
                  <a:cubicBezTo>
                    <a:pt x="20" y="61"/>
                    <a:pt x="39" y="76"/>
                    <a:pt x="39" y="77"/>
                  </a:cubicBezTo>
                  <a:cubicBezTo>
                    <a:pt x="40" y="81"/>
                    <a:pt x="41" y="85"/>
                    <a:pt x="42" y="90"/>
                  </a:cubicBezTo>
                  <a:cubicBezTo>
                    <a:pt x="42" y="90"/>
                    <a:pt x="17" y="68"/>
                    <a:pt x="17" y="68"/>
                  </a:cubicBezTo>
                  <a:cubicBezTo>
                    <a:pt x="17" y="69"/>
                    <a:pt x="43" y="91"/>
                    <a:pt x="43" y="92"/>
                  </a:cubicBezTo>
                  <a:cubicBezTo>
                    <a:pt x="43" y="94"/>
                    <a:pt x="44" y="96"/>
                    <a:pt x="44" y="99"/>
                  </a:cubicBezTo>
                  <a:cubicBezTo>
                    <a:pt x="44" y="99"/>
                    <a:pt x="20" y="81"/>
                    <a:pt x="20" y="81"/>
                  </a:cubicBezTo>
                  <a:cubicBezTo>
                    <a:pt x="20" y="81"/>
                    <a:pt x="44" y="100"/>
                    <a:pt x="44" y="101"/>
                  </a:cubicBezTo>
                  <a:cubicBezTo>
                    <a:pt x="45" y="106"/>
                    <a:pt x="46" y="111"/>
                    <a:pt x="46" y="116"/>
                  </a:cubicBezTo>
                  <a:cubicBezTo>
                    <a:pt x="46" y="117"/>
                    <a:pt x="21" y="91"/>
                    <a:pt x="21" y="92"/>
                  </a:cubicBezTo>
                  <a:cubicBezTo>
                    <a:pt x="21" y="92"/>
                    <a:pt x="46" y="118"/>
                    <a:pt x="46" y="118"/>
                  </a:cubicBezTo>
                  <a:cubicBezTo>
                    <a:pt x="46" y="122"/>
                    <a:pt x="46" y="125"/>
                    <a:pt x="45" y="129"/>
                  </a:cubicBezTo>
                  <a:cubicBezTo>
                    <a:pt x="45" y="129"/>
                    <a:pt x="0" y="100"/>
                    <a:pt x="25" y="34"/>
                  </a:cubicBezTo>
                  <a:cubicBezTo>
                    <a:pt x="25" y="34"/>
                    <a:pt x="44" y="48"/>
                    <a:pt x="46" y="52"/>
                  </a:cubicBezTo>
                  <a:cubicBezTo>
                    <a:pt x="46" y="52"/>
                    <a:pt x="52" y="19"/>
                    <a:pt x="66" y="13"/>
                  </a:cubicBezTo>
                  <a:cubicBezTo>
                    <a:pt x="66" y="13"/>
                    <a:pt x="73" y="19"/>
                    <a:pt x="74" y="22"/>
                  </a:cubicBezTo>
                  <a:cubicBezTo>
                    <a:pt x="74" y="22"/>
                    <a:pt x="94" y="0"/>
                    <a:pt x="117" y="2"/>
                  </a:cubicBezTo>
                  <a:cubicBezTo>
                    <a:pt x="117" y="2"/>
                    <a:pt x="127" y="44"/>
                    <a:pt x="113" y="61"/>
                  </a:cubicBezTo>
                  <a:cubicBezTo>
                    <a:pt x="113" y="61"/>
                    <a:pt x="142" y="45"/>
                    <a:pt x="151" y="48"/>
                  </a:cubicBezTo>
                  <a:cubicBezTo>
                    <a:pt x="151" y="48"/>
                    <a:pt x="155" y="58"/>
                    <a:pt x="154" y="62"/>
                  </a:cubicBezTo>
                  <a:cubicBezTo>
                    <a:pt x="154" y="62"/>
                    <a:pt x="173" y="56"/>
                    <a:pt x="192" y="73"/>
                  </a:cubicBezTo>
                  <a:cubicBezTo>
                    <a:pt x="192" y="73"/>
                    <a:pt x="187" y="110"/>
                    <a:pt x="170" y="107"/>
                  </a:cubicBezTo>
                  <a:cubicBezTo>
                    <a:pt x="170" y="107"/>
                    <a:pt x="178" y="113"/>
                    <a:pt x="181" y="119"/>
                  </a:cubicBezTo>
                  <a:cubicBezTo>
                    <a:pt x="181" y="119"/>
                    <a:pt x="160" y="137"/>
                    <a:pt x="140" y="137"/>
                  </a:cubicBezTo>
                  <a:cubicBezTo>
                    <a:pt x="140" y="137"/>
                    <a:pt x="160" y="144"/>
                    <a:pt x="177" y="173"/>
                  </a:cubicBezTo>
                  <a:cubicBezTo>
                    <a:pt x="177" y="173"/>
                    <a:pt x="153" y="197"/>
                    <a:pt x="141" y="187"/>
                  </a:cubicBezTo>
                  <a:cubicBezTo>
                    <a:pt x="141" y="187"/>
                    <a:pt x="145" y="205"/>
                    <a:pt x="140" y="205"/>
                  </a:cubicBezTo>
                  <a:cubicBezTo>
                    <a:pt x="140" y="205"/>
                    <a:pt x="108" y="205"/>
                    <a:pt x="95" y="183"/>
                  </a:cubicBezTo>
                  <a:cubicBezTo>
                    <a:pt x="95" y="183"/>
                    <a:pt x="97" y="219"/>
                    <a:pt x="88" y="214"/>
                  </a:cubicBezTo>
                  <a:cubicBezTo>
                    <a:pt x="79" y="210"/>
                    <a:pt x="26" y="187"/>
                    <a:pt x="46" y="132"/>
                  </a:cubicBezTo>
                  <a:cubicBezTo>
                    <a:pt x="46" y="132"/>
                    <a:pt x="47" y="134"/>
                    <a:pt x="49" y="137"/>
                  </a:cubicBezTo>
                  <a:cubicBezTo>
                    <a:pt x="49" y="137"/>
                    <a:pt x="46" y="171"/>
                    <a:pt x="46" y="171"/>
                  </a:cubicBezTo>
                  <a:cubicBezTo>
                    <a:pt x="46" y="171"/>
                    <a:pt x="50" y="138"/>
                    <a:pt x="50" y="138"/>
                  </a:cubicBezTo>
                  <a:cubicBezTo>
                    <a:pt x="53" y="142"/>
                    <a:pt x="56" y="146"/>
                    <a:pt x="59" y="152"/>
                  </a:cubicBezTo>
                  <a:cubicBezTo>
                    <a:pt x="59" y="152"/>
                    <a:pt x="52" y="179"/>
                    <a:pt x="52" y="180"/>
                  </a:cubicBezTo>
                  <a:cubicBezTo>
                    <a:pt x="53" y="180"/>
                    <a:pt x="60" y="153"/>
                    <a:pt x="60" y="153"/>
                  </a:cubicBezTo>
                  <a:cubicBezTo>
                    <a:pt x="61" y="156"/>
                    <a:pt x="63" y="158"/>
                    <a:pt x="65" y="161"/>
                  </a:cubicBezTo>
                  <a:cubicBezTo>
                    <a:pt x="65" y="162"/>
                    <a:pt x="60" y="191"/>
                    <a:pt x="61" y="191"/>
                  </a:cubicBezTo>
                  <a:cubicBezTo>
                    <a:pt x="61" y="191"/>
                    <a:pt x="66" y="163"/>
                    <a:pt x="66" y="163"/>
                  </a:cubicBezTo>
                  <a:cubicBezTo>
                    <a:pt x="67" y="166"/>
                    <a:pt x="69" y="169"/>
                    <a:pt x="71" y="173"/>
                  </a:cubicBezTo>
                  <a:cubicBezTo>
                    <a:pt x="71" y="173"/>
                    <a:pt x="65" y="192"/>
                    <a:pt x="65" y="193"/>
                  </a:cubicBezTo>
                  <a:cubicBezTo>
                    <a:pt x="65" y="193"/>
                    <a:pt x="72" y="174"/>
                    <a:pt x="72" y="174"/>
                  </a:cubicBezTo>
                  <a:cubicBezTo>
                    <a:pt x="73" y="176"/>
                    <a:pt x="74" y="179"/>
                    <a:pt x="75" y="181"/>
                  </a:cubicBezTo>
                  <a:cubicBezTo>
                    <a:pt x="75" y="181"/>
                    <a:pt x="72" y="202"/>
                    <a:pt x="72" y="203"/>
                  </a:cubicBezTo>
                  <a:cubicBezTo>
                    <a:pt x="72" y="203"/>
                    <a:pt x="76" y="182"/>
                    <a:pt x="76" y="183"/>
                  </a:cubicBezTo>
                  <a:cubicBezTo>
                    <a:pt x="78" y="188"/>
                    <a:pt x="80" y="193"/>
                    <a:pt x="82" y="199"/>
                  </a:cubicBezTo>
                  <a:cubicBezTo>
                    <a:pt x="82" y="199"/>
                    <a:pt x="84" y="198"/>
                    <a:pt x="79" y="187"/>
                  </a:cubicBezTo>
                  <a:cubicBezTo>
                    <a:pt x="79" y="187"/>
                    <a:pt x="92" y="195"/>
                    <a:pt x="92" y="195"/>
                  </a:cubicBezTo>
                  <a:cubicBezTo>
                    <a:pt x="92" y="194"/>
                    <a:pt x="78" y="185"/>
                    <a:pt x="78" y="185"/>
                  </a:cubicBezTo>
                  <a:cubicBezTo>
                    <a:pt x="77" y="184"/>
                    <a:pt x="77" y="182"/>
                    <a:pt x="76" y="180"/>
                  </a:cubicBezTo>
                  <a:cubicBezTo>
                    <a:pt x="76" y="180"/>
                    <a:pt x="88" y="182"/>
                    <a:pt x="88" y="182"/>
                  </a:cubicBezTo>
                  <a:cubicBezTo>
                    <a:pt x="88" y="181"/>
                    <a:pt x="75" y="179"/>
                    <a:pt x="75" y="179"/>
                  </a:cubicBezTo>
                  <a:cubicBezTo>
                    <a:pt x="73" y="175"/>
                    <a:pt x="72" y="172"/>
                    <a:pt x="69" y="167"/>
                  </a:cubicBezTo>
                  <a:cubicBezTo>
                    <a:pt x="69" y="167"/>
                    <a:pt x="84" y="174"/>
                    <a:pt x="83" y="174"/>
                  </a:cubicBezTo>
                  <a:cubicBezTo>
                    <a:pt x="83" y="174"/>
                    <a:pt x="68" y="166"/>
                    <a:pt x="68" y="165"/>
                  </a:cubicBezTo>
                  <a:cubicBezTo>
                    <a:pt x="66" y="161"/>
                    <a:pt x="64" y="157"/>
                    <a:pt x="61" y="152"/>
                  </a:cubicBezTo>
                  <a:cubicBezTo>
                    <a:pt x="60" y="151"/>
                    <a:pt x="83" y="165"/>
                    <a:pt x="83" y="165"/>
                  </a:cubicBezTo>
                  <a:cubicBezTo>
                    <a:pt x="83" y="164"/>
                    <a:pt x="60" y="150"/>
                    <a:pt x="60" y="150"/>
                  </a:cubicBezTo>
                  <a:cubicBezTo>
                    <a:pt x="58" y="147"/>
                    <a:pt x="56" y="143"/>
                    <a:pt x="53" y="139"/>
                  </a:cubicBezTo>
                  <a:cubicBezTo>
                    <a:pt x="53" y="139"/>
                    <a:pt x="75" y="151"/>
                    <a:pt x="75" y="150"/>
                  </a:cubicBezTo>
                  <a:cubicBezTo>
                    <a:pt x="74" y="150"/>
                    <a:pt x="53" y="138"/>
                    <a:pt x="52" y="137"/>
                  </a:cubicBezTo>
                  <a:cubicBezTo>
                    <a:pt x="51" y="136"/>
                    <a:pt x="51" y="134"/>
                    <a:pt x="50" y="133"/>
                  </a:cubicBezTo>
                  <a:cubicBezTo>
                    <a:pt x="50" y="133"/>
                    <a:pt x="61" y="137"/>
                    <a:pt x="76" y="144"/>
                  </a:cubicBezTo>
                  <a:cubicBezTo>
                    <a:pt x="77" y="144"/>
                    <a:pt x="109" y="193"/>
                    <a:pt x="109" y="193"/>
                  </a:cubicBezTo>
                  <a:cubicBezTo>
                    <a:pt x="109" y="193"/>
                    <a:pt x="78" y="144"/>
                    <a:pt x="78" y="144"/>
                  </a:cubicBezTo>
                  <a:cubicBezTo>
                    <a:pt x="79" y="145"/>
                    <a:pt x="81" y="145"/>
                    <a:pt x="83" y="146"/>
                  </a:cubicBezTo>
                  <a:cubicBezTo>
                    <a:pt x="83" y="146"/>
                    <a:pt x="128" y="134"/>
                    <a:pt x="128" y="134"/>
                  </a:cubicBezTo>
                  <a:cubicBezTo>
                    <a:pt x="128" y="134"/>
                    <a:pt x="84" y="147"/>
                    <a:pt x="84" y="147"/>
                  </a:cubicBezTo>
                  <a:cubicBezTo>
                    <a:pt x="86" y="148"/>
                    <a:pt x="89" y="149"/>
                    <a:pt x="91" y="149"/>
                  </a:cubicBezTo>
                  <a:cubicBezTo>
                    <a:pt x="91" y="150"/>
                    <a:pt x="132" y="198"/>
                    <a:pt x="133" y="198"/>
                  </a:cubicBezTo>
                  <a:cubicBezTo>
                    <a:pt x="133" y="198"/>
                    <a:pt x="92" y="150"/>
                    <a:pt x="93" y="150"/>
                  </a:cubicBezTo>
                  <a:cubicBezTo>
                    <a:pt x="100" y="153"/>
                    <a:pt x="108" y="156"/>
                    <a:pt x="115" y="159"/>
                  </a:cubicBezTo>
                  <a:cubicBezTo>
                    <a:pt x="115" y="159"/>
                    <a:pt x="138" y="183"/>
                    <a:pt x="139" y="183"/>
                  </a:cubicBezTo>
                  <a:cubicBezTo>
                    <a:pt x="139" y="183"/>
                    <a:pt x="116" y="159"/>
                    <a:pt x="117" y="159"/>
                  </a:cubicBezTo>
                  <a:cubicBezTo>
                    <a:pt x="122" y="161"/>
                    <a:pt x="128" y="163"/>
                    <a:pt x="133" y="165"/>
                  </a:cubicBezTo>
                  <a:cubicBezTo>
                    <a:pt x="133" y="165"/>
                    <a:pt x="153" y="184"/>
                    <a:pt x="154" y="184"/>
                  </a:cubicBezTo>
                  <a:cubicBezTo>
                    <a:pt x="154" y="185"/>
                    <a:pt x="134" y="165"/>
                    <a:pt x="134" y="165"/>
                  </a:cubicBezTo>
                  <a:cubicBezTo>
                    <a:pt x="140" y="167"/>
                    <a:pt x="146" y="169"/>
                    <a:pt x="150" y="170"/>
                  </a:cubicBezTo>
                  <a:cubicBezTo>
                    <a:pt x="151" y="170"/>
                    <a:pt x="162" y="181"/>
                    <a:pt x="162" y="181"/>
                  </a:cubicBezTo>
                  <a:cubicBezTo>
                    <a:pt x="162" y="181"/>
                    <a:pt x="152" y="170"/>
                    <a:pt x="152" y="170"/>
                  </a:cubicBezTo>
                  <a:cubicBezTo>
                    <a:pt x="154" y="171"/>
                    <a:pt x="156" y="171"/>
                    <a:pt x="158" y="171"/>
                  </a:cubicBezTo>
                  <a:cubicBezTo>
                    <a:pt x="158" y="171"/>
                    <a:pt x="167" y="178"/>
                    <a:pt x="167" y="178"/>
                  </a:cubicBezTo>
                  <a:cubicBezTo>
                    <a:pt x="168" y="178"/>
                    <a:pt x="159" y="171"/>
                    <a:pt x="159" y="171"/>
                  </a:cubicBezTo>
                  <a:cubicBezTo>
                    <a:pt x="161" y="171"/>
                    <a:pt x="161" y="171"/>
                    <a:pt x="162" y="171"/>
                  </a:cubicBezTo>
                  <a:cubicBezTo>
                    <a:pt x="162" y="171"/>
                    <a:pt x="171" y="174"/>
                    <a:pt x="171" y="174"/>
                  </a:cubicBezTo>
                  <a:cubicBezTo>
                    <a:pt x="171" y="173"/>
                    <a:pt x="165" y="172"/>
                    <a:pt x="163" y="171"/>
                  </a:cubicBezTo>
                  <a:cubicBezTo>
                    <a:pt x="163" y="171"/>
                    <a:pt x="168" y="168"/>
                    <a:pt x="168" y="168"/>
                  </a:cubicBezTo>
                  <a:cubicBezTo>
                    <a:pt x="167" y="168"/>
                    <a:pt x="161" y="171"/>
                    <a:pt x="161" y="171"/>
                  </a:cubicBezTo>
                  <a:cubicBezTo>
                    <a:pt x="159" y="170"/>
                    <a:pt x="156" y="169"/>
                    <a:pt x="152" y="168"/>
                  </a:cubicBezTo>
                  <a:cubicBezTo>
                    <a:pt x="151" y="168"/>
                    <a:pt x="164" y="163"/>
                    <a:pt x="163" y="163"/>
                  </a:cubicBezTo>
                  <a:cubicBezTo>
                    <a:pt x="163" y="162"/>
                    <a:pt x="150" y="168"/>
                    <a:pt x="150" y="168"/>
                  </a:cubicBezTo>
                  <a:cubicBezTo>
                    <a:pt x="147" y="167"/>
                    <a:pt x="143" y="166"/>
                    <a:pt x="139" y="164"/>
                  </a:cubicBezTo>
                  <a:cubicBezTo>
                    <a:pt x="139" y="164"/>
                    <a:pt x="161" y="157"/>
                    <a:pt x="161" y="157"/>
                  </a:cubicBezTo>
                  <a:cubicBezTo>
                    <a:pt x="161" y="157"/>
                    <a:pt x="138" y="164"/>
                    <a:pt x="138" y="164"/>
                  </a:cubicBezTo>
                  <a:cubicBezTo>
                    <a:pt x="132" y="162"/>
                    <a:pt x="125" y="160"/>
                    <a:pt x="117" y="158"/>
                  </a:cubicBezTo>
                  <a:cubicBezTo>
                    <a:pt x="117" y="157"/>
                    <a:pt x="151" y="148"/>
                    <a:pt x="151" y="148"/>
                  </a:cubicBezTo>
                  <a:cubicBezTo>
                    <a:pt x="151" y="148"/>
                    <a:pt x="116" y="157"/>
                    <a:pt x="115" y="157"/>
                  </a:cubicBezTo>
                  <a:cubicBezTo>
                    <a:pt x="110" y="155"/>
                    <a:pt x="104" y="153"/>
                    <a:pt x="98" y="151"/>
                  </a:cubicBezTo>
                  <a:cubicBezTo>
                    <a:pt x="98" y="151"/>
                    <a:pt x="137" y="140"/>
                    <a:pt x="137" y="140"/>
                  </a:cubicBezTo>
                  <a:cubicBezTo>
                    <a:pt x="136" y="140"/>
                    <a:pt x="97" y="151"/>
                    <a:pt x="97" y="151"/>
                  </a:cubicBezTo>
                  <a:cubicBezTo>
                    <a:pt x="80" y="145"/>
                    <a:pt x="64" y="138"/>
                    <a:pt x="50" y="131"/>
                  </a:cubicBezTo>
                  <a:cubicBezTo>
                    <a:pt x="50" y="131"/>
                    <a:pt x="58" y="128"/>
                    <a:pt x="69" y="123"/>
                  </a:cubicBezTo>
                  <a:cubicBezTo>
                    <a:pt x="70" y="123"/>
                    <a:pt x="97" y="137"/>
                    <a:pt x="97" y="137"/>
                  </a:cubicBezTo>
                  <a:cubicBezTo>
                    <a:pt x="97" y="137"/>
                    <a:pt x="71" y="123"/>
                    <a:pt x="71" y="122"/>
                  </a:cubicBezTo>
                  <a:cubicBezTo>
                    <a:pt x="74" y="121"/>
                    <a:pt x="77" y="120"/>
                    <a:pt x="80" y="119"/>
                  </a:cubicBezTo>
                  <a:cubicBezTo>
                    <a:pt x="80" y="119"/>
                    <a:pt x="110" y="135"/>
                    <a:pt x="110" y="135"/>
                  </a:cubicBezTo>
                  <a:cubicBezTo>
                    <a:pt x="110" y="135"/>
                    <a:pt x="81" y="118"/>
                    <a:pt x="81" y="118"/>
                  </a:cubicBezTo>
                  <a:cubicBezTo>
                    <a:pt x="84" y="117"/>
                    <a:pt x="87" y="116"/>
                    <a:pt x="90" y="115"/>
                  </a:cubicBezTo>
                  <a:cubicBezTo>
                    <a:pt x="90" y="115"/>
                    <a:pt x="148" y="131"/>
                    <a:pt x="149" y="131"/>
                  </a:cubicBezTo>
                  <a:cubicBezTo>
                    <a:pt x="149" y="131"/>
                    <a:pt x="91" y="114"/>
                    <a:pt x="91" y="114"/>
                  </a:cubicBezTo>
                  <a:cubicBezTo>
                    <a:pt x="97" y="112"/>
                    <a:pt x="104" y="109"/>
                    <a:pt x="110" y="107"/>
                  </a:cubicBezTo>
                  <a:cubicBezTo>
                    <a:pt x="111" y="106"/>
                    <a:pt x="175" y="118"/>
                    <a:pt x="175" y="118"/>
                  </a:cubicBezTo>
                  <a:cubicBezTo>
                    <a:pt x="176" y="118"/>
                    <a:pt x="112" y="106"/>
                    <a:pt x="112" y="106"/>
                  </a:cubicBezTo>
                  <a:cubicBezTo>
                    <a:pt x="119" y="103"/>
                    <a:pt x="127" y="100"/>
                    <a:pt x="134" y="97"/>
                  </a:cubicBezTo>
                  <a:cubicBezTo>
                    <a:pt x="134" y="97"/>
                    <a:pt x="167" y="105"/>
                    <a:pt x="167" y="105"/>
                  </a:cubicBezTo>
                  <a:cubicBezTo>
                    <a:pt x="167" y="105"/>
                    <a:pt x="135" y="97"/>
                    <a:pt x="135" y="97"/>
                  </a:cubicBezTo>
                  <a:cubicBezTo>
                    <a:pt x="139" y="95"/>
                    <a:pt x="144" y="93"/>
                    <a:pt x="148" y="92"/>
                  </a:cubicBezTo>
                  <a:cubicBezTo>
                    <a:pt x="148" y="92"/>
                    <a:pt x="177" y="97"/>
                    <a:pt x="177" y="97"/>
                  </a:cubicBezTo>
                  <a:cubicBezTo>
                    <a:pt x="178" y="97"/>
                    <a:pt x="149" y="91"/>
                    <a:pt x="149" y="91"/>
                  </a:cubicBezTo>
                  <a:cubicBezTo>
                    <a:pt x="155" y="89"/>
                    <a:pt x="160" y="87"/>
                    <a:pt x="164" y="85"/>
                  </a:cubicBezTo>
                  <a:cubicBezTo>
                    <a:pt x="164" y="85"/>
                    <a:pt x="172" y="72"/>
                    <a:pt x="172" y="72"/>
                  </a:cubicBezTo>
                  <a:cubicBezTo>
                    <a:pt x="172" y="72"/>
                    <a:pt x="165" y="85"/>
                    <a:pt x="166" y="85"/>
                  </a:cubicBezTo>
                  <a:cubicBezTo>
                    <a:pt x="169" y="86"/>
                    <a:pt x="182" y="90"/>
                    <a:pt x="182" y="90"/>
                  </a:cubicBezTo>
                  <a:cubicBezTo>
                    <a:pt x="182" y="90"/>
                    <a:pt x="166" y="84"/>
                    <a:pt x="166" y="84"/>
                  </a:cubicBezTo>
                  <a:cubicBezTo>
                    <a:pt x="168" y="83"/>
                    <a:pt x="169" y="83"/>
                    <a:pt x="171" y="82"/>
                  </a:cubicBezTo>
                  <a:cubicBezTo>
                    <a:pt x="171" y="82"/>
                    <a:pt x="184" y="86"/>
                    <a:pt x="184" y="86"/>
                  </a:cubicBezTo>
                  <a:cubicBezTo>
                    <a:pt x="184" y="86"/>
                    <a:pt x="176" y="83"/>
                    <a:pt x="173" y="82"/>
                  </a:cubicBezTo>
                  <a:cubicBezTo>
                    <a:pt x="173" y="82"/>
                    <a:pt x="178" y="73"/>
                    <a:pt x="178" y="73"/>
                  </a:cubicBezTo>
                  <a:cubicBezTo>
                    <a:pt x="178" y="73"/>
                    <a:pt x="173" y="82"/>
                    <a:pt x="173" y="81"/>
                  </a:cubicBezTo>
                  <a:cubicBezTo>
                    <a:pt x="174" y="81"/>
                    <a:pt x="176" y="80"/>
                    <a:pt x="176" y="80"/>
                  </a:cubicBezTo>
                  <a:cubicBezTo>
                    <a:pt x="177" y="80"/>
                    <a:pt x="178" y="79"/>
                    <a:pt x="179" y="79"/>
                  </a:cubicBezTo>
                  <a:cubicBezTo>
                    <a:pt x="179" y="79"/>
                    <a:pt x="185" y="83"/>
                    <a:pt x="185" y="83"/>
                  </a:cubicBezTo>
                  <a:cubicBezTo>
                    <a:pt x="185" y="82"/>
                    <a:pt x="180" y="78"/>
                    <a:pt x="180" y="78"/>
                  </a:cubicBezTo>
                  <a:cubicBezTo>
                    <a:pt x="180" y="78"/>
                    <a:pt x="180" y="78"/>
                    <a:pt x="181" y="78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80" y="78"/>
                    <a:pt x="182" y="72"/>
                    <a:pt x="182" y="72"/>
                  </a:cubicBezTo>
                  <a:cubicBezTo>
                    <a:pt x="182" y="73"/>
                    <a:pt x="179" y="79"/>
                    <a:pt x="179" y="79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49" y="90"/>
                    <a:pt x="166" y="70"/>
                    <a:pt x="166" y="70"/>
                  </a:cubicBezTo>
                  <a:cubicBezTo>
                    <a:pt x="165" y="70"/>
                    <a:pt x="148" y="91"/>
                    <a:pt x="148" y="91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5" y="96"/>
                    <a:pt x="160" y="65"/>
                    <a:pt x="159" y="65"/>
                  </a:cubicBezTo>
                  <a:cubicBezTo>
                    <a:pt x="159" y="65"/>
                    <a:pt x="134" y="96"/>
                    <a:pt x="134" y="9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8" y="106"/>
                    <a:pt x="145" y="57"/>
                    <a:pt x="145" y="57"/>
                  </a:cubicBezTo>
                  <a:cubicBezTo>
                    <a:pt x="145" y="57"/>
                    <a:pt x="107" y="107"/>
                    <a:pt x="107" y="107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123" y="59"/>
                    <a:pt x="123" y="60"/>
                  </a:cubicBezTo>
                  <a:cubicBezTo>
                    <a:pt x="123" y="60"/>
                    <a:pt x="87" y="115"/>
                    <a:pt x="87" y="115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18"/>
                    <a:pt x="88" y="91"/>
                    <a:pt x="87" y="91"/>
                  </a:cubicBezTo>
                  <a:cubicBezTo>
                    <a:pt x="87" y="91"/>
                    <a:pt x="77" y="119"/>
                    <a:pt x="77" y="119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9" y="94"/>
                    <a:pt x="79" y="94"/>
                  </a:cubicBezTo>
                  <a:cubicBezTo>
                    <a:pt x="79" y="94"/>
                    <a:pt x="69" y="122"/>
                    <a:pt x="69" y="122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49" y="129"/>
                    <a:pt x="59" y="112"/>
                    <a:pt x="70" y="90"/>
                  </a:cubicBezTo>
                  <a:cubicBezTo>
                    <a:pt x="73" y="94"/>
                    <a:pt x="118" y="57"/>
                    <a:pt x="114" y="53"/>
                  </a:cubicBezTo>
                  <a:cubicBezTo>
                    <a:pt x="117" y="55"/>
                    <a:pt x="73" y="91"/>
                    <a:pt x="71" y="88"/>
                  </a:cubicBezTo>
                  <a:cubicBezTo>
                    <a:pt x="75" y="80"/>
                    <a:pt x="80" y="72"/>
                    <a:pt x="84" y="64"/>
                  </a:cubicBezTo>
                  <a:cubicBezTo>
                    <a:pt x="84" y="64"/>
                    <a:pt x="117" y="42"/>
                    <a:pt x="117" y="42"/>
                  </a:cubicBezTo>
                  <a:cubicBezTo>
                    <a:pt x="117" y="41"/>
                    <a:pt x="85" y="63"/>
                    <a:pt x="85" y="62"/>
                  </a:cubicBezTo>
                  <a:cubicBezTo>
                    <a:pt x="88" y="57"/>
                    <a:pt x="91" y="51"/>
                    <a:pt x="94" y="45"/>
                  </a:cubicBezTo>
                  <a:cubicBezTo>
                    <a:pt x="94" y="45"/>
                    <a:pt x="115" y="33"/>
                    <a:pt x="115" y="32"/>
                  </a:cubicBezTo>
                  <a:cubicBezTo>
                    <a:pt x="115" y="32"/>
                    <a:pt x="95" y="44"/>
                    <a:pt x="95" y="44"/>
                  </a:cubicBezTo>
                  <a:cubicBezTo>
                    <a:pt x="96" y="42"/>
                    <a:pt x="97" y="39"/>
                    <a:pt x="98" y="37"/>
                  </a:cubicBezTo>
                  <a:cubicBezTo>
                    <a:pt x="99" y="37"/>
                    <a:pt x="95" y="11"/>
                    <a:pt x="95" y="11"/>
                  </a:cubicBezTo>
                  <a:cubicBezTo>
                    <a:pt x="96" y="11"/>
                    <a:pt x="99" y="36"/>
                    <a:pt x="99" y="36"/>
                  </a:cubicBezTo>
                  <a:cubicBezTo>
                    <a:pt x="100" y="35"/>
                    <a:pt x="100" y="34"/>
                    <a:pt x="101" y="33"/>
                  </a:cubicBezTo>
                  <a:cubicBezTo>
                    <a:pt x="101" y="33"/>
                    <a:pt x="115" y="25"/>
                    <a:pt x="115" y="25"/>
                  </a:cubicBezTo>
                  <a:cubicBezTo>
                    <a:pt x="116" y="24"/>
                    <a:pt x="101" y="32"/>
                    <a:pt x="101" y="32"/>
                  </a:cubicBezTo>
                  <a:cubicBezTo>
                    <a:pt x="102" y="30"/>
                    <a:pt x="103" y="28"/>
                    <a:pt x="104" y="26"/>
                  </a:cubicBezTo>
                  <a:cubicBezTo>
                    <a:pt x="104" y="26"/>
                    <a:pt x="101" y="12"/>
                    <a:pt x="102" y="11"/>
                  </a:cubicBezTo>
                  <a:cubicBezTo>
                    <a:pt x="102" y="11"/>
                    <a:pt x="105" y="25"/>
                    <a:pt x="105" y="25"/>
                  </a:cubicBezTo>
                  <a:cubicBezTo>
                    <a:pt x="106" y="23"/>
                    <a:pt x="107" y="21"/>
                    <a:pt x="107" y="20"/>
                  </a:cubicBezTo>
                  <a:cubicBezTo>
                    <a:pt x="108" y="20"/>
                    <a:pt x="116" y="15"/>
                    <a:pt x="116" y="14"/>
                  </a:cubicBezTo>
                  <a:cubicBezTo>
                    <a:pt x="116" y="14"/>
                    <a:pt x="111" y="17"/>
                    <a:pt x="109" y="18"/>
                  </a:cubicBezTo>
                  <a:cubicBezTo>
                    <a:pt x="109" y="18"/>
                    <a:pt x="106" y="10"/>
                    <a:pt x="106" y="10"/>
                  </a:cubicBezTo>
                  <a:cubicBezTo>
                    <a:pt x="106" y="10"/>
                    <a:pt x="109" y="18"/>
                    <a:pt x="109" y="18"/>
                  </a:cubicBezTo>
                  <a:cubicBezTo>
                    <a:pt x="111" y="13"/>
                    <a:pt x="112" y="10"/>
                    <a:pt x="113" y="9"/>
                  </a:cubicBezTo>
                  <a:cubicBezTo>
                    <a:pt x="113" y="9"/>
                    <a:pt x="114" y="6"/>
                    <a:pt x="114" y="6"/>
                  </a:cubicBezTo>
                  <a:cubicBezTo>
                    <a:pt x="114" y="6"/>
                    <a:pt x="113" y="9"/>
                    <a:pt x="113" y="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49"/>
                    <a:pt x="91" y="13"/>
                    <a:pt x="91" y="13"/>
                  </a:cubicBezTo>
                  <a:cubicBezTo>
                    <a:pt x="91" y="13"/>
                    <a:pt x="90" y="50"/>
                    <a:pt x="90" y="51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79" y="21"/>
                    <a:pt x="79" y="21"/>
                  </a:cubicBezTo>
                  <a:cubicBezTo>
                    <a:pt x="79" y="21"/>
                    <a:pt x="83" y="64"/>
                    <a:pt x="83" y="64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67" y="87"/>
                    <a:pt x="62" y="18"/>
                    <a:pt x="65" y="18"/>
                  </a:cubicBezTo>
                  <a:cubicBezTo>
                    <a:pt x="61" y="18"/>
                    <a:pt x="65" y="88"/>
                    <a:pt x="69" y="89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1" y="104"/>
                    <a:pt x="52" y="39"/>
                    <a:pt x="51" y="40"/>
                  </a:cubicBezTo>
                  <a:cubicBezTo>
                    <a:pt x="51" y="40"/>
                    <a:pt x="61" y="105"/>
                    <a:pt x="61" y="105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8" y="129"/>
                    <a:pt x="48" y="124"/>
                    <a:pt x="47" y="117"/>
                  </a:cubicBezTo>
                  <a:cubicBezTo>
                    <a:pt x="47" y="117"/>
                    <a:pt x="57" y="100"/>
                    <a:pt x="57" y="100"/>
                  </a:cubicBezTo>
                  <a:cubicBezTo>
                    <a:pt x="57" y="100"/>
                    <a:pt x="47" y="116"/>
                    <a:pt x="47" y="115"/>
                  </a:cubicBezTo>
                  <a:cubicBezTo>
                    <a:pt x="47" y="111"/>
                    <a:pt x="46" y="107"/>
                    <a:pt x="45" y="102"/>
                  </a:cubicBezTo>
                  <a:cubicBezTo>
                    <a:pt x="45" y="102"/>
                    <a:pt x="53" y="89"/>
                    <a:pt x="53" y="88"/>
                  </a:cubicBezTo>
                  <a:cubicBezTo>
                    <a:pt x="53" y="88"/>
                    <a:pt x="45" y="100"/>
                    <a:pt x="45" y="100"/>
                  </a:cubicBezTo>
                  <a:cubicBezTo>
                    <a:pt x="44" y="96"/>
                    <a:pt x="44" y="92"/>
                    <a:pt x="43" y="87"/>
                  </a:cubicBezTo>
                  <a:cubicBezTo>
                    <a:pt x="42" y="87"/>
                    <a:pt x="52" y="72"/>
                    <a:pt x="52" y="72"/>
                  </a:cubicBezTo>
                  <a:cubicBezTo>
                    <a:pt x="52" y="72"/>
                    <a:pt x="42" y="86"/>
                    <a:pt x="42" y="85"/>
                  </a:cubicBezTo>
                  <a:cubicBezTo>
                    <a:pt x="41" y="82"/>
                    <a:pt x="41" y="79"/>
                    <a:pt x="40" y="76"/>
                  </a:cubicBezTo>
                  <a:cubicBezTo>
                    <a:pt x="40" y="76"/>
                    <a:pt x="46" y="57"/>
                    <a:pt x="46" y="57"/>
                  </a:cubicBezTo>
                  <a:cubicBezTo>
                    <a:pt x="46" y="56"/>
                    <a:pt x="39" y="74"/>
                    <a:pt x="39" y="74"/>
                  </a:cubicBezTo>
                  <a:cubicBezTo>
                    <a:pt x="38" y="70"/>
                    <a:pt x="37" y="66"/>
                    <a:pt x="36" y="62"/>
                  </a:cubicBezTo>
                  <a:cubicBezTo>
                    <a:pt x="36" y="62"/>
                    <a:pt x="36" y="45"/>
                    <a:pt x="36" y="45"/>
                  </a:cubicBezTo>
                  <a:cubicBezTo>
                    <a:pt x="36" y="45"/>
                    <a:pt x="35" y="61"/>
                    <a:pt x="35" y="60"/>
                  </a:cubicBezTo>
                  <a:cubicBezTo>
                    <a:pt x="34" y="58"/>
                    <a:pt x="34" y="56"/>
                    <a:pt x="33" y="54"/>
                  </a:cubicBezTo>
                  <a:cubicBezTo>
                    <a:pt x="33" y="54"/>
                    <a:pt x="34" y="43"/>
                    <a:pt x="34" y="42"/>
                  </a:cubicBezTo>
                  <a:cubicBezTo>
                    <a:pt x="34" y="42"/>
                    <a:pt x="32" y="53"/>
                    <a:pt x="32" y="52"/>
                  </a:cubicBezTo>
                  <a:cubicBezTo>
                    <a:pt x="31" y="50"/>
                    <a:pt x="30" y="47"/>
                    <a:pt x="28" y="44"/>
                  </a:cubicBezTo>
                  <a:cubicBezTo>
                    <a:pt x="28" y="44"/>
                    <a:pt x="26" y="37"/>
                    <a:pt x="26" y="37"/>
                  </a:cubicBezTo>
                  <a:cubicBezTo>
                    <a:pt x="26" y="37"/>
                    <a:pt x="28" y="44"/>
                    <a:pt x="28" y="44"/>
                  </a:cubicBezTo>
                  <a:cubicBezTo>
                    <a:pt x="29" y="45"/>
                    <a:pt x="29" y="46"/>
                    <a:pt x="29" y="4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47" name="Freeform 631"/>
            <p:cNvSpPr/>
            <p:nvPr/>
          </p:nvSpPr>
          <p:spPr bwMode="auto">
            <a:xfrm>
              <a:off x="447041" y="2796674"/>
              <a:ext cx="230510" cy="241779"/>
            </a:xfrm>
            <a:custGeom>
              <a:gdLst>
                <a:gd fmla="*/ 111 w 201" name="T0"/>
                <a:gd fmla="*/ 198 h 210" name="T1"/>
                <a:gd fmla="*/ 117 w 201" name="T2"/>
                <a:gd fmla="*/ 189 h 210" name="T3"/>
                <a:gd fmla="*/ 124 w 201" name="T4"/>
                <a:gd fmla="*/ 169 h 210" name="T5"/>
                <a:gd fmla="*/ 138 w 201" name="T6"/>
                <a:gd fmla="*/ 186 h 210" name="T7"/>
                <a:gd fmla="*/ 135 w 201" name="T8"/>
                <a:gd fmla="*/ 144 h 210" name="T9"/>
                <a:gd fmla="*/ 151 w 201" name="T10"/>
                <a:gd fmla="*/ 121 h 210" name="T11"/>
                <a:gd fmla="*/ 64 w 201" name="T12"/>
                <a:gd fmla="*/ 189 h 210" name="T13"/>
                <a:gd fmla="*/ 24 w 201" name="T14"/>
                <a:gd fmla="*/ 110 h 210" name="T15"/>
                <a:gd fmla="*/ 80 w 201" name="T16"/>
                <a:gd fmla="*/ 58 h 210" name="T17"/>
                <a:gd fmla="*/ 144 w 201" name="T18"/>
                <a:gd fmla="*/ 48 h 210" name="T19"/>
                <a:gd fmla="*/ 176 w 201" name="T20"/>
                <a:gd fmla="*/ 87 h 210" name="T21"/>
                <a:gd fmla="*/ 154 w 201" name="T22"/>
                <a:gd fmla="*/ 93 h 210" name="T23"/>
                <a:gd fmla="*/ 157 w 201" name="T24"/>
                <a:gd fmla="*/ 71 h 210" name="T25"/>
                <a:gd fmla="*/ 174 w 201" name="T26"/>
                <a:gd fmla="*/ 46 h 210" name="T27"/>
                <a:gd fmla="*/ 153 w 201" name="T28"/>
                <a:gd fmla="*/ 41 h 210" name="T29"/>
                <a:gd fmla="*/ 157 w 201" name="T30"/>
                <a:gd fmla="*/ 63 h 210" name="T31"/>
                <a:gd fmla="*/ 153 w 201" name="T32"/>
                <a:gd fmla="*/ 94 h 210" name="T33"/>
                <a:gd fmla="*/ 141 w 201" name="T34"/>
                <a:gd fmla="*/ 86 h 210" name="T35"/>
                <a:gd fmla="*/ 139 w 201" name="T36"/>
                <a:gd fmla="*/ 32 h 210" name="T37"/>
                <a:gd fmla="*/ 131 w 201" name="T38"/>
                <a:gd fmla="*/ 84 h 210" name="T39"/>
                <a:gd fmla="*/ 113 w 201" name="T40"/>
                <a:gd fmla="*/ 56 h 210" name="T41"/>
                <a:gd fmla="*/ 98 w 201" name="T42"/>
                <a:gd fmla="*/ 12 h 210" name="T43"/>
                <a:gd fmla="*/ 91 w 201" name="T44"/>
                <a:gd fmla="*/ 24 h 210" name="T45"/>
                <a:gd fmla="*/ 83 w 201" name="T46"/>
                <a:gd fmla="*/ 17 h 210" name="T47"/>
                <a:gd fmla="*/ 83 w 201" name="T48"/>
                <a:gd fmla="*/ 18 h 210" name="T49"/>
                <a:gd fmla="*/ 97 w 201" name="T50"/>
                <a:gd fmla="*/ 36 h 210" name="T51"/>
                <a:gd fmla="*/ 78 w 201" name="T52"/>
                <a:gd fmla="*/ 43 h 210" name="T53"/>
                <a:gd fmla="*/ 123 w 201" name="T54"/>
                <a:gd fmla="*/ 73 h 210" name="T55"/>
                <a:gd fmla="*/ 127 w 201" name="T56"/>
                <a:gd fmla="*/ 111 h 210" name="T57"/>
                <a:gd fmla="*/ 107 w 201" name="T58"/>
                <a:gd fmla="*/ 106 h 210" name="T59"/>
                <a:gd fmla="*/ 41 w 201" name="T60"/>
                <a:gd fmla="*/ 52 h 210" name="T61"/>
                <a:gd fmla="*/ 60 w 201" name="T62"/>
                <a:gd fmla="*/ 93 h 210" name="T63"/>
                <a:gd fmla="*/ 30 w 201" name="T64"/>
                <a:gd fmla="*/ 85 h 210" name="T65"/>
                <a:gd fmla="*/ 28 w 201" name="T66"/>
                <a:gd fmla="*/ 85 h 210" name="T67"/>
                <a:gd fmla="*/ 11 w 201" name="T68"/>
                <a:gd fmla="*/ 87 h 210" name="T69"/>
                <a:gd fmla="*/ 12 w 201" name="T70"/>
                <a:gd fmla="*/ 75 h 210" name="T71"/>
                <a:gd fmla="*/ 13 w 201" name="T72"/>
                <a:gd fmla="*/ 81 h 210" name="T73"/>
                <a:gd fmla="*/ 20 w 201" name="T74"/>
                <a:gd fmla="*/ 97 h 210" name="T75"/>
                <a:gd fmla="*/ 61 w 201" name="T76"/>
                <a:gd fmla="*/ 94 h 210" name="T77"/>
                <a:gd fmla="*/ 108 w 201" name="T78"/>
                <a:gd fmla="*/ 107 h 210" name="T79"/>
                <a:gd fmla="*/ 95 w 201" name="T80"/>
                <a:gd fmla="*/ 127 h 210" name="T81"/>
                <a:gd fmla="*/ 128 w 201" name="T82"/>
                <a:gd fmla="*/ 113 h 210" name="T83"/>
                <a:gd fmla="*/ 106 w 201" name="T84"/>
                <a:gd fmla="*/ 138 h 210" name="T85"/>
                <a:gd fmla="*/ 62 w 201" name="T86"/>
                <a:gd fmla="*/ 159 h 210" name="T87"/>
                <a:gd fmla="*/ 41 w 201" name="T88"/>
                <a:gd fmla="*/ 186 h 210" name="T89"/>
                <a:gd fmla="*/ 48 w 201" name="T90"/>
                <a:gd fmla="*/ 166 h 210" name="T91"/>
                <a:gd fmla="*/ 36 w 201" name="T92"/>
                <a:gd fmla="*/ 171 h 210" name="T93"/>
                <a:gd fmla="*/ 34 w 201" name="T94"/>
                <a:gd fmla="*/ 173 h 210" name="T95"/>
                <a:gd fmla="*/ 67 w 201" name="T96"/>
                <a:gd fmla="*/ 158 h 210" name="T97"/>
                <a:gd fmla="*/ 60 w 201" name="T98"/>
                <a:gd fmla="*/ 188 h 210" name="T99"/>
                <a:gd fmla="*/ 109 w 201" name="T100"/>
                <a:gd fmla="*/ 139 h 210" name="T101"/>
                <a:gd fmla="*/ 149 w 201" name="T102"/>
                <a:gd fmla="*/ 120 h 210" name="T103"/>
                <a:gd fmla="*/ 135 w 201" name="T104"/>
                <a:gd fmla="*/ 143 h 210" name="T105"/>
                <a:gd fmla="*/ 112 w 201" name="T106"/>
                <a:gd fmla="*/ 163 h 210" name="T107"/>
                <a:gd fmla="*/ 123 w 201" name="T108"/>
                <a:gd fmla="*/ 169 h 210" name="T109"/>
                <a:gd fmla="*/ 117 w 201" name="T110"/>
                <a:gd fmla="*/ 189 h 210" name="T111"/>
                <a:gd fmla="*/ 112 w 201" name="T112"/>
                <a:gd fmla="*/ 206 h 21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10" w="201">
                  <a:moveTo>
                    <a:pt x="115" y="197"/>
                  </a:moveTo>
                  <a:cubicBezTo>
                    <a:pt x="115" y="197"/>
                    <a:pt x="118" y="203"/>
                    <a:pt x="118" y="203"/>
                  </a:cubicBezTo>
                  <a:cubicBezTo>
                    <a:pt x="119" y="203"/>
                    <a:pt x="117" y="198"/>
                    <a:pt x="116" y="196"/>
                  </a:cubicBezTo>
                  <a:cubicBezTo>
                    <a:pt x="116" y="196"/>
                    <a:pt x="111" y="199"/>
                    <a:pt x="111" y="198"/>
                  </a:cubicBezTo>
                  <a:cubicBezTo>
                    <a:pt x="111" y="198"/>
                    <a:pt x="116" y="195"/>
                    <a:pt x="116" y="194"/>
                  </a:cubicBezTo>
                  <a:cubicBezTo>
                    <a:pt x="116" y="193"/>
                    <a:pt x="117" y="192"/>
                    <a:pt x="117" y="191"/>
                  </a:cubicBezTo>
                  <a:cubicBezTo>
                    <a:pt x="117" y="190"/>
                    <a:pt x="121" y="202"/>
                    <a:pt x="121" y="202"/>
                  </a:cubicBezTo>
                  <a:cubicBezTo>
                    <a:pt x="122" y="201"/>
                    <a:pt x="117" y="189"/>
                    <a:pt x="117" y="189"/>
                  </a:cubicBezTo>
                  <a:cubicBezTo>
                    <a:pt x="118" y="186"/>
                    <a:pt x="119" y="183"/>
                    <a:pt x="120" y="180"/>
                  </a:cubicBezTo>
                  <a:cubicBezTo>
                    <a:pt x="121" y="180"/>
                    <a:pt x="126" y="199"/>
                    <a:pt x="126" y="198"/>
                  </a:cubicBezTo>
                  <a:cubicBezTo>
                    <a:pt x="126" y="198"/>
                    <a:pt x="121" y="178"/>
                    <a:pt x="121" y="178"/>
                  </a:cubicBezTo>
                  <a:cubicBezTo>
                    <a:pt x="122" y="175"/>
                    <a:pt x="123" y="172"/>
                    <a:pt x="124" y="169"/>
                  </a:cubicBezTo>
                  <a:cubicBezTo>
                    <a:pt x="125" y="168"/>
                    <a:pt x="131" y="192"/>
                    <a:pt x="131" y="192"/>
                  </a:cubicBezTo>
                  <a:cubicBezTo>
                    <a:pt x="131" y="191"/>
                    <a:pt x="125" y="167"/>
                    <a:pt x="125" y="167"/>
                  </a:cubicBezTo>
                  <a:cubicBezTo>
                    <a:pt x="127" y="163"/>
                    <a:pt x="129" y="158"/>
                    <a:pt x="130" y="154"/>
                  </a:cubicBezTo>
                  <a:cubicBezTo>
                    <a:pt x="131" y="154"/>
                    <a:pt x="137" y="187"/>
                    <a:pt x="138" y="186"/>
                  </a:cubicBezTo>
                  <a:cubicBezTo>
                    <a:pt x="138" y="186"/>
                    <a:pt x="131" y="153"/>
                    <a:pt x="131" y="153"/>
                  </a:cubicBezTo>
                  <a:cubicBezTo>
                    <a:pt x="132" y="150"/>
                    <a:pt x="133" y="148"/>
                    <a:pt x="134" y="146"/>
                  </a:cubicBezTo>
                  <a:cubicBezTo>
                    <a:pt x="134" y="146"/>
                    <a:pt x="143" y="175"/>
                    <a:pt x="143" y="175"/>
                  </a:cubicBezTo>
                  <a:cubicBezTo>
                    <a:pt x="143" y="174"/>
                    <a:pt x="135" y="145"/>
                    <a:pt x="135" y="144"/>
                  </a:cubicBezTo>
                  <a:cubicBezTo>
                    <a:pt x="138" y="139"/>
                    <a:pt x="140" y="135"/>
                    <a:pt x="143" y="131"/>
                  </a:cubicBezTo>
                  <a:cubicBezTo>
                    <a:pt x="144" y="130"/>
                    <a:pt x="149" y="166"/>
                    <a:pt x="149" y="166"/>
                  </a:cubicBezTo>
                  <a:cubicBezTo>
                    <a:pt x="149" y="165"/>
                    <a:pt x="144" y="129"/>
                    <a:pt x="144" y="129"/>
                  </a:cubicBezTo>
                  <a:cubicBezTo>
                    <a:pt x="147" y="126"/>
                    <a:pt x="149" y="124"/>
                    <a:pt x="151" y="121"/>
                  </a:cubicBezTo>
                  <a:cubicBezTo>
                    <a:pt x="151" y="121"/>
                    <a:pt x="170" y="171"/>
                    <a:pt x="111" y="210"/>
                  </a:cubicBezTo>
                  <a:cubicBezTo>
                    <a:pt x="111" y="210"/>
                    <a:pt x="104" y="187"/>
                    <a:pt x="105" y="182"/>
                  </a:cubicBezTo>
                  <a:cubicBezTo>
                    <a:pt x="105" y="182"/>
                    <a:pt x="81" y="205"/>
                    <a:pt x="66" y="202"/>
                  </a:cubicBezTo>
                  <a:cubicBezTo>
                    <a:pt x="66" y="202"/>
                    <a:pt x="64" y="193"/>
                    <a:pt x="64" y="189"/>
                  </a:cubicBezTo>
                  <a:cubicBezTo>
                    <a:pt x="64" y="189"/>
                    <a:pt x="35" y="195"/>
                    <a:pt x="19" y="180"/>
                  </a:cubicBezTo>
                  <a:cubicBezTo>
                    <a:pt x="19" y="180"/>
                    <a:pt x="35" y="141"/>
                    <a:pt x="56" y="135"/>
                  </a:cubicBezTo>
                  <a:cubicBezTo>
                    <a:pt x="56" y="135"/>
                    <a:pt x="24" y="130"/>
                    <a:pt x="18" y="123"/>
                  </a:cubicBezTo>
                  <a:cubicBezTo>
                    <a:pt x="18" y="123"/>
                    <a:pt x="21" y="112"/>
                    <a:pt x="24" y="110"/>
                  </a:cubicBezTo>
                  <a:cubicBezTo>
                    <a:pt x="24" y="110"/>
                    <a:pt x="6" y="104"/>
                    <a:pt x="0" y="78"/>
                  </a:cubicBezTo>
                  <a:cubicBezTo>
                    <a:pt x="0" y="78"/>
                    <a:pt x="27" y="51"/>
                    <a:pt x="38" y="64"/>
                  </a:cubicBezTo>
                  <a:cubicBezTo>
                    <a:pt x="38" y="64"/>
                    <a:pt x="35" y="54"/>
                    <a:pt x="36" y="48"/>
                  </a:cubicBezTo>
                  <a:cubicBezTo>
                    <a:pt x="36" y="48"/>
                    <a:pt x="64" y="46"/>
                    <a:pt x="80" y="58"/>
                  </a:cubicBezTo>
                  <a:cubicBezTo>
                    <a:pt x="80" y="58"/>
                    <a:pt x="69" y="40"/>
                    <a:pt x="72" y="7"/>
                  </a:cubicBezTo>
                  <a:cubicBezTo>
                    <a:pt x="72" y="7"/>
                    <a:pt x="105" y="2"/>
                    <a:pt x="110" y="18"/>
                  </a:cubicBezTo>
                  <a:cubicBezTo>
                    <a:pt x="110" y="18"/>
                    <a:pt x="117" y="0"/>
                    <a:pt x="121" y="4"/>
                  </a:cubicBezTo>
                  <a:cubicBezTo>
                    <a:pt x="121" y="4"/>
                    <a:pt x="147" y="23"/>
                    <a:pt x="144" y="48"/>
                  </a:cubicBezTo>
                  <a:cubicBezTo>
                    <a:pt x="144" y="48"/>
                    <a:pt x="164" y="18"/>
                    <a:pt x="168" y="27"/>
                  </a:cubicBezTo>
                  <a:cubicBezTo>
                    <a:pt x="173" y="36"/>
                    <a:pt x="201" y="86"/>
                    <a:pt x="153" y="118"/>
                  </a:cubicBezTo>
                  <a:cubicBezTo>
                    <a:pt x="153" y="118"/>
                    <a:pt x="153" y="116"/>
                    <a:pt x="153" y="112"/>
                  </a:cubicBezTo>
                  <a:cubicBezTo>
                    <a:pt x="153" y="112"/>
                    <a:pt x="176" y="87"/>
                    <a:pt x="176" y="87"/>
                  </a:cubicBezTo>
                  <a:cubicBezTo>
                    <a:pt x="176" y="87"/>
                    <a:pt x="153" y="111"/>
                    <a:pt x="153" y="110"/>
                  </a:cubicBezTo>
                  <a:cubicBezTo>
                    <a:pt x="153" y="106"/>
                    <a:pt x="153" y="101"/>
                    <a:pt x="154" y="95"/>
                  </a:cubicBezTo>
                  <a:cubicBezTo>
                    <a:pt x="154" y="95"/>
                    <a:pt x="176" y="77"/>
                    <a:pt x="176" y="76"/>
                  </a:cubicBezTo>
                  <a:cubicBezTo>
                    <a:pt x="176" y="76"/>
                    <a:pt x="154" y="93"/>
                    <a:pt x="154" y="93"/>
                  </a:cubicBezTo>
                  <a:cubicBezTo>
                    <a:pt x="154" y="90"/>
                    <a:pt x="155" y="87"/>
                    <a:pt x="155" y="84"/>
                  </a:cubicBezTo>
                  <a:cubicBezTo>
                    <a:pt x="155" y="83"/>
                    <a:pt x="176" y="63"/>
                    <a:pt x="176" y="62"/>
                  </a:cubicBezTo>
                  <a:cubicBezTo>
                    <a:pt x="176" y="62"/>
                    <a:pt x="155" y="82"/>
                    <a:pt x="155" y="82"/>
                  </a:cubicBezTo>
                  <a:cubicBezTo>
                    <a:pt x="156" y="78"/>
                    <a:pt x="156" y="74"/>
                    <a:pt x="157" y="71"/>
                  </a:cubicBezTo>
                  <a:cubicBezTo>
                    <a:pt x="157" y="70"/>
                    <a:pt x="174" y="59"/>
                    <a:pt x="174" y="58"/>
                  </a:cubicBezTo>
                  <a:cubicBezTo>
                    <a:pt x="174" y="58"/>
                    <a:pt x="157" y="69"/>
                    <a:pt x="157" y="69"/>
                  </a:cubicBezTo>
                  <a:cubicBezTo>
                    <a:pt x="158" y="66"/>
                    <a:pt x="158" y="64"/>
                    <a:pt x="159" y="62"/>
                  </a:cubicBezTo>
                  <a:cubicBezTo>
                    <a:pt x="159" y="61"/>
                    <a:pt x="174" y="46"/>
                    <a:pt x="174" y="46"/>
                  </a:cubicBezTo>
                  <a:cubicBezTo>
                    <a:pt x="174" y="46"/>
                    <a:pt x="159" y="60"/>
                    <a:pt x="159" y="60"/>
                  </a:cubicBezTo>
                  <a:cubicBezTo>
                    <a:pt x="160" y="54"/>
                    <a:pt x="162" y="49"/>
                    <a:pt x="164" y="43"/>
                  </a:cubicBezTo>
                  <a:cubicBezTo>
                    <a:pt x="164" y="43"/>
                    <a:pt x="162" y="43"/>
                    <a:pt x="159" y="55"/>
                  </a:cubicBezTo>
                  <a:cubicBezTo>
                    <a:pt x="159" y="55"/>
                    <a:pt x="153" y="40"/>
                    <a:pt x="153" y="41"/>
                  </a:cubicBezTo>
                  <a:cubicBezTo>
                    <a:pt x="153" y="41"/>
                    <a:pt x="159" y="56"/>
                    <a:pt x="159" y="56"/>
                  </a:cubicBezTo>
                  <a:cubicBezTo>
                    <a:pt x="158" y="58"/>
                    <a:pt x="158" y="60"/>
                    <a:pt x="158" y="62"/>
                  </a:cubicBezTo>
                  <a:cubicBezTo>
                    <a:pt x="157" y="62"/>
                    <a:pt x="148" y="53"/>
                    <a:pt x="148" y="53"/>
                  </a:cubicBezTo>
                  <a:cubicBezTo>
                    <a:pt x="148" y="54"/>
                    <a:pt x="157" y="63"/>
                    <a:pt x="157" y="63"/>
                  </a:cubicBezTo>
                  <a:cubicBezTo>
                    <a:pt x="157" y="67"/>
                    <a:pt x="156" y="71"/>
                    <a:pt x="155" y="76"/>
                  </a:cubicBezTo>
                  <a:cubicBezTo>
                    <a:pt x="155" y="77"/>
                    <a:pt x="148" y="62"/>
                    <a:pt x="148" y="62"/>
                  </a:cubicBezTo>
                  <a:cubicBezTo>
                    <a:pt x="148" y="62"/>
                    <a:pt x="155" y="78"/>
                    <a:pt x="155" y="78"/>
                  </a:cubicBezTo>
                  <a:cubicBezTo>
                    <a:pt x="154" y="83"/>
                    <a:pt x="153" y="88"/>
                    <a:pt x="153" y="94"/>
                  </a:cubicBezTo>
                  <a:cubicBezTo>
                    <a:pt x="153" y="94"/>
                    <a:pt x="143" y="70"/>
                    <a:pt x="142" y="70"/>
                  </a:cubicBezTo>
                  <a:cubicBezTo>
                    <a:pt x="142" y="70"/>
                    <a:pt x="152" y="95"/>
                    <a:pt x="152" y="96"/>
                  </a:cubicBezTo>
                  <a:cubicBezTo>
                    <a:pt x="152" y="100"/>
                    <a:pt x="151" y="104"/>
                    <a:pt x="151" y="108"/>
                  </a:cubicBezTo>
                  <a:cubicBezTo>
                    <a:pt x="151" y="109"/>
                    <a:pt x="141" y="86"/>
                    <a:pt x="141" y="86"/>
                  </a:cubicBezTo>
                  <a:cubicBezTo>
                    <a:pt x="141" y="87"/>
                    <a:pt x="151" y="110"/>
                    <a:pt x="151" y="110"/>
                  </a:cubicBezTo>
                  <a:cubicBezTo>
                    <a:pt x="151" y="112"/>
                    <a:pt x="150" y="114"/>
                    <a:pt x="150" y="116"/>
                  </a:cubicBezTo>
                  <a:cubicBezTo>
                    <a:pt x="150" y="116"/>
                    <a:pt x="144" y="105"/>
                    <a:pt x="135" y="91"/>
                  </a:cubicBezTo>
                  <a:cubicBezTo>
                    <a:pt x="135" y="91"/>
                    <a:pt x="139" y="32"/>
                    <a:pt x="139" y="32"/>
                  </a:cubicBezTo>
                  <a:cubicBezTo>
                    <a:pt x="139" y="31"/>
                    <a:pt x="135" y="90"/>
                    <a:pt x="134" y="89"/>
                  </a:cubicBezTo>
                  <a:cubicBezTo>
                    <a:pt x="134" y="88"/>
                    <a:pt x="133" y="87"/>
                    <a:pt x="132" y="85"/>
                  </a:cubicBezTo>
                  <a:cubicBezTo>
                    <a:pt x="132" y="85"/>
                    <a:pt x="88" y="68"/>
                    <a:pt x="88" y="67"/>
                  </a:cubicBezTo>
                  <a:cubicBezTo>
                    <a:pt x="88" y="67"/>
                    <a:pt x="131" y="84"/>
                    <a:pt x="131" y="84"/>
                  </a:cubicBezTo>
                  <a:cubicBezTo>
                    <a:pt x="130" y="82"/>
                    <a:pt x="128" y="79"/>
                    <a:pt x="127" y="77"/>
                  </a:cubicBezTo>
                  <a:cubicBezTo>
                    <a:pt x="127" y="77"/>
                    <a:pt x="123" y="14"/>
                    <a:pt x="123" y="13"/>
                  </a:cubicBezTo>
                  <a:cubicBezTo>
                    <a:pt x="123" y="13"/>
                    <a:pt x="126" y="76"/>
                    <a:pt x="126" y="76"/>
                  </a:cubicBezTo>
                  <a:cubicBezTo>
                    <a:pt x="122" y="69"/>
                    <a:pt x="117" y="62"/>
                    <a:pt x="113" y="56"/>
                  </a:cubicBezTo>
                  <a:cubicBezTo>
                    <a:pt x="113" y="55"/>
                    <a:pt x="109" y="22"/>
                    <a:pt x="109" y="22"/>
                  </a:cubicBezTo>
                  <a:cubicBezTo>
                    <a:pt x="109" y="22"/>
                    <a:pt x="112" y="54"/>
                    <a:pt x="112" y="54"/>
                  </a:cubicBezTo>
                  <a:cubicBezTo>
                    <a:pt x="109" y="49"/>
                    <a:pt x="106" y="45"/>
                    <a:pt x="103" y="40"/>
                  </a:cubicBezTo>
                  <a:cubicBezTo>
                    <a:pt x="102" y="40"/>
                    <a:pt x="98" y="12"/>
                    <a:pt x="98" y="12"/>
                  </a:cubicBezTo>
                  <a:cubicBezTo>
                    <a:pt x="98" y="12"/>
                    <a:pt x="102" y="39"/>
                    <a:pt x="102" y="39"/>
                  </a:cubicBezTo>
                  <a:cubicBezTo>
                    <a:pt x="98" y="34"/>
                    <a:pt x="95" y="29"/>
                    <a:pt x="92" y="26"/>
                  </a:cubicBezTo>
                  <a:cubicBezTo>
                    <a:pt x="91" y="25"/>
                    <a:pt x="89" y="10"/>
                    <a:pt x="89" y="10"/>
                  </a:cubicBezTo>
                  <a:cubicBezTo>
                    <a:pt x="89" y="10"/>
                    <a:pt x="91" y="24"/>
                    <a:pt x="91" y="24"/>
                  </a:cubicBezTo>
                  <a:cubicBezTo>
                    <a:pt x="89" y="23"/>
                    <a:pt x="88" y="21"/>
                    <a:pt x="86" y="20"/>
                  </a:cubicBezTo>
                  <a:cubicBezTo>
                    <a:pt x="86" y="20"/>
                    <a:pt x="83" y="9"/>
                    <a:pt x="83" y="9"/>
                  </a:cubicBezTo>
                  <a:cubicBezTo>
                    <a:pt x="83" y="9"/>
                    <a:pt x="85" y="19"/>
                    <a:pt x="85" y="19"/>
                  </a:cubicBezTo>
                  <a:cubicBezTo>
                    <a:pt x="84" y="18"/>
                    <a:pt x="84" y="18"/>
                    <a:pt x="83" y="17"/>
                  </a:cubicBezTo>
                  <a:cubicBezTo>
                    <a:pt x="83" y="17"/>
                    <a:pt x="78" y="10"/>
                    <a:pt x="78" y="11"/>
                  </a:cubicBezTo>
                  <a:cubicBezTo>
                    <a:pt x="78" y="11"/>
                    <a:pt x="81" y="15"/>
                    <a:pt x="82" y="17"/>
                  </a:cubicBezTo>
                  <a:cubicBezTo>
                    <a:pt x="82" y="17"/>
                    <a:pt x="76" y="17"/>
                    <a:pt x="76" y="17"/>
                  </a:cubicBezTo>
                  <a:cubicBezTo>
                    <a:pt x="77" y="17"/>
                    <a:pt x="83" y="18"/>
                    <a:pt x="83" y="18"/>
                  </a:cubicBezTo>
                  <a:cubicBezTo>
                    <a:pt x="84" y="20"/>
                    <a:pt x="87" y="23"/>
                    <a:pt x="89" y="26"/>
                  </a:cubicBezTo>
                  <a:cubicBezTo>
                    <a:pt x="90" y="27"/>
                    <a:pt x="77" y="23"/>
                    <a:pt x="77" y="24"/>
                  </a:cubicBezTo>
                  <a:cubicBezTo>
                    <a:pt x="77" y="24"/>
                    <a:pt x="90" y="27"/>
                    <a:pt x="90" y="28"/>
                  </a:cubicBezTo>
                  <a:cubicBezTo>
                    <a:pt x="92" y="30"/>
                    <a:pt x="95" y="33"/>
                    <a:pt x="97" y="36"/>
                  </a:cubicBezTo>
                  <a:cubicBezTo>
                    <a:pt x="97" y="37"/>
                    <a:pt x="75" y="29"/>
                    <a:pt x="75" y="29"/>
                  </a:cubicBezTo>
                  <a:cubicBezTo>
                    <a:pt x="75" y="30"/>
                    <a:pt x="98" y="38"/>
                    <a:pt x="98" y="38"/>
                  </a:cubicBezTo>
                  <a:cubicBezTo>
                    <a:pt x="102" y="43"/>
                    <a:pt x="106" y="49"/>
                    <a:pt x="111" y="55"/>
                  </a:cubicBezTo>
                  <a:cubicBezTo>
                    <a:pt x="111" y="56"/>
                    <a:pt x="78" y="42"/>
                    <a:pt x="78" y="43"/>
                  </a:cubicBezTo>
                  <a:cubicBezTo>
                    <a:pt x="78" y="43"/>
                    <a:pt x="112" y="56"/>
                    <a:pt x="112" y="57"/>
                  </a:cubicBezTo>
                  <a:cubicBezTo>
                    <a:pt x="115" y="62"/>
                    <a:pt x="119" y="67"/>
                    <a:pt x="122" y="72"/>
                  </a:cubicBezTo>
                  <a:cubicBezTo>
                    <a:pt x="122" y="72"/>
                    <a:pt x="85" y="57"/>
                    <a:pt x="85" y="58"/>
                  </a:cubicBezTo>
                  <a:cubicBezTo>
                    <a:pt x="85" y="58"/>
                    <a:pt x="123" y="73"/>
                    <a:pt x="123" y="73"/>
                  </a:cubicBezTo>
                  <a:cubicBezTo>
                    <a:pt x="133" y="88"/>
                    <a:pt x="142" y="103"/>
                    <a:pt x="149" y="117"/>
                  </a:cubicBezTo>
                  <a:cubicBezTo>
                    <a:pt x="149" y="117"/>
                    <a:pt x="141" y="115"/>
                    <a:pt x="129" y="112"/>
                  </a:cubicBezTo>
                  <a:cubicBezTo>
                    <a:pt x="128" y="111"/>
                    <a:pt x="115" y="84"/>
                    <a:pt x="115" y="83"/>
                  </a:cubicBezTo>
                  <a:cubicBezTo>
                    <a:pt x="115" y="83"/>
                    <a:pt x="127" y="111"/>
                    <a:pt x="127" y="111"/>
                  </a:cubicBezTo>
                  <a:cubicBezTo>
                    <a:pt x="124" y="110"/>
                    <a:pt x="121" y="110"/>
                    <a:pt x="118" y="109"/>
                  </a:cubicBezTo>
                  <a:cubicBezTo>
                    <a:pt x="117" y="109"/>
                    <a:pt x="103" y="78"/>
                    <a:pt x="103" y="78"/>
                  </a:cubicBezTo>
                  <a:cubicBezTo>
                    <a:pt x="103" y="78"/>
                    <a:pt x="116" y="108"/>
                    <a:pt x="116" y="108"/>
                  </a:cubicBezTo>
                  <a:cubicBezTo>
                    <a:pt x="113" y="107"/>
                    <a:pt x="110" y="107"/>
                    <a:pt x="107" y="106"/>
                  </a:cubicBezTo>
                  <a:cubicBezTo>
                    <a:pt x="107" y="106"/>
                    <a:pt x="70" y="58"/>
                    <a:pt x="70" y="58"/>
                  </a:cubicBezTo>
                  <a:cubicBezTo>
                    <a:pt x="70" y="58"/>
                    <a:pt x="106" y="106"/>
                    <a:pt x="106" y="105"/>
                  </a:cubicBezTo>
                  <a:cubicBezTo>
                    <a:pt x="99" y="104"/>
                    <a:pt x="93" y="102"/>
                    <a:pt x="86" y="100"/>
                  </a:cubicBezTo>
                  <a:cubicBezTo>
                    <a:pt x="86" y="100"/>
                    <a:pt x="41" y="52"/>
                    <a:pt x="41" y="52"/>
                  </a:cubicBezTo>
                  <a:cubicBezTo>
                    <a:pt x="40" y="52"/>
                    <a:pt x="85" y="100"/>
                    <a:pt x="84" y="100"/>
                  </a:cubicBezTo>
                  <a:cubicBezTo>
                    <a:pt x="77" y="98"/>
                    <a:pt x="69" y="96"/>
                    <a:pt x="62" y="94"/>
                  </a:cubicBezTo>
                  <a:cubicBezTo>
                    <a:pt x="61" y="94"/>
                    <a:pt x="40" y="68"/>
                    <a:pt x="39" y="68"/>
                  </a:cubicBezTo>
                  <a:cubicBezTo>
                    <a:pt x="39" y="68"/>
                    <a:pt x="60" y="93"/>
                    <a:pt x="60" y="93"/>
                  </a:cubicBezTo>
                  <a:cubicBezTo>
                    <a:pt x="56" y="92"/>
                    <a:pt x="51" y="91"/>
                    <a:pt x="47" y="90"/>
                  </a:cubicBezTo>
                  <a:cubicBezTo>
                    <a:pt x="47" y="90"/>
                    <a:pt x="27" y="68"/>
                    <a:pt x="26" y="68"/>
                  </a:cubicBezTo>
                  <a:cubicBezTo>
                    <a:pt x="26" y="68"/>
                    <a:pt x="46" y="90"/>
                    <a:pt x="46" y="90"/>
                  </a:cubicBezTo>
                  <a:cubicBezTo>
                    <a:pt x="40" y="88"/>
                    <a:pt x="34" y="87"/>
                    <a:pt x="30" y="85"/>
                  </a:cubicBezTo>
                  <a:cubicBezTo>
                    <a:pt x="30" y="85"/>
                    <a:pt x="16" y="92"/>
                    <a:pt x="16" y="91"/>
                  </a:cubicBezTo>
                  <a:cubicBezTo>
                    <a:pt x="16" y="91"/>
                    <a:pt x="29" y="85"/>
                    <a:pt x="29" y="85"/>
                  </a:cubicBezTo>
                  <a:cubicBezTo>
                    <a:pt x="26" y="82"/>
                    <a:pt x="19" y="71"/>
                    <a:pt x="18" y="71"/>
                  </a:cubicBezTo>
                  <a:cubicBezTo>
                    <a:pt x="18" y="71"/>
                    <a:pt x="28" y="85"/>
                    <a:pt x="28" y="85"/>
                  </a:cubicBezTo>
                  <a:cubicBezTo>
                    <a:pt x="26" y="84"/>
                    <a:pt x="24" y="84"/>
                    <a:pt x="23" y="84"/>
                  </a:cubicBezTo>
                  <a:cubicBezTo>
                    <a:pt x="23" y="83"/>
                    <a:pt x="15" y="73"/>
                    <a:pt x="15" y="73"/>
                  </a:cubicBezTo>
                  <a:cubicBezTo>
                    <a:pt x="14" y="73"/>
                    <a:pt x="20" y="80"/>
                    <a:pt x="21" y="82"/>
                  </a:cubicBezTo>
                  <a:cubicBezTo>
                    <a:pt x="21" y="83"/>
                    <a:pt x="11" y="86"/>
                    <a:pt x="11" y="87"/>
                  </a:cubicBezTo>
                  <a:cubicBezTo>
                    <a:pt x="11" y="87"/>
                    <a:pt x="21" y="83"/>
                    <a:pt x="21" y="83"/>
                  </a:cubicBezTo>
                  <a:cubicBezTo>
                    <a:pt x="19" y="83"/>
                    <a:pt x="18" y="82"/>
                    <a:pt x="18" y="82"/>
                  </a:cubicBezTo>
                  <a:cubicBezTo>
                    <a:pt x="16" y="82"/>
                    <a:pt x="15" y="82"/>
                    <a:pt x="14" y="81"/>
                  </a:cubicBezTo>
                  <a:cubicBezTo>
                    <a:pt x="14" y="81"/>
                    <a:pt x="12" y="75"/>
                    <a:pt x="12" y="75"/>
                  </a:cubicBezTo>
                  <a:cubicBezTo>
                    <a:pt x="11" y="75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8" y="85"/>
                    <a:pt x="8" y="85"/>
                  </a:cubicBezTo>
                  <a:cubicBezTo>
                    <a:pt x="8" y="85"/>
                    <a:pt x="14" y="81"/>
                    <a:pt x="14" y="82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19" y="97"/>
                    <a:pt x="20" y="97"/>
                  </a:cubicBezTo>
                  <a:cubicBezTo>
                    <a:pt x="20" y="97"/>
                    <a:pt x="46" y="90"/>
                    <a:pt x="46" y="9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0" y="94"/>
                    <a:pt x="21" y="104"/>
                    <a:pt x="22" y="104"/>
                  </a:cubicBezTo>
                  <a:cubicBezTo>
                    <a:pt x="22" y="104"/>
                    <a:pt x="61" y="94"/>
                    <a:pt x="61" y="94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28" y="119"/>
                    <a:pt x="28" y="119"/>
                  </a:cubicBezTo>
                  <a:cubicBezTo>
                    <a:pt x="29" y="119"/>
                    <a:pt x="88" y="102"/>
                    <a:pt x="88" y="102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9" y="107"/>
                    <a:pt x="47" y="130"/>
                    <a:pt x="47" y="130"/>
                  </a:cubicBezTo>
                  <a:cubicBezTo>
                    <a:pt x="48" y="130"/>
                    <a:pt x="109" y="108"/>
                    <a:pt x="110" y="108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119" y="110"/>
                    <a:pt x="95" y="127"/>
                    <a:pt x="95" y="127"/>
                  </a:cubicBezTo>
                  <a:cubicBezTo>
                    <a:pt x="95" y="127"/>
                    <a:pt x="120" y="110"/>
                    <a:pt x="120" y="111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27" y="112"/>
                    <a:pt x="103" y="129"/>
                    <a:pt x="103" y="129"/>
                  </a:cubicBezTo>
                  <a:cubicBezTo>
                    <a:pt x="104" y="129"/>
                    <a:pt x="128" y="113"/>
                    <a:pt x="128" y="113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30" y="127"/>
                    <a:pt x="108" y="137"/>
                  </a:cubicBezTo>
                  <a:cubicBezTo>
                    <a:pt x="109" y="132"/>
                    <a:pt x="50" y="136"/>
                    <a:pt x="51" y="141"/>
                  </a:cubicBezTo>
                  <a:cubicBezTo>
                    <a:pt x="50" y="138"/>
                    <a:pt x="107" y="135"/>
                    <a:pt x="106" y="138"/>
                  </a:cubicBezTo>
                  <a:cubicBezTo>
                    <a:pt x="98" y="142"/>
                    <a:pt x="90" y="146"/>
                    <a:pt x="81" y="150"/>
                  </a:cubicBezTo>
                  <a:cubicBezTo>
                    <a:pt x="81" y="150"/>
                    <a:pt x="42" y="148"/>
                    <a:pt x="41" y="148"/>
                  </a:cubicBezTo>
                  <a:cubicBezTo>
                    <a:pt x="41" y="148"/>
                    <a:pt x="80" y="151"/>
                    <a:pt x="80" y="151"/>
                  </a:cubicBezTo>
                  <a:cubicBezTo>
                    <a:pt x="74" y="154"/>
                    <a:pt x="68" y="156"/>
                    <a:pt x="62" y="159"/>
                  </a:cubicBezTo>
                  <a:cubicBezTo>
                    <a:pt x="62" y="159"/>
                    <a:pt x="38" y="157"/>
                    <a:pt x="38" y="157"/>
                  </a:cubicBezTo>
                  <a:cubicBezTo>
                    <a:pt x="38" y="157"/>
                    <a:pt x="61" y="160"/>
                    <a:pt x="61" y="160"/>
                  </a:cubicBezTo>
                  <a:cubicBezTo>
                    <a:pt x="59" y="161"/>
                    <a:pt x="56" y="162"/>
                    <a:pt x="54" y="163"/>
                  </a:cubicBezTo>
                  <a:cubicBezTo>
                    <a:pt x="54" y="163"/>
                    <a:pt x="41" y="185"/>
                    <a:pt x="41" y="186"/>
                  </a:cubicBezTo>
                  <a:cubicBezTo>
                    <a:pt x="41" y="186"/>
                    <a:pt x="53" y="164"/>
                    <a:pt x="53" y="164"/>
                  </a:cubicBezTo>
                  <a:cubicBezTo>
                    <a:pt x="52" y="164"/>
                    <a:pt x="51" y="165"/>
                    <a:pt x="50" y="165"/>
                  </a:cubicBezTo>
                  <a:cubicBezTo>
                    <a:pt x="49" y="165"/>
                    <a:pt x="33" y="163"/>
                    <a:pt x="33" y="163"/>
                  </a:cubicBezTo>
                  <a:cubicBezTo>
                    <a:pt x="33" y="163"/>
                    <a:pt x="48" y="166"/>
                    <a:pt x="48" y="166"/>
                  </a:cubicBezTo>
                  <a:cubicBezTo>
                    <a:pt x="46" y="167"/>
                    <a:pt x="45" y="168"/>
                    <a:pt x="43" y="168"/>
                  </a:cubicBezTo>
                  <a:cubicBezTo>
                    <a:pt x="43" y="168"/>
                    <a:pt x="36" y="182"/>
                    <a:pt x="36" y="182"/>
                  </a:cubicBezTo>
                  <a:cubicBezTo>
                    <a:pt x="36" y="182"/>
                    <a:pt x="42" y="169"/>
                    <a:pt x="41" y="169"/>
                  </a:cubicBezTo>
                  <a:cubicBezTo>
                    <a:pt x="40" y="170"/>
                    <a:pt x="38" y="171"/>
                    <a:pt x="36" y="171"/>
                  </a:cubicBezTo>
                  <a:cubicBezTo>
                    <a:pt x="36" y="172"/>
                    <a:pt x="27" y="171"/>
                    <a:pt x="26" y="171"/>
                  </a:cubicBezTo>
                  <a:cubicBezTo>
                    <a:pt x="26" y="171"/>
                    <a:pt x="32" y="172"/>
                    <a:pt x="34" y="172"/>
                  </a:cubicBezTo>
                  <a:cubicBezTo>
                    <a:pt x="34" y="172"/>
                    <a:pt x="32" y="180"/>
                    <a:pt x="32" y="180"/>
                  </a:cubicBezTo>
                  <a:cubicBezTo>
                    <a:pt x="32" y="180"/>
                    <a:pt x="34" y="172"/>
                    <a:pt x="34" y="173"/>
                  </a:cubicBezTo>
                  <a:cubicBezTo>
                    <a:pt x="30" y="175"/>
                    <a:pt x="27" y="176"/>
                    <a:pt x="25" y="177"/>
                  </a:cubicBezTo>
                  <a:cubicBezTo>
                    <a:pt x="25" y="177"/>
                    <a:pt x="22" y="179"/>
                    <a:pt x="22" y="179"/>
                  </a:cubicBezTo>
                  <a:cubicBezTo>
                    <a:pt x="22" y="179"/>
                    <a:pt x="25" y="177"/>
                    <a:pt x="25" y="177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158"/>
                    <a:pt x="45" y="187"/>
                    <a:pt x="46" y="187"/>
                  </a:cubicBezTo>
                  <a:cubicBezTo>
                    <a:pt x="46" y="187"/>
                    <a:pt x="68" y="157"/>
                    <a:pt x="69" y="157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2" y="151"/>
                    <a:pt x="60" y="188"/>
                    <a:pt x="60" y="188"/>
                  </a:cubicBezTo>
                  <a:cubicBezTo>
                    <a:pt x="60" y="188"/>
                    <a:pt x="83" y="151"/>
                    <a:pt x="83" y="150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09" y="141"/>
                    <a:pt x="72" y="200"/>
                    <a:pt x="70" y="198"/>
                  </a:cubicBezTo>
                  <a:cubicBezTo>
                    <a:pt x="73" y="200"/>
                    <a:pt x="111" y="142"/>
                    <a:pt x="109" y="139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2"/>
                    <a:pt x="93" y="189"/>
                    <a:pt x="93" y="189"/>
                  </a:cubicBezTo>
                  <a:cubicBezTo>
                    <a:pt x="93" y="189"/>
                    <a:pt x="124" y="131"/>
                    <a:pt x="125" y="131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7" y="123"/>
                    <a:pt x="143" y="130"/>
                  </a:cubicBezTo>
                  <a:cubicBezTo>
                    <a:pt x="143" y="130"/>
                    <a:pt x="125" y="137"/>
                    <a:pt x="125" y="137"/>
                  </a:cubicBezTo>
                  <a:cubicBezTo>
                    <a:pt x="125" y="138"/>
                    <a:pt x="142" y="131"/>
                    <a:pt x="142" y="131"/>
                  </a:cubicBezTo>
                  <a:cubicBezTo>
                    <a:pt x="140" y="134"/>
                    <a:pt x="138" y="138"/>
                    <a:pt x="135" y="143"/>
                  </a:cubicBezTo>
                  <a:cubicBezTo>
                    <a:pt x="135" y="143"/>
                    <a:pt x="121" y="149"/>
                    <a:pt x="121" y="149"/>
                  </a:cubicBezTo>
                  <a:cubicBezTo>
                    <a:pt x="121" y="149"/>
                    <a:pt x="135" y="144"/>
                    <a:pt x="134" y="144"/>
                  </a:cubicBezTo>
                  <a:cubicBezTo>
                    <a:pt x="133" y="148"/>
                    <a:pt x="131" y="152"/>
                    <a:pt x="129" y="156"/>
                  </a:cubicBezTo>
                  <a:cubicBezTo>
                    <a:pt x="129" y="156"/>
                    <a:pt x="112" y="163"/>
                    <a:pt x="112" y="163"/>
                  </a:cubicBezTo>
                  <a:cubicBezTo>
                    <a:pt x="112" y="163"/>
                    <a:pt x="128" y="158"/>
                    <a:pt x="128" y="158"/>
                  </a:cubicBezTo>
                  <a:cubicBezTo>
                    <a:pt x="127" y="161"/>
                    <a:pt x="125" y="164"/>
                    <a:pt x="124" y="167"/>
                  </a:cubicBezTo>
                  <a:cubicBezTo>
                    <a:pt x="124" y="167"/>
                    <a:pt x="108" y="178"/>
                    <a:pt x="108" y="179"/>
                  </a:cubicBezTo>
                  <a:cubicBezTo>
                    <a:pt x="107" y="179"/>
                    <a:pt x="124" y="168"/>
                    <a:pt x="123" y="169"/>
                  </a:cubicBezTo>
                  <a:cubicBezTo>
                    <a:pt x="122" y="172"/>
                    <a:pt x="121" y="176"/>
                    <a:pt x="119" y="181"/>
                  </a:cubicBezTo>
                  <a:cubicBezTo>
                    <a:pt x="119" y="181"/>
                    <a:pt x="109" y="193"/>
                    <a:pt x="109" y="194"/>
                  </a:cubicBezTo>
                  <a:cubicBezTo>
                    <a:pt x="109" y="194"/>
                    <a:pt x="119" y="182"/>
                    <a:pt x="119" y="182"/>
                  </a:cubicBezTo>
                  <a:cubicBezTo>
                    <a:pt x="118" y="184"/>
                    <a:pt x="117" y="186"/>
                    <a:pt x="117" y="189"/>
                  </a:cubicBezTo>
                  <a:cubicBezTo>
                    <a:pt x="117" y="189"/>
                    <a:pt x="109" y="197"/>
                    <a:pt x="109" y="197"/>
                  </a:cubicBezTo>
                  <a:cubicBezTo>
                    <a:pt x="109" y="198"/>
                    <a:pt x="116" y="190"/>
                    <a:pt x="116" y="190"/>
                  </a:cubicBezTo>
                  <a:cubicBezTo>
                    <a:pt x="116" y="193"/>
                    <a:pt x="115" y="196"/>
                    <a:pt x="114" y="199"/>
                  </a:cubicBezTo>
                  <a:cubicBezTo>
                    <a:pt x="114" y="199"/>
                    <a:pt x="112" y="206"/>
                    <a:pt x="112" y="206"/>
                  </a:cubicBezTo>
                  <a:cubicBezTo>
                    <a:pt x="112" y="206"/>
                    <a:pt x="115" y="199"/>
                    <a:pt x="115" y="199"/>
                  </a:cubicBezTo>
                  <a:cubicBezTo>
                    <a:pt x="115" y="199"/>
                    <a:pt x="115" y="198"/>
                    <a:pt x="115" y="19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48" name="Freeform 632"/>
            <p:cNvSpPr/>
            <p:nvPr/>
          </p:nvSpPr>
          <p:spPr bwMode="auto">
            <a:xfrm>
              <a:off x="1140620" y="2073385"/>
              <a:ext cx="245877" cy="257147"/>
            </a:xfrm>
            <a:custGeom>
              <a:gdLst>
                <a:gd fmla="*/ 99 w 214" name="T0"/>
                <a:gd fmla="*/ 212 h 224" name="T1"/>
                <a:gd fmla="*/ 107 w 214" name="T2"/>
                <a:gd fmla="*/ 203 h 224" name="T3"/>
                <a:gd fmla="*/ 118 w 214" name="T4"/>
                <a:gd fmla="*/ 182 h 224" name="T5"/>
                <a:gd fmla="*/ 129 w 214" name="T6"/>
                <a:gd fmla="*/ 204 h 224" name="T7"/>
                <a:gd fmla="*/ 134 w 214" name="T8"/>
                <a:gd fmla="*/ 158 h 224" name="T9"/>
                <a:gd fmla="*/ 155 w 214" name="T10"/>
                <a:gd fmla="*/ 136 h 224" name="T11"/>
                <a:gd fmla="*/ 50 w 214" name="T12"/>
                <a:gd fmla="*/ 194 h 224" name="T13"/>
                <a:gd fmla="*/ 21 w 214" name="T14"/>
                <a:gd fmla="*/ 102 h 224" name="T15"/>
                <a:gd fmla="*/ 89 w 214" name="T16"/>
                <a:gd fmla="*/ 57 h 224" name="T17"/>
                <a:gd fmla="*/ 159 w 214" name="T18"/>
                <a:gd fmla="*/ 57 h 224" name="T19"/>
                <a:gd fmla="*/ 187 w 214" name="T20"/>
                <a:gd fmla="*/ 104 h 224" name="T21"/>
                <a:gd fmla="*/ 163 w 214" name="T22"/>
                <a:gd fmla="*/ 107 h 224" name="T23"/>
                <a:gd fmla="*/ 169 w 214" name="T24"/>
                <a:gd fmla="*/ 83 h 224" name="T25"/>
                <a:gd fmla="*/ 192 w 214" name="T26"/>
                <a:gd fmla="*/ 59 h 224" name="T27"/>
                <a:gd fmla="*/ 171 w 214" name="T28"/>
                <a:gd fmla="*/ 50 h 224" name="T29"/>
                <a:gd fmla="*/ 171 w 214" name="T30"/>
                <a:gd fmla="*/ 75 h 224" name="T31"/>
                <a:gd fmla="*/ 161 w 214" name="T32"/>
                <a:gd fmla="*/ 107 h 224" name="T33"/>
                <a:gd fmla="*/ 149 w 214" name="T34"/>
                <a:gd fmla="*/ 97 h 224" name="T35"/>
                <a:gd fmla="*/ 157 w 214" name="T36"/>
                <a:gd fmla="*/ 38 h 224" name="T37"/>
                <a:gd fmla="*/ 139 w 214" name="T38"/>
                <a:gd fmla="*/ 92 h 224" name="T39"/>
                <a:gd fmla="*/ 125 w 214" name="T40"/>
                <a:gd fmla="*/ 59 h 224" name="T41"/>
                <a:gd fmla="*/ 116 w 214" name="T42"/>
                <a:gd fmla="*/ 10 h 224" name="T43"/>
                <a:gd fmla="*/ 106 w 214" name="T44"/>
                <a:gd fmla="*/ 22 h 224" name="T45"/>
                <a:gd fmla="*/ 99 w 214" name="T46"/>
                <a:gd fmla="*/ 14 h 224" name="T47"/>
                <a:gd fmla="*/ 100 w 214" name="T48"/>
                <a:gd fmla="*/ 15 h 224" name="T49"/>
                <a:gd fmla="*/ 111 w 214" name="T50"/>
                <a:gd fmla="*/ 36 h 224" name="T51"/>
                <a:gd fmla="*/ 90 w 214" name="T52"/>
                <a:gd fmla="*/ 40 h 224" name="T53"/>
                <a:gd fmla="*/ 133 w 214" name="T54"/>
                <a:gd fmla="*/ 80 h 224" name="T55"/>
                <a:gd fmla="*/ 131 w 214" name="T56"/>
                <a:gd fmla="*/ 121 h 224" name="T57"/>
                <a:gd fmla="*/ 110 w 214" name="T58"/>
                <a:gd fmla="*/ 112 h 224" name="T59"/>
                <a:gd fmla="*/ 48 w 214" name="T60"/>
                <a:gd fmla="*/ 44 h 224" name="T61"/>
                <a:gd fmla="*/ 62 w 214" name="T62"/>
                <a:gd fmla="*/ 91 h 224" name="T63"/>
                <a:gd fmla="*/ 31 w 214" name="T64"/>
                <a:gd fmla="*/ 77 h 224" name="T65"/>
                <a:gd fmla="*/ 29 w 214" name="T66"/>
                <a:gd fmla="*/ 76 h 224" name="T67"/>
                <a:gd fmla="*/ 11 w 214" name="T68"/>
                <a:gd fmla="*/ 75 h 224" name="T69"/>
                <a:gd fmla="*/ 13 w 214" name="T70"/>
                <a:gd fmla="*/ 63 h 224" name="T71"/>
                <a:gd fmla="*/ 13 w 214" name="T72"/>
                <a:gd fmla="*/ 70 h 224" name="T73"/>
                <a:gd fmla="*/ 18 w 214" name="T74"/>
                <a:gd fmla="*/ 87 h 224" name="T75"/>
                <a:gd fmla="*/ 63 w 214" name="T76"/>
                <a:gd fmla="*/ 92 h 224" name="T77"/>
                <a:gd fmla="*/ 111 w 214" name="T78"/>
                <a:gd fmla="*/ 114 h 224" name="T79"/>
                <a:gd fmla="*/ 93 w 214" name="T80"/>
                <a:gd fmla="*/ 132 h 224" name="T81"/>
                <a:gd fmla="*/ 132 w 214" name="T82"/>
                <a:gd fmla="*/ 123 h 224" name="T83"/>
                <a:gd fmla="*/ 104 w 214" name="T84"/>
                <a:gd fmla="*/ 147 h 224" name="T85"/>
                <a:gd fmla="*/ 53 w 214" name="T86"/>
                <a:gd fmla="*/ 161 h 224" name="T87"/>
                <a:gd fmla="*/ 26 w 214" name="T88"/>
                <a:gd fmla="*/ 186 h 224" name="T89"/>
                <a:gd fmla="*/ 37 w 214" name="T90"/>
                <a:gd fmla="*/ 166 h 224" name="T91"/>
                <a:gd fmla="*/ 23 w 214" name="T92"/>
                <a:gd fmla="*/ 170 h 224" name="T93"/>
                <a:gd fmla="*/ 21 w 214" name="T94"/>
                <a:gd fmla="*/ 171 h 224" name="T95"/>
                <a:gd fmla="*/ 58 w 214" name="T96"/>
                <a:gd fmla="*/ 161 h 224" name="T97"/>
                <a:gd fmla="*/ 46 w 214" name="T98"/>
                <a:gd fmla="*/ 192 h 224" name="T99"/>
                <a:gd fmla="*/ 106 w 214" name="T100"/>
                <a:gd fmla="*/ 147 h 224" name="T101"/>
                <a:gd fmla="*/ 153 w 214" name="T102"/>
                <a:gd fmla="*/ 134 h 224" name="T103"/>
                <a:gd fmla="*/ 134 w 214" name="T104"/>
                <a:gd fmla="*/ 157 h 224" name="T105"/>
                <a:gd fmla="*/ 106 w 214" name="T106"/>
                <a:gd fmla="*/ 174 h 224" name="T107"/>
                <a:gd fmla="*/ 117 w 214" name="T108"/>
                <a:gd fmla="*/ 182 h 224" name="T109"/>
                <a:gd fmla="*/ 106 w 214" name="T110"/>
                <a:gd fmla="*/ 202 h 224" name="T111"/>
                <a:gd fmla="*/ 98 w 214" name="T112"/>
                <a:gd fmla="*/ 221 h 224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24" w="214">
                  <a:moveTo>
                    <a:pt x="103" y="211"/>
                  </a:moveTo>
                  <a:cubicBezTo>
                    <a:pt x="103" y="211"/>
                    <a:pt x="105" y="219"/>
                    <a:pt x="106" y="218"/>
                  </a:cubicBezTo>
                  <a:cubicBezTo>
                    <a:pt x="106" y="218"/>
                    <a:pt x="104" y="212"/>
                    <a:pt x="104" y="210"/>
                  </a:cubicBezTo>
                  <a:cubicBezTo>
                    <a:pt x="104" y="210"/>
                    <a:pt x="98" y="212"/>
                    <a:pt x="99" y="212"/>
                  </a:cubicBezTo>
                  <a:cubicBezTo>
                    <a:pt x="99" y="211"/>
                    <a:pt x="104" y="209"/>
                    <a:pt x="104" y="208"/>
                  </a:cubicBezTo>
                  <a:cubicBezTo>
                    <a:pt x="105" y="207"/>
                    <a:pt x="105" y="206"/>
                    <a:pt x="106" y="205"/>
                  </a:cubicBezTo>
                  <a:cubicBezTo>
                    <a:pt x="106" y="204"/>
                    <a:pt x="109" y="217"/>
                    <a:pt x="109" y="217"/>
                  </a:cubicBezTo>
                  <a:cubicBezTo>
                    <a:pt x="109" y="217"/>
                    <a:pt x="107" y="203"/>
                    <a:pt x="107" y="203"/>
                  </a:cubicBezTo>
                  <a:cubicBezTo>
                    <a:pt x="108" y="200"/>
                    <a:pt x="110" y="197"/>
                    <a:pt x="112" y="194"/>
                  </a:cubicBezTo>
                  <a:cubicBezTo>
                    <a:pt x="112" y="193"/>
                    <a:pt x="114" y="215"/>
                    <a:pt x="115" y="214"/>
                  </a:cubicBezTo>
                  <a:cubicBezTo>
                    <a:pt x="115" y="214"/>
                    <a:pt x="112" y="192"/>
                    <a:pt x="113" y="192"/>
                  </a:cubicBezTo>
                  <a:cubicBezTo>
                    <a:pt x="114" y="189"/>
                    <a:pt x="116" y="185"/>
                    <a:pt x="118" y="182"/>
                  </a:cubicBezTo>
                  <a:cubicBezTo>
                    <a:pt x="118" y="182"/>
                    <a:pt x="121" y="208"/>
                    <a:pt x="121" y="208"/>
                  </a:cubicBezTo>
                  <a:cubicBezTo>
                    <a:pt x="121" y="208"/>
                    <a:pt x="119" y="181"/>
                    <a:pt x="119" y="180"/>
                  </a:cubicBezTo>
                  <a:cubicBezTo>
                    <a:pt x="121" y="176"/>
                    <a:pt x="124" y="172"/>
                    <a:pt x="127" y="168"/>
                  </a:cubicBezTo>
                  <a:cubicBezTo>
                    <a:pt x="127" y="168"/>
                    <a:pt x="129" y="204"/>
                    <a:pt x="129" y="204"/>
                  </a:cubicBezTo>
                  <a:cubicBezTo>
                    <a:pt x="129" y="203"/>
                    <a:pt x="128" y="166"/>
                    <a:pt x="128" y="166"/>
                  </a:cubicBezTo>
                  <a:cubicBezTo>
                    <a:pt x="129" y="164"/>
                    <a:pt x="131" y="162"/>
                    <a:pt x="132" y="160"/>
                  </a:cubicBezTo>
                  <a:cubicBezTo>
                    <a:pt x="133" y="160"/>
                    <a:pt x="136" y="192"/>
                    <a:pt x="136" y="192"/>
                  </a:cubicBezTo>
                  <a:cubicBezTo>
                    <a:pt x="137" y="192"/>
                    <a:pt x="133" y="158"/>
                    <a:pt x="134" y="158"/>
                  </a:cubicBezTo>
                  <a:cubicBezTo>
                    <a:pt x="137" y="153"/>
                    <a:pt x="141" y="149"/>
                    <a:pt x="145" y="145"/>
                  </a:cubicBezTo>
                  <a:cubicBezTo>
                    <a:pt x="145" y="145"/>
                    <a:pt x="144" y="183"/>
                    <a:pt x="145" y="183"/>
                  </a:cubicBezTo>
                  <a:cubicBezTo>
                    <a:pt x="145" y="183"/>
                    <a:pt x="146" y="144"/>
                    <a:pt x="146" y="144"/>
                  </a:cubicBezTo>
                  <a:cubicBezTo>
                    <a:pt x="149" y="141"/>
                    <a:pt x="152" y="138"/>
                    <a:pt x="155" y="136"/>
                  </a:cubicBezTo>
                  <a:cubicBezTo>
                    <a:pt x="155" y="136"/>
                    <a:pt x="167" y="193"/>
                    <a:pt x="97" y="224"/>
                  </a:cubicBezTo>
                  <a:cubicBezTo>
                    <a:pt x="97" y="224"/>
                    <a:pt x="93" y="198"/>
                    <a:pt x="95" y="194"/>
                  </a:cubicBezTo>
                  <a:cubicBezTo>
                    <a:pt x="95" y="194"/>
                    <a:pt x="65" y="214"/>
                    <a:pt x="49" y="208"/>
                  </a:cubicBezTo>
                  <a:cubicBezTo>
                    <a:pt x="49" y="208"/>
                    <a:pt x="49" y="198"/>
                    <a:pt x="50" y="194"/>
                  </a:cubicBezTo>
                  <a:cubicBezTo>
                    <a:pt x="50" y="194"/>
                    <a:pt x="18" y="195"/>
                    <a:pt x="3" y="176"/>
                  </a:cubicBezTo>
                  <a:cubicBezTo>
                    <a:pt x="3" y="176"/>
                    <a:pt x="27" y="137"/>
                    <a:pt x="51" y="134"/>
                  </a:cubicBezTo>
                  <a:cubicBezTo>
                    <a:pt x="51" y="134"/>
                    <a:pt x="17" y="124"/>
                    <a:pt x="12" y="115"/>
                  </a:cubicBezTo>
                  <a:cubicBezTo>
                    <a:pt x="12" y="115"/>
                    <a:pt x="16" y="104"/>
                    <a:pt x="21" y="102"/>
                  </a:cubicBezTo>
                  <a:cubicBezTo>
                    <a:pt x="21" y="102"/>
                    <a:pt x="2" y="93"/>
                    <a:pt x="0" y="65"/>
                  </a:cubicBezTo>
                  <a:cubicBezTo>
                    <a:pt x="0" y="65"/>
                    <a:pt x="33" y="40"/>
                    <a:pt x="44" y="56"/>
                  </a:cubicBezTo>
                  <a:cubicBezTo>
                    <a:pt x="44" y="56"/>
                    <a:pt x="42" y="45"/>
                    <a:pt x="44" y="39"/>
                  </a:cubicBezTo>
                  <a:cubicBezTo>
                    <a:pt x="44" y="39"/>
                    <a:pt x="74" y="41"/>
                    <a:pt x="89" y="57"/>
                  </a:cubicBezTo>
                  <a:cubicBezTo>
                    <a:pt x="89" y="57"/>
                    <a:pt x="80" y="35"/>
                    <a:pt x="90" y="0"/>
                  </a:cubicBezTo>
                  <a:cubicBezTo>
                    <a:pt x="90" y="0"/>
                    <a:pt x="126" y="1"/>
                    <a:pt x="128" y="18"/>
                  </a:cubicBezTo>
                  <a:cubicBezTo>
                    <a:pt x="128" y="18"/>
                    <a:pt x="139" y="1"/>
                    <a:pt x="142" y="5"/>
                  </a:cubicBezTo>
                  <a:cubicBezTo>
                    <a:pt x="142" y="5"/>
                    <a:pt x="166" y="31"/>
                    <a:pt x="159" y="57"/>
                  </a:cubicBezTo>
                  <a:cubicBezTo>
                    <a:pt x="159" y="57"/>
                    <a:pt x="186" y="28"/>
                    <a:pt x="189" y="38"/>
                  </a:cubicBezTo>
                  <a:cubicBezTo>
                    <a:pt x="192" y="49"/>
                    <a:pt x="214" y="107"/>
                    <a:pt x="157" y="133"/>
                  </a:cubicBezTo>
                  <a:cubicBezTo>
                    <a:pt x="157" y="133"/>
                    <a:pt x="157" y="131"/>
                    <a:pt x="158" y="127"/>
                  </a:cubicBezTo>
                  <a:cubicBezTo>
                    <a:pt x="158" y="127"/>
                    <a:pt x="187" y="104"/>
                    <a:pt x="187" y="104"/>
                  </a:cubicBezTo>
                  <a:cubicBezTo>
                    <a:pt x="187" y="103"/>
                    <a:pt x="158" y="125"/>
                    <a:pt x="158" y="125"/>
                  </a:cubicBezTo>
                  <a:cubicBezTo>
                    <a:pt x="159" y="121"/>
                    <a:pt x="160" y="115"/>
                    <a:pt x="162" y="108"/>
                  </a:cubicBezTo>
                  <a:cubicBezTo>
                    <a:pt x="162" y="108"/>
                    <a:pt x="189" y="93"/>
                    <a:pt x="189" y="92"/>
                  </a:cubicBezTo>
                  <a:cubicBezTo>
                    <a:pt x="189" y="92"/>
                    <a:pt x="162" y="107"/>
                    <a:pt x="163" y="107"/>
                  </a:cubicBezTo>
                  <a:cubicBezTo>
                    <a:pt x="163" y="103"/>
                    <a:pt x="164" y="100"/>
                    <a:pt x="165" y="97"/>
                  </a:cubicBezTo>
                  <a:cubicBezTo>
                    <a:pt x="165" y="96"/>
                    <a:pt x="191" y="78"/>
                    <a:pt x="191" y="77"/>
                  </a:cubicBezTo>
                  <a:cubicBezTo>
                    <a:pt x="191" y="77"/>
                    <a:pt x="166" y="95"/>
                    <a:pt x="166" y="95"/>
                  </a:cubicBezTo>
                  <a:cubicBezTo>
                    <a:pt x="167" y="91"/>
                    <a:pt x="168" y="87"/>
                    <a:pt x="169" y="83"/>
                  </a:cubicBezTo>
                  <a:cubicBezTo>
                    <a:pt x="169" y="83"/>
                    <a:pt x="189" y="73"/>
                    <a:pt x="189" y="73"/>
                  </a:cubicBezTo>
                  <a:cubicBezTo>
                    <a:pt x="189" y="73"/>
                    <a:pt x="170" y="82"/>
                    <a:pt x="170" y="81"/>
                  </a:cubicBezTo>
                  <a:cubicBezTo>
                    <a:pt x="171" y="79"/>
                    <a:pt x="172" y="76"/>
                    <a:pt x="173" y="74"/>
                  </a:cubicBezTo>
                  <a:cubicBezTo>
                    <a:pt x="173" y="74"/>
                    <a:pt x="192" y="60"/>
                    <a:pt x="192" y="59"/>
                  </a:cubicBezTo>
                  <a:cubicBezTo>
                    <a:pt x="192" y="59"/>
                    <a:pt x="173" y="72"/>
                    <a:pt x="173" y="72"/>
                  </a:cubicBezTo>
                  <a:cubicBezTo>
                    <a:pt x="176" y="66"/>
                    <a:pt x="178" y="60"/>
                    <a:pt x="181" y="55"/>
                  </a:cubicBezTo>
                  <a:cubicBezTo>
                    <a:pt x="181" y="55"/>
                    <a:pt x="179" y="54"/>
                    <a:pt x="174" y="66"/>
                  </a:cubicBezTo>
                  <a:cubicBezTo>
                    <a:pt x="174" y="67"/>
                    <a:pt x="171" y="50"/>
                    <a:pt x="171" y="50"/>
                  </a:cubicBezTo>
                  <a:cubicBezTo>
                    <a:pt x="170" y="51"/>
                    <a:pt x="174" y="68"/>
                    <a:pt x="174" y="68"/>
                  </a:cubicBezTo>
                  <a:cubicBezTo>
                    <a:pt x="173" y="70"/>
                    <a:pt x="172" y="72"/>
                    <a:pt x="172" y="73"/>
                  </a:cubicBezTo>
                  <a:cubicBezTo>
                    <a:pt x="171" y="74"/>
                    <a:pt x="163" y="63"/>
                    <a:pt x="163" y="63"/>
                  </a:cubicBezTo>
                  <a:cubicBezTo>
                    <a:pt x="163" y="63"/>
                    <a:pt x="171" y="75"/>
                    <a:pt x="171" y="75"/>
                  </a:cubicBezTo>
                  <a:cubicBezTo>
                    <a:pt x="170" y="79"/>
                    <a:pt x="168" y="84"/>
                    <a:pt x="166" y="89"/>
                  </a:cubicBezTo>
                  <a:cubicBezTo>
                    <a:pt x="166" y="89"/>
                    <a:pt x="161" y="72"/>
                    <a:pt x="161" y="72"/>
                  </a:cubicBezTo>
                  <a:cubicBezTo>
                    <a:pt x="161" y="73"/>
                    <a:pt x="166" y="90"/>
                    <a:pt x="166" y="91"/>
                  </a:cubicBezTo>
                  <a:cubicBezTo>
                    <a:pt x="164" y="95"/>
                    <a:pt x="163" y="101"/>
                    <a:pt x="161" y="107"/>
                  </a:cubicBezTo>
                  <a:cubicBezTo>
                    <a:pt x="161" y="107"/>
                    <a:pt x="154" y="79"/>
                    <a:pt x="154" y="80"/>
                  </a:cubicBezTo>
                  <a:cubicBezTo>
                    <a:pt x="154" y="80"/>
                    <a:pt x="160" y="109"/>
                    <a:pt x="160" y="109"/>
                  </a:cubicBezTo>
                  <a:cubicBezTo>
                    <a:pt x="159" y="113"/>
                    <a:pt x="158" y="117"/>
                    <a:pt x="157" y="122"/>
                  </a:cubicBezTo>
                  <a:cubicBezTo>
                    <a:pt x="156" y="123"/>
                    <a:pt x="149" y="97"/>
                    <a:pt x="149" y="97"/>
                  </a:cubicBezTo>
                  <a:cubicBezTo>
                    <a:pt x="149" y="98"/>
                    <a:pt x="156" y="124"/>
                    <a:pt x="156" y="124"/>
                  </a:cubicBezTo>
                  <a:cubicBezTo>
                    <a:pt x="155" y="126"/>
                    <a:pt x="155" y="128"/>
                    <a:pt x="154" y="130"/>
                  </a:cubicBezTo>
                  <a:cubicBezTo>
                    <a:pt x="154" y="130"/>
                    <a:pt x="150" y="118"/>
                    <a:pt x="143" y="101"/>
                  </a:cubicBezTo>
                  <a:cubicBezTo>
                    <a:pt x="143" y="101"/>
                    <a:pt x="157" y="38"/>
                    <a:pt x="157" y="38"/>
                  </a:cubicBezTo>
                  <a:cubicBezTo>
                    <a:pt x="156" y="38"/>
                    <a:pt x="142" y="100"/>
                    <a:pt x="142" y="99"/>
                  </a:cubicBezTo>
                  <a:cubicBezTo>
                    <a:pt x="141" y="98"/>
                    <a:pt x="141" y="96"/>
                    <a:pt x="140" y="94"/>
                  </a:cubicBezTo>
                  <a:cubicBezTo>
                    <a:pt x="140" y="94"/>
                    <a:pt x="97" y="68"/>
                    <a:pt x="96" y="68"/>
                  </a:cubicBezTo>
                  <a:cubicBezTo>
                    <a:pt x="96" y="68"/>
                    <a:pt x="139" y="93"/>
                    <a:pt x="139" y="92"/>
                  </a:cubicBezTo>
                  <a:cubicBezTo>
                    <a:pt x="138" y="90"/>
                    <a:pt x="137" y="88"/>
                    <a:pt x="136" y="85"/>
                  </a:cubicBezTo>
                  <a:cubicBezTo>
                    <a:pt x="136" y="85"/>
                    <a:pt x="143" y="16"/>
                    <a:pt x="143" y="16"/>
                  </a:cubicBezTo>
                  <a:cubicBezTo>
                    <a:pt x="142" y="16"/>
                    <a:pt x="136" y="84"/>
                    <a:pt x="135" y="83"/>
                  </a:cubicBezTo>
                  <a:cubicBezTo>
                    <a:pt x="132" y="76"/>
                    <a:pt x="129" y="67"/>
                    <a:pt x="125" y="59"/>
                  </a:cubicBezTo>
                  <a:cubicBezTo>
                    <a:pt x="125" y="59"/>
                    <a:pt x="126" y="23"/>
                    <a:pt x="126" y="23"/>
                  </a:cubicBezTo>
                  <a:cubicBezTo>
                    <a:pt x="126" y="23"/>
                    <a:pt x="124" y="58"/>
                    <a:pt x="124" y="58"/>
                  </a:cubicBezTo>
                  <a:cubicBezTo>
                    <a:pt x="122" y="52"/>
                    <a:pt x="119" y="46"/>
                    <a:pt x="117" y="41"/>
                  </a:cubicBezTo>
                  <a:cubicBezTo>
                    <a:pt x="116" y="41"/>
                    <a:pt x="116" y="11"/>
                    <a:pt x="116" y="10"/>
                  </a:cubicBezTo>
                  <a:cubicBezTo>
                    <a:pt x="116" y="10"/>
                    <a:pt x="116" y="40"/>
                    <a:pt x="116" y="40"/>
                  </a:cubicBezTo>
                  <a:cubicBezTo>
                    <a:pt x="113" y="33"/>
                    <a:pt x="110" y="28"/>
                    <a:pt x="107" y="24"/>
                  </a:cubicBezTo>
                  <a:cubicBezTo>
                    <a:pt x="107" y="23"/>
                    <a:pt x="107" y="7"/>
                    <a:pt x="107" y="6"/>
                  </a:cubicBezTo>
                  <a:cubicBezTo>
                    <a:pt x="107" y="6"/>
                    <a:pt x="106" y="22"/>
                    <a:pt x="106" y="22"/>
                  </a:cubicBezTo>
                  <a:cubicBezTo>
                    <a:pt x="105" y="20"/>
                    <a:pt x="104" y="18"/>
                    <a:pt x="103" y="17"/>
                  </a:cubicBezTo>
                  <a:cubicBezTo>
                    <a:pt x="102" y="17"/>
                    <a:pt x="101" y="5"/>
                    <a:pt x="101" y="5"/>
                  </a:cubicBezTo>
                  <a:cubicBezTo>
                    <a:pt x="100" y="4"/>
                    <a:pt x="102" y="16"/>
                    <a:pt x="101" y="15"/>
                  </a:cubicBezTo>
                  <a:cubicBezTo>
                    <a:pt x="101" y="15"/>
                    <a:pt x="100" y="14"/>
                    <a:pt x="99" y="14"/>
                  </a:cubicBezTo>
                  <a:cubicBezTo>
                    <a:pt x="99" y="14"/>
                    <a:pt x="95" y="5"/>
                    <a:pt x="95" y="5"/>
                  </a:cubicBezTo>
                  <a:cubicBezTo>
                    <a:pt x="95" y="5"/>
                    <a:pt x="98" y="11"/>
                    <a:pt x="99" y="13"/>
                  </a:cubicBezTo>
                  <a:cubicBezTo>
                    <a:pt x="99" y="13"/>
                    <a:pt x="92" y="12"/>
                    <a:pt x="92" y="12"/>
                  </a:cubicBezTo>
                  <a:cubicBezTo>
                    <a:pt x="93" y="12"/>
                    <a:pt x="99" y="15"/>
                    <a:pt x="100" y="15"/>
                  </a:cubicBezTo>
                  <a:cubicBezTo>
                    <a:pt x="101" y="17"/>
                    <a:pt x="102" y="20"/>
                    <a:pt x="105" y="24"/>
                  </a:cubicBezTo>
                  <a:cubicBezTo>
                    <a:pt x="105" y="24"/>
                    <a:pt x="92" y="19"/>
                    <a:pt x="92" y="19"/>
                  </a:cubicBezTo>
                  <a:cubicBezTo>
                    <a:pt x="92" y="19"/>
                    <a:pt x="106" y="25"/>
                    <a:pt x="106" y="26"/>
                  </a:cubicBezTo>
                  <a:cubicBezTo>
                    <a:pt x="107" y="29"/>
                    <a:pt x="109" y="32"/>
                    <a:pt x="111" y="36"/>
                  </a:cubicBezTo>
                  <a:cubicBezTo>
                    <a:pt x="111" y="37"/>
                    <a:pt x="89" y="25"/>
                    <a:pt x="89" y="25"/>
                  </a:cubicBezTo>
                  <a:cubicBezTo>
                    <a:pt x="89" y="25"/>
                    <a:pt x="112" y="38"/>
                    <a:pt x="112" y="38"/>
                  </a:cubicBezTo>
                  <a:cubicBezTo>
                    <a:pt x="115" y="44"/>
                    <a:pt x="119" y="51"/>
                    <a:pt x="123" y="59"/>
                  </a:cubicBezTo>
                  <a:cubicBezTo>
                    <a:pt x="123" y="59"/>
                    <a:pt x="90" y="39"/>
                    <a:pt x="90" y="40"/>
                  </a:cubicBezTo>
                  <a:cubicBezTo>
                    <a:pt x="90" y="40"/>
                    <a:pt x="123" y="60"/>
                    <a:pt x="124" y="60"/>
                  </a:cubicBezTo>
                  <a:cubicBezTo>
                    <a:pt x="126" y="66"/>
                    <a:pt x="129" y="72"/>
                    <a:pt x="132" y="78"/>
                  </a:cubicBezTo>
                  <a:cubicBezTo>
                    <a:pt x="132" y="79"/>
                    <a:pt x="94" y="57"/>
                    <a:pt x="94" y="57"/>
                  </a:cubicBezTo>
                  <a:cubicBezTo>
                    <a:pt x="94" y="57"/>
                    <a:pt x="133" y="80"/>
                    <a:pt x="133" y="80"/>
                  </a:cubicBezTo>
                  <a:cubicBezTo>
                    <a:pt x="141" y="97"/>
                    <a:pt x="148" y="115"/>
                    <a:pt x="153" y="131"/>
                  </a:cubicBezTo>
                  <a:cubicBezTo>
                    <a:pt x="153" y="131"/>
                    <a:pt x="144" y="127"/>
                    <a:pt x="132" y="122"/>
                  </a:cubicBezTo>
                  <a:cubicBezTo>
                    <a:pt x="132" y="122"/>
                    <a:pt x="123" y="90"/>
                    <a:pt x="122" y="90"/>
                  </a:cubicBezTo>
                  <a:cubicBezTo>
                    <a:pt x="122" y="90"/>
                    <a:pt x="131" y="121"/>
                    <a:pt x="131" y="121"/>
                  </a:cubicBezTo>
                  <a:cubicBezTo>
                    <a:pt x="127" y="120"/>
                    <a:pt x="124" y="118"/>
                    <a:pt x="121" y="117"/>
                  </a:cubicBezTo>
                  <a:cubicBezTo>
                    <a:pt x="121" y="117"/>
                    <a:pt x="110" y="82"/>
                    <a:pt x="110" y="82"/>
                  </a:cubicBezTo>
                  <a:cubicBezTo>
                    <a:pt x="110" y="81"/>
                    <a:pt x="120" y="116"/>
                    <a:pt x="119" y="116"/>
                  </a:cubicBezTo>
                  <a:cubicBezTo>
                    <a:pt x="116" y="115"/>
                    <a:pt x="113" y="114"/>
                    <a:pt x="110" y="112"/>
                  </a:cubicBezTo>
                  <a:cubicBezTo>
                    <a:pt x="110" y="112"/>
                    <a:pt x="79" y="55"/>
                    <a:pt x="79" y="54"/>
                  </a:cubicBezTo>
                  <a:cubicBezTo>
                    <a:pt x="78" y="54"/>
                    <a:pt x="109" y="112"/>
                    <a:pt x="109" y="112"/>
                  </a:cubicBezTo>
                  <a:cubicBezTo>
                    <a:pt x="102" y="109"/>
                    <a:pt x="95" y="106"/>
                    <a:pt x="88" y="102"/>
                  </a:cubicBezTo>
                  <a:cubicBezTo>
                    <a:pt x="88" y="102"/>
                    <a:pt x="48" y="44"/>
                    <a:pt x="48" y="44"/>
                  </a:cubicBezTo>
                  <a:cubicBezTo>
                    <a:pt x="48" y="44"/>
                    <a:pt x="87" y="102"/>
                    <a:pt x="87" y="102"/>
                  </a:cubicBezTo>
                  <a:cubicBezTo>
                    <a:pt x="79" y="98"/>
                    <a:pt x="71" y="95"/>
                    <a:pt x="63" y="91"/>
                  </a:cubicBezTo>
                  <a:cubicBezTo>
                    <a:pt x="63" y="91"/>
                    <a:pt x="45" y="60"/>
                    <a:pt x="44" y="60"/>
                  </a:cubicBezTo>
                  <a:cubicBezTo>
                    <a:pt x="44" y="60"/>
                    <a:pt x="62" y="91"/>
                    <a:pt x="62" y="91"/>
                  </a:cubicBezTo>
                  <a:cubicBezTo>
                    <a:pt x="57" y="89"/>
                    <a:pt x="53" y="87"/>
                    <a:pt x="49" y="85"/>
                  </a:cubicBezTo>
                  <a:cubicBezTo>
                    <a:pt x="48" y="85"/>
                    <a:pt x="30" y="58"/>
                    <a:pt x="30" y="58"/>
                  </a:cubicBezTo>
                  <a:cubicBezTo>
                    <a:pt x="30" y="58"/>
                    <a:pt x="47" y="84"/>
                    <a:pt x="47" y="84"/>
                  </a:cubicBezTo>
                  <a:cubicBezTo>
                    <a:pt x="41" y="82"/>
                    <a:pt x="35" y="79"/>
                    <a:pt x="31" y="77"/>
                  </a:cubicBezTo>
                  <a:cubicBezTo>
                    <a:pt x="31" y="77"/>
                    <a:pt x="15" y="81"/>
                    <a:pt x="15" y="81"/>
                  </a:cubicBezTo>
                  <a:cubicBezTo>
                    <a:pt x="15" y="81"/>
                    <a:pt x="30" y="76"/>
                    <a:pt x="30" y="76"/>
                  </a:cubicBezTo>
                  <a:cubicBezTo>
                    <a:pt x="28" y="73"/>
                    <a:pt x="22" y="60"/>
                    <a:pt x="21" y="60"/>
                  </a:cubicBezTo>
                  <a:cubicBezTo>
                    <a:pt x="21" y="59"/>
                    <a:pt x="29" y="76"/>
                    <a:pt x="29" y="76"/>
                  </a:cubicBezTo>
                  <a:cubicBezTo>
                    <a:pt x="27" y="75"/>
                    <a:pt x="25" y="75"/>
                    <a:pt x="24" y="74"/>
                  </a:cubicBezTo>
                  <a:cubicBezTo>
                    <a:pt x="24" y="74"/>
                    <a:pt x="17" y="61"/>
                    <a:pt x="17" y="61"/>
                  </a:cubicBezTo>
                  <a:cubicBezTo>
                    <a:pt x="17" y="61"/>
                    <a:pt x="21" y="70"/>
                    <a:pt x="22" y="73"/>
                  </a:cubicBezTo>
                  <a:cubicBezTo>
                    <a:pt x="22" y="73"/>
                    <a:pt x="11" y="75"/>
                    <a:pt x="11" y="75"/>
                  </a:cubicBezTo>
                  <a:cubicBezTo>
                    <a:pt x="11" y="75"/>
                    <a:pt x="22" y="73"/>
                    <a:pt x="22" y="73"/>
                  </a:cubicBezTo>
                  <a:cubicBezTo>
                    <a:pt x="20" y="72"/>
                    <a:pt x="19" y="72"/>
                    <a:pt x="18" y="72"/>
                  </a:cubicBezTo>
                  <a:cubicBezTo>
                    <a:pt x="17" y="71"/>
                    <a:pt x="16" y="71"/>
                    <a:pt x="15" y="70"/>
                  </a:cubicBezTo>
                  <a:cubicBezTo>
                    <a:pt x="15" y="70"/>
                    <a:pt x="14" y="63"/>
                    <a:pt x="13" y="63"/>
                  </a:cubicBezTo>
                  <a:cubicBezTo>
                    <a:pt x="13" y="63"/>
                    <a:pt x="14" y="70"/>
                    <a:pt x="14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7" y="73"/>
                    <a:pt x="8" y="73"/>
                  </a:cubicBezTo>
                  <a:cubicBezTo>
                    <a:pt x="8" y="73"/>
                    <a:pt x="15" y="70"/>
                    <a:pt x="15" y="70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5"/>
                    <a:pt x="18" y="87"/>
                    <a:pt x="18" y="87"/>
                  </a:cubicBezTo>
                  <a:cubicBezTo>
                    <a:pt x="18" y="87"/>
                    <a:pt x="47" y="85"/>
                    <a:pt x="47" y="85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1" y="92"/>
                    <a:pt x="19" y="96"/>
                    <a:pt x="19" y="96"/>
                  </a:cubicBezTo>
                  <a:cubicBezTo>
                    <a:pt x="19" y="96"/>
                    <a:pt x="62" y="92"/>
                    <a:pt x="63" y="92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0" y="104"/>
                    <a:pt x="23" y="113"/>
                    <a:pt x="24" y="113"/>
                  </a:cubicBezTo>
                  <a:cubicBezTo>
                    <a:pt x="24" y="113"/>
                    <a:pt x="91" y="105"/>
                    <a:pt x="91" y="105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42" y="128"/>
                    <a:pt x="42" y="128"/>
                  </a:cubicBezTo>
                  <a:cubicBezTo>
                    <a:pt x="42" y="128"/>
                    <a:pt x="112" y="115"/>
                    <a:pt x="113" y="115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2" y="119"/>
                    <a:pt x="93" y="132"/>
                    <a:pt x="93" y="132"/>
                  </a:cubicBezTo>
                  <a:cubicBezTo>
                    <a:pt x="94" y="132"/>
                    <a:pt x="123" y="119"/>
                    <a:pt x="123" y="119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02" y="136"/>
                    <a:pt x="102" y="136"/>
                  </a:cubicBezTo>
                  <a:cubicBezTo>
                    <a:pt x="102" y="136"/>
                    <a:pt x="131" y="123"/>
                    <a:pt x="132" y="123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2" y="133"/>
                    <a:pt x="131" y="139"/>
                    <a:pt x="105" y="146"/>
                  </a:cubicBezTo>
                  <a:cubicBezTo>
                    <a:pt x="107" y="141"/>
                    <a:pt x="44" y="135"/>
                    <a:pt x="44" y="140"/>
                  </a:cubicBezTo>
                  <a:cubicBezTo>
                    <a:pt x="44" y="137"/>
                    <a:pt x="105" y="143"/>
                    <a:pt x="104" y="147"/>
                  </a:cubicBezTo>
                  <a:cubicBezTo>
                    <a:pt x="94" y="149"/>
                    <a:pt x="85" y="152"/>
                    <a:pt x="75" y="155"/>
                  </a:cubicBezTo>
                  <a:cubicBezTo>
                    <a:pt x="75" y="155"/>
                    <a:pt x="33" y="146"/>
                    <a:pt x="33" y="146"/>
                  </a:cubicBezTo>
                  <a:cubicBezTo>
                    <a:pt x="32" y="146"/>
                    <a:pt x="74" y="155"/>
                    <a:pt x="73" y="156"/>
                  </a:cubicBezTo>
                  <a:cubicBezTo>
                    <a:pt x="66" y="158"/>
                    <a:pt x="60" y="160"/>
                    <a:pt x="53" y="161"/>
                  </a:cubicBezTo>
                  <a:cubicBezTo>
                    <a:pt x="53" y="161"/>
                    <a:pt x="28" y="155"/>
                    <a:pt x="27" y="155"/>
                  </a:cubicBezTo>
                  <a:cubicBezTo>
                    <a:pt x="27" y="155"/>
                    <a:pt x="52" y="162"/>
                    <a:pt x="52" y="162"/>
                  </a:cubicBezTo>
                  <a:cubicBezTo>
                    <a:pt x="49" y="163"/>
                    <a:pt x="46" y="163"/>
                    <a:pt x="44" y="164"/>
                  </a:cubicBezTo>
                  <a:cubicBezTo>
                    <a:pt x="43" y="164"/>
                    <a:pt x="26" y="186"/>
                    <a:pt x="26" y="186"/>
                  </a:cubicBezTo>
                  <a:cubicBezTo>
                    <a:pt x="25" y="186"/>
                    <a:pt x="42" y="165"/>
                    <a:pt x="42" y="165"/>
                  </a:cubicBezTo>
                  <a:cubicBezTo>
                    <a:pt x="41" y="165"/>
                    <a:pt x="40" y="165"/>
                    <a:pt x="39" y="166"/>
                  </a:cubicBezTo>
                  <a:cubicBezTo>
                    <a:pt x="38" y="166"/>
                    <a:pt x="21" y="160"/>
                    <a:pt x="21" y="161"/>
                  </a:cubicBezTo>
                  <a:cubicBezTo>
                    <a:pt x="21" y="161"/>
                    <a:pt x="37" y="166"/>
                    <a:pt x="37" y="166"/>
                  </a:cubicBezTo>
                  <a:cubicBezTo>
                    <a:pt x="35" y="167"/>
                    <a:pt x="33" y="167"/>
                    <a:pt x="31" y="168"/>
                  </a:cubicBezTo>
                  <a:cubicBezTo>
                    <a:pt x="31" y="168"/>
                    <a:pt x="21" y="181"/>
                    <a:pt x="21" y="181"/>
                  </a:cubicBezTo>
                  <a:cubicBezTo>
                    <a:pt x="21" y="181"/>
                    <a:pt x="29" y="168"/>
                    <a:pt x="29" y="169"/>
                  </a:cubicBezTo>
                  <a:cubicBezTo>
                    <a:pt x="27" y="169"/>
                    <a:pt x="25" y="170"/>
                    <a:pt x="23" y="170"/>
                  </a:cubicBezTo>
                  <a:cubicBezTo>
                    <a:pt x="23" y="170"/>
                    <a:pt x="13" y="168"/>
                    <a:pt x="13" y="168"/>
                  </a:cubicBezTo>
                  <a:cubicBezTo>
                    <a:pt x="13" y="168"/>
                    <a:pt x="19" y="170"/>
                    <a:pt x="21" y="170"/>
                  </a:cubicBezTo>
                  <a:cubicBezTo>
                    <a:pt x="21" y="170"/>
                    <a:pt x="17" y="178"/>
                    <a:pt x="17" y="179"/>
                  </a:cubicBezTo>
                  <a:cubicBezTo>
                    <a:pt x="17" y="179"/>
                    <a:pt x="21" y="171"/>
                    <a:pt x="21" y="171"/>
                  </a:cubicBezTo>
                  <a:cubicBezTo>
                    <a:pt x="16" y="173"/>
                    <a:pt x="12" y="174"/>
                    <a:pt x="10" y="174"/>
                  </a:cubicBezTo>
                  <a:cubicBezTo>
                    <a:pt x="10" y="174"/>
                    <a:pt x="7" y="176"/>
                    <a:pt x="7" y="176"/>
                  </a:cubicBezTo>
                  <a:cubicBezTo>
                    <a:pt x="7" y="176"/>
                    <a:pt x="10" y="174"/>
                    <a:pt x="10" y="174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59" y="161"/>
                    <a:pt x="30" y="189"/>
                    <a:pt x="31" y="188"/>
                  </a:cubicBezTo>
                  <a:cubicBezTo>
                    <a:pt x="31" y="188"/>
                    <a:pt x="60" y="160"/>
                    <a:pt x="60" y="160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6"/>
                    <a:pt x="45" y="192"/>
                    <a:pt x="46" y="192"/>
                  </a:cubicBezTo>
                  <a:cubicBezTo>
                    <a:pt x="46" y="192"/>
                    <a:pt x="76" y="156"/>
                    <a:pt x="77" y="156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6" y="150"/>
                    <a:pt x="56" y="206"/>
                    <a:pt x="54" y="205"/>
                  </a:cubicBezTo>
                  <a:cubicBezTo>
                    <a:pt x="57" y="207"/>
                    <a:pt x="108" y="151"/>
                    <a:pt x="106" y="147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81" y="199"/>
                    <a:pt x="81" y="199"/>
                  </a:cubicBezTo>
                  <a:cubicBezTo>
                    <a:pt x="81" y="199"/>
                    <a:pt x="124" y="142"/>
                    <a:pt x="125" y="142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3" y="134"/>
                    <a:pt x="149" y="138"/>
                    <a:pt x="144" y="144"/>
                  </a:cubicBezTo>
                  <a:cubicBezTo>
                    <a:pt x="144" y="144"/>
                    <a:pt x="124" y="149"/>
                    <a:pt x="124" y="149"/>
                  </a:cubicBezTo>
                  <a:cubicBezTo>
                    <a:pt x="123" y="149"/>
                    <a:pt x="143" y="145"/>
                    <a:pt x="143" y="145"/>
                  </a:cubicBezTo>
                  <a:cubicBezTo>
                    <a:pt x="140" y="148"/>
                    <a:pt x="137" y="152"/>
                    <a:pt x="134" y="157"/>
                  </a:cubicBezTo>
                  <a:cubicBezTo>
                    <a:pt x="134" y="157"/>
                    <a:pt x="118" y="160"/>
                    <a:pt x="118" y="161"/>
                  </a:cubicBezTo>
                  <a:cubicBezTo>
                    <a:pt x="117" y="161"/>
                    <a:pt x="133" y="158"/>
                    <a:pt x="133" y="158"/>
                  </a:cubicBezTo>
                  <a:cubicBezTo>
                    <a:pt x="130" y="162"/>
                    <a:pt x="127" y="166"/>
                    <a:pt x="125" y="170"/>
                  </a:cubicBezTo>
                  <a:cubicBezTo>
                    <a:pt x="124" y="170"/>
                    <a:pt x="106" y="174"/>
                    <a:pt x="106" y="174"/>
                  </a:cubicBezTo>
                  <a:cubicBezTo>
                    <a:pt x="106" y="174"/>
                    <a:pt x="124" y="171"/>
                    <a:pt x="123" y="171"/>
                  </a:cubicBezTo>
                  <a:cubicBezTo>
                    <a:pt x="122" y="174"/>
                    <a:pt x="120" y="177"/>
                    <a:pt x="118" y="180"/>
                  </a:cubicBezTo>
                  <a:cubicBezTo>
                    <a:pt x="118" y="181"/>
                    <a:pt x="98" y="190"/>
                    <a:pt x="98" y="190"/>
                  </a:cubicBezTo>
                  <a:cubicBezTo>
                    <a:pt x="98" y="190"/>
                    <a:pt x="117" y="182"/>
                    <a:pt x="117" y="182"/>
                  </a:cubicBezTo>
                  <a:cubicBezTo>
                    <a:pt x="115" y="186"/>
                    <a:pt x="112" y="190"/>
                    <a:pt x="110" y="194"/>
                  </a:cubicBezTo>
                  <a:cubicBezTo>
                    <a:pt x="110" y="194"/>
                    <a:pt x="97" y="206"/>
                    <a:pt x="97" y="206"/>
                  </a:cubicBezTo>
                  <a:cubicBezTo>
                    <a:pt x="97" y="207"/>
                    <a:pt x="110" y="196"/>
                    <a:pt x="109" y="196"/>
                  </a:cubicBezTo>
                  <a:cubicBezTo>
                    <a:pt x="108" y="198"/>
                    <a:pt x="107" y="200"/>
                    <a:pt x="106" y="202"/>
                  </a:cubicBezTo>
                  <a:cubicBezTo>
                    <a:pt x="106" y="203"/>
                    <a:pt x="96" y="210"/>
                    <a:pt x="96" y="210"/>
                  </a:cubicBezTo>
                  <a:cubicBezTo>
                    <a:pt x="96" y="211"/>
                    <a:pt x="106" y="204"/>
                    <a:pt x="106" y="204"/>
                  </a:cubicBezTo>
                  <a:cubicBezTo>
                    <a:pt x="104" y="207"/>
                    <a:pt x="103" y="210"/>
                    <a:pt x="102" y="213"/>
                  </a:cubicBezTo>
                  <a:cubicBezTo>
                    <a:pt x="102" y="213"/>
                    <a:pt x="98" y="221"/>
                    <a:pt x="98" y="221"/>
                  </a:cubicBezTo>
                  <a:cubicBezTo>
                    <a:pt x="98" y="221"/>
                    <a:pt x="102" y="213"/>
                    <a:pt x="102" y="213"/>
                  </a:cubicBezTo>
                  <a:cubicBezTo>
                    <a:pt x="102" y="213"/>
                    <a:pt x="103" y="212"/>
                    <a:pt x="103" y="21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49" name="Freeform 633"/>
            <p:cNvSpPr/>
            <p:nvPr/>
          </p:nvSpPr>
          <p:spPr bwMode="auto">
            <a:xfrm>
              <a:off x="549490" y="3092751"/>
              <a:ext cx="240755" cy="267392"/>
            </a:xfrm>
            <a:custGeom>
              <a:gdLst>
                <a:gd fmla="*/ 165 w 210" name="T0"/>
                <a:gd fmla="*/ 201 h 233" name="T1"/>
                <a:gd fmla="*/ 167 w 210" name="T2"/>
                <a:gd fmla="*/ 189 h 233" name="T3"/>
                <a:gd fmla="*/ 164 w 210" name="T4"/>
                <a:gd fmla="*/ 166 h 233" name="T5"/>
                <a:gd fmla="*/ 185 w 210" name="T6"/>
                <a:gd fmla="*/ 177 h 233" name="T7"/>
                <a:gd fmla="*/ 163 w 210" name="T8"/>
                <a:gd fmla="*/ 137 h 233" name="T9"/>
                <a:gd fmla="*/ 168 w 210" name="T10"/>
                <a:gd fmla="*/ 107 h 233" name="T11"/>
                <a:gd fmla="*/ 115 w 210" name="T12"/>
                <a:gd fmla="*/ 214 h 233" name="T13"/>
                <a:gd fmla="*/ 38 w 210" name="T14"/>
                <a:gd fmla="*/ 155 h 233" name="T15"/>
                <a:gd fmla="*/ 69 w 210" name="T16"/>
                <a:gd fmla="*/ 79 h 233" name="T17"/>
                <a:gd fmla="*/ 127 w 210" name="T18"/>
                <a:gd fmla="*/ 39 h 233" name="T19"/>
                <a:gd fmla="*/ 176 w 210" name="T20"/>
                <a:gd fmla="*/ 62 h 233" name="T21"/>
                <a:gd fmla="*/ 158 w 210" name="T22"/>
                <a:gd fmla="*/ 78 h 233" name="T23"/>
                <a:gd fmla="*/ 150 w 210" name="T24"/>
                <a:gd fmla="*/ 55 h 233" name="T25"/>
                <a:gd fmla="*/ 155 w 210" name="T26"/>
                <a:gd fmla="*/ 23 h 233" name="T27"/>
                <a:gd fmla="*/ 132 w 210" name="T28"/>
                <a:gd fmla="*/ 27 h 233" name="T29"/>
                <a:gd fmla="*/ 147 w 210" name="T30"/>
                <a:gd fmla="*/ 48 h 233" name="T31"/>
                <a:gd fmla="*/ 157 w 210" name="T32"/>
                <a:gd fmla="*/ 80 h 233" name="T33"/>
                <a:gd fmla="*/ 142 w 210" name="T34"/>
                <a:gd fmla="*/ 78 h 233" name="T35"/>
                <a:gd fmla="*/ 114 w 210" name="T36"/>
                <a:gd fmla="*/ 25 h 233" name="T37"/>
                <a:gd fmla="*/ 131 w 210" name="T38"/>
                <a:gd fmla="*/ 80 h 233" name="T39"/>
                <a:gd fmla="*/ 100 w 210" name="T40"/>
                <a:gd fmla="*/ 61 h 233" name="T41"/>
                <a:gd fmla="*/ 65 w 210" name="T42"/>
                <a:gd fmla="*/ 25 h 233" name="T43"/>
                <a:gd fmla="*/ 64 w 210" name="T44"/>
                <a:gd fmla="*/ 41 h 233" name="T45"/>
                <a:gd fmla="*/ 53 w 210" name="T46"/>
                <a:gd fmla="*/ 38 h 233" name="T47"/>
                <a:gd fmla="*/ 54 w 210" name="T48"/>
                <a:gd fmla="*/ 39 h 233" name="T49"/>
                <a:gd fmla="*/ 76 w 210" name="T50"/>
                <a:gd fmla="*/ 50 h 233" name="T51"/>
                <a:gd fmla="*/ 60 w 210" name="T52"/>
                <a:gd fmla="*/ 64 h 233" name="T53"/>
                <a:gd fmla="*/ 118 w 210" name="T54"/>
                <a:gd fmla="*/ 73 h 233" name="T55"/>
                <a:gd fmla="*/ 140 w 210" name="T56"/>
                <a:gd fmla="*/ 109 h 233" name="T57"/>
                <a:gd fmla="*/ 118 w 210" name="T58"/>
                <a:gd fmla="*/ 113 h 233" name="T59"/>
                <a:gd fmla="*/ 28 w 210" name="T60"/>
                <a:gd fmla="*/ 92 h 233" name="T61"/>
                <a:gd fmla="*/ 66 w 210" name="T62"/>
                <a:gd fmla="*/ 122 h 233" name="T63"/>
                <a:gd fmla="*/ 33 w 210" name="T64"/>
                <a:gd fmla="*/ 129 h 233" name="T65"/>
                <a:gd fmla="*/ 30 w 210" name="T66"/>
                <a:gd fmla="*/ 129 h 233" name="T67"/>
                <a:gd fmla="*/ 15 w 210" name="T68"/>
                <a:gd fmla="*/ 139 h 233" name="T69"/>
                <a:gd fmla="*/ 10 w 210" name="T70"/>
                <a:gd fmla="*/ 127 h 233" name="T71"/>
                <a:gd fmla="*/ 14 w 210" name="T72"/>
                <a:gd fmla="*/ 133 h 233" name="T73"/>
                <a:gd fmla="*/ 28 w 210" name="T74"/>
                <a:gd fmla="*/ 145 h 233" name="T75"/>
                <a:gd fmla="*/ 67 w 210" name="T76"/>
                <a:gd fmla="*/ 123 h 233" name="T77"/>
                <a:gd fmla="*/ 120 w 210" name="T78"/>
                <a:gd fmla="*/ 114 h 233" name="T79"/>
                <a:gd fmla="*/ 116 w 210" name="T80"/>
                <a:gd fmla="*/ 139 h 233" name="T81"/>
                <a:gd fmla="*/ 142 w 210" name="T82"/>
                <a:gd fmla="*/ 110 h 233" name="T83"/>
                <a:gd fmla="*/ 132 w 210" name="T84"/>
                <a:gd fmla="*/ 145 h 233" name="T85"/>
                <a:gd fmla="*/ 99 w 210" name="T86"/>
                <a:gd fmla="*/ 186 h 233" name="T87"/>
                <a:gd fmla="*/ 91 w 210" name="T88"/>
                <a:gd fmla="*/ 222 h 233" name="T89"/>
                <a:gd fmla="*/ 88 w 210" name="T90"/>
                <a:gd fmla="*/ 199 h 233" name="T91"/>
                <a:gd fmla="*/ 80 w 210" name="T92"/>
                <a:gd fmla="*/ 210 h 233" name="T93"/>
                <a:gd fmla="*/ 78 w 210" name="T94"/>
                <a:gd fmla="*/ 212 h 233" name="T95"/>
                <a:gd fmla="*/ 103 w 210" name="T96"/>
                <a:gd fmla="*/ 182 h 233" name="T97"/>
                <a:gd fmla="*/ 110 w 210" name="T98"/>
                <a:gd fmla="*/ 215 h 233" name="T99"/>
                <a:gd fmla="*/ 135 w 210" name="T100"/>
                <a:gd fmla="*/ 144 h 233" name="T101"/>
                <a:gd fmla="*/ 166 w 210" name="T102"/>
                <a:gd fmla="*/ 107 h 233" name="T103"/>
                <a:gd fmla="*/ 163 w 210" name="T104"/>
                <a:gd fmla="*/ 136 h 233" name="T105"/>
                <a:gd fmla="*/ 150 w 210" name="T106"/>
                <a:gd fmla="*/ 166 h 233" name="T107"/>
                <a:gd fmla="*/ 163 w 210" name="T108"/>
                <a:gd fmla="*/ 166 h 233" name="T109"/>
                <a:gd fmla="*/ 166 w 210" name="T110"/>
                <a:gd fmla="*/ 189 h 233" name="T111"/>
                <a:gd fmla="*/ 170 w 210" name="T112"/>
                <a:gd fmla="*/ 209 h 23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33" w="210">
                  <a:moveTo>
                    <a:pt x="168" y="198"/>
                  </a:moveTo>
                  <a:cubicBezTo>
                    <a:pt x="168" y="198"/>
                    <a:pt x="175" y="203"/>
                    <a:pt x="175" y="202"/>
                  </a:cubicBezTo>
                  <a:cubicBezTo>
                    <a:pt x="174" y="202"/>
                    <a:pt x="170" y="198"/>
                    <a:pt x="169" y="197"/>
                  </a:cubicBezTo>
                  <a:cubicBezTo>
                    <a:pt x="168" y="196"/>
                    <a:pt x="165" y="201"/>
                    <a:pt x="165" y="201"/>
                  </a:cubicBezTo>
                  <a:cubicBezTo>
                    <a:pt x="165" y="201"/>
                    <a:pt x="168" y="195"/>
                    <a:pt x="168" y="195"/>
                  </a:cubicBezTo>
                  <a:cubicBezTo>
                    <a:pt x="168" y="194"/>
                    <a:pt x="167" y="192"/>
                    <a:pt x="167" y="191"/>
                  </a:cubicBezTo>
                  <a:cubicBezTo>
                    <a:pt x="167" y="191"/>
                    <a:pt x="177" y="200"/>
                    <a:pt x="177" y="199"/>
                  </a:cubicBezTo>
                  <a:cubicBezTo>
                    <a:pt x="177" y="199"/>
                    <a:pt x="167" y="189"/>
                    <a:pt x="167" y="189"/>
                  </a:cubicBezTo>
                  <a:cubicBezTo>
                    <a:pt x="166" y="186"/>
                    <a:pt x="166" y="183"/>
                    <a:pt x="165" y="179"/>
                  </a:cubicBezTo>
                  <a:cubicBezTo>
                    <a:pt x="165" y="178"/>
                    <a:pt x="180" y="194"/>
                    <a:pt x="180" y="194"/>
                  </a:cubicBezTo>
                  <a:cubicBezTo>
                    <a:pt x="180" y="194"/>
                    <a:pt x="165" y="177"/>
                    <a:pt x="165" y="177"/>
                  </a:cubicBezTo>
                  <a:cubicBezTo>
                    <a:pt x="165" y="173"/>
                    <a:pt x="164" y="170"/>
                    <a:pt x="164" y="166"/>
                  </a:cubicBezTo>
                  <a:cubicBezTo>
                    <a:pt x="164" y="165"/>
                    <a:pt x="181" y="186"/>
                    <a:pt x="181" y="185"/>
                  </a:cubicBezTo>
                  <a:cubicBezTo>
                    <a:pt x="181" y="185"/>
                    <a:pt x="164" y="164"/>
                    <a:pt x="164" y="164"/>
                  </a:cubicBezTo>
                  <a:cubicBezTo>
                    <a:pt x="164" y="159"/>
                    <a:pt x="163" y="154"/>
                    <a:pt x="163" y="149"/>
                  </a:cubicBezTo>
                  <a:cubicBezTo>
                    <a:pt x="163" y="149"/>
                    <a:pt x="185" y="177"/>
                    <a:pt x="185" y="177"/>
                  </a:cubicBezTo>
                  <a:cubicBezTo>
                    <a:pt x="185" y="177"/>
                    <a:pt x="163" y="147"/>
                    <a:pt x="163" y="147"/>
                  </a:cubicBezTo>
                  <a:cubicBezTo>
                    <a:pt x="163" y="144"/>
                    <a:pt x="163" y="142"/>
                    <a:pt x="163" y="139"/>
                  </a:cubicBezTo>
                  <a:cubicBezTo>
                    <a:pt x="163" y="139"/>
                    <a:pt x="185" y="163"/>
                    <a:pt x="185" y="163"/>
                  </a:cubicBezTo>
                  <a:cubicBezTo>
                    <a:pt x="185" y="163"/>
                    <a:pt x="163" y="137"/>
                    <a:pt x="163" y="137"/>
                  </a:cubicBezTo>
                  <a:cubicBezTo>
                    <a:pt x="164" y="131"/>
                    <a:pt x="164" y="125"/>
                    <a:pt x="165" y="120"/>
                  </a:cubicBezTo>
                  <a:cubicBezTo>
                    <a:pt x="165" y="120"/>
                    <a:pt x="187" y="152"/>
                    <a:pt x="187" y="152"/>
                  </a:cubicBezTo>
                  <a:cubicBezTo>
                    <a:pt x="187" y="151"/>
                    <a:pt x="165" y="118"/>
                    <a:pt x="165" y="118"/>
                  </a:cubicBezTo>
                  <a:cubicBezTo>
                    <a:pt x="166" y="114"/>
                    <a:pt x="167" y="110"/>
                    <a:pt x="168" y="107"/>
                  </a:cubicBezTo>
                  <a:cubicBezTo>
                    <a:pt x="168" y="107"/>
                    <a:pt x="210" y="147"/>
                    <a:pt x="171" y="212"/>
                  </a:cubicBezTo>
                  <a:cubicBezTo>
                    <a:pt x="171" y="212"/>
                    <a:pt x="153" y="193"/>
                    <a:pt x="152" y="188"/>
                  </a:cubicBezTo>
                  <a:cubicBezTo>
                    <a:pt x="152" y="188"/>
                    <a:pt x="139" y="222"/>
                    <a:pt x="122" y="226"/>
                  </a:cubicBezTo>
                  <a:cubicBezTo>
                    <a:pt x="122" y="226"/>
                    <a:pt x="116" y="218"/>
                    <a:pt x="115" y="214"/>
                  </a:cubicBezTo>
                  <a:cubicBezTo>
                    <a:pt x="115" y="214"/>
                    <a:pt x="89" y="233"/>
                    <a:pt x="66" y="227"/>
                  </a:cubicBezTo>
                  <a:cubicBezTo>
                    <a:pt x="66" y="227"/>
                    <a:pt x="64" y="180"/>
                    <a:pt x="82" y="165"/>
                  </a:cubicBezTo>
                  <a:cubicBezTo>
                    <a:pt x="82" y="165"/>
                    <a:pt x="48" y="176"/>
                    <a:pt x="39" y="171"/>
                  </a:cubicBezTo>
                  <a:cubicBezTo>
                    <a:pt x="39" y="171"/>
                    <a:pt x="36" y="160"/>
                    <a:pt x="38" y="155"/>
                  </a:cubicBezTo>
                  <a:cubicBezTo>
                    <a:pt x="38" y="155"/>
                    <a:pt x="18" y="158"/>
                    <a:pt x="0" y="136"/>
                  </a:cubicBezTo>
                  <a:cubicBezTo>
                    <a:pt x="0" y="136"/>
                    <a:pt x="14" y="97"/>
                    <a:pt x="31" y="104"/>
                  </a:cubicBezTo>
                  <a:cubicBezTo>
                    <a:pt x="31" y="104"/>
                    <a:pt x="24" y="96"/>
                    <a:pt x="22" y="90"/>
                  </a:cubicBezTo>
                  <a:cubicBezTo>
                    <a:pt x="22" y="90"/>
                    <a:pt x="48" y="75"/>
                    <a:pt x="69" y="79"/>
                  </a:cubicBezTo>
                  <a:cubicBezTo>
                    <a:pt x="69" y="79"/>
                    <a:pt x="50" y="67"/>
                    <a:pt x="38" y="32"/>
                  </a:cubicBezTo>
                  <a:cubicBezTo>
                    <a:pt x="38" y="32"/>
                    <a:pt x="68" y="12"/>
                    <a:pt x="79" y="25"/>
                  </a:cubicBezTo>
                  <a:cubicBezTo>
                    <a:pt x="79" y="25"/>
                    <a:pt x="78" y="5"/>
                    <a:pt x="84" y="7"/>
                  </a:cubicBezTo>
                  <a:cubicBezTo>
                    <a:pt x="84" y="7"/>
                    <a:pt x="118" y="14"/>
                    <a:pt x="127" y="39"/>
                  </a:cubicBezTo>
                  <a:cubicBezTo>
                    <a:pt x="127" y="39"/>
                    <a:pt x="132" y="0"/>
                    <a:pt x="141" y="7"/>
                  </a:cubicBezTo>
                  <a:cubicBezTo>
                    <a:pt x="149" y="14"/>
                    <a:pt x="201" y="50"/>
                    <a:pt x="168" y="103"/>
                  </a:cubicBezTo>
                  <a:cubicBezTo>
                    <a:pt x="168" y="103"/>
                    <a:pt x="167" y="101"/>
                    <a:pt x="166" y="98"/>
                  </a:cubicBezTo>
                  <a:cubicBezTo>
                    <a:pt x="166" y="97"/>
                    <a:pt x="176" y="62"/>
                    <a:pt x="176" y="62"/>
                  </a:cubicBezTo>
                  <a:cubicBezTo>
                    <a:pt x="176" y="62"/>
                    <a:pt x="165" y="96"/>
                    <a:pt x="165" y="96"/>
                  </a:cubicBezTo>
                  <a:cubicBezTo>
                    <a:pt x="163" y="92"/>
                    <a:pt x="161" y="86"/>
                    <a:pt x="158" y="80"/>
                  </a:cubicBezTo>
                  <a:cubicBezTo>
                    <a:pt x="158" y="80"/>
                    <a:pt x="171" y="52"/>
                    <a:pt x="171" y="52"/>
                  </a:cubicBezTo>
                  <a:cubicBezTo>
                    <a:pt x="171" y="51"/>
                    <a:pt x="158" y="79"/>
                    <a:pt x="158" y="78"/>
                  </a:cubicBezTo>
                  <a:cubicBezTo>
                    <a:pt x="157" y="75"/>
                    <a:pt x="155" y="72"/>
                    <a:pt x="154" y="68"/>
                  </a:cubicBezTo>
                  <a:cubicBezTo>
                    <a:pt x="154" y="68"/>
                    <a:pt x="165" y="38"/>
                    <a:pt x="165" y="38"/>
                  </a:cubicBezTo>
                  <a:cubicBezTo>
                    <a:pt x="165" y="38"/>
                    <a:pt x="154" y="67"/>
                    <a:pt x="154" y="67"/>
                  </a:cubicBezTo>
                  <a:cubicBezTo>
                    <a:pt x="152" y="63"/>
                    <a:pt x="151" y="59"/>
                    <a:pt x="150" y="55"/>
                  </a:cubicBezTo>
                  <a:cubicBezTo>
                    <a:pt x="150" y="55"/>
                    <a:pt x="161" y="36"/>
                    <a:pt x="161" y="35"/>
                  </a:cubicBezTo>
                  <a:cubicBezTo>
                    <a:pt x="161" y="35"/>
                    <a:pt x="150" y="53"/>
                    <a:pt x="150" y="53"/>
                  </a:cubicBezTo>
                  <a:cubicBezTo>
                    <a:pt x="149" y="51"/>
                    <a:pt x="148" y="48"/>
                    <a:pt x="148" y="46"/>
                  </a:cubicBezTo>
                  <a:cubicBezTo>
                    <a:pt x="147" y="45"/>
                    <a:pt x="155" y="23"/>
                    <a:pt x="155" y="23"/>
                  </a:cubicBezTo>
                  <a:cubicBezTo>
                    <a:pt x="155" y="23"/>
                    <a:pt x="147" y="44"/>
                    <a:pt x="147" y="44"/>
                  </a:cubicBezTo>
                  <a:cubicBezTo>
                    <a:pt x="146" y="37"/>
                    <a:pt x="144" y="31"/>
                    <a:pt x="144" y="25"/>
                  </a:cubicBezTo>
                  <a:cubicBezTo>
                    <a:pt x="144" y="25"/>
                    <a:pt x="142" y="25"/>
                    <a:pt x="145" y="38"/>
                  </a:cubicBezTo>
                  <a:cubicBezTo>
                    <a:pt x="145" y="39"/>
                    <a:pt x="132" y="27"/>
                    <a:pt x="132" y="27"/>
                  </a:cubicBezTo>
                  <a:cubicBezTo>
                    <a:pt x="133" y="28"/>
                    <a:pt x="145" y="40"/>
                    <a:pt x="145" y="40"/>
                  </a:cubicBezTo>
                  <a:cubicBezTo>
                    <a:pt x="145" y="42"/>
                    <a:pt x="146" y="44"/>
                    <a:pt x="146" y="46"/>
                  </a:cubicBezTo>
                  <a:cubicBezTo>
                    <a:pt x="147" y="46"/>
                    <a:pt x="134" y="42"/>
                    <a:pt x="134" y="42"/>
                  </a:cubicBezTo>
                  <a:cubicBezTo>
                    <a:pt x="134" y="42"/>
                    <a:pt x="147" y="48"/>
                    <a:pt x="147" y="48"/>
                  </a:cubicBezTo>
                  <a:cubicBezTo>
                    <a:pt x="148" y="52"/>
                    <a:pt x="149" y="56"/>
                    <a:pt x="151" y="61"/>
                  </a:cubicBezTo>
                  <a:cubicBezTo>
                    <a:pt x="151" y="62"/>
                    <a:pt x="137" y="51"/>
                    <a:pt x="137" y="51"/>
                  </a:cubicBezTo>
                  <a:cubicBezTo>
                    <a:pt x="137" y="51"/>
                    <a:pt x="151" y="63"/>
                    <a:pt x="151" y="63"/>
                  </a:cubicBezTo>
                  <a:cubicBezTo>
                    <a:pt x="153" y="68"/>
                    <a:pt x="155" y="74"/>
                    <a:pt x="157" y="80"/>
                  </a:cubicBezTo>
                  <a:cubicBezTo>
                    <a:pt x="157" y="80"/>
                    <a:pt x="136" y="61"/>
                    <a:pt x="136" y="61"/>
                  </a:cubicBezTo>
                  <a:cubicBezTo>
                    <a:pt x="136" y="61"/>
                    <a:pt x="157" y="81"/>
                    <a:pt x="157" y="82"/>
                  </a:cubicBezTo>
                  <a:cubicBezTo>
                    <a:pt x="159" y="86"/>
                    <a:pt x="160" y="90"/>
                    <a:pt x="162" y="94"/>
                  </a:cubicBezTo>
                  <a:cubicBezTo>
                    <a:pt x="162" y="95"/>
                    <a:pt x="142" y="78"/>
                    <a:pt x="142" y="78"/>
                  </a:cubicBezTo>
                  <a:cubicBezTo>
                    <a:pt x="142" y="78"/>
                    <a:pt x="162" y="96"/>
                    <a:pt x="162" y="96"/>
                  </a:cubicBezTo>
                  <a:cubicBezTo>
                    <a:pt x="163" y="98"/>
                    <a:pt x="164" y="100"/>
                    <a:pt x="165" y="102"/>
                  </a:cubicBezTo>
                  <a:cubicBezTo>
                    <a:pt x="165" y="102"/>
                    <a:pt x="154" y="95"/>
                    <a:pt x="138" y="85"/>
                  </a:cubicBezTo>
                  <a:cubicBezTo>
                    <a:pt x="138" y="85"/>
                    <a:pt x="114" y="26"/>
                    <a:pt x="114" y="25"/>
                  </a:cubicBezTo>
                  <a:cubicBezTo>
                    <a:pt x="114" y="25"/>
                    <a:pt x="137" y="84"/>
                    <a:pt x="137" y="84"/>
                  </a:cubicBezTo>
                  <a:cubicBezTo>
                    <a:pt x="135" y="83"/>
                    <a:pt x="134" y="82"/>
                    <a:pt x="132" y="81"/>
                  </a:cubicBezTo>
                  <a:cubicBezTo>
                    <a:pt x="132" y="81"/>
                    <a:pt x="82" y="84"/>
                    <a:pt x="81" y="84"/>
                  </a:cubicBezTo>
                  <a:cubicBezTo>
                    <a:pt x="81" y="84"/>
                    <a:pt x="131" y="80"/>
                    <a:pt x="131" y="80"/>
                  </a:cubicBezTo>
                  <a:cubicBezTo>
                    <a:pt x="128" y="78"/>
                    <a:pt x="126" y="77"/>
                    <a:pt x="124" y="76"/>
                  </a:cubicBezTo>
                  <a:cubicBezTo>
                    <a:pt x="124" y="75"/>
                    <a:pt x="90" y="15"/>
                    <a:pt x="90" y="15"/>
                  </a:cubicBezTo>
                  <a:cubicBezTo>
                    <a:pt x="90" y="15"/>
                    <a:pt x="123" y="75"/>
                    <a:pt x="122" y="75"/>
                  </a:cubicBezTo>
                  <a:cubicBezTo>
                    <a:pt x="115" y="70"/>
                    <a:pt x="108" y="65"/>
                    <a:pt x="100" y="61"/>
                  </a:cubicBezTo>
                  <a:cubicBezTo>
                    <a:pt x="100" y="61"/>
                    <a:pt x="81" y="30"/>
                    <a:pt x="80" y="30"/>
                  </a:cubicBezTo>
                  <a:cubicBezTo>
                    <a:pt x="80" y="30"/>
                    <a:pt x="99" y="60"/>
                    <a:pt x="99" y="60"/>
                  </a:cubicBezTo>
                  <a:cubicBezTo>
                    <a:pt x="93" y="57"/>
                    <a:pt x="88" y="53"/>
                    <a:pt x="83" y="51"/>
                  </a:cubicBezTo>
                  <a:cubicBezTo>
                    <a:pt x="83" y="50"/>
                    <a:pt x="65" y="26"/>
                    <a:pt x="65" y="25"/>
                  </a:cubicBezTo>
                  <a:cubicBezTo>
                    <a:pt x="65" y="25"/>
                    <a:pt x="81" y="50"/>
                    <a:pt x="81" y="50"/>
                  </a:cubicBezTo>
                  <a:cubicBezTo>
                    <a:pt x="75" y="46"/>
                    <a:pt x="70" y="44"/>
                    <a:pt x="65" y="42"/>
                  </a:cubicBezTo>
                  <a:cubicBezTo>
                    <a:pt x="65" y="41"/>
                    <a:pt x="56" y="27"/>
                    <a:pt x="55" y="27"/>
                  </a:cubicBezTo>
                  <a:cubicBezTo>
                    <a:pt x="55" y="27"/>
                    <a:pt x="64" y="41"/>
                    <a:pt x="64" y="41"/>
                  </a:cubicBezTo>
                  <a:cubicBezTo>
                    <a:pt x="61" y="40"/>
                    <a:pt x="59" y="39"/>
                    <a:pt x="57" y="38"/>
                  </a:cubicBezTo>
                  <a:cubicBezTo>
                    <a:pt x="57" y="38"/>
                    <a:pt x="49" y="30"/>
                    <a:pt x="49" y="30"/>
                  </a:cubicBezTo>
                  <a:cubicBezTo>
                    <a:pt x="49" y="29"/>
                    <a:pt x="56" y="38"/>
                    <a:pt x="56" y="38"/>
                  </a:cubicBezTo>
                  <a:cubicBezTo>
                    <a:pt x="55" y="38"/>
                    <a:pt x="54" y="38"/>
                    <a:pt x="53" y="38"/>
                  </a:cubicBezTo>
                  <a:cubicBezTo>
                    <a:pt x="53" y="38"/>
                    <a:pt x="44" y="33"/>
                    <a:pt x="44" y="33"/>
                  </a:cubicBezTo>
                  <a:cubicBezTo>
                    <a:pt x="45" y="34"/>
                    <a:pt x="50" y="37"/>
                    <a:pt x="52" y="38"/>
                  </a:cubicBezTo>
                  <a:cubicBezTo>
                    <a:pt x="53" y="38"/>
                    <a:pt x="46" y="40"/>
                    <a:pt x="46" y="40"/>
                  </a:cubicBezTo>
                  <a:cubicBezTo>
                    <a:pt x="47" y="40"/>
                    <a:pt x="54" y="38"/>
                    <a:pt x="54" y="39"/>
                  </a:cubicBezTo>
                  <a:cubicBezTo>
                    <a:pt x="56" y="39"/>
                    <a:pt x="59" y="41"/>
                    <a:pt x="64" y="43"/>
                  </a:cubicBezTo>
                  <a:cubicBezTo>
                    <a:pt x="64" y="43"/>
                    <a:pt x="50" y="47"/>
                    <a:pt x="50" y="47"/>
                  </a:cubicBezTo>
                  <a:cubicBezTo>
                    <a:pt x="50" y="47"/>
                    <a:pt x="65" y="44"/>
                    <a:pt x="65" y="44"/>
                  </a:cubicBezTo>
                  <a:cubicBezTo>
                    <a:pt x="68" y="46"/>
                    <a:pt x="72" y="47"/>
                    <a:pt x="76" y="50"/>
                  </a:cubicBezTo>
                  <a:cubicBezTo>
                    <a:pt x="76" y="50"/>
                    <a:pt x="51" y="53"/>
                    <a:pt x="51" y="53"/>
                  </a:cubicBezTo>
                  <a:cubicBezTo>
                    <a:pt x="51" y="53"/>
                    <a:pt x="77" y="50"/>
                    <a:pt x="77" y="50"/>
                  </a:cubicBezTo>
                  <a:cubicBezTo>
                    <a:pt x="84" y="54"/>
                    <a:pt x="91" y="57"/>
                    <a:pt x="98" y="62"/>
                  </a:cubicBezTo>
                  <a:cubicBezTo>
                    <a:pt x="98" y="62"/>
                    <a:pt x="60" y="64"/>
                    <a:pt x="60" y="64"/>
                  </a:cubicBezTo>
                  <a:cubicBezTo>
                    <a:pt x="60" y="65"/>
                    <a:pt x="99" y="62"/>
                    <a:pt x="100" y="62"/>
                  </a:cubicBezTo>
                  <a:cubicBezTo>
                    <a:pt x="105" y="66"/>
                    <a:pt x="111" y="69"/>
                    <a:pt x="117" y="72"/>
                  </a:cubicBezTo>
                  <a:cubicBezTo>
                    <a:pt x="117" y="73"/>
                    <a:pt x="73" y="76"/>
                    <a:pt x="73" y="76"/>
                  </a:cubicBezTo>
                  <a:cubicBezTo>
                    <a:pt x="74" y="76"/>
                    <a:pt x="118" y="73"/>
                    <a:pt x="118" y="73"/>
                  </a:cubicBezTo>
                  <a:cubicBezTo>
                    <a:pt x="134" y="83"/>
                    <a:pt x="151" y="93"/>
                    <a:pt x="164" y="104"/>
                  </a:cubicBezTo>
                  <a:cubicBezTo>
                    <a:pt x="164" y="104"/>
                    <a:pt x="155" y="106"/>
                    <a:pt x="141" y="108"/>
                  </a:cubicBezTo>
                  <a:cubicBezTo>
                    <a:pt x="141" y="108"/>
                    <a:pt x="115" y="87"/>
                    <a:pt x="115" y="87"/>
                  </a:cubicBezTo>
                  <a:cubicBezTo>
                    <a:pt x="115" y="87"/>
                    <a:pt x="140" y="108"/>
                    <a:pt x="140" y="109"/>
                  </a:cubicBezTo>
                  <a:cubicBezTo>
                    <a:pt x="137" y="109"/>
                    <a:pt x="133" y="110"/>
                    <a:pt x="129" y="111"/>
                  </a:cubicBezTo>
                  <a:cubicBezTo>
                    <a:pt x="129" y="111"/>
                    <a:pt x="101" y="87"/>
                    <a:pt x="101" y="87"/>
                  </a:cubicBezTo>
                  <a:cubicBezTo>
                    <a:pt x="100" y="87"/>
                    <a:pt x="128" y="111"/>
                    <a:pt x="128" y="111"/>
                  </a:cubicBezTo>
                  <a:cubicBezTo>
                    <a:pt x="125" y="111"/>
                    <a:pt x="121" y="112"/>
                    <a:pt x="118" y="113"/>
                  </a:cubicBezTo>
                  <a:cubicBezTo>
                    <a:pt x="118" y="113"/>
                    <a:pt x="59" y="83"/>
                    <a:pt x="59" y="83"/>
                  </a:cubicBezTo>
                  <a:cubicBezTo>
                    <a:pt x="59" y="83"/>
                    <a:pt x="117" y="113"/>
                    <a:pt x="116" y="113"/>
                  </a:cubicBezTo>
                  <a:cubicBezTo>
                    <a:pt x="109" y="114"/>
                    <a:pt x="102" y="116"/>
                    <a:pt x="94" y="117"/>
                  </a:cubicBezTo>
                  <a:cubicBezTo>
                    <a:pt x="94" y="117"/>
                    <a:pt x="28" y="91"/>
                    <a:pt x="28" y="92"/>
                  </a:cubicBezTo>
                  <a:cubicBezTo>
                    <a:pt x="28" y="92"/>
                    <a:pt x="93" y="117"/>
                    <a:pt x="93" y="117"/>
                  </a:cubicBezTo>
                  <a:cubicBezTo>
                    <a:pt x="84" y="119"/>
                    <a:pt x="76" y="121"/>
                    <a:pt x="68" y="122"/>
                  </a:cubicBezTo>
                  <a:cubicBezTo>
                    <a:pt x="67" y="122"/>
                    <a:pt x="34" y="107"/>
                    <a:pt x="34" y="107"/>
                  </a:cubicBezTo>
                  <a:cubicBezTo>
                    <a:pt x="34" y="107"/>
                    <a:pt x="66" y="122"/>
                    <a:pt x="66" y="122"/>
                  </a:cubicBezTo>
                  <a:cubicBezTo>
                    <a:pt x="61" y="123"/>
                    <a:pt x="56" y="124"/>
                    <a:pt x="52" y="125"/>
                  </a:cubicBezTo>
                  <a:cubicBezTo>
                    <a:pt x="52" y="125"/>
                    <a:pt x="22" y="114"/>
                    <a:pt x="21" y="114"/>
                  </a:cubicBezTo>
                  <a:cubicBezTo>
                    <a:pt x="21" y="114"/>
                    <a:pt x="51" y="125"/>
                    <a:pt x="50" y="125"/>
                  </a:cubicBezTo>
                  <a:cubicBezTo>
                    <a:pt x="44" y="127"/>
                    <a:pt x="38" y="128"/>
                    <a:pt x="33" y="129"/>
                  </a:cubicBezTo>
                  <a:cubicBezTo>
                    <a:pt x="33" y="129"/>
                    <a:pt x="22" y="141"/>
                    <a:pt x="22" y="141"/>
                  </a:cubicBezTo>
                  <a:cubicBezTo>
                    <a:pt x="22" y="141"/>
                    <a:pt x="31" y="129"/>
                    <a:pt x="31" y="129"/>
                  </a:cubicBezTo>
                  <a:cubicBezTo>
                    <a:pt x="28" y="127"/>
                    <a:pt x="15" y="120"/>
                    <a:pt x="15" y="120"/>
                  </a:cubicBezTo>
                  <a:cubicBezTo>
                    <a:pt x="15" y="120"/>
                    <a:pt x="31" y="129"/>
                    <a:pt x="30" y="129"/>
                  </a:cubicBezTo>
                  <a:cubicBezTo>
                    <a:pt x="28" y="130"/>
                    <a:pt x="27" y="130"/>
                    <a:pt x="25" y="130"/>
                  </a:cubicBezTo>
                  <a:cubicBezTo>
                    <a:pt x="25" y="130"/>
                    <a:pt x="12" y="124"/>
                    <a:pt x="12" y="124"/>
                  </a:cubicBezTo>
                  <a:cubicBezTo>
                    <a:pt x="12" y="124"/>
                    <a:pt x="20" y="128"/>
                    <a:pt x="23" y="130"/>
                  </a:cubicBezTo>
                  <a:cubicBezTo>
                    <a:pt x="23" y="130"/>
                    <a:pt x="15" y="138"/>
                    <a:pt x="15" y="139"/>
                  </a:cubicBezTo>
                  <a:cubicBezTo>
                    <a:pt x="15" y="139"/>
                    <a:pt x="23" y="131"/>
                    <a:pt x="23" y="131"/>
                  </a:cubicBezTo>
                  <a:cubicBezTo>
                    <a:pt x="21" y="131"/>
                    <a:pt x="20" y="131"/>
                    <a:pt x="19" y="131"/>
                  </a:cubicBezTo>
                  <a:cubicBezTo>
                    <a:pt x="18" y="132"/>
                    <a:pt x="17" y="132"/>
                    <a:pt x="16" y="132"/>
                  </a:cubicBezTo>
                  <a:cubicBezTo>
                    <a:pt x="16" y="132"/>
                    <a:pt x="10" y="127"/>
                    <a:pt x="10" y="127"/>
                  </a:cubicBezTo>
                  <a:cubicBezTo>
                    <a:pt x="10" y="127"/>
                    <a:pt x="15" y="133"/>
                    <a:pt x="14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3"/>
                    <a:pt x="11" y="138"/>
                    <a:pt x="11" y="138"/>
                  </a:cubicBezTo>
                  <a:cubicBezTo>
                    <a:pt x="11" y="138"/>
                    <a:pt x="15" y="133"/>
                    <a:pt x="16" y="132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0" y="126"/>
                    <a:pt x="28" y="145"/>
                    <a:pt x="28" y="145"/>
                  </a:cubicBezTo>
                  <a:cubicBezTo>
                    <a:pt x="28" y="145"/>
                    <a:pt x="51" y="126"/>
                    <a:pt x="51" y="126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66" y="123"/>
                    <a:pt x="33" y="151"/>
                    <a:pt x="34" y="151"/>
                  </a:cubicBezTo>
                  <a:cubicBezTo>
                    <a:pt x="34" y="151"/>
                    <a:pt x="67" y="123"/>
                    <a:pt x="67" y="123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7" y="118"/>
                    <a:pt x="47" y="162"/>
                    <a:pt x="47" y="162"/>
                  </a:cubicBezTo>
                  <a:cubicBezTo>
                    <a:pt x="48" y="162"/>
                    <a:pt x="98" y="118"/>
                    <a:pt x="98" y="118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4"/>
                    <a:pt x="71" y="164"/>
                    <a:pt x="71" y="164"/>
                  </a:cubicBezTo>
                  <a:cubicBezTo>
                    <a:pt x="71" y="164"/>
                    <a:pt x="121" y="113"/>
                    <a:pt x="121" y="113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12"/>
                    <a:pt x="115" y="139"/>
                    <a:pt x="116" y="139"/>
                  </a:cubicBezTo>
                  <a:cubicBezTo>
                    <a:pt x="116" y="139"/>
                    <a:pt x="132" y="111"/>
                    <a:pt x="133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25" y="137"/>
                    <a:pt x="125" y="137"/>
                  </a:cubicBezTo>
                  <a:cubicBezTo>
                    <a:pt x="125" y="137"/>
                    <a:pt x="142" y="110"/>
                    <a:pt x="142" y="110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6"/>
                    <a:pt x="150" y="122"/>
                    <a:pt x="133" y="143"/>
                  </a:cubicBezTo>
                  <a:cubicBezTo>
                    <a:pt x="132" y="138"/>
                    <a:pt x="76" y="168"/>
                    <a:pt x="79" y="173"/>
                  </a:cubicBezTo>
                  <a:cubicBezTo>
                    <a:pt x="77" y="170"/>
                    <a:pt x="131" y="141"/>
                    <a:pt x="132" y="145"/>
                  </a:cubicBezTo>
                  <a:cubicBezTo>
                    <a:pt x="126" y="152"/>
                    <a:pt x="120" y="160"/>
                    <a:pt x="113" y="168"/>
                  </a:cubicBezTo>
                  <a:cubicBezTo>
                    <a:pt x="113" y="168"/>
                    <a:pt x="74" y="184"/>
                    <a:pt x="74" y="185"/>
                  </a:cubicBezTo>
                  <a:cubicBezTo>
                    <a:pt x="73" y="185"/>
                    <a:pt x="112" y="169"/>
                    <a:pt x="112" y="169"/>
                  </a:cubicBezTo>
                  <a:cubicBezTo>
                    <a:pt x="108" y="175"/>
                    <a:pt x="103" y="180"/>
                    <a:pt x="99" y="186"/>
                  </a:cubicBezTo>
                  <a:cubicBezTo>
                    <a:pt x="99" y="186"/>
                    <a:pt x="74" y="195"/>
                    <a:pt x="74" y="195"/>
                  </a:cubicBezTo>
                  <a:cubicBezTo>
                    <a:pt x="74" y="195"/>
                    <a:pt x="98" y="187"/>
                    <a:pt x="98" y="187"/>
                  </a:cubicBezTo>
                  <a:cubicBezTo>
                    <a:pt x="96" y="189"/>
                    <a:pt x="94" y="191"/>
                    <a:pt x="93" y="193"/>
                  </a:cubicBezTo>
                  <a:cubicBezTo>
                    <a:pt x="93" y="194"/>
                    <a:pt x="91" y="221"/>
                    <a:pt x="91" y="222"/>
                  </a:cubicBezTo>
                  <a:cubicBezTo>
                    <a:pt x="90" y="222"/>
                    <a:pt x="92" y="194"/>
                    <a:pt x="92" y="195"/>
                  </a:cubicBezTo>
                  <a:cubicBezTo>
                    <a:pt x="91" y="196"/>
                    <a:pt x="90" y="196"/>
                    <a:pt x="90" y="197"/>
                  </a:cubicBezTo>
                  <a:cubicBezTo>
                    <a:pt x="89" y="198"/>
                    <a:pt x="72" y="203"/>
                    <a:pt x="72" y="203"/>
                  </a:cubicBezTo>
                  <a:cubicBezTo>
                    <a:pt x="72" y="203"/>
                    <a:pt x="89" y="198"/>
                    <a:pt x="88" y="199"/>
                  </a:cubicBezTo>
                  <a:cubicBezTo>
                    <a:pt x="87" y="200"/>
                    <a:pt x="86" y="202"/>
                    <a:pt x="84" y="204"/>
                  </a:cubicBezTo>
                  <a:cubicBezTo>
                    <a:pt x="84" y="204"/>
                    <a:pt x="84" y="220"/>
                    <a:pt x="84" y="220"/>
                  </a:cubicBezTo>
                  <a:cubicBezTo>
                    <a:pt x="84" y="220"/>
                    <a:pt x="83" y="205"/>
                    <a:pt x="83" y="205"/>
                  </a:cubicBezTo>
                  <a:cubicBezTo>
                    <a:pt x="82" y="207"/>
                    <a:pt x="81" y="208"/>
                    <a:pt x="80" y="210"/>
                  </a:cubicBezTo>
                  <a:cubicBezTo>
                    <a:pt x="79" y="210"/>
                    <a:pt x="70" y="214"/>
                    <a:pt x="70" y="214"/>
                  </a:cubicBezTo>
                  <a:cubicBezTo>
                    <a:pt x="69" y="214"/>
                    <a:pt x="75" y="212"/>
                    <a:pt x="78" y="211"/>
                  </a:cubicBezTo>
                  <a:cubicBezTo>
                    <a:pt x="78" y="211"/>
                    <a:pt x="79" y="220"/>
                    <a:pt x="79" y="220"/>
                  </a:cubicBezTo>
                  <a:cubicBezTo>
                    <a:pt x="79" y="220"/>
                    <a:pt x="78" y="212"/>
                    <a:pt x="78" y="212"/>
                  </a:cubicBezTo>
                  <a:cubicBezTo>
                    <a:pt x="75" y="216"/>
                    <a:pt x="72" y="219"/>
                    <a:pt x="71" y="220"/>
                  </a:cubicBezTo>
                  <a:cubicBezTo>
                    <a:pt x="71" y="220"/>
                    <a:pt x="69" y="224"/>
                    <a:pt x="69" y="224"/>
                  </a:cubicBezTo>
                  <a:cubicBezTo>
                    <a:pt x="69" y="224"/>
                    <a:pt x="71" y="220"/>
                    <a:pt x="71" y="220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96" y="221"/>
                    <a:pt x="96" y="221"/>
                  </a:cubicBezTo>
                  <a:cubicBezTo>
                    <a:pt x="96" y="220"/>
                    <a:pt x="104" y="181"/>
                    <a:pt x="104" y="181"/>
                  </a:cubicBezTo>
                  <a:cubicBezTo>
                    <a:pt x="114" y="169"/>
                    <a:pt x="114" y="169"/>
                    <a:pt x="114" y="169"/>
                  </a:cubicBezTo>
                  <a:cubicBezTo>
                    <a:pt x="114" y="169"/>
                    <a:pt x="110" y="215"/>
                    <a:pt x="110" y="215"/>
                  </a:cubicBezTo>
                  <a:cubicBezTo>
                    <a:pt x="110" y="215"/>
                    <a:pt x="115" y="168"/>
                    <a:pt x="115" y="168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6" y="147"/>
                    <a:pt x="127" y="221"/>
                    <a:pt x="125" y="220"/>
                  </a:cubicBezTo>
                  <a:cubicBezTo>
                    <a:pt x="129" y="221"/>
                    <a:pt x="139" y="146"/>
                    <a:pt x="135" y="14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6" y="130"/>
                    <a:pt x="143" y="201"/>
                    <a:pt x="143" y="200"/>
                  </a:cubicBezTo>
                  <a:cubicBezTo>
                    <a:pt x="143" y="200"/>
                    <a:pt x="147" y="129"/>
                    <a:pt x="147" y="129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5" y="111"/>
                    <a:pt x="164" y="119"/>
                  </a:cubicBezTo>
                  <a:cubicBezTo>
                    <a:pt x="164" y="119"/>
                    <a:pt x="150" y="135"/>
                    <a:pt x="150" y="135"/>
                  </a:cubicBezTo>
                  <a:cubicBezTo>
                    <a:pt x="150" y="136"/>
                    <a:pt x="164" y="121"/>
                    <a:pt x="164" y="121"/>
                  </a:cubicBezTo>
                  <a:cubicBezTo>
                    <a:pt x="163" y="125"/>
                    <a:pt x="163" y="130"/>
                    <a:pt x="163" y="136"/>
                  </a:cubicBezTo>
                  <a:cubicBezTo>
                    <a:pt x="163" y="136"/>
                    <a:pt x="152" y="148"/>
                    <a:pt x="152" y="148"/>
                  </a:cubicBezTo>
                  <a:cubicBezTo>
                    <a:pt x="152" y="149"/>
                    <a:pt x="163" y="137"/>
                    <a:pt x="163" y="138"/>
                  </a:cubicBezTo>
                  <a:cubicBezTo>
                    <a:pt x="162" y="142"/>
                    <a:pt x="162" y="147"/>
                    <a:pt x="163" y="152"/>
                  </a:cubicBezTo>
                  <a:cubicBezTo>
                    <a:pt x="163" y="152"/>
                    <a:pt x="150" y="166"/>
                    <a:pt x="150" y="166"/>
                  </a:cubicBezTo>
                  <a:cubicBezTo>
                    <a:pt x="150" y="166"/>
                    <a:pt x="163" y="153"/>
                    <a:pt x="163" y="154"/>
                  </a:cubicBezTo>
                  <a:cubicBezTo>
                    <a:pt x="163" y="157"/>
                    <a:pt x="163" y="161"/>
                    <a:pt x="163" y="164"/>
                  </a:cubicBezTo>
                  <a:cubicBezTo>
                    <a:pt x="163" y="165"/>
                    <a:pt x="152" y="183"/>
                    <a:pt x="152" y="183"/>
                  </a:cubicBezTo>
                  <a:cubicBezTo>
                    <a:pt x="152" y="184"/>
                    <a:pt x="163" y="166"/>
                    <a:pt x="163" y="166"/>
                  </a:cubicBezTo>
                  <a:cubicBezTo>
                    <a:pt x="164" y="171"/>
                    <a:pt x="164" y="175"/>
                    <a:pt x="165" y="180"/>
                  </a:cubicBezTo>
                  <a:cubicBezTo>
                    <a:pt x="165" y="180"/>
                    <a:pt x="160" y="197"/>
                    <a:pt x="160" y="198"/>
                  </a:cubicBezTo>
                  <a:cubicBezTo>
                    <a:pt x="161" y="198"/>
                    <a:pt x="165" y="182"/>
                    <a:pt x="165" y="182"/>
                  </a:cubicBezTo>
                  <a:cubicBezTo>
                    <a:pt x="165" y="184"/>
                    <a:pt x="166" y="187"/>
                    <a:pt x="166" y="189"/>
                  </a:cubicBezTo>
                  <a:cubicBezTo>
                    <a:pt x="166" y="189"/>
                    <a:pt x="162" y="201"/>
                    <a:pt x="162" y="201"/>
                  </a:cubicBezTo>
                  <a:cubicBezTo>
                    <a:pt x="163" y="202"/>
                    <a:pt x="166" y="191"/>
                    <a:pt x="166" y="191"/>
                  </a:cubicBezTo>
                  <a:cubicBezTo>
                    <a:pt x="167" y="194"/>
                    <a:pt x="168" y="197"/>
                    <a:pt x="169" y="200"/>
                  </a:cubicBezTo>
                  <a:cubicBezTo>
                    <a:pt x="169" y="200"/>
                    <a:pt x="170" y="209"/>
                    <a:pt x="170" y="209"/>
                  </a:cubicBezTo>
                  <a:cubicBezTo>
                    <a:pt x="170" y="209"/>
                    <a:pt x="169" y="200"/>
                    <a:pt x="169" y="200"/>
                  </a:cubicBezTo>
                  <a:cubicBezTo>
                    <a:pt x="169" y="200"/>
                    <a:pt x="168" y="199"/>
                    <a:pt x="168" y="19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50" name="Freeform 634"/>
            <p:cNvSpPr/>
            <p:nvPr/>
          </p:nvSpPr>
          <p:spPr bwMode="auto">
            <a:xfrm>
              <a:off x="3253117" y="2185054"/>
              <a:ext cx="258171" cy="247926"/>
            </a:xfrm>
            <a:custGeom>
              <a:gdLst>
                <a:gd fmla="*/ 12 w 224" name="T0"/>
                <a:gd fmla="*/ 93 h 216" name="T1"/>
                <a:gd fmla="*/ 20 w 224" name="T2"/>
                <a:gd fmla="*/ 102 h 216" name="T3"/>
                <a:gd fmla="*/ 40 w 224" name="T4"/>
                <a:gd fmla="*/ 115 h 216" name="T5"/>
                <a:gd fmla="*/ 18 w 224" name="T6"/>
                <a:gd fmla="*/ 124 h 216" name="T7"/>
                <a:gd fmla="*/ 63 w 224" name="T8"/>
                <a:gd fmla="*/ 132 h 216" name="T9"/>
                <a:gd fmla="*/ 83 w 224" name="T10"/>
                <a:gd fmla="*/ 155 h 216" name="T11"/>
                <a:gd fmla="*/ 34 w 224" name="T12"/>
                <a:gd fmla="*/ 46 h 216" name="T13"/>
                <a:gd fmla="*/ 128 w 224" name="T14"/>
                <a:gd fmla="*/ 24 h 216" name="T15"/>
                <a:gd fmla="*/ 168 w 224" name="T16"/>
                <a:gd fmla="*/ 96 h 216" name="T17"/>
                <a:gd fmla="*/ 162 w 224" name="T18"/>
                <a:gd fmla="*/ 166 h 216" name="T19"/>
                <a:gd fmla="*/ 113 w 224" name="T20"/>
                <a:gd fmla="*/ 190 h 216" name="T21"/>
                <a:gd fmla="*/ 112 w 224" name="T22"/>
                <a:gd fmla="*/ 165 h 216" name="T23"/>
                <a:gd fmla="*/ 134 w 224" name="T24"/>
                <a:gd fmla="*/ 174 h 216" name="T25"/>
                <a:gd fmla="*/ 156 w 224" name="T26"/>
                <a:gd fmla="*/ 198 h 216" name="T27"/>
                <a:gd fmla="*/ 167 w 224" name="T28"/>
                <a:gd fmla="*/ 178 h 216" name="T29"/>
                <a:gd fmla="*/ 142 w 224" name="T30"/>
                <a:gd fmla="*/ 176 h 216" name="T31"/>
                <a:gd fmla="*/ 111 w 224" name="T32"/>
                <a:gd fmla="*/ 163 h 216" name="T33"/>
                <a:gd fmla="*/ 122 w 224" name="T34"/>
                <a:gd fmla="*/ 153 h 216" name="T35"/>
                <a:gd fmla="*/ 180 w 224" name="T36"/>
                <a:gd fmla="*/ 165 h 216" name="T37"/>
                <a:gd fmla="*/ 128 w 224" name="T38"/>
                <a:gd fmla="*/ 143 h 216" name="T39"/>
                <a:gd fmla="*/ 162 w 224" name="T40"/>
                <a:gd fmla="*/ 132 h 216" name="T41"/>
                <a:gd fmla="*/ 212 w 224" name="T42"/>
                <a:gd fmla="*/ 127 h 216" name="T43"/>
                <a:gd fmla="*/ 200 w 224" name="T44"/>
                <a:gd fmla="*/ 116 h 216" name="T45"/>
                <a:gd fmla="*/ 210 w 224" name="T46"/>
                <a:gd fmla="*/ 110 h 216" name="T47"/>
                <a:gd fmla="*/ 208 w 224" name="T48"/>
                <a:gd fmla="*/ 110 h 216" name="T49"/>
                <a:gd fmla="*/ 186 w 224" name="T50"/>
                <a:gd fmla="*/ 120 h 216" name="T51"/>
                <a:gd fmla="*/ 184 w 224" name="T52"/>
                <a:gd fmla="*/ 98 h 216" name="T53"/>
                <a:gd fmla="*/ 141 w 224" name="T54"/>
                <a:gd fmla="*/ 138 h 216" name="T55"/>
                <a:gd fmla="*/ 100 w 224" name="T56"/>
                <a:gd fmla="*/ 132 h 216" name="T57"/>
                <a:gd fmla="*/ 110 w 224" name="T58"/>
                <a:gd fmla="*/ 113 h 216" name="T59"/>
                <a:gd fmla="*/ 184 w 224" name="T60"/>
                <a:gd fmla="*/ 56 h 216" name="T61"/>
                <a:gd fmla="*/ 136 w 224" name="T62"/>
                <a:gd fmla="*/ 66 h 216" name="T63"/>
                <a:gd fmla="*/ 152 w 224" name="T64"/>
                <a:gd fmla="*/ 37 h 216" name="T65"/>
                <a:gd fmla="*/ 153 w 224" name="T66"/>
                <a:gd fmla="*/ 34 h 216" name="T67"/>
                <a:gd fmla="*/ 156 w 224" name="T68"/>
                <a:gd fmla="*/ 17 h 216" name="T69"/>
                <a:gd fmla="*/ 168 w 224" name="T70"/>
                <a:gd fmla="*/ 20 h 216" name="T71"/>
                <a:gd fmla="*/ 161 w 224" name="T72"/>
                <a:gd fmla="*/ 20 h 216" name="T73"/>
                <a:gd fmla="*/ 143 w 224" name="T74"/>
                <a:gd fmla="*/ 23 h 216" name="T75"/>
                <a:gd fmla="*/ 134 w 224" name="T76"/>
                <a:gd fmla="*/ 67 h 216" name="T77"/>
                <a:gd fmla="*/ 109 w 224" name="T78"/>
                <a:gd fmla="*/ 113 h 216" name="T79"/>
                <a:gd fmla="*/ 92 w 224" name="T80"/>
                <a:gd fmla="*/ 94 h 216" name="T81"/>
                <a:gd fmla="*/ 98 w 224" name="T82"/>
                <a:gd fmla="*/ 133 h 216" name="T83"/>
                <a:gd fmla="*/ 77 w 224" name="T84"/>
                <a:gd fmla="*/ 103 h 216" name="T85"/>
                <a:gd fmla="*/ 66 w 224" name="T86"/>
                <a:gd fmla="*/ 52 h 216" name="T87"/>
                <a:gd fmla="*/ 44 w 224" name="T88"/>
                <a:gd fmla="*/ 22 h 216" name="T89"/>
                <a:gd fmla="*/ 63 w 224" name="T90"/>
                <a:gd fmla="*/ 35 h 216" name="T91"/>
                <a:gd fmla="*/ 60 w 224" name="T92"/>
                <a:gd fmla="*/ 21 h 216" name="T93"/>
                <a:gd fmla="*/ 59 w 224" name="T94"/>
                <a:gd fmla="*/ 19 h 216" name="T95"/>
                <a:gd fmla="*/ 66 w 224" name="T96"/>
                <a:gd fmla="*/ 57 h 216" name="T97"/>
                <a:gd fmla="*/ 37 w 224" name="T98"/>
                <a:gd fmla="*/ 42 h 216" name="T99"/>
                <a:gd fmla="*/ 76 w 224" name="T100"/>
                <a:gd fmla="*/ 106 h 216" name="T101"/>
                <a:gd fmla="*/ 85 w 224" name="T102"/>
                <a:gd fmla="*/ 153 h 216" name="T103"/>
                <a:gd fmla="*/ 64 w 224" name="T104"/>
                <a:gd fmla="*/ 133 h 216" name="T105"/>
                <a:gd fmla="*/ 49 w 224" name="T106"/>
                <a:gd fmla="*/ 103 h 216" name="T107"/>
                <a:gd fmla="*/ 40 w 224" name="T108"/>
                <a:gd fmla="*/ 113 h 216" name="T109"/>
                <a:gd fmla="*/ 21 w 224" name="T110"/>
                <a:gd fmla="*/ 101 h 216" name="T111"/>
                <a:gd fmla="*/ 3 w 224" name="T112"/>
                <a:gd fmla="*/ 92 h 21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16" w="224">
                  <a:moveTo>
                    <a:pt x="12" y="97"/>
                  </a:moveTo>
                  <a:cubicBezTo>
                    <a:pt x="13" y="97"/>
                    <a:pt x="5" y="99"/>
                    <a:pt x="5" y="99"/>
                  </a:cubicBezTo>
                  <a:cubicBezTo>
                    <a:pt x="5" y="99"/>
                    <a:pt x="11" y="99"/>
                    <a:pt x="13" y="98"/>
                  </a:cubicBezTo>
                  <a:cubicBezTo>
                    <a:pt x="14" y="98"/>
                    <a:pt x="12" y="93"/>
                    <a:pt x="12" y="93"/>
                  </a:cubicBezTo>
                  <a:cubicBezTo>
                    <a:pt x="13" y="93"/>
                    <a:pt x="15" y="99"/>
                    <a:pt x="15" y="99"/>
                  </a:cubicBezTo>
                  <a:cubicBezTo>
                    <a:pt x="16" y="99"/>
                    <a:pt x="17" y="100"/>
                    <a:pt x="19" y="101"/>
                  </a:cubicBezTo>
                  <a:cubicBezTo>
                    <a:pt x="19" y="101"/>
                    <a:pt x="6" y="103"/>
                    <a:pt x="6" y="103"/>
                  </a:cubicBezTo>
                  <a:cubicBezTo>
                    <a:pt x="6" y="103"/>
                    <a:pt x="20" y="102"/>
                    <a:pt x="20" y="102"/>
                  </a:cubicBezTo>
                  <a:cubicBezTo>
                    <a:pt x="23" y="103"/>
                    <a:pt x="26" y="105"/>
                    <a:pt x="29" y="107"/>
                  </a:cubicBezTo>
                  <a:cubicBezTo>
                    <a:pt x="29" y="107"/>
                    <a:pt x="8" y="108"/>
                    <a:pt x="8" y="109"/>
                  </a:cubicBezTo>
                  <a:cubicBezTo>
                    <a:pt x="9" y="109"/>
                    <a:pt x="31" y="108"/>
                    <a:pt x="31" y="108"/>
                  </a:cubicBezTo>
                  <a:cubicBezTo>
                    <a:pt x="34" y="110"/>
                    <a:pt x="37" y="112"/>
                    <a:pt x="40" y="115"/>
                  </a:cubicBezTo>
                  <a:cubicBezTo>
                    <a:pt x="40" y="115"/>
                    <a:pt x="14" y="115"/>
                    <a:pt x="14" y="115"/>
                  </a:cubicBezTo>
                  <a:cubicBezTo>
                    <a:pt x="14" y="116"/>
                    <a:pt x="41" y="116"/>
                    <a:pt x="42" y="116"/>
                  </a:cubicBezTo>
                  <a:cubicBezTo>
                    <a:pt x="46" y="118"/>
                    <a:pt x="50" y="121"/>
                    <a:pt x="54" y="124"/>
                  </a:cubicBezTo>
                  <a:cubicBezTo>
                    <a:pt x="54" y="125"/>
                    <a:pt x="18" y="123"/>
                    <a:pt x="18" y="124"/>
                  </a:cubicBezTo>
                  <a:cubicBezTo>
                    <a:pt x="18" y="124"/>
                    <a:pt x="55" y="126"/>
                    <a:pt x="55" y="126"/>
                  </a:cubicBezTo>
                  <a:cubicBezTo>
                    <a:pt x="57" y="127"/>
                    <a:pt x="59" y="129"/>
                    <a:pt x="61" y="131"/>
                  </a:cubicBezTo>
                  <a:cubicBezTo>
                    <a:pt x="61" y="131"/>
                    <a:pt x="29" y="132"/>
                    <a:pt x="29" y="132"/>
                  </a:cubicBezTo>
                  <a:cubicBezTo>
                    <a:pt x="29" y="132"/>
                    <a:pt x="62" y="132"/>
                    <a:pt x="63" y="132"/>
                  </a:cubicBezTo>
                  <a:cubicBezTo>
                    <a:pt x="67" y="136"/>
                    <a:pt x="71" y="140"/>
                    <a:pt x="75" y="144"/>
                  </a:cubicBezTo>
                  <a:cubicBezTo>
                    <a:pt x="75" y="144"/>
                    <a:pt x="37" y="141"/>
                    <a:pt x="37" y="141"/>
                  </a:cubicBezTo>
                  <a:cubicBezTo>
                    <a:pt x="37" y="141"/>
                    <a:pt x="76" y="145"/>
                    <a:pt x="76" y="146"/>
                  </a:cubicBezTo>
                  <a:cubicBezTo>
                    <a:pt x="79" y="149"/>
                    <a:pt x="81" y="152"/>
                    <a:pt x="83" y="155"/>
                  </a:cubicBezTo>
                  <a:cubicBezTo>
                    <a:pt x="83" y="155"/>
                    <a:pt x="26" y="162"/>
                    <a:pt x="0" y="90"/>
                  </a:cubicBezTo>
                  <a:cubicBezTo>
                    <a:pt x="0" y="90"/>
                    <a:pt x="26" y="89"/>
                    <a:pt x="31" y="91"/>
                  </a:cubicBezTo>
                  <a:cubicBezTo>
                    <a:pt x="31" y="91"/>
                    <a:pt x="13" y="59"/>
                    <a:pt x="20" y="44"/>
                  </a:cubicBezTo>
                  <a:cubicBezTo>
                    <a:pt x="20" y="44"/>
                    <a:pt x="30" y="44"/>
                    <a:pt x="34" y="46"/>
                  </a:cubicBezTo>
                  <a:cubicBezTo>
                    <a:pt x="34" y="46"/>
                    <a:pt x="35" y="14"/>
                    <a:pt x="55" y="0"/>
                  </a:cubicBezTo>
                  <a:cubicBezTo>
                    <a:pt x="55" y="0"/>
                    <a:pt x="92" y="28"/>
                    <a:pt x="93" y="52"/>
                  </a:cubicBezTo>
                  <a:cubicBezTo>
                    <a:pt x="93" y="52"/>
                    <a:pt x="106" y="19"/>
                    <a:pt x="116" y="14"/>
                  </a:cubicBezTo>
                  <a:cubicBezTo>
                    <a:pt x="116" y="14"/>
                    <a:pt x="126" y="20"/>
                    <a:pt x="128" y="24"/>
                  </a:cubicBezTo>
                  <a:cubicBezTo>
                    <a:pt x="128" y="24"/>
                    <a:pt x="139" y="6"/>
                    <a:pt x="167" y="7"/>
                  </a:cubicBezTo>
                  <a:cubicBezTo>
                    <a:pt x="167" y="7"/>
                    <a:pt x="189" y="42"/>
                    <a:pt x="172" y="51"/>
                  </a:cubicBezTo>
                  <a:cubicBezTo>
                    <a:pt x="172" y="51"/>
                    <a:pt x="183" y="50"/>
                    <a:pt x="189" y="53"/>
                  </a:cubicBezTo>
                  <a:cubicBezTo>
                    <a:pt x="189" y="53"/>
                    <a:pt x="184" y="83"/>
                    <a:pt x="168" y="96"/>
                  </a:cubicBezTo>
                  <a:cubicBezTo>
                    <a:pt x="168" y="96"/>
                    <a:pt x="189" y="89"/>
                    <a:pt x="224" y="102"/>
                  </a:cubicBezTo>
                  <a:cubicBezTo>
                    <a:pt x="224" y="102"/>
                    <a:pt x="220" y="137"/>
                    <a:pt x="203" y="138"/>
                  </a:cubicBezTo>
                  <a:cubicBezTo>
                    <a:pt x="203" y="138"/>
                    <a:pt x="219" y="151"/>
                    <a:pt x="214" y="153"/>
                  </a:cubicBezTo>
                  <a:cubicBezTo>
                    <a:pt x="214" y="153"/>
                    <a:pt x="187" y="175"/>
                    <a:pt x="162" y="166"/>
                  </a:cubicBezTo>
                  <a:cubicBezTo>
                    <a:pt x="162" y="166"/>
                    <a:pt x="188" y="195"/>
                    <a:pt x="178" y="197"/>
                  </a:cubicBezTo>
                  <a:cubicBezTo>
                    <a:pt x="167" y="199"/>
                    <a:pt x="107" y="216"/>
                    <a:pt x="86" y="158"/>
                  </a:cubicBezTo>
                  <a:cubicBezTo>
                    <a:pt x="86" y="158"/>
                    <a:pt x="88" y="158"/>
                    <a:pt x="92" y="159"/>
                  </a:cubicBezTo>
                  <a:cubicBezTo>
                    <a:pt x="92" y="159"/>
                    <a:pt x="112" y="190"/>
                    <a:pt x="113" y="190"/>
                  </a:cubicBezTo>
                  <a:cubicBezTo>
                    <a:pt x="113" y="190"/>
                    <a:pt x="93" y="160"/>
                    <a:pt x="94" y="160"/>
                  </a:cubicBezTo>
                  <a:cubicBezTo>
                    <a:pt x="98" y="161"/>
                    <a:pt x="103" y="162"/>
                    <a:pt x="110" y="165"/>
                  </a:cubicBezTo>
                  <a:cubicBezTo>
                    <a:pt x="110" y="165"/>
                    <a:pt x="123" y="192"/>
                    <a:pt x="124" y="193"/>
                  </a:cubicBezTo>
                  <a:cubicBezTo>
                    <a:pt x="124" y="193"/>
                    <a:pt x="111" y="165"/>
                    <a:pt x="112" y="165"/>
                  </a:cubicBezTo>
                  <a:cubicBezTo>
                    <a:pt x="115" y="166"/>
                    <a:pt x="118" y="167"/>
                    <a:pt x="121" y="169"/>
                  </a:cubicBezTo>
                  <a:cubicBezTo>
                    <a:pt x="122" y="169"/>
                    <a:pt x="138" y="196"/>
                    <a:pt x="138" y="196"/>
                  </a:cubicBezTo>
                  <a:cubicBezTo>
                    <a:pt x="139" y="197"/>
                    <a:pt x="123" y="169"/>
                    <a:pt x="123" y="169"/>
                  </a:cubicBezTo>
                  <a:cubicBezTo>
                    <a:pt x="127" y="171"/>
                    <a:pt x="131" y="172"/>
                    <a:pt x="134" y="174"/>
                  </a:cubicBezTo>
                  <a:cubicBezTo>
                    <a:pt x="135" y="174"/>
                    <a:pt x="143" y="195"/>
                    <a:pt x="143" y="195"/>
                  </a:cubicBezTo>
                  <a:cubicBezTo>
                    <a:pt x="143" y="195"/>
                    <a:pt x="136" y="175"/>
                    <a:pt x="136" y="175"/>
                  </a:cubicBezTo>
                  <a:cubicBezTo>
                    <a:pt x="139" y="176"/>
                    <a:pt x="141" y="177"/>
                    <a:pt x="143" y="178"/>
                  </a:cubicBezTo>
                  <a:cubicBezTo>
                    <a:pt x="144" y="178"/>
                    <a:pt x="156" y="198"/>
                    <a:pt x="156" y="198"/>
                  </a:cubicBezTo>
                  <a:cubicBezTo>
                    <a:pt x="157" y="198"/>
                    <a:pt x="145" y="179"/>
                    <a:pt x="145" y="179"/>
                  </a:cubicBezTo>
                  <a:cubicBezTo>
                    <a:pt x="151" y="182"/>
                    <a:pt x="156" y="185"/>
                    <a:pt x="162" y="188"/>
                  </a:cubicBezTo>
                  <a:cubicBezTo>
                    <a:pt x="162" y="188"/>
                    <a:pt x="163" y="186"/>
                    <a:pt x="151" y="180"/>
                  </a:cubicBezTo>
                  <a:cubicBezTo>
                    <a:pt x="151" y="180"/>
                    <a:pt x="167" y="178"/>
                    <a:pt x="167" y="178"/>
                  </a:cubicBezTo>
                  <a:cubicBezTo>
                    <a:pt x="167" y="178"/>
                    <a:pt x="149" y="180"/>
                    <a:pt x="149" y="179"/>
                  </a:cubicBezTo>
                  <a:cubicBezTo>
                    <a:pt x="147" y="179"/>
                    <a:pt x="146" y="178"/>
                    <a:pt x="144" y="177"/>
                  </a:cubicBezTo>
                  <a:cubicBezTo>
                    <a:pt x="144" y="177"/>
                    <a:pt x="155" y="170"/>
                    <a:pt x="155" y="170"/>
                  </a:cubicBezTo>
                  <a:cubicBezTo>
                    <a:pt x="155" y="169"/>
                    <a:pt x="142" y="176"/>
                    <a:pt x="142" y="176"/>
                  </a:cubicBezTo>
                  <a:cubicBezTo>
                    <a:pt x="138" y="174"/>
                    <a:pt x="134" y="173"/>
                    <a:pt x="129" y="171"/>
                  </a:cubicBezTo>
                  <a:cubicBezTo>
                    <a:pt x="129" y="170"/>
                    <a:pt x="146" y="167"/>
                    <a:pt x="146" y="167"/>
                  </a:cubicBezTo>
                  <a:cubicBezTo>
                    <a:pt x="146" y="166"/>
                    <a:pt x="128" y="170"/>
                    <a:pt x="127" y="170"/>
                  </a:cubicBezTo>
                  <a:cubicBezTo>
                    <a:pt x="123" y="168"/>
                    <a:pt x="117" y="166"/>
                    <a:pt x="111" y="163"/>
                  </a:cubicBezTo>
                  <a:cubicBezTo>
                    <a:pt x="111" y="163"/>
                    <a:pt x="139" y="159"/>
                    <a:pt x="139" y="159"/>
                  </a:cubicBezTo>
                  <a:cubicBezTo>
                    <a:pt x="139" y="159"/>
                    <a:pt x="110" y="163"/>
                    <a:pt x="109" y="163"/>
                  </a:cubicBezTo>
                  <a:cubicBezTo>
                    <a:pt x="105" y="161"/>
                    <a:pt x="101" y="160"/>
                    <a:pt x="97" y="158"/>
                  </a:cubicBezTo>
                  <a:cubicBezTo>
                    <a:pt x="96" y="158"/>
                    <a:pt x="122" y="153"/>
                    <a:pt x="122" y="153"/>
                  </a:cubicBezTo>
                  <a:cubicBezTo>
                    <a:pt x="122" y="153"/>
                    <a:pt x="95" y="157"/>
                    <a:pt x="95" y="157"/>
                  </a:cubicBezTo>
                  <a:cubicBezTo>
                    <a:pt x="93" y="157"/>
                    <a:pt x="91" y="156"/>
                    <a:pt x="89" y="155"/>
                  </a:cubicBezTo>
                  <a:cubicBezTo>
                    <a:pt x="89" y="155"/>
                    <a:pt x="102" y="151"/>
                    <a:pt x="119" y="146"/>
                  </a:cubicBezTo>
                  <a:cubicBezTo>
                    <a:pt x="119" y="146"/>
                    <a:pt x="180" y="165"/>
                    <a:pt x="180" y="165"/>
                  </a:cubicBezTo>
                  <a:cubicBezTo>
                    <a:pt x="181" y="165"/>
                    <a:pt x="120" y="145"/>
                    <a:pt x="121" y="145"/>
                  </a:cubicBezTo>
                  <a:cubicBezTo>
                    <a:pt x="122" y="145"/>
                    <a:pt x="124" y="144"/>
                    <a:pt x="126" y="144"/>
                  </a:cubicBezTo>
                  <a:cubicBezTo>
                    <a:pt x="126" y="144"/>
                    <a:pt x="155" y="103"/>
                    <a:pt x="156" y="103"/>
                  </a:cubicBezTo>
                  <a:cubicBezTo>
                    <a:pt x="156" y="103"/>
                    <a:pt x="127" y="143"/>
                    <a:pt x="128" y="143"/>
                  </a:cubicBezTo>
                  <a:cubicBezTo>
                    <a:pt x="130" y="142"/>
                    <a:pt x="133" y="142"/>
                    <a:pt x="135" y="141"/>
                  </a:cubicBezTo>
                  <a:cubicBezTo>
                    <a:pt x="136" y="141"/>
                    <a:pt x="203" y="153"/>
                    <a:pt x="204" y="153"/>
                  </a:cubicBezTo>
                  <a:cubicBezTo>
                    <a:pt x="204" y="153"/>
                    <a:pt x="137" y="140"/>
                    <a:pt x="137" y="140"/>
                  </a:cubicBezTo>
                  <a:cubicBezTo>
                    <a:pt x="145" y="137"/>
                    <a:pt x="154" y="135"/>
                    <a:pt x="162" y="132"/>
                  </a:cubicBezTo>
                  <a:cubicBezTo>
                    <a:pt x="162" y="132"/>
                    <a:pt x="198" y="136"/>
                    <a:pt x="198" y="136"/>
                  </a:cubicBezTo>
                  <a:cubicBezTo>
                    <a:pt x="198" y="136"/>
                    <a:pt x="163" y="131"/>
                    <a:pt x="163" y="131"/>
                  </a:cubicBezTo>
                  <a:cubicBezTo>
                    <a:pt x="169" y="129"/>
                    <a:pt x="175" y="127"/>
                    <a:pt x="181" y="125"/>
                  </a:cubicBezTo>
                  <a:cubicBezTo>
                    <a:pt x="181" y="125"/>
                    <a:pt x="211" y="127"/>
                    <a:pt x="212" y="127"/>
                  </a:cubicBezTo>
                  <a:cubicBezTo>
                    <a:pt x="212" y="127"/>
                    <a:pt x="182" y="124"/>
                    <a:pt x="182" y="124"/>
                  </a:cubicBezTo>
                  <a:cubicBezTo>
                    <a:pt x="189" y="122"/>
                    <a:pt x="194" y="119"/>
                    <a:pt x="199" y="117"/>
                  </a:cubicBezTo>
                  <a:cubicBezTo>
                    <a:pt x="199" y="117"/>
                    <a:pt x="216" y="119"/>
                    <a:pt x="216" y="118"/>
                  </a:cubicBezTo>
                  <a:cubicBezTo>
                    <a:pt x="216" y="118"/>
                    <a:pt x="200" y="116"/>
                    <a:pt x="200" y="116"/>
                  </a:cubicBezTo>
                  <a:cubicBezTo>
                    <a:pt x="203" y="115"/>
                    <a:pt x="205" y="114"/>
                    <a:pt x="206" y="113"/>
                  </a:cubicBezTo>
                  <a:cubicBezTo>
                    <a:pt x="206" y="113"/>
                    <a:pt x="218" y="112"/>
                    <a:pt x="218" y="112"/>
                  </a:cubicBezTo>
                  <a:cubicBezTo>
                    <a:pt x="219" y="112"/>
                    <a:pt x="207" y="112"/>
                    <a:pt x="208" y="112"/>
                  </a:cubicBezTo>
                  <a:cubicBezTo>
                    <a:pt x="208" y="111"/>
                    <a:pt x="209" y="111"/>
                    <a:pt x="210" y="110"/>
                  </a:cubicBezTo>
                  <a:cubicBezTo>
                    <a:pt x="210" y="110"/>
                    <a:pt x="218" y="106"/>
                    <a:pt x="218" y="106"/>
                  </a:cubicBezTo>
                  <a:cubicBezTo>
                    <a:pt x="218" y="106"/>
                    <a:pt x="212" y="108"/>
                    <a:pt x="210" y="109"/>
                  </a:cubicBezTo>
                  <a:cubicBezTo>
                    <a:pt x="210" y="110"/>
                    <a:pt x="212" y="103"/>
                    <a:pt x="212" y="103"/>
                  </a:cubicBezTo>
                  <a:cubicBezTo>
                    <a:pt x="212" y="103"/>
                    <a:pt x="209" y="110"/>
                    <a:pt x="208" y="110"/>
                  </a:cubicBezTo>
                  <a:cubicBezTo>
                    <a:pt x="207" y="111"/>
                    <a:pt x="203" y="113"/>
                    <a:pt x="199" y="115"/>
                  </a:cubicBezTo>
                  <a:cubicBezTo>
                    <a:pt x="198" y="115"/>
                    <a:pt x="205" y="102"/>
                    <a:pt x="205" y="102"/>
                  </a:cubicBezTo>
                  <a:cubicBezTo>
                    <a:pt x="204" y="102"/>
                    <a:pt x="197" y="115"/>
                    <a:pt x="197" y="115"/>
                  </a:cubicBezTo>
                  <a:cubicBezTo>
                    <a:pt x="194" y="117"/>
                    <a:pt x="190" y="118"/>
                    <a:pt x="186" y="120"/>
                  </a:cubicBezTo>
                  <a:cubicBezTo>
                    <a:pt x="186" y="120"/>
                    <a:pt x="199" y="99"/>
                    <a:pt x="199" y="99"/>
                  </a:cubicBezTo>
                  <a:cubicBezTo>
                    <a:pt x="199" y="99"/>
                    <a:pt x="185" y="121"/>
                    <a:pt x="184" y="121"/>
                  </a:cubicBezTo>
                  <a:cubicBezTo>
                    <a:pt x="178" y="123"/>
                    <a:pt x="170" y="126"/>
                    <a:pt x="163" y="130"/>
                  </a:cubicBezTo>
                  <a:cubicBezTo>
                    <a:pt x="162" y="130"/>
                    <a:pt x="185" y="98"/>
                    <a:pt x="184" y="98"/>
                  </a:cubicBezTo>
                  <a:cubicBezTo>
                    <a:pt x="184" y="99"/>
                    <a:pt x="161" y="130"/>
                    <a:pt x="161" y="130"/>
                  </a:cubicBezTo>
                  <a:cubicBezTo>
                    <a:pt x="155" y="133"/>
                    <a:pt x="149" y="135"/>
                    <a:pt x="142" y="137"/>
                  </a:cubicBezTo>
                  <a:cubicBezTo>
                    <a:pt x="142" y="137"/>
                    <a:pt x="167" y="101"/>
                    <a:pt x="167" y="101"/>
                  </a:cubicBezTo>
                  <a:cubicBezTo>
                    <a:pt x="167" y="101"/>
                    <a:pt x="141" y="138"/>
                    <a:pt x="141" y="138"/>
                  </a:cubicBezTo>
                  <a:cubicBezTo>
                    <a:pt x="123" y="144"/>
                    <a:pt x="105" y="150"/>
                    <a:pt x="88" y="153"/>
                  </a:cubicBezTo>
                  <a:cubicBezTo>
                    <a:pt x="88" y="153"/>
                    <a:pt x="92" y="145"/>
                    <a:pt x="99" y="134"/>
                  </a:cubicBezTo>
                  <a:cubicBezTo>
                    <a:pt x="99" y="133"/>
                    <a:pt x="132" y="127"/>
                    <a:pt x="132" y="127"/>
                  </a:cubicBezTo>
                  <a:cubicBezTo>
                    <a:pt x="132" y="126"/>
                    <a:pt x="100" y="132"/>
                    <a:pt x="100" y="132"/>
                  </a:cubicBezTo>
                  <a:cubicBezTo>
                    <a:pt x="101" y="129"/>
                    <a:pt x="103" y="126"/>
                    <a:pt x="105" y="123"/>
                  </a:cubicBezTo>
                  <a:cubicBezTo>
                    <a:pt x="105" y="123"/>
                    <a:pt x="141" y="115"/>
                    <a:pt x="141" y="115"/>
                  </a:cubicBezTo>
                  <a:cubicBezTo>
                    <a:pt x="141" y="115"/>
                    <a:pt x="105" y="122"/>
                    <a:pt x="106" y="121"/>
                  </a:cubicBezTo>
                  <a:cubicBezTo>
                    <a:pt x="107" y="119"/>
                    <a:pt x="109" y="116"/>
                    <a:pt x="110" y="113"/>
                  </a:cubicBezTo>
                  <a:cubicBezTo>
                    <a:pt x="110" y="112"/>
                    <a:pt x="171" y="86"/>
                    <a:pt x="171" y="86"/>
                  </a:cubicBezTo>
                  <a:cubicBezTo>
                    <a:pt x="171" y="86"/>
                    <a:pt x="111" y="111"/>
                    <a:pt x="111" y="111"/>
                  </a:cubicBezTo>
                  <a:cubicBezTo>
                    <a:pt x="115" y="105"/>
                    <a:pt x="118" y="98"/>
                    <a:pt x="122" y="92"/>
                  </a:cubicBezTo>
                  <a:cubicBezTo>
                    <a:pt x="122" y="91"/>
                    <a:pt x="184" y="57"/>
                    <a:pt x="184" y="56"/>
                  </a:cubicBezTo>
                  <a:cubicBezTo>
                    <a:pt x="184" y="56"/>
                    <a:pt x="123" y="90"/>
                    <a:pt x="123" y="90"/>
                  </a:cubicBezTo>
                  <a:cubicBezTo>
                    <a:pt x="127" y="83"/>
                    <a:pt x="131" y="75"/>
                    <a:pt x="135" y="68"/>
                  </a:cubicBezTo>
                  <a:cubicBezTo>
                    <a:pt x="135" y="68"/>
                    <a:pt x="168" y="51"/>
                    <a:pt x="168" y="51"/>
                  </a:cubicBezTo>
                  <a:cubicBezTo>
                    <a:pt x="168" y="51"/>
                    <a:pt x="136" y="67"/>
                    <a:pt x="136" y="66"/>
                  </a:cubicBezTo>
                  <a:cubicBezTo>
                    <a:pt x="138" y="62"/>
                    <a:pt x="141" y="58"/>
                    <a:pt x="143" y="54"/>
                  </a:cubicBezTo>
                  <a:cubicBezTo>
                    <a:pt x="143" y="53"/>
                    <a:pt x="171" y="38"/>
                    <a:pt x="171" y="37"/>
                  </a:cubicBezTo>
                  <a:cubicBezTo>
                    <a:pt x="171" y="37"/>
                    <a:pt x="143" y="52"/>
                    <a:pt x="143" y="52"/>
                  </a:cubicBezTo>
                  <a:cubicBezTo>
                    <a:pt x="147" y="46"/>
                    <a:pt x="150" y="41"/>
                    <a:pt x="152" y="37"/>
                  </a:cubicBezTo>
                  <a:cubicBezTo>
                    <a:pt x="152" y="36"/>
                    <a:pt x="149" y="20"/>
                    <a:pt x="149" y="20"/>
                  </a:cubicBezTo>
                  <a:cubicBezTo>
                    <a:pt x="149" y="20"/>
                    <a:pt x="153" y="36"/>
                    <a:pt x="153" y="35"/>
                  </a:cubicBezTo>
                  <a:cubicBezTo>
                    <a:pt x="157" y="34"/>
                    <a:pt x="170" y="29"/>
                    <a:pt x="170" y="28"/>
                  </a:cubicBezTo>
                  <a:cubicBezTo>
                    <a:pt x="170" y="28"/>
                    <a:pt x="153" y="35"/>
                    <a:pt x="153" y="34"/>
                  </a:cubicBezTo>
                  <a:cubicBezTo>
                    <a:pt x="154" y="33"/>
                    <a:pt x="155" y="31"/>
                    <a:pt x="156" y="30"/>
                  </a:cubicBezTo>
                  <a:cubicBezTo>
                    <a:pt x="156" y="30"/>
                    <a:pt x="169" y="24"/>
                    <a:pt x="169" y="24"/>
                  </a:cubicBezTo>
                  <a:cubicBezTo>
                    <a:pt x="169" y="24"/>
                    <a:pt x="160" y="27"/>
                    <a:pt x="157" y="28"/>
                  </a:cubicBezTo>
                  <a:cubicBezTo>
                    <a:pt x="157" y="28"/>
                    <a:pt x="156" y="17"/>
                    <a:pt x="156" y="17"/>
                  </a:cubicBezTo>
                  <a:cubicBezTo>
                    <a:pt x="155" y="17"/>
                    <a:pt x="157" y="28"/>
                    <a:pt x="157" y="28"/>
                  </a:cubicBezTo>
                  <a:cubicBezTo>
                    <a:pt x="158" y="26"/>
                    <a:pt x="158" y="25"/>
                    <a:pt x="158" y="24"/>
                  </a:cubicBezTo>
                  <a:cubicBezTo>
                    <a:pt x="159" y="23"/>
                    <a:pt x="160" y="22"/>
                    <a:pt x="160" y="21"/>
                  </a:cubicBezTo>
                  <a:cubicBezTo>
                    <a:pt x="160" y="21"/>
                    <a:pt x="168" y="20"/>
                    <a:pt x="168" y="20"/>
                  </a:cubicBezTo>
                  <a:cubicBezTo>
                    <a:pt x="168" y="20"/>
                    <a:pt x="161" y="20"/>
                    <a:pt x="161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8" y="13"/>
                    <a:pt x="158" y="14"/>
                  </a:cubicBezTo>
                  <a:cubicBezTo>
                    <a:pt x="158" y="14"/>
                    <a:pt x="160" y="21"/>
                    <a:pt x="160" y="21"/>
                  </a:cubicBezTo>
                  <a:cubicBezTo>
                    <a:pt x="143" y="51"/>
                    <a:pt x="143" y="51"/>
                    <a:pt x="143" y="51"/>
                  </a:cubicBezTo>
                  <a:cubicBezTo>
                    <a:pt x="143" y="51"/>
                    <a:pt x="143" y="23"/>
                    <a:pt x="143" y="23"/>
                  </a:cubicBezTo>
                  <a:cubicBezTo>
                    <a:pt x="143" y="23"/>
                    <a:pt x="143" y="52"/>
                    <a:pt x="143" y="52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66"/>
                    <a:pt x="134" y="23"/>
                    <a:pt x="134" y="23"/>
                  </a:cubicBezTo>
                  <a:cubicBezTo>
                    <a:pt x="134" y="23"/>
                    <a:pt x="135" y="67"/>
                    <a:pt x="134" y="67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3"/>
                    <a:pt x="117" y="26"/>
                    <a:pt x="117" y="26"/>
                  </a:cubicBezTo>
                  <a:cubicBezTo>
                    <a:pt x="117" y="27"/>
                    <a:pt x="119" y="94"/>
                    <a:pt x="119" y="94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8" y="114"/>
                    <a:pt x="100" y="43"/>
                    <a:pt x="100" y="43"/>
                  </a:cubicBezTo>
                  <a:cubicBezTo>
                    <a:pt x="100" y="44"/>
                    <a:pt x="108" y="114"/>
                    <a:pt x="108" y="115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3" y="124"/>
                    <a:pt x="92" y="94"/>
                    <a:pt x="92" y="94"/>
                  </a:cubicBezTo>
                  <a:cubicBezTo>
                    <a:pt x="92" y="94"/>
                    <a:pt x="102" y="125"/>
                    <a:pt x="102" y="125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8" y="132"/>
                    <a:pt x="87" y="102"/>
                    <a:pt x="87" y="103"/>
                  </a:cubicBezTo>
                  <a:cubicBezTo>
                    <a:pt x="87" y="103"/>
                    <a:pt x="98" y="133"/>
                    <a:pt x="98" y="13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2" y="131"/>
                    <a:pt x="77" y="105"/>
                  </a:cubicBezTo>
                  <a:cubicBezTo>
                    <a:pt x="82" y="107"/>
                    <a:pt x="94" y="45"/>
                    <a:pt x="88" y="44"/>
                  </a:cubicBezTo>
                  <a:cubicBezTo>
                    <a:pt x="92" y="44"/>
                    <a:pt x="80" y="105"/>
                    <a:pt x="77" y="103"/>
                  </a:cubicBezTo>
                  <a:cubicBezTo>
                    <a:pt x="75" y="94"/>
                    <a:pt x="73" y="84"/>
                    <a:pt x="71" y="74"/>
                  </a:cubicBezTo>
                  <a:cubicBezTo>
                    <a:pt x="71" y="74"/>
                    <a:pt x="83" y="33"/>
                    <a:pt x="83" y="33"/>
                  </a:cubicBezTo>
                  <a:cubicBezTo>
                    <a:pt x="83" y="32"/>
                    <a:pt x="70" y="72"/>
                    <a:pt x="70" y="72"/>
                  </a:cubicBezTo>
                  <a:cubicBezTo>
                    <a:pt x="69" y="65"/>
                    <a:pt x="67" y="58"/>
                    <a:pt x="66" y="52"/>
                  </a:cubicBezTo>
                  <a:cubicBezTo>
                    <a:pt x="66" y="51"/>
                    <a:pt x="75" y="27"/>
                    <a:pt x="75" y="26"/>
                  </a:cubicBezTo>
                  <a:cubicBezTo>
                    <a:pt x="75" y="26"/>
                    <a:pt x="66" y="50"/>
                    <a:pt x="66" y="50"/>
                  </a:cubicBezTo>
                  <a:cubicBezTo>
                    <a:pt x="65" y="47"/>
                    <a:pt x="65" y="44"/>
                    <a:pt x="64" y="42"/>
                  </a:cubicBezTo>
                  <a:cubicBezTo>
                    <a:pt x="64" y="42"/>
                    <a:pt x="44" y="22"/>
                    <a:pt x="44" y="22"/>
                  </a:cubicBezTo>
                  <a:cubicBezTo>
                    <a:pt x="44" y="22"/>
                    <a:pt x="64" y="40"/>
                    <a:pt x="64" y="40"/>
                  </a:cubicBezTo>
                  <a:cubicBezTo>
                    <a:pt x="64" y="39"/>
                    <a:pt x="63" y="38"/>
                    <a:pt x="63" y="37"/>
                  </a:cubicBezTo>
                  <a:cubicBezTo>
                    <a:pt x="63" y="37"/>
                    <a:pt x="70" y="20"/>
                    <a:pt x="70" y="20"/>
                  </a:cubicBezTo>
                  <a:cubicBezTo>
                    <a:pt x="70" y="19"/>
                    <a:pt x="63" y="35"/>
                    <a:pt x="63" y="35"/>
                  </a:cubicBezTo>
                  <a:cubicBezTo>
                    <a:pt x="62" y="33"/>
                    <a:pt x="62" y="31"/>
                    <a:pt x="61" y="29"/>
                  </a:cubicBezTo>
                  <a:cubicBezTo>
                    <a:pt x="61" y="29"/>
                    <a:pt x="49" y="18"/>
                    <a:pt x="49" y="18"/>
                  </a:cubicBezTo>
                  <a:cubicBezTo>
                    <a:pt x="49" y="18"/>
                    <a:pt x="61" y="27"/>
                    <a:pt x="61" y="27"/>
                  </a:cubicBezTo>
                  <a:cubicBezTo>
                    <a:pt x="61" y="25"/>
                    <a:pt x="60" y="23"/>
                    <a:pt x="60" y="21"/>
                  </a:cubicBezTo>
                  <a:cubicBezTo>
                    <a:pt x="60" y="21"/>
                    <a:pt x="63" y="11"/>
                    <a:pt x="63" y="11"/>
                  </a:cubicBezTo>
                  <a:cubicBezTo>
                    <a:pt x="63" y="11"/>
                    <a:pt x="61" y="17"/>
                    <a:pt x="60" y="19"/>
                  </a:cubicBezTo>
                  <a:cubicBezTo>
                    <a:pt x="60" y="19"/>
                    <a:pt x="52" y="14"/>
                    <a:pt x="52" y="14"/>
                  </a:cubicBezTo>
                  <a:cubicBezTo>
                    <a:pt x="52" y="14"/>
                    <a:pt x="59" y="19"/>
                    <a:pt x="59" y="19"/>
                  </a:cubicBezTo>
                  <a:cubicBezTo>
                    <a:pt x="58" y="13"/>
                    <a:pt x="57" y="10"/>
                    <a:pt x="57" y="8"/>
                  </a:cubicBezTo>
                  <a:cubicBezTo>
                    <a:pt x="57" y="8"/>
                    <a:pt x="56" y="5"/>
                    <a:pt x="56" y="5"/>
                  </a:cubicBezTo>
                  <a:cubicBezTo>
                    <a:pt x="56" y="5"/>
                    <a:pt x="57" y="8"/>
                    <a:pt x="57" y="8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41" y="27"/>
                    <a:pt x="41" y="27"/>
                  </a:cubicBezTo>
                  <a:cubicBezTo>
                    <a:pt x="41" y="27"/>
                    <a:pt x="66" y="58"/>
                    <a:pt x="67" y="59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0" y="74"/>
                    <a:pt x="37" y="41"/>
                    <a:pt x="37" y="42"/>
                  </a:cubicBezTo>
                  <a:cubicBezTo>
                    <a:pt x="37" y="42"/>
                    <a:pt x="70" y="75"/>
                    <a:pt x="70" y="7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3" y="105"/>
                    <a:pt x="21" y="51"/>
                    <a:pt x="23" y="49"/>
                  </a:cubicBezTo>
                  <a:cubicBezTo>
                    <a:pt x="20" y="52"/>
                    <a:pt x="72" y="107"/>
                    <a:pt x="76" y="106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9" y="123"/>
                    <a:pt x="27" y="76"/>
                    <a:pt x="27" y="76"/>
                  </a:cubicBezTo>
                  <a:cubicBezTo>
                    <a:pt x="27" y="77"/>
                    <a:pt x="79" y="124"/>
                    <a:pt x="79" y="12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5" y="153"/>
                    <a:pt x="82" y="149"/>
                    <a:pt x="76" y="144"/>
                  </a:cubicBezTo>
                  <a:cubicBezTo>
                    <a:pt x="76" y="144"/>
                    <a:pt x="73" y="123"/>
                    <a:pt x="73" y="123"/>
                  </a:cubicBezTo>
                  <a:cubicBezTo>
                    <a:pt x="72" y="123"/>
                    <a:pt x="75" y="143"/>
                    <a:pt x="75" y="142"/>
                  </a:cubicBezTo>
                  <a:cubicBezTo>
                    <a:pt x="72" y="140"/>
                    <a:pt x="68" y="136"/>
                    <a:pt x="64" y="133"/>
                  </a:cubicBezTo>
                  <a:cubicBezTo>
                    <a:pt x="64" y="132"/>
                    <a:pt x="62" y="116"/>
                    <a:pt x="62" y="116"/>
                  </a:cubicBezTo>
                  <a:cubicBezTo>
                    <a:pt x="61" y="116"/>
                    <a:pt x="63" y="131"/>
                    <a:pt x="63" y="131"/>
                  </a:cubicBezTo>
                  <a:cubicBezTo>
                    <a:pt x="59" y="128"/>
                    <a:pt x="56" y="125"/>
                    <a:pt x="52" y="122"/>
                  </a:cubicBezTo>
                  <a:cubicBezTo>
                    <a:pt x="52" y="122"/>
                    <a:pt x="49" y="103"/>
                    <a:pt x="49" y="103"/>
                  </a:cubicBezTo>
                  <a:cubicBezTo>
                    <a:pt x="49" y="103"/>
                    <a:pt x="51" y="121"/>
                    <a:pt x="50" y="121"/>
                  </a:cubicBezTo>
                  <a:cubicBezTo>
                    <a:pt x="48" y="119"/>
                    <a:pt x="45" y="117"/>
                    <a:pt x="42" y="115"/>
                  </a:cubicBezTo>
                  <a:cubicBezTo>
                    <a:pt x="42" y="114"/>
                    <a:pt x="34" y="94"/>
                    <a:pt x="34" y="94"/>
                  </a:cubicBezTo>
                  <a:cubicBezTo>
                    <a:pt x="34" y="94"/>
                    <a:pt x="40" y="114"/>
                    <a:pt x="40" y="113"/>
                  </a:cubicBezTo>
                  <a:cubicBezTo>
                    <a:pt x="37" y="111"/>
                    <a:pt x="33" y="108"/>
                    <a:pt x="29" y="106"/>
                  </a:cubicBezTo>
                  <a:cubicBezTo>
                    <a:pt x="29" y="106"/>
                    <a:pt x="18" y="92"/>
                    <a:pt x="18" y="91"/>
                  </a:cubicBezTo>
                  <a:cubicBezTo>
                    <a:pt x="17" y="91"/>
                    <a:pt x="27" y="105"/>
                    <a:pt x="27" y="105"/>
                  </a:cubicBezTo>
                  <a:cubicBezTo>
                    <a:pt x="25" y="104"/>
                    <a:pt x="23" y="102"/>
                    <a:pt x="21" y="101"/>
                  </a:cubicBezTo>
                  <a:cubicBezTo>
                    <a:pt x="21" y="101"/>
                    <a:pt x="14" y="91"/>
                    <a:pt x="14" y="91"/>
                  </a:cubicBezTo>
                  <a:cubicBezTo>
                    <a:pt x="13" y="90"/>
                    <a:pt x="19" y="100"/>
                    <a:pt x="19" y="100"/>
                  </a:cubicBezTo>
                  <a:cubicBezTo>
                    <a:pt x="16" y="99"/>
                    <a:pt x="14" y="97"/>
                    <a:pt x="11" y="96"/>
                  </a:cubicBezTo>
                  <a:cubicBezTo>
                    <a:pt x="11" y="96"/>
                    <a:pt x="3" y="92"/>
                    <a:pt x="3" y="92"/>
                  </a:cubicBezTo>
                  <a:cubicBezTo>
                    <a:pt x="3" y="92"/>
                    <a:pt x="11" y="96"/>
                    <a:pt x="11" y="96"/>
                  </a:cubicBezTo>
                  <a:cubicBezTo>
                    <a:pt x="11" y="96"/>
                    <a:pt x="12" y="97"/>
                    <a:pt x="12" y="9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51" name="Freeform 635"/>
            <p:cNvSpPr/>
            <p:nvPr/>
          </p:nvSpPr>
          <p:spPr bwMode="auto">
            <a:xfrm>
              <a:off x="4412838" y="2503670"/>
              <a:ext cx="238706" cy="271490"/>
            </a:xfrm>
            <a:custGeom>
              <a:gdLst>
                <a:gd fmla="*/ 33 w 207" name="T0"/>
                <a:gd fmla="*/ 47 h 236" name="T1"/>
                <a:gd fmla="*/ 33 w 207" name="T2"/>
                <a:gd fmla="*/ 59 h 236" name="T3"/>
                <a:gd fmla="*/ 41 w 207" name="T4"/>
                <a:gd fmla="*/ 82 h 236" name="T5"/>
                <a:gd fmla="*/ 18 w 207" name="T6"/>
                <a:gd fmla="*/ 75 h 236" name="T7"/>
                <a:gd fmla="*/ 48 w 207" name="T8"/>
                <a:gd fmla="*/ 109 h 236" name="T9"/>
                <a:gd fmla="*/ 49 w 207" name="T10"/>
                <a:gd fmla="*/ 140 h 236" name="T11"/>
                <a:gd fmla="*/ 78 w 207" name="T12"/>
                <a:gd fmla="*/ 24 h 236" name="T13"/>
                <a:gd fmla="*/ 166 w 207" name="T14"/>
                <a:gd fmla="*/ 65 h 236" name="T15"/>
                <a:gd fmla="*/ 152 w 207" name="T16"/>
                <a:gd fmla="*/ 146 h 236" name="T17"/>
                <a:gd fmla="*/ 104 w 207" name="T18"/>
                <a:gd fmla="*/ 197 h 236" name="T19"/>
                <a:gd fmla="*/ 51 w 207" name="T20"/>
                <a:gd fmla="*/ 186 h 236" name="T21"/>
                <a:gd fmla="*/ 66 w 207" name="T22"/>
                <a:gd fmla="*/ 166 h 236" name="T23"/>
                <a:gd fmla="*/ 78 w 207" name="T24"/>
                <a:gd fmla="*/ 187 h 236" name="T25"/>
                <a:gd fmla="*/ 80 w 207" name="T26"/>
                <a:gd fmla="*/ 219 h 236" name="T27"/>
                <a:gd fmla="*/ 101 w 207" name="T28"/>
                <a:gd fmla="*/ 210 h 236" name="T29"/>
                <a:gd fmla="*/ 83 w 207" name="T30"/>
                <a:gd fmla="*/ 193 h 236" name="T31"/>
                <a:gd fmla="*/ 66 w 207" name="T32"/>
                <a:gd fmla="*/ 164 h 236" name="T33"/>
                <a:gd fmla="*/ 82 w 207" name="T34"/>
                <a:gd fmla="*/ 162 h 236" name="T35"/>
                <a:gd fmla="*/ 120 w 207" name="T36"/>
                <a:gd fmla="*/ 208 h 236" name="T37"/>
                <a:gd fmla="*/ 92 w 207" name="T38"/>
                <a:gd fmla="*/ 158 h 236" name="T39"/>
                <a:gd fmla="*/ 126 w 207" name="T40"/>
                <a:gd fmla="*/ 170 h 236" name="T41"/>
                <a:gd fmla="*/ 168 w 207" name="T42"/>
                <a:gd fmla="*/ 197 h 236" name="T43"/>
                <a:gd fmla="*/ 166 w 207" name="T44"/>
                <a:gd fmla="*/ 182 h 236" name="T45"/>
                <a:gd fmla="*/ 177 w 207" name="T46"/>
                <a:gd fmla="*/ 183 h 236" name="T47"/>
                <a:gd fmla="*/ 176 w 207" name="T48"/>
                <a:gd fmla="*/ 182 h 236" name="T49"/>
                <a:gd fmla="*/ 152 w 207" name="T50"/>
                <a:gd fmla="*/ 176 h 236" name="T51"/>
                <a:gd fmla="*/ 164 w 207" name="T52"/>
                <a:gd fmla="*/ 158 h 236" name="T53"/>
                <a:gd fmla="*/ 105 w 207" name="T54"/>
                <a:gd fmla="*/ 162 h 236" name="T55"/>
                <a:gd fmla="*/ 77 w 207" name="T56"/>
                <a:gd fmla="*/ 132 h 236" name="T57"/>
                <a:gd fmla="*/ 97 w 207" name="T58"/>
                <a:gd fmla="*/ 124 h 236" name="T59"/>
                <a:gd fmla="*/ 190 w 207" name="T60"/>
                <a:gd fmla="*/ 125 h 236" name="T61"/>
                <a:gd fmla="*/ 146 w 207" name="T62"/>
                <a:gd fmla="*/ 103 h 236" name="T63"/>
                <a:gd fmla="*/ 177 w 207" name="T64"/>
                <a:gd fmla="*/ 90 h 236" name="T65"/>
                <a:gd fmla="*/ 179 w 207" name="T66"/>
                <a:gd fmla="*/ 89 h 236" name="T67"/>
                <a:gd fmla="*/ 192 w 207" name="T68"/>
                <a:gd fmla="*/ 76 h 236" name="T69"/>
                <a:gd fmla="*/ 199 w 207" name="T70"/>
                <a:gd fmla="*/ 86 h 236" name="T71"/>
                <a:gd fmla="*/ 194 w 207" name="T72"/>
                <a:gd fmla="*/ 82 h 236" name="T73"/>
                <a:gd fmla="*/ 178 w 207" name="T74"/>
                <a:gd fmla="*/ 73 h 236" name="T75"/>
                <a:gd fmla="*/ 144 w 207" name="T76"/>
                <a:gd fmla="*/ 103 h 236" name="T77"/>
                <a:gd fmla="*/ 95 w 207" name="T78"/>
                <a:gd fmla="*/ 123 h 236" name="T79"/>
                <a:gd fmla="*/ 94 w 207" name="T80"/>
                <a:gd fmla="*/ 98 h 236" name="T81"/>
                <a:gd fmla="*/ 75 w 207" name="T82"/>
                <a:gd fmla="*/ 132 h 236" name="T83"/>
                <a:gd fmla="*/ 76 w 207" name="T84"/>
                <a:gd fmla="*/ 95 h 236" name="T85"/>
                <a:gd fmla="*/ 100 w 207" name="T86"/>
                <a:gd fmla="*/ 48 h 236" name="T87"/>
                <a:gd fmla="*/ 101 w 207" name="T88"/>
                <a:gd fmla="*/ 11 h 236" name="T89"/>
                <a:gd fmla="*/ 108 w 207" name="T90"/>
                <a:gd fmla="*/ 33 h 236" name="T91"/>
                <a:gd fmla="*/ 114 w 207" name="T92"/>
                <a:gd fmla="*/ 21 h 236" name="T93"/>
                <a:gd fmla="*/ 115 w 207" name="T94"/>
                <a:gd fmla="*/ 18 h 236" name="T95"/>
                <a:gd fmla="*/ 97 w 207" name="T96"/>
                <a:gd fmla="*/ 53 h 236" name="T97"/>
                <a:gd fmla="*/ 83 w 207" name="T98"/>
                <a:gd fmla="*/ 22 h 236" name="T99"/>
                <a:gd fmla="*/ 74 w 207" name="T100"/>
                <a:gd fmla="*/ 97 h 236" name="T101"/>
                <a:gd fmla="*/ 52 w 207" name="T102"/>
                <a:gd fmla="*/ 139 h 236" name="T103"/>
                <a:gd fmla="*/ 49 w 207" name="T104"/>
                <a:gd fmla="*/ 111 h 236" name="T105"/>
                <a:gd fmla="*/ 55 w 207" name="T106"/>
                <a:gd fmla="*/ 78 h 236" name="T107"/>
                <a:gd fmla="*/ 42 w 207" name="T108"/>
                <a:gd fmla="*/ 81 h 236" name="T109"/>
                <a:gd fmla="*/ 34 w 207" name="T110"/>
                <a:gd fmla="*/ 59 h 236" name="T111"/>
                <a:gd fmla="*/ 26 w 207" name="T112"/>
                <a:gd fmla="*/ 41 h 23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36" w="206">
                  <a:moveTo>
                    <a:pt x="30" y="51"/>
                  </a:moveTo>
                  <a:cubicBezTo>
                    <a:pt x="30" y="51"/>
                    <a:pt x="23" y="48"/>
                    <a:pt x="23" y="48"/>
                  </a:cubicBezTo>
                  <a:cubicBezTo>
                    <a:pt x="23" y="48"/>
                    <a:pt x="28" y="51"/>
                    <a:pt x="30" y="52"/>
                  </a:cubicBezTo>
                  <a:cubicBezTo>
                    <a:pt x="30" y="52"/>
                    <a:pt x="32" y="47"/>
                    <a:pt x="33" y="47"/>
                  </a:cubicBezTo>
                  <a:cubicBezTo>
                    <a:pt x="33" y="47"/>
                    <a:pt x="31" y="54"/>
                    <a:pt x="31" y="54"/>
                  </a:cubicBezTo>
                  <a:cubicBezTo>
                    <a:pt x="31" y="55"/>
                    <a:pt x="32" y="56"/>
                    <a:pt x="32" y="57"/>
                  </a:cubicBezTo>
                  <a:cubicBezTo>
                    <a:pt x="33" y="58"/>
                    <a:pt x="21" y="51"/>
                    <a:pt x="21" y="51"/>
                  </a:cubicBezTo>
                  <a:cubicBezTo>
                    <a:pt x="22" y="52"/>
                    <a:pt x="33" y="59"/>
                    <a:pt x="33" y="59"/>
                  </a:cubicBezTo>
                  <a:cubicBezTo>
                    <a:pt x="34" y="62"/>
                    <a:pt x="35" y="66"/>
                    <a:pt x="37" y="69"/>
                  </a:cubicBezTo>
                  <a:cubicBezTo>
                    <a:pt x="37" y="69"/>
                    <a:pt x="19" y="57"/>
                    <a:pt x="20" y="57"/>
                  </a:cubicBezTo>
                  <a:cubicBezTo>
                    <a:pt x="20" y="57"/>
                    <a:pt x="37" y="71"/>
                    <a:pt x="37" y="71"/>
                  </a:cubicBezTo>
                  <a:cubicBezTo>
                    <a:pt x="39" y="74"/>
                    <a:pt x="40" y="78"/>
                    <a:pt x="41" y="82"/>
                  </a:cubicBezTo>
                  <a:cubicBezTo>
                    <a:pt x="41" y="82"/>
                    <a:pt x="20" y="66"/>
                    <a:pt x="20" y="66"/>
                  </a:cubicBezTo>
                  <a:cubicBezTo>
                    <a:pt x="20" y="67"/>
                    <a:pt x="41" y="83"/>
                    <a:pt x="41" y="84"/>
                  </a:cubicBezTo>
                  <a:cubicBezTo>
                    <a:pt x="43" y="88"/>
                    <a:pt x="44" y="93"/>
                    <a:pt x="45" y="98"/>
                  </a:cubicBezTo>
                  <a:cubicBezTo>
                    <a:pt x="45" y="98"/>
                    <a:pt x="18" y="75"/>
                    <a:pt x="18" y="75"/>
                  </a:cubicBezTo>
                  <a:cubicBezTo>
                    <a:pt x="18" y="75"/>
                    <a:pt x="46" y="99"/>
                    <a:pt x="46" y="100"/>
                  </a:cubicBezTo>
                  <a:cubicBezTo>
                    <a:pt x="46" y="102"/>
                    <a:pt x="47" y="105"/>
                    <a:pt x="47" y="107"/>
                  </a:cubicBezTo>
                  <a:cubicBezTo>
                    <a:pt x="47" y="108"/>
                    <a:pt x="21" y="88"/>
                    <a:pt x="21" y="89"/>
                  </a:cubicBezTo>
                  <a:cubicBezTo>
                    <a:pt x="21" y="89"/>
                    <a:pt x="48" y="109"/>
                    <a:pt x="48" y="109"/>
                  </a:cubicBezTo>
                  <a:cubicBezTo>
                    <a:pt x="49" y="115"/>
                    <a:pt x="50" y="121"/>
                    <a:pt x="50" y="126"/>
                  </a:cubicBezTo>
                  <a:cubicBezTo>
                    <a:pt x="50" y="127"/>
                    <a:pt x="22" y="100"/>
                    <a:pt x="22" y="100"/>
                  </a:cubicBezTo>
                  <a:cubicBezTo>
                    <a:pt x="22" y="101"/>
                    <a:pt x="50" y="128"/>
                    <a:pt x="50" y="128"/>
                  </a:cubicBezTo>
                  <a:cubicBezTo>
                    <a:pt x="50" y="132"/>
                    <a:pt x="50" y="136"/>
                    <a:pt x="49" y="140"/>
                  </a:cubicBezTo>
                  <a:cubicBezTo>
                    <a:pt x="49" y="140"/>
                    <a:pt x="0" y="110"/>
                    <a:pt x="25" y="38"/>
                  </a:cubicBezTo>
                  <a:cubicBezTo>
                    <a:pt x="25" y="38"/>
                    <a:pt x="46" y="53"/>
                    <a:pt x="48" y="57"/>
                  </a:cubicBezTo>
                  <a:cubicBezTo>
                    <a:pt x="48" y="57"/>
                    <a:pt x="54" y="21"/>
                    <a:pt x="69" y="14"/>
                  </a:cubicBezTo>
                  <a:cubicBezTo>
                    <a:pt x="69" y="14"/>
                    <a:pt x="77" y="20"/>
                    <a:pt x="78" y="24"/>
                  </a:cubicBezTo>
                  <a:cubicBezTo>
                    <a:pt x="78" y="24"/>
                    <a:pt x="99" y="0"/>
                    <a:pt x="124" y="1"/>
                  </a:cubicBezTo>
                  <a:cubicBezTo>
                    <a:pt x="124" y="1"/>
                    <a:pt x="135" y="46"/>
                    <a:pt x="121" y="65"/>
                  </a:cubicBezTo>
                  <a:cubicBezTo>
                    <a:pt x="121" y="65"/>
                    <a:pt x="152" y="47"/>
                    <a:pt x="162" y="50"/>
                  </a:cubicBezTo>
                  <a:cubicBezTo>
                    <a:pt x="162" y="50"/>
                    <a:pt x="167" y="60"/>
                    <a:pt x="166" y="65"/>
                  </a:cubicBezTo>
                  <a:cubicBezTo>
                    <a:pt x="166" y="65"/>
                    <a:pt x="185" y="58"/>
                    <a:pt x="207" y="76"/>
                  </a:cubicBezTo>
                  <a:cubicBezTo>
                    <a:pt x="207" y="76"/>
                    <a:pt x="202" y="117"/>
                    <a:pt x="184" y="114"/>
                  </a:cubicBezTo>
                  <a:cubicBezTo>
                    <a:pt x="184" y="114"/>
                    <a:pt x="193" y="120"/>
                    <a:pt x="196" y="126"/>
                  </a:cubicBezTo>
                  <a:cubicBezTo>
                    <a:pt x="196" y="126"/>
                    <a:pt x="174" y="146"/>
                    <a:pt x="152" y="146"/>
                  </a:cubicBezTo>
                  <a:cubicBezTo>
                    <a:pt x="152" y="146"/>
                    <a:pt x="174" y="154"/>
                    <a:pt x="193" y="185"/>
                  </a:cubicBezTo>
                  <a:cubicBezTo>
                    <a:pt x="193" y="185"/>
                    <a:pt x="168" y="211"/>
                    <a:pt x="154" y="201"/>
                  </a:cubicBezTo>
                  <a:cubicBezTo>
                    <a:pt x="154" y="201"/>
                    <a:pt x="159" y="220"/>
                    <a:pt x="153" y="220"/>
                  </a:cubicBezTo>
                  <a:cubicBezTo>
                    <a:pt x="153" y="220"/>
                    <a:pt x="118" y="220"/>
                    <a:pt x="104" y="197"/>
                  </a:cubicBezTo>
                  <a:cubicBezTo>
                    <a:pt x="104" y="197"/>
                    <a:pt x="108" y="236"/>
                    <a:pt x="98" y="231"/>
                  </a:cubicBezTo>
                  <a:cubicBezTo>
                    <a:pt x="88" y="227"/>
                    <a:pt x="30" y="203"/>
                    <a:pt x="50" y="144"/>
                  </a:cubicBezTo>
                  <a:cubicBezTo>
                    <a:pt x="50" y="144"/>
                    <a:pt x="51" y="145"/>
                    <a:pt x="54" y="149"/>
                  </a:cubicBezTo>
                  <a:cubicBezTo>
                    <a:pt x="54" y="149"/>
                    <a:pt x="51" y="185"/>
                    <a:pt x="51" y="186"/>
                  </a:cubicBezTo>
                  <a:cubicBezTo>
                    <a:pt x="51" y="186"/>
                    <a:pt x="55" y="150"/>
                    <a:pt x="55" y="150"/>
                  </a:cubicBezTo>
                  <a:cubicBezTo>
                    <a:pt x="58" y="154"/>
                    <a:pt x="61" y="158"/>
                    <a:pt x="65" y="164"/>
                  </a:cubicBezTo>
                  <a:cubicBezTo>
                    <a:pt x="65" y="164"/>
                    <a:pt x="58" y="194"/>
                    <a:pt x="58" y="195"/>
                  </a:cubicBezTo>
                  <a:cubicBezTo>
                    <a:pt x="58" y="195"/>
                    <a:pt x="66" y="165"/>
                    <a:pt x="66" y="166"/>
                  </a:cubicBezTo>
                  <a:cubicBezTo>
                    <a:pt x="67" y="169"/>
                    <a:pt x="69" y="171"/>
                    <a:pt x="71" y="175"/>
                  </a:cubicBezTo>
                  <a:cubicBezTo>
                    <a:pt x="71" y="175"/>
                    <a:pt x="67" y="206"/>
                    <a:pt x="67" y="207"/>
                  </a:cubicBezTo>
                  <a:cubicBezTo>
                    <a:pt x="67" y="207"/>
                    <a:pt x="72" y="176"/>
                    <a:pt x="72" y="176"/>
                  </a:cubicBezTo>
                  <a:cubicBezTo>
                    <a:pt x="74" y="180"/>
                    <a:pt x="76" y="183"/>
                    <a:pt x="78" y="187"/>
                  </a:cubicBezTo>
                  <a:cubicBezTo>
                    <a:pt x="78" y="187"/>
                    <a:pt x="72" y="208"/>
                    <a:pt x="72" y="208"/>
                  </a:cubicBezTo>
                  <a:cubicBezTo>
                    <a:pt x="72" y="209"/>
                    <a:pt x="79" y="188"/>
                    <a:pt x="79" y="188"/>
                  </a:cubicBezTo>
                  <a:cubicBezTo>
                    <a:pt x="80" y="191"/>
                    <a:pt x="82" y="193"/>
                    <a:pt x="83" y="195"/>
                  </a:cubicBezTo>
                  <a:cubicBezTo>
                    <a:pt x="83" y="196"/>
                    <a:pt x="80" y="219"/>
                    <a:pt x="80" y="219"/>
                  </a:cubicBezTo>
                  <a:cubicBezTo>
                    <a:pt x="80" y="220"/>
                    <a:pt x="83" y="197"/>
                    <a:pt x="84" y="197"/>
                  </a:cubicBezTo>
                  <a:cubicBezTo>
                    <a:pt x="86" y="203"/>
                    <a:pt x="89" y="209"/>
                    <a:pt x="91" y="215"/>
                  </a:cubicBezTo>
                  <a:cubicBezTo>
                    <a:pt x="91" y="215"/>
                    <a:pt x="93" y="214"/>
                    <a:pt x="87" y="202"/>
                  </a:cubicBezTo>
                  <a:cubicBezTo>
                    <a:pt x="87" y="202"/>
                    <a:pt x="101" y="210"/>
                    <a:pt x="101" y="210"/>
                  </a:cubicBezTo>
                  <a:cubicBezTo>
                    <a:pt x="101" y="210"/>
                    <a:pt x="86" y="200"/>
                    <a:pt x="86" y="200"/>
                  </a:cubicBezTo>
                  <a:cubicBezTo>
                    <a:pt x="85" y="198"/>
                    <a:pt x="85" y="197"/>
                    <a:pt x="84" y="195"/>
                  </a:cubicBezTo>
                  <a:cubicBezTo>
                    <a:pt x="84" y="195"/>
                    <a:pt x="97" y="196"/>
                    <a:pt x="97" y="196"/>
                  </a:cubicBezTo>
                  <a:cubicBezTo>
                    <a:pt x="97" y="196"/>
                    <a:pt x="83" y="193"/>
                    <a:pt x="83" y="193"/>
                  </a:cubicBezTo>
                  <a:cubicBezTo>
                    <a:pt x="81" y="190"/>
                    <a:pt x="79" y="185"/>
                    <a:pt x="76" y="181"/>
                  </a:cubicBezTo>
                  <a:cubicBezTo>
                    <a:pt x="76" y="180"/>
                    <a:pt x="92" y="188"/>
                    <a:pt x="92" y="188"/>
                  </a:cubicBezTo>
                  <a:cubicBezTo>
                    <a:pt x="91" y="188"/>
                    <a:pt x="75" y="179"/>
                    <a:pt x="75" y="179"/>
                  </a:cubicBezTo>
                  <a:cubicBezTo>
                    <a:pt x="73" y="175"/>
                    <a:pt x="70" y="170"/>
                    <a:pt x="66" y="164"/>
                  </a:cubicBezTo>
                  <a:cubicBezTo>
                    <a:pt x="66" y="164"/>
                    <a:pt x="91" y="178"/>
                    <a:pt x="91" y="178"/>
                  </a:cubicBezTo>
                  <a:cubicBezTo>
                    <a:pt x="91" y="178"/>
                    <a:pt x="66" y="163"/>
                    <a:pt x="65" y="162"/>
                  </a:cubicBezTo>
                  <a:cubicBezTo>
                    <a:pt x="63" y="159"/>
                    <a:pt x="61" y="155"/>
                    <a:pt x="58" y="151"/>
                  </a:cubicBezTo>
                  <a:cubicBezTo>
                    <a:pt x="58" y="150"/>
                    <a:pt x="82" y="163"/>
                    <a:pt x="82" y="162"/>
                  </a:cubicBezTo>
                  <a:cubicBezTo>
                    <a:pt x="81" y="162"/>
                    <a:pt x="57" y="149"/>
                    <a:pt x="57" y="149"/>
                  </a:cubicBezTo>
                  <a:cubicBezTo>
                    <a:pt x="56" y="147"/>
                    <a:pt x="55" y="145"/>
                    <a:pt x="54" y="144"/>
                  </a:cubicBezTo>
                  <a:cubicBezTo>
                    <a:pt x="54" y="144"/>
                    <a:pt x="66" y="149"/>
                    <a:pt x="83" y="155"/>
                  </a:cubicBezTo>
                  <a:cubicBezTo>
                    <a:pt x="84" y="155"/>
                    <a:pt x="119" y="208"/>
                    <a:pt x="120" y="208"/>
                  </a:cubicBezTo>
                  <a:cubicBezTo>
                    <a:pt x="120" y="208"/>
                    <a:pt x="85" y="156"/>
                    <a:pt x="85" y="156"/>
                  </a:cubicBezTo>
                  <a:cubicBezTo>
                    <a:pt x="87" y="156"/>
                    <a:pt x="88" y="157"/>
                    <a:pt x="90" y="158"/>
                  </a:cubicBezTo>
                  <a:cubicBezTo>
                    <a:pt x="90" y="158"/>
                    <a:pt x="139" y="144"/>
                    <a:pt x="139" y="144"/>
                  </a:cubicBezTo>
                  <a:cubicBezTo>
                    <a:pt x="139" y="144"/>
                    <a:pt x="92" y="158"/>
                    <a:pt x="92" y="158"/>
                  </a:cubicBezTo>
                  <a:cubicBezTo>
                    <a:pt x="94" y="159"/>
                    <a:pt x="97" y="160"/>
                    <a:pt x="99" y="161"/>
                  </a:cubicBezTo>
                  <a:cubicBezTo>
                    <a:pt x="100" y="161"/>
                    <a:pt x="145" y="213"/>
                    <a:pt x="145" y="213"/>
                  </a:cubicBezTo>
                  <a:cubicBezTo>
                    <a:pt x="146" y="213"/>
                    <a:pt x="101" y="162"/>
                    <a:pt x="101" y="162"/>
                  </a:cubicBezTo>
                  <a:cubicBezTo>
                    <a:pt x="109" y="165"/>
                    <a:pt x="117" y="168"/>
                    <a:pt x="126" y="170"/>
                  </a:cubicBezTo>
                  <a:cubicBezTo>
                    <a:pt x="126" y="171"/>
                    <a:pt x="151" y="196"/>
                    <a:pt x="151" y="196"/>
                  </a:cubicBezTo>
                  <a:cubicBezTo>
                    <a:pt x="152" y="196"/>
                    <a:pt x="127" y="171"/>
                    <a:pt x="127" y="171"/>
                  </a:cubicBezTo>
                  <a:cubicBezTo>
                    <a:pt x="133" y="173"/>
                    <a:pt x="139" y="175"/>
                    <a:pt x="145" y="177"/>
                  </a:cubicBezTo>
                  <a:cubicBezTo>
                    <a:pt x="145" y="177"/>
                    <a:pt x="168" y="197"/>
                    <a:pt x="168" y="197"/>
                  </a:cubicBezTo>
                  <a:cubicBezTo>
                    <a:pt x="168" y="198"/>
                    <a:pt x="146" y="177"/>
                    <a:pt x="147" y="177"/>
                  </a:cubicBezTo>
                  <a:cubicBezTo>
                    <a:pt x="153" y="179"/>
                    <a:pt x="159" y="181"/>
                    <a:pt x="164" y="182"/>
                  </a:cubicBezTo>
                  <a:cubicBezTo>
                    <a:pt x="164" y="182"/>
                    <a:pt x="176" y="194"/>
                    <a:pt x="177" y="194"/>
                  </a:cubicBezTo>
                  <a:cubicBezTo>
                    <a:pt x="177" y="194"/>
                    <a:pt x="165" y="182"/>
                    <a:pt x="166" y="182"/>
                  </a:cubicBezTo>
                  <a:cubicBezTo>
                    <a:pt x="168" y="183"/>
                    <a:pt x="170" y="183"/>
                    <a:pt x="172" y="183"/>
                  </a:cubicBezTo>
                  <a:cubicBezTo>
                    <a:pt x="172" y="183"/>
                    <a:pt x="182" y="190"/>
                    <a:pt x="182" y="190"/>
                  </a:cubicBezTo>
                  <a:cubicBezTo>
                    <a:pt x="183" y="190"/>
                    <a:pt x="174" y="183"/>
                    <a:pt x="174" y="183"/>
                  </a:cubicBezTo>
                  <a:cubicBezTo>
                    <a:pt x="175" y="183"/>
                    <a:pt x="176" y="183"/>
                    <a:pt x="177" y="183"/>
                  </a:cubicBezTo>
                  <a:cubicBezTo>
                    <a:pt x="177" y="183"/>
                    <a:pt x="186" y="185"/>
                    <a:pt x="186" y="185"/>
                  </a:cubicBezTo>
                  <a:cubicBezTo>
                    <a:pt x="186" y="185"/>
                    <a:pt x="180" y="183"/>
                    <a:pt x="177" y="183"/>
                  </a:cubicBezTo>
                  <a:cubicBezTo>
                    <a:pt x="177" y="183"/>
                    <a:pt x="183" y="179"/>
                    <a:pt x="183" y="179"/>
                  </a:cubicBezTo>
                  <a:cubicBezTo>
                    <a:pt x="182" y="179"/>
                    <a:pt x="176" y="182"/>
                    <a:pt x="176" y="182"/>
                  </a:cubicBezTo>
                  <a:cubicBezTo>
                    <a:pt x="174" y="182"/>
                    <a:pt x="170" y="181"/>
                    <a:pt x="165" y="180"/>
                  </a:cubicBezTo>
                  <a:cubicBezTo>
                    <a:pt x="165" y="180"/>
                    <a:pt x="178" y="174"/>
                    <a:pt x="178" y="174"/>
                  </a:cubicBezTo>
                  <a:cubicBezTo>
                    <a:pt x="178" y="174"/>
                    <a:pt x="164" y="179"/>
                    <a:pt x="164" y="179"/>
                  </a:cubicBezTo>
                  <a:cubicBezTo>
                    <a:pt x="160" y="178"/>
                    <a:pt x="156" y="177"/>
                    <a:pt x="152" y="176"/>
                  </a:cubicBezTo>
                  <a:cubicBezTo>
                    <a:pt x="152" y="176"/>
                    <a:pt x="176" y="168"/>
                    <a:pt x="175" y="168"/>
                  </a:cubicBezTo>
                  <a:cubicBezTo>
                    <a:pt x="175" y="168"/>
                    <a:pt x="151" y="176"/>
                    <a:pt x="150" y="176"/>
                  </a:cubicBezTo>
                  <a:cubicBezTo>
                    <a:pt x="144" y="174"/>
                    <a:pt x="136" y="172"/>
                    <a:pt x="128" y="169"/>
                  </a:cubicBezTo>
                  <a:cubicBezTo>
                    <a:pt x="127" y="169"/>
                    <a:pt x="164" y="158"/>
                    <a:pt x="164" y="158"/>
                  </a:cubicBezTo>
                  <a:cubicBezTo>
                    <a:pt x="164" y="158"/>
                    <a:pt x="126" y="169"/>
                    <a:pt x="126" y="169"/>
                  </a:cubicBezTo>
                  <a:cubicBezTo>
                    <a:pt x="120" y="167"/>
                    <a:pt x="113" y="165"/>
                    <a:pt x="107" y="163"/>
                  </a:cubicBezTo>
                  <a:cubicBezTo>
                    <a:pt x="107" y="163"/>
                    <a:pt x="149" y="150"/>
                    <a:pt x="149" y="150"/>
                  </a:cubicBezTo>
                  <a:cubicBezTo>
                    <a:pt x="148" y="150"/>
                    <a:pt x="106" y="162"/>
                    <a:pt x="105" y="162"/>
                  </a:cubicBezTo>
                  <a:cubicBezTo>
                    <a:pt x="88" y="156"/>
                    <a:pt x="70" y="149"/>
                    <a:pt x="54" y="142"/>
                  </a:cubicBezTo>
                  <a:cubicBezTo>
                    <a:pt x="54" y="142"/>
                    <a:pt x="63" y="138"/>
                    <a:pt x="75" y="133"/>
                  </a:cubicBezTo>
                  <a:cubicBezTo>
                    <a:pt x="75" y="133"/>
                    <a:pt x="105" y="148"/>
                    <a:pt x="105" y="148"/>
                  </a:cubicBezTo>
                  <a:cubicBezTo>
                    <a:pt x="106" y="148"/>
                    <a:pt x="77" y="132"/>
                    <a:pt x="77" y="132"/>
                  </a:cubicBezTo>
                  <a:cubicBezTo>
                    <a:pt x="80" y="131"/>
                    <a:pt x="83" y="130"/>
                    <a:pt x="87" y="128"/>
                  </a:cubicBezTo>
                  <a:cubicBezTo>
                    <a:pt x="87" y="128"/>
                    <a:pt x="119" y="145"/>
                    <a:pt x="120" y="145"/>
                  </a:cubicBezTo>
                  <a:cubicBezTo>
                    <a:pt x="120" y="144"/>
                    <a:pt x="88" y="128"/>
                    <a:pt x="88" y="127"/>
                  </a:cubicBezTo>
                  <a:cubicBezTo>
                    <a:pt x="91" y="126"/>
                    <a:pt x="94" y="125"/>
                    <a:pt x="97" y="124"/>
                  </a:cubicBezTo>
                  <a:cubicBezTo>
                    <a:pt x="97" y="124"/>
                    <a:pt x="161" y="140"/>
                    <a:pt x="161" y="140"/>
                  </a:cubicBezTo>
                  <a:cubicBezTo>
                    <a:pt x="161" y="140"/>
                    <a:pt x="98" y="123"/>
                    <a:pt x="99" y="123"/>
                  </a:cubicBezTo>
                  <a:cubicBezTo>
                    <a:pt x="105" y="120"/>
                    <a:pt x="112" y="117"/>
                    <a:pt x="119" y="114"/>
                  </a:cubicBezTo>
                  <a:cubicBezTo>
                    <a:pt x="120" y="114"/>
                    <a:pt x="189" y="125"/>
                    <a:pt x="190" y="125"/>
                  </a:cubicBezTo>
                  <a:cubicBezTo>
                    <a:pt x="190" y="125"/>
                    <a:pt x="121" y="114"/>
                    <a:pt x="121" y="114"/>
                  </a:cubicBezTo>
                  <a:cubicBezTo>
                    <a:pt x="129" y="110"/>
                    <a:pt x="137" y="107"/>
                    <a:pt x="144" y="104"/>
                  </a:cubicBezTo>
                  <a:cubicBezTo>
                    <a:pt x="145" y="104"/>
                    <a:pt x="180" y="111"/>
                    <a:pt x="180" y="111"/>
                  </a:cubicBezTo>
                  <a:cubicBezTo>
                    <a:pt x="180" y="111"/>
                    <a:pt x="146" y="103"/>
                    <a:pt x="146" y="103"/>
                  </a:cubicBezTo>
                  <a:cubicBezTo>
                    <a:pt x="150" y="101"/>
                    <a:pt x="155" y="99"/>
                    <a:pt x="159" y="97"/>
                  </a:cubicBezTo>
                  <a:cubicBezTo>
                    <a:pt x="159" y="97"/>
                    <a:pt x="191" y="102"/>
                    <a:pt x="191" y="102"/>
                  </a:cubicBezTo>
                  <a:cubicBezTo>
                    <a:pt x="192" y="102"/>
                    <a:pt x="160" y="97"/>
                    <a:pt x="161" y="97"/>
                  </a:cubicBezTo>
                  <a:cubicBezTo>
                    <a:pt x="167" y="94"/>
                    <a:pt x="172" y="92"/>
                    <a:pt x="177" y="90"/>
                  </a:cubicBezTo>
                  <a:cubicBezTo>
                    <a:pt x="177" y="90"/>
                    <a:pt x="185" y="75"/>
                    <a:pt x="185" y="75"/>
                  </a:cubicBezTo>
                  <a:cubicBezTo>
                    <a:pt x="185" y="75"/>
                    <a:pt x="178" y="89"/>
                    <a:pt x="179" y="90"/>
                  </a:cubicBezTo>
                  <a:cubicBezTo>
                    <a:pt x="182" y="91"/>
                    <a:pt x="196" y="95"/>
                    <a:pt x="196" y="95"/>
                  </a:cubicBezTo>
                  <a:cubicBezTo>
                    <a:pt x="197" y="94"/>
                    <a:pt x="179" y="89"/>
                    <a:pt x="179" y="89"/>
                  </a:cubicBezTo>
                  <a:cubicBezTo>
                    <a:pt x="181" y="88"/>
                    <a:pt x="183" y="87"/>
                    <a:pt x="184" y="87"/>
                  </a:cubicBezTo>
                  <a:cubicBezTo>
                    <a:pt x="184" y="87"/>
                    <a:pt x="198" y="90"/>
                    <a:pt x="198" y="90"/>
                  </a:cubicBezTo>
                  <a:cubicBezTo>
                    <a:pt x="198" y="90"/>
                    <a:pt x="189" y="87"/>
                    <a:pt x="186" y="86"/>
                  </a:cubicBezTo>
                  <a:cubicBezTo>
                    <a:pt x="186" y="86"/>
                    <a:pt x="192" y="77"/>
                    <a:pt x="192" y="76"/>
                  </a:cubicBezTo>
                  <a:cubicBezTo>
                    <a:pt x="192" y="76"/>
                    <a:pt x="186" y="86"/>
                    <a:pt x="186" y="86"/>
                  </a:cubicBezTo>
                  <a:cubicBezTo>
                    <a:pt x="188" y="85"/>
                    <a:pt x="189" y="84"/>
                    <a:pt x="190" y="84"/>
                  </a:cubicBezTo>
                  <a:cubicBezTo>
                    <a:pt x="191" y="84"/>
                    <a:pt x="192" y="83"/>
                    <a:pt x="193" y="83"/>
                  </a:cubicBezTo>
                  <a:cubicBezTo>
                    <a:pt x="193" y="83"/>
                    <a:pt x="199" y="87"/>
                    <a:pt x="199" y="86"/>
                  </a:cubicBezTo>
                  <a:cubicBezTo>
                    <a:pt x="200" y="86"/>
                    <a:pt x="194" y="82"/>
                    <a:pt x="194" y="82"/>
                  </a:cubicBezTo>
                  <a:cubicBezTo>
                    <a:pt x="194" y="82"/>
                    <a:pt x="194" y="82"/>
                    <a:pt x="195" y="82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194" y="82"/>
                    <a:pt x="194" y="82"/>
                    <a:pt x="194" y="82"/>
                  </a:cubicBezTo>
                  <a:cubicBezTo>
                    <a:pt x="194" y="82"/>
                    <a:pt x="196" y="76"/>
                    <a:pt x="196" y="76"/>
                  </a:cubicBezTo>
                  <a:cubicBezTo>
                    <a:pt x="196" y="76"/>
                    <a:pt x="193" y="82"/>
                    <a:pt x="193" y="82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6"/>
                    <a:pt x="179" y="73"/>
                    <a:pt x="178" y="73"/>
                  </a:cubicBezTo>
                  <a:cubicBezTo>
                    <a:pt x="178" y="73"/>
                    <a:pt x="160" y="96"/>
                    <a:pt x="160" y="96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146" y="102"/>
                    <a:pt x="172" y="68"/>
                    <a:pt x="171" y="68"/>
                  </a:cubicBezTo>
                  <a:cubicBezTo>
                    <a:pt x="171" y="68"/>
                    <a:pt x="145" y="103"/>
                    <a:pt x="144" y="103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4"/>
                    <a:pt x="156" y="60"/>
                    <a:pt x="156" y="60"/>
                  </a:cubicBezTo>
                  <a:cubicBezTo>
                    <a:pt x="155" y="60"/>
                    <a:pt x="116" y="114"/>
                    <a:pt x="116" y="115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5" y="123"/>
                    <a:pt x="132" y="63"/>
                    <a:pt x="132" y="63"/>
                  </a:cubicBezTo>
                  <a:cubicBezTo>
                    <a:pt x="132" y="63"/>
                    <a:pt x="94" y="124"/>
                    <a:pt x="94" y="124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84" y="128"/>
                    <a:pt x="94" y="98"/>
                    <a:pt x="94" y="98"/>
                  </a:cubicBezTo>
                  <a:cubicBezTo>
                    <a:pt x="94" y="98"/>
                    <a:pt x="83" y="128"/>
                    <a:pt x="83" y="128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6" y="131"/>
                    <a:pt x="86" y="101"/>
                    <a:pt x="85" y="101"/>
                  </a:cubicBezTo>
                  <a:cubicBezTo>
                    <a:pt x="85" y="102"/>
                    <a:pt x="75" y="132"/>
                    <a:pt x="75" y="132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4" y="140"/>
                    <a:pt x="64" y="121"/>
                    <a:pt x="76" y="97"/>
                  </a:cubicBezTo>
                  <a:cubicBezTo>
                    <a:pt x="79" y="102"/>
                    <a:pt x="126" y="60"/>
                    <a:pt x="122" y="56"/>
                  </a:cubicBezTo>
                  <a:cubicBezTo>
                    <a:pt x="125" y="59"/>
                    <a:pt x="78" y="99"/>
                    <a:pt x="76" y="95"/>
                  </a:cubicBezTo>
                  <a:cubicBezTo>
                    <a:pt x="81" y="87"/>
                    <a:pt x="85" y="78"/>
                    <a:pt x="90" y="69"/>
                  </a:cubicBezTo>
                  <a:cubicBezTo>
                    <a:pt x="90" y="68"/>
                    <a:pt x="125" y="44"/>
                    <a:pt x="125" y="44"/>
                  </a:cubicBezTo>
                  <a:cubicBezTo>
                    <a:pt x="125" y="43"/>
                    <a:pt x="91" y="67"/>
                    <a:pt x="91" y="67"/>
                  </a:cubicBezTo>
                  <a:cubicBezTo>
                    <a:pt x="94" y="61"/>
                    <a:pt x="97" y="54"/>
                    <a:pt x="100" y="48"/>
                  </a:cubicBezTo>
                  <a:cubicBezTo>
                    <a:pt x="100" y="48"/>
                    <a:pt x="122" y="34"/>
                    <a:pt x="123" y="34"/>
                  </a:cubicBezTo>
                  <a:cubicBezTo>
                    <a:pt x="123" y="33"/>
                    <a:pt x="101" y="47"/>
                    <a:pt x="101" y="47"/>
                  </a:cubicBezTo>
                  <a:cubicBezTo>
                    <a:pt x="102" y="44"/>
                    <a:pt x="103" y="42"/>
                    <a:pt x="105" y="39"/>
                  </a:cubicBezTo>
                  <a:cubicBezTo>
                    <a:pt x="105" y="39"/>
                    <a:pt x="101" y="12"/>
                    <a:pt x="101" y="11"/>
                  </a:cubicBezTo>
                  <a:cubicBezTo>
                    <a:pt x="101" y="11"/>
                    <a:pt x="105" y="38"/>
                    <a:pt x="105" y="38"/>
                  </a:cubicBezTo>
                  <a:cubicBezTo>
                    <a:pt x="106" y="37"/>
                    <a:pt x="106" y="36"/>
                    <a:pt x="107" y="35"/>
                  </a:cubicBezTo>
                  <a:cubicBezTo>
                    <a:pt x="107" y="35"/>
                    <a:pt x="123" y="26"/>
                    <a:pt x="123" y="25"/>
                  </a:cubicBezTo>
                  <a:cubicBezTo>
                    <a:pt x="123" y="25"/>
                    <a:pt x="108" y="33"/>
                    <a:pt x="108" y="33"/>
                  </a:cubicBezTo>
                  <a:cubicBezTo>
                    <a:pt x="109" y="31"/>
                    <a:pt x="110" y="29"/>
                    <a:pt x="111" y="28"/>
                  </a:cubicBezTo>
                  <a:cubicBezTo>
                    <a:pt x="111" y="27"/>
                    <a:pt x="107" y="12"/>
                    <a:pt x="108" y="11"/>
                  </a:cubicBezTo>
                  <a:cubicBezTo>
                    <a:pt x="108" y="11"/>
                    <a:pt x="111" y="26"/>
                    <a:pt x="111" y="26"/>
                  </a:cubicBezTo>
                  <a:cubicBezTo>
                    <a:pt x="112" y="24"/>
                    <a:pt x="113" y="22"/>
                    <a:pt x="114" y="21"/>
                  </a:cubicBezTo>
                  <a:cubicBezTo>
                    <a:pt x="114" y="20"/>
                    <a:pt x="123" y="15"/>
                    <a:pt x="123" y="14"/>
                  </a:cubicBezTo>
                  <a:cubicBezTo>
                    <a:pt x="123" y="14"/>
                    <a:pt x="118" y="18"/>
                    <a:pt x="116" y="19"/>
                  </a:cubicBezTo>
                  <a:cubicBezTo>
                    <a:pt x="116" y="19"/>
                    <a:pt x="112" y="10"/>
                    <a:pt x="112" y="10"/>
                  </a:cubicBezTo>
                  <a:cubicBezTo>
                    <a:pt x="112" y="10"/>
                    <a:pt x="115" y="18"/>
                    <a:pt x="115" y="18"/>
                  </a:cubicBezTo>
                  <a:cubicBezTo>
                    <a:pt x="118" y="13"/>
                    <a:pt x="119" y="10"/>
                    <a:pt x="120" y="8"/>
                  </a:cubicBezTo>
                  <a:cubicBezTo>
                    <a:pt x="120" y="8"/>
                    <a:pt x="121" y="5"/>
                    <a:pt x="121" y="5"/>
                  </a:cubicBezTo>
                  <a:cubicBezTo>
                    <a:pt x="121" y="5"/>
                    <a:pt x="120" y="8"/>
                    <a:pt x="120" y="8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7" y="53"/>
                    <a:pt x="96" y="13"/>
                    <a:pt x="96" y="13"/>
                  </a:cubicBezTo>
                  <a:cubicBezTo>
                    <a:pt x="96" y="14"/>
                    <a:pt x="96" y="54"/>
                    <a:pt x="96" y="54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8"/>
                    <a:pt x="83" y="22"/>
                    <a:pt x="83" y="22"/>
                  </a:cubicBezTo>
                  <a:cubicBezTo>
                    <a:pt x="83" y="22"/>
                    <a:pt x="88" y="69"/>
                    <a:pt x="88" y="69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2" y="94"/>
                    <a:pt x="65" y="20"/>
                    <a:pt x="68" y="20"/>
                  </a:cubicBezTo>
                  <a:cubicBezTo>
                    <a:pt x="64" y="20"/>
                    <a:pt x="70" y="95"/>
                    <a:pt x="74" y="97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54" y="43"/>
                    <a:pt x="54" y="43"/>
                  </a:cubicBezTo>
                  <a:cubicBezTo>
                    <a:pt x="54" y="43"/>
                    <a:pt x="66" y="113"/>
                    <a:pt x="65" y="11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2" y="139"/>
                    <a:pt x="52" y="135"/>
                    <a:pt x="51" y="127"/>
                  </a:cubicBezTo>
                  <a:cubicBezTo>
                    <a:pt x="51" y="127"/>
                    <a:pt x="61" y="109"/>
                    <a:pt x="61" y="108"/>
                  </a:cubicBezTo>
                  <a:cubicBezTo>
                    <a:pt x="61" y="108"/>
                    <a:pt x="51" y="125"/>
                    <a:pt x="51" y="125"/>
                  </a:cubicBezTo>
                  <a:cubicBezTo>
                    <a:pt x="50" y="121"/>
                    <a:pt x="50" y="116"/>
                    <a:pt x="49" y="111"/>
                  </a:cubicBezTo>
                  <a:cubicBezTo>
                    <a:pt x="49" y="110"/>
                    <a:pt x="57" y="96"/>
                    <a:pt x="57" y="96"/>
                  </a:cubicBezTo>
                  <a:cubicBezTo>
                    <a:pt x="57" y="96"/>
                    <a:pt x="48" y="109"/>
                    <a:pt x="48" y="109"/>
                  </a:cubicBezTo>
                  <a:cubicBezTo>
                    <a:pt x="48" y="104"/>
                    <a:pt x="47" y="100"/>
                    <a:pt x="45" y="95"/>
                  </a:cubicBezTo>
                  <a:cubicBezTo>
                    <a:pt x="45" y="95"/>
                    <a:pt x="55" y="79"/>
                    <a:pt x="55" y="78"/>
                  </a:cubicBezTo>
                  <a:cubicBezTo>
                    <a:pt x="55" y="78"/>
                    <a:pt x="45" y="93"/>
                    <a:pt x="45" y="93"/>
                  </a:cubicBezTo>
                  <a:cubicBezTo>
                    <a:pt x="44" y="90"/>
                    <a:pt x="43" y="86"/>
                    <a:pt x="42" y="83"/>
                  </a:cubicBezTo>
                  <a:cubicBezTo>
                    <a:pt x="42" y="82"/>
                    <a:pt x="49" y="62"/>
                    <a:pt x="49" y="62"/>
                  </a:cubicBezTo>
                  <a:cubicBezTo>
                    <a:pt x="49" y="61"/>
                    <a:pt x="42" y="81"/>
                    <a:pt x="42" y="81"/>
                  </a:cubicBezTo>
                  <a:cubicBezTo>
                    <a:pt x="40" y="77"/>
                    <a:pt x="39" y="72"/>
                    <a:pt x="37" y="68"/>
                  </a:cubicBezTo>
                  <a:cubicBezTo>
                    <a:pt x="37" y="68"/>
                    <a:pt x="38" y="50"/>
                    <a:pt x="38" y="50"/>
                  </a:cubicBezTo>
                  <a:cubicBezTo>
                    <a:pt x="37" y="49"/>
                    <a:pt x="37" y="66"/>
                    <a:pt x="37" y="66"/>
                  </a:cubicBezTo>
                  <a:cubicBezTo>
                    <a:pt x="36" y="64"/>
                    <a:pt x="35" y="62"/>
                    <a:pt x="34" y="59"/>
                  </a:cubicBezTo>
                  <a:cubicBezTo>
                    <a:pt x="34" y="59"/>
                    <a:pt x="35" y="47"/>
                    <a:pt x="35" y="46"/>
                  </a:cubicBezTo>
                  <a:cubicBezTo>
                    <a:pt x="35" y="46"/>
                    <a:pt x="33" y="58"/>
                    <a:pt x="33" y="57"/>
                  </a:cubicBezTo>
                  <a:cubicBezTo>
                    <a:pt x="32" y="55"/>
                    <a:pt x="31" y="52"/>
                    <a:pt x="29" y="49"/>
                  </a:cubicBezTo>
                  <a:cubicBezTo>
                    <a:pt x="29" y="49"/>
                    <a:pt x="26" y="41"/>
                    <a:pt x="26" y="41"/>
                  </a:cubicBezTo>
                  <a:cubicBezTo>
                    <a:pt x="26" y="41"/>
                    <a:pt x="29" y="49"/>
                    <a:pt x="29" y="49"/>
                  </a:cubicBezTo>
                  <a:cubicBezTo>
                    <a:pt x="29" y="49"/>
                    <a:pt x="30" y="50"/>
                    <a:pt x="30" y="5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52" name="Freeform 636"/>
            <p:cNvSpPr/>
            <p:nvPr/>
          </p:nvSpPr>
          <p:spPr bwMode="auto">
            <a:xfrm>
              <a:off x="4578805" y="1886928"/>
              <a:ext cx="184408" cy="184408"/>
            </a:xfrm>
            <a:custGeom>
              <a:gdLst>
                <a:gd fmla="*/ 8 w 160" name="T0"/>
                <a:gd fmla="*/ 64 h 161" name="T1"/>
                <a:gd fmla="*/ 13 w 160" name="T2"/>
                <a:gd fmla="*/ 71 h 161" name="T3"/>
                <a:gd fmla="*/ 27 w 160" name="T4"/>
                <a:gd fmla="*/ 82 h 161" name="T5"/>
                <a:gd fmla="*/ 10 w 160" name="T6"/>
                <a:gd fmla="*/ 87 h 161" name="T7"/>
                <a:gd fmla="*/ 42 w 160" name="T8"/>
                <a:gd fmla="*/ 96 h 161" name="T9"/>
                <a:gd fmla="*/ 54 w 160" name="T10"/>
                <a:gd fmla="*/ 114 h 161" name="T11"/>
                <a:gd fmla="*/ 27 w 160" name="T12"/>
                <a:gd fmla="*/ 32 h 161" name="T13"/>
                <a:gd fmla="*/ 97 w 160" name="T14"/>
                <a:gd fmla="*/ 23 h 161" name="T15"/>
                <a:gd fmla="*/ 120 w 160" name="T16"/>
                <a:gd fmla="*/ 78 h 161" name="T17"/>
                <a:gd fmla="*/ 111 w 160" name="T18"/>
                <a:gd fmla="*/ 128 h 161" name="T19"/>
                <a:gd fmla="*/ 73 w 160" name="T20"/>
                <a:gd fmla="*/ 142 h 161" name="T21"/>
                <a:gd fmla="*/ 75 w 160" name="T22"/>
                <a:gd fmla="*/ 124 h 161" name="T23"/>
                <a:gd fmla="*/ 90 w 160" name="T24"/>
                <a:gd fmla="*/ 132 h 161" name="T25"/>
                <a:gd fmla="*/ 104 w 160" name="T26"/>
                <a:gd fmla="*/ 151 h 161" name="T27"/>
                <a:gd fmla="*/ 114 w 160" name="T28"/>
                <a:gd fmla="*/ 137 h 161" name="T29"/>
                <a:gd fmla="*/ 96 w 160" name="T30"/>
                <a:gd fmla="*/ 134 h 161" name="T31"/>
                <a:gd fmla="*/ 74 w 160" name="T32"/>
                <a:gd fmla="*/ 123 h 161" name="T33"/>
                <a:gd fmla="*/ 83 w 160" name="T34"/>
                <a:gd fmla="*/ 116 h 161" name="T35"/>
                <a:gd fmla="*/ 124 w 160" name="T36"/>
                <a:gd fmla="*/ 129 h 161" name="T37"/>
                <a:gd fmla="*/ 88 w 160" name="T38"/>
                <a:gd fmla="*/ 109 h 161" name="T39"/>
                <a:gd fmla="*/ 113 w 160" name="T40"/>
                <a:gd fmla="*/ 104 h 161" name="T41"/>
                <a:gd fmla="*/ 150 w 160" name="T42"/>
                <a:gd fmla="*/ 104 h 161" name="T43"/>
                <a:gd fmla="*/ 142 w 160" name="T44"/>
                <a:gd fmla="*/ 95 h 161" name="T45"/>
                <a:gd fmla="*/ 150 w 160" name="T46"/>
                <a:gd fmla="*/ 92 h 161" name="T47"/>
                <a:gd fmla="*/ 149 w 160" name="T48"/>
                <a:gd fmla="*/ 92 h 161" name="T49"/>
                <a:gd fmla="*/ 132 w 160" name="T50"/>
                <a:gd fmla="*/ 97 h 161" name="T51"/>
                <a:gd fmla="*/ 132 w 160" name="T52"/>
                <a:gd fmla="*/ 81 h 161" name="T53"/>
                <a:gd fmla="*/ 97 w 160" name="T54"/>
                <a:gd fmla="*/ 106 h 161" name="T55"/>
                <a:gd fmla="*/ 68 w 160" name="T56"/>
                <a:gd fmla="*/ 99 h 161" name="T57"/>
                <a:gd fmla="*/ 78 w 160" name="T58"/>
                <a:gd fmla="*/ 86 h 161" name="T59"/>
                <a:gd fmla="*/ 135 w 160" name="T60"/>
                <a:gd fmla="*/ 51 h 161" name="T61"/>
                <a:gd fmla="*/ 99 w 160" name="T62"/>
                <a:gd fmla="*/ 54 h 161" name="T63"/>
                <a:gd fmla="*/ 114 w 160" name="T64"/>
                <a:gd fmla="*/ 34 h 161" name="T65"/>
                <a:gd fmla="*/ 115 w 160" name="T66"/>
                <a:gd fmla="*/ 32 h 161" name="T67"/>
                <a:gd fmla="*/ 118 w 160" name="T68"/>
                <a:gd fmla="*/ 20 h 161" name="T69"/>
                <a:gd fmla="*/ 126 w 160" name="T70"/>
                <a:gd fmla="*/ 23 h 161" name="T71"/>
                <a:gd fmla="*/ 121 w 160" name="T72"/>
                <a:gd fmla="*/ 22 h 161" name="T73"/>
                <a:gd fmla="*/ 108 w 160" name="T74"/>
                <a:gd fmla="*/ 23 h 161" name="T75"/>
                <a:gd fmla="*/ 98 w 160" name="T76"/>
                <a:gd fmla="*/ 55 h 161" name="T77"/>
                <a:gd fmla="*/ 76 w 160" name="T78"/>
                <a:gd fmla="*/ 86 h 161" name="T79"/>
                <a:gd fmla="*/ 66 w 160" name="T80"/>
                <a:gd fmla="*/ 71 h 161" name="T81"/>
                <a:gd fmla="*/ 67 w 160" name="T82"/>
                <a:gd fmla="*/ 100 h 161" name="T83"/>
                <a:gd fmla="*/ 54 w 160" name="T84"/>
                <a:gd fmla="*/ 77 h 161" name="T85"/>
                <a:gd fmla="*/ 50 w 160" name="T86"/>
                <a:gd fmla="*/ 38 h 161" name="T87"/>
                <a:gd fmla="*/ 36 w 160" name="T88"/>
                <a:gd fmla="*/ 15 h 161" name="T89"/>
                <a:gd fmla="*/ 49 w 160" name="T90"/>
                <a:gd fmla="*/ 26 h 161" name="T91"/>
                <a:gd fmla="*/ 48 w 160" name="T92"/>
                <a:gd fmla="*/ 16 h 161" name="T93"/>
                <a:gd fmla="*/ 48 w 160" name="T94"/>
                <a:gd fmla="*/ 14 h 161" name="T95"/>
                <a:gd fmla="*/ 50 w 160" name="T96"/>
                <a:gd fmla="*/ 42 h 161" name="T97"/>
                <a:gd fmla="*/ 30 w 160" name="T98"/>
                <a:gd fmla="*/ 29 h 161" name="T99"/>
                <a:gd fmla="*/ 53 w 160" name="T100"/>
                <a:gd fmla="*/ 78 h 161" name="T101"/>
                <a:gd fmla="*/ 56 w 160" name="T102"/>
                <a:gd fmla="*/ 113 h 161" name="T103"/>
                <a:gd fmla="*/ 43 w 160" name="T104"/>
                <a:gd fmla="*/ 97 h 161" name="T105"/>
                <a:gd fmla="*/ 34 w 160" name="T106"/>
                <a:gd fmla="*/ 74 h 161" name="T107"/>
                <a:gd fmla="*/ 27 w 160" name="T108"/>
                <a:gd fmla="*/ 81 h 161" name="T109"/>
                <a:gd fmla="*/ 14 w 160" name="T110"/>
                <a:gd fmla="*/ 71 h 161" name="T111"/>
                <a:gd fmla="*/ 2 w 160" name="T112"/>
                <a:gd fmla="*/ 62 h 161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61" w="160">
                  <a:moveTo>
                    <a:pt x="8" y="67"/>
                  </a:moveTo>
                  <a:cubicBezTo>
                    <a:pt x="8" y="67"/>
                    <a:pt x="2" y="68"/>
                    <a:pt x="3" y="68"/>
                  </a:cubicBezTo>
                  <a:cubicBezTo>
                    <a:pt x="3" y="68"/>
                    <a:pt x="7" y="68"/>
                    <a:pt x="9" y="68"/>
                  </a:cubicBezTo>
                  <a:cubicBezTo>
                    <a:pt x="9" y="68"/>
                    <a:pt x="8" y="64"/>
                    <a:pt x="8" y="64"/>
                  </a:cubicBezTo>
                  <a:cubicBezTo>
                    <a:pt x="8" y="64"/>
                    <a:pt x="10" y="68"/>
                    <a:pt x="10" y="69"/>
                  </a:cubicBezTo>
                  <a:cubicBezTo>
                    <a:pt x="10" y="69"/>
                    <a:pt x="11" y="70"/>
                    <a:pt x="12" y="70"/>
                  </a:cubicBezTo>
                  <a:cubicBezTo>
                    <a:pt x="12" y="70"/>
                    <a:pt x="3" y="71"/>
                    <a:pt x="3" y="71"/>
                  </a:cubicBezTo>
                  <a:cubicBezTo>
                    <a:pt x="3" y="71"/>
                    <a:pt x="13" y="71"/>
                    <a:pt x="13" y="71"/>
                  </a:cubicBezTo>
                  <a:cubicBezTo>
                    <a:pt x="15" y="72"/>
                    <a:pt x="17" y="74"/>
                    <a:pt x="19" y="76"/>
                  </a:cubicBezTo>
                  <a:cubicBezTo>
                    <a:pt x="19" y="76"/>
                    <a:pt x="4" y="75"/>
                    <a:pt x="4" y="75"/>
                  </a:cubicBezTo>
                  <a:cubicBezTo>
                    <a:pt x="4" y="75"/>
                    <a:pt x="20" y="77"/>
                    <a:pt x="20" y="77"/>
                  </a:cubicBezTo>
                  <a:cubicBezTo>
                    <a:pt x="22" y="78"/>
                    <a:pt x="24" y="80"/>
                    <a:pt x="27" y="82"/>
                  </a:cubicBezTo>
                  <a:cubicBezTo>
                    <a:pt x="27" y="82"/>
                    <a:pt x="7" y="80"/>
                    <a:pt x="8" y="81"/>
                  </a:cubicBezTo>
                  <a:cubicBezTo>
                    <a:pt x="8" y="81"/>
                    <a:pt x="28" y="83"/>
                    <a:pt x="28" y="83"/>
                  </a:cubicBezTo>
                  <a:cubicBezTo>
                    <a:pt x="30" y="85"/>
                    <a:pt x="33" y="88"/>
                    <a:pt x="36" y="90"/>
                  </a:cubicBezTo>
                  <a:cubicBezTo>
                    <a:pt x="36" y="90"/>
                    <a:pt x="10" y="87"/>
                    <a:pt x="10" y="87"/>
                  </a:cubicBezTo>
                  <a:cubicBezTo>
                    <a:pt x="10" y="87"/>
                    <a:pt x="36" y="91"/>
                    <a:pt x="37" y="91"/>
                  </a:cubicBezTo>
                  <a:cubicBezTo>
                    <a:pt x="38" y="92"/>
                    <a:pt x="39" y="94"/>
                    <a:pt x="41" y="95"/>
                  </a:cubicBezTo>
                  <a:cubicBezTo>
                    <a:pt x="41" y="95"/>
                    <a:pt x="17" y="94"/>
                    <a:pt x="17" y="94"/>
                  </a:cubicBezTo>
                  <a:cubicBezTo>
                    <a:pt x="17" y="94"/>
                    <a:pt x="41" y="96"/>
                    <a:pt x="42" y="96"/>
                  </a:cubicBezTo>
                  <a:cubicBezTo>
                    <a:pt x="45" y="99"/>
                    <a:pt x="47" y="103"/>
                    <a:pt x="50" y="106"/>
                  </a:cubicBezTo>
                  <a:cubicBezTo>
                    <a:pt x="50" y="106"/>
                    <a:pt x="22" y="100"/>
                    <a:pt x="22" y="101"/>
                  </a:cubicBezTo>
                  <a:cubicBezTo>
                    <a:pt x="22" y="101"/>
                    <a:pt x="50" y="107"/>
                    <a:pt x="50" y="107"/>
                  </a:cubicBezTo>
                  <a:cubicBezTo>
                    <a:pt x="52" y="110"/>
                    <a:pt x="53" y="112"/>
                    <a:pt x="54" y="114"/>
                  </a:cubicBezTo>
                  <a:cubicBezTo>
                    <a:pt x="54" y="114"/>
                    <a:pt x="12" y="115"/>
                    <a:pt x="0" y="61"/>
                  </a:cubicBezTo>
                  <a:cubicBezTo>
                    <a:pt x="0" y="61"/>
                    <a:pt x="19" y="62"/>
                    <a:pt x="22" y="64"/>
                  </a:cubicBezTo>
                  <a:cubicBezTo>
                    <a:pt x="22" y="64"/>
                    <a:pt x="11" y="40"/>
                    <a:pt x="18" y="29"/>
                  </a:cubicBezTo>
                  <a:cubicBezTo>
                    <a:pt x="18" y="29"/>
                    <a:pt x="25" y="30"/>
                    <a:pt x="27" y="32"/>
                  </a:cubicBezTo>
                  <a:cubicBezTo>
                    <a:pt x="27" y="32"/>
                    <a:pt x="31" y="9"/>
                    <a:pt x="46" y="0"/>
                  </a:cubicBezTo>
                  <a:cubicBezTo>
                    <a:pt x="46" y="0"/>
                    <a:pt x="71" y="23"/>
                    <a:pt x="70" y="40"/>
                  </a:cubicBezTo>
                  <a:cubicBezTo>
                    <a:pt x="70" y="40"/>
                    <a:pt x="82" y="18"/>
                    <a:pt x="89" y="15"/>
                  </a:cubicBezTo>
                  <a:cubicBezTo>
                    <a:pt x="89" y="15"/>
                    <a:pt x="96" y="20"/>
                    <a:pt x="97" y="23"/>
                  </a:cubicBezTo>
                  <a:cubicBezTo>
                    <a:pt x="97" y="23"/>
                    <a:pt x="106" y="11"/>
                    <a:pt x="127" y="14"/>
                  </a:cubicBezTo>
                  <a:cubicBezTo>
                    <a:pt x="127" y="14"/>
                    <a:pt x="140" y="41"/>
                    <a:pt x="127" y="46"/>
                  </a:cubicBezTo>
                  <a:cubicBezTo>
                    <a:pt x="127" y="46"/>
                    <a:pt x="135" y="46"/>
                    <a:pt x="139" y="49"/>
                  </a:cubicBezTo>
                  <a:cubicBezTo>
                    <a:pt x="139" y="49"/>
                    <a:pt x="133" y="70"/>
                    <a:pt x="120" y="78"/>
                  </a:cubicBezTo>
                  <a:cubicBezTo>
                    <a:pt x="120" y="78"/>
                    <a:pt x="137" y="75"/>
                    <a:pt x="160" y="87"/>
                  </a:cubicBezTo>
                  <a:cubicBezTo>
                    <a:pt x="160" y="87"/>
                    <a:pt x="155" y="112"/>
                    <a:pt x="142" y="111"/>
                  </a:cubicBezTo>
                  <a:cubicBezTo>
                    <a:pt x="142" y="111"/>
                    <a:pt x="153" y="122"/>
                    <a:pt x="150" y="123"/>
                  </a:cubicBezTo>
                  <a:cubicBezTo>
                    <a:pt x="150" y="123"/>
                    <a:pt x="128" y="137"/>
                    <a:pt x="111" y="128"/>
                  </a:cubicBezTo>
                  <a:cubicBezTo>
                    <a:pt x="111" y="128"/>
                    <a:pt x="128" y="151"/>
                    <a:pt x="120" y="152"/>
                  </a:cubicBezTo>
                  <a:cubicBezTo>
                    <a:pt x="112" y="153"/>
                    <a:pt x="67" y="161"/>
                    <a:pt x="56" y="116"/>
                  </a:cubicBezTo>
                  <a:cubicBezTo>
                    <a:pt x="56" y="116"/>
                    <a:pt x="58" y="117"/>
                    <a:pt x="61" y="118"/>
                  </a:cubicBezTo>
                  <a:cubicBezTo>
                    <a:pt x="61" y="118"/>
                    <a:pt x="73" y="142"/>
                    <a:pt x="73" y="142"/>
                  </a:cubicBezTo>
                  <a:cubicBezTo>
                    <a:pt x="73" y="142"/>
                    <a:pt x="62" y="118"/>
                    <a:pt x="62" y="119"/>
                  </a:cubicBezTo>
                  <a:cubicBezTo>
                    <a:pt x="65" y="120"/>
                    <a:pt x="69" y="121"/>
                    <a:pt x="73" y="123"/>
                  </a:cubicBezTo>
                  <a:cubicBezTo>
                    <a:pt x="73" y="123"/>
                    <a:pt x="81" y="145"/>
                    <a:pt x="81" y="145"/>
                  </a:cubicBezTo>
                  <a:cubicBezTo>
                    <a:pt x="81" y="145"/>
                    <a:pt x="74" y="124"/>
                    <a:pt x="75" y="124"/>
                  </a:cubicBezTo>
                  <a:cubicBezTo>
                    <a:pt x="77" y="125"/>
                    <a:pt x="79" y="126"/>
                    <a:pt x="81" y="127"/>
                  </a:cubicBezTo>
                  <a:cubicBezTo>
                    <a:pt x="82" y="127"/>
                    <a:pt x="91" y="148"/>
                    <a:pt x="91" y="149"/>
                  </a:cubicBezTo>
                  <a:cubicBezTo>
                    <a:pt x="92" y="149"/>
                    <a:pt x="82" y="128"/>
                    <a:pt x="83" y="128"/>
                  </a:cubicBezTo>
                  <a:cubicBezTo>
                    <a:pt x="85" y="129"/>
                    <a:pt x="88" y="131"/>
                    <a:pt x="90" y="132"/>
                  </a:cubicBezTo>
                  <a:cubicBezTo>
                    <a:pt x="91" y="132"/>
                    <a:pt x="95" y="148"/>
                    <a:pt x="95" y="148"/>
                  </a:cubicBezTo>
                  <a:cubicBezTo>
                    <a:pt x="95" y="148"/>
                    <a:pt x="91" y="133"/>
                    <a:pt x="92" y="133"/>
                  </a:cubicBezTo>
                  <a:cubicBezTo>
                    <a:pt x="93" y="134"/>
                    <a:pt x="95" y="135"/>
                    <a:pt x="96" y="136"/>
                  </a:cubicBezTo>
                  <a:cubicBezTo>
                    <a:pt x="97" y="136"/>
                    <a:pt x="104" y="151"/>
                    <a:pt x="104" y="151"/>
                  </a:cubicBezTo>
                  <a:cubicBezTo>
                    <a:pt x="104" y="151"/>
                    <a:pt x="98" y="136"/>
                    <a:pt x="98" y="136"/>
                  </a:cubicBezTo>
                  <a:cubicBezTo>
                    <a:pt x="102" y="139"/>
                    <a:pt x="105" y="142"/>
                    <a:pt x="109" y="144"/>
                  </a:cubicBezTo>
                  <a:cubicBezTo>
                    <a:pt x="109" y="144"/>
                    <a:pt x="110" y="143"/>
                    <a:pt x="102" y="138"/>
                  </a:cubicBezTo>
                  <a:cubicBezTo>
                    <a:pt x="101" y="138"/>
                    <a:pt x="114" y="137"/>
                    <a:pt x="114" y="137"/>
                  </a:cubicBezTo>
                  <a:cubicBezTo>
                    <a:pt x="113" y="137"/>
                    <a:pt x="101" y="137"/>
                    <a:pt x="100" y="137"/>
                  </a:cubicBezTo>
                  <a:cubicBezTo>
                    <a:pt x="99" y="136"/>
                    <a:pt x="98" y="136"/>
                    <a:pt x="97" y="135"/>
                  </a:cubicBezTo>
                  <a:cubicBezTo>
                    <a:pt x="97" y="135"/>
                    <a:pt x="106" y="131"/>
                    <a:pt x="106" y="130"/>
                  </a:cubicBezTo>
                  <a:cubicBezTo>
                    <a:pt x="105" y="130"/>
                    <a:pt x="96" y="134"/>
                    <a:pt x="96" y="134"/>
                  </a:cubicBezTo>
                  <a:cubicBezTo>
                    <a:pt x="93" y="133"/>
                    <a:pt x="90" y="131"/>
                    <a:pt x="87" y="129"/>
                  </a:cubicBezTo>
                  <a:cubicBezTo>
                    <a:pt x="87" y="129"/>
                    <a:pt x="99" y="128"/>
                    <a:pt x="99" y="128"/>
                  </a:cubicBezTo>
                  <a:cubicBezTo>
                    <a:pt x="99" y="127"/>
                    <a:pt x="86" y="129"/>
                    <a:pt x="85" y="128"/>
                  </a:cubicBezTo>
                  <a:cubicBezTo>
                    <a:pt x="82" y="127"/>
                    <a:pt x="79" y="125"/>
                    <a:pt x="74" y="123"/>
                  </a:cubicBezTo>
                  <a:cubicBezTo>
                    <a:pt x="74" y="123"/>
                    <a:pt x="95" y="122"/>
                    <a:pt x="95" y="122"/>
                  </a:cubicBezTo>
                  <a:cubicBezTo>
                    <a:pt x="95" y="121"/>
                    <a:pt x="73" y="122"/>
                    <a:pt x="73" y="122"/>
                  </a:cubicBezTo>
                  <a:cubicBezTo>
                    <a:pt x="70" y="121"/>
                    <a:pt x="67" y="119"/>
                    <a:pt x="64" y="118"/>
                  </a:cubicBezTo>
                  <a:cubicBezTo>
                    <a:pt x="64" y="117"/>
                    <a:pt x="83" y="116"/>
                    <a:pt x="83" y="116"/>
                  </a:cubicBezTo>
                  <a:cubicBezTo>
                    <a:pt x="83" y="116"/>
                    <a:pt x="63" y="117"/>
                    <a:pt x="63" y="117"/>
                  </a:cubicBezTo>
                  <a:cubicBezTo>
                    <a:pt x="61" y="116"/>
                    <a:pt x="60" y="116"/>
                    <a:pt x="59" y="115"/>
                  </a:cubicBezTo>
                  <a:cubicBezTo>
                    <a:pt x="59" y="115"/>
                    <a:pt x="68" y="113"/>
                    <a:pt x="81" y="111"/>
                  </a:cubicBezTo>
                  <a:cubicBezTo>
                    <a:pt x="81" y="111"/>
                    <a:pt x="124" y="129"/>
                    <a:pt x="124" y="129"/>
                  </a:cubicBezTo>
                  <a:cubicBezTo>
                    <a:pt x="124" y="129"/>
                    <a:pt x="82" y="110"/>
                    <a:pt x="83" y="110"/>
                  </a:cubicBezTo>
                  <a:cubicBezTo>
                    <a:pt x="84" y="110"/>
                    <a:pt x="85" y="110"/>
                    <a:pt x="86" y="110"/>
                  </a:cubicBezTo>
                  <a:cubicBezTo>
                    <a:pt x="87" y="109"/>
                    <a:pt x="111" y="82"/>
                    <a:pt x="111" y="82"/>
                  </a:cubicBezTo>
                  <a:cubicBezTo>
                    <a:pt x="111" y="82"/>
                    <a:pt x="88" y="109"/>
                    <a:pt x="88" y="109"/>
                  </a:cubicBezTo>
                  <a:cubicBezTo>
                    <a:pt x="90" y="109"/>
                    <a:pt x="92" y="108"/>
                    <a:pt x="93" y="108"/>
                  </a:cubicBezTo>
                  <a:cubicBezTo>
                    <a:pt x="94" y="108"/>
                    <a:pt x="142" y="122"/>
                    <a:pt x="142" y="122"/>
                  </a:cubicBezTo>
                  <a:cubicBezTo>
                    <a:pt x="142" y="122"/>
                    <a:pt x="95" y="108"/>
                    <a:pt x="95" y="108"/>
                  </a:cubicBezTo>
                  <a:cubicBezTo>
                    <a:pt x="101" y="106"/>
                    <a:pt x="107" y="105"/>
                    <a:pt x="113" y="104"/>
                  </a:cubicBezTo>
                  <a:cubicBezTo>
                    <a:pt x="113" y="104"/>
                    <a:pt x="139" y="110"/>
                    <a:pt x="139" y="110"/>
                  </a:cubicBezTo>
                  <a:cubicBezTo>
                    <a:pt x="139" y="109"/>
                    <a:pt x="114" y="103"/>
                    <a:pt x="115" y="103"/>
                  </a:cubicBezTo>
                  <a:cubicBezTo>
                    <a:pt x="119" y="102"/>
                    <a:pt x="123" y="101"/>
                    <a:pt x="127" y="100"/>
                  </a:cubicBezTo>
                  <a:cubicBezTo>
                    <a:pt x="128" y="100"/>
                    <a:pt x="149" y="104"/>
                    <a:pt x="150" y="104"/>
                  </a:cubicBezTo>
                  <a:cubicBezTo>
                    <a:pt x="150" y="104"/>
                    <a:pt x="129" y="100"/>
                    <a:pt x="129" y="100"/>
                  </a:cubicBezTo>
                  <a:cubicBezTo>
                    <a:pt x="134" y="98"/>
                    <a:pt x="138" y="97"/>
                    <a:pt x="141" y="96"/>
                  </a:cubicBezTo>
                  <a:cubicBezTo>
                    <a:pt x="142" y="96"/>
                    <a:pt x="153" y="98"/>
                    <a:pt x="154" y="98"/>
                  </a:cubicBezTo>
                  <a:cubicBezTo>
                    <a:pt x="154" y="98"/>
                    <a:pt x="142" y="95"/>
                    <a:pt x="142" y="95"/>
                  </a:cubicBezTo>
                  <a:cubicBezTo>
                    <a:pt x="144" y="95"/>
                    <a:pt x="146" y="94"/>
                    <a:pt x="147" y="93"/>
                  </a:cubicBezTo>
                  <a:cubicBezTo>
                    <a:pt x="147" y="93"/>
                    <a:pt x="156" y="94"/>
                    <a:pt x="156" y="94"/>
                  </a:cubicBezTo>
                  <a:cubicBezTo>
                    <a:pt x="156" y="94"/>
                    <a:pt x="148" y="93"/>
                    <a:pt x="148" y="93"/>
                  </a:cubicBezTo>
                  <a:cubicBezTo>
                    <a:pt x="149" y="92"/>
                    <a:pt x="149" y="92"/>
                    <a:pt x="150" y="92"/>
                  </a:cubicBezTo>
                  <a:cubicBezTo>
                    <a:pt x="150" y="92"/>
                    <a:pt x="156" y="89"/>
                    <a:pt x="156" y="89"/>
                  </a:cubicBezTo>
                  <a:cubicBezTo>
                    <a:pt x="156" y="89"/>
                    <a:pt x="152" y="91"/>
                    <a:pt x="150" y="91"/>
                  </a:cubicBezTo>
                  <a:cubicBezTo>
                    <a:pt x="150" y="91"/>
                    <a:pt x="152" y="87"/>
                    <a:pt x="152" y="87"/>
                  </a:cubicBezTo>
                  <a:cubicBezTo>
                    <a:pt x="151" y="87"/>
                    <a:pt x="149" y="91"/>
                    <a:pt x="149" y="92"/>
                  </a:cubicBezTo>
                  <a:cubicBezTo>
                    <a:pt x="147" y="92"/>
                    <a:pt x="145" y="93"/>
                    <a:pt x="141" y="94"/>
                  </a:cubicBezTo>
                  <a:cubicBezTo>
                    <a:pt x="141" y="94"/>
                    <a:pt x="147" y="85"/>
                    <a:pt x="147" y="85"/>
                  </a:cubicBezTo>
                  <a:cubicBezTo>
                    <a:pt x="146" y="85"/>
                    <a:pt x="140" y="94"/>
                    <a:pt x="140" y="94"/>
                  </a:cubicBezTo>
                  <a:cubicBezTo>
                    <a:pt x="138" y="95"/>
                    <a:pt x="135" y="96"/>
                    <a:pt x="132" y="97"/>
                  </a:cubicBezTo>
                  <a:cubicBezTo>
                    <a:pt x="132" y="97"/>
                    <a:pt x="143" y="83"/>
                    <a:pt x="143" y="83"/>
                  </a:cubicBezTo>
                  <a:cubicBezTo>
                    <a:pt x="143" y="83"/>
                    <a:pt x="131" y="97"/>
                    <a:pt x="130" y="97"/>
                  </a:cubicBezTo>
                  <a:cubicBezTo>
                    <a:pt x="126" y="99"/>
                    <a:pt x="120" y="100"/>
                    <a:pt x="114" y="102"/>
                  </a:cubicBezTo>
                  <a:cubicBezTo>
                    <a:pt x="114" y="102"/>
                    <a:pt x="132" y="81"/>
                    <a:pt x="132" y="81"/>
                  </a:cubicBezTo>
                  <a:cubicBezTo>
                    <a:pt x="132" y="81"/>
                    <a:pt x="113" y="102"/>
                    <a:pt x="113" y="102"/>
                  </a:cubicBezTo>
                  <a:cubicBezTo>
                    <a:pt x="108" y="104"/>
                    <a:pt x="104" y="105"/>
                    <a:pt x="99" y="106"/>
                  </a:cubicBezTo>
                  <a:cubicBezTo>
                    <a:pt x="99" y="106"/>
                    <a:pt x="120" y="82"/>
                    <a:pt x="119" y="82"/>
                  </a:cubicBezTo>
                  <a:cubicBezTo>
                    <a:pt x="119" y="82"/>
                    <a:pt x="98" y="106"/>
                    <a:pt x="97" y="106"/>
                  </a:cubicBezTo>
                  <a:cubicBezTo>
                    <a:pt x="84" y="110"/>
                    <a:pt x="71" y="112"/>
                    <a:pt x="58" y="114"/>
                  </a:cubicBezTo>
                  <a:cubicBezTo>
                    <a:pt x="58" y="114"/>
                    <a:pt x="62" y="108"/>
                    <a:pt x="68" y="100"/>
                  </a:cubicBezTo>
                  <a:cubicBezTo>
                    <a:pt x="68" y="100"/>
                    <a:pt x="92" y="98"/>
                    <a:pt x="92" y="98"/>
                  </a:cubicBezTo>
                  <a:cubicBezTo>
                    <a:pt x="92" y="97"/>
                    <a:pt x="68" y="99"/>
                    <a:pt x="68" y="99"/>
                  </a:cubicBezTo>
                  <a:cubicBezTo>
                    <a:pt x="70" y="97"/>
                    <a:pt x="71" y="95"/>
                    <a:pt x="73" y="93"/>
                  </a:cubicBezTo>
                  <a:cubicBezTo>
                    <a:pt x="73" y="93"/>
                    <a:pt x="99" y="90"/>
                    <a:pt x="100" y="90"/>
                  </a:cubicBezTo>
                  <a:cubicBezTo>
                    <a:pt x="100" y="90"/>
                    <a:pt x="73" y="92"/>
                    <a:pt x="73" y="92"/>
                  </a:cubicBezTo>
                  <a:cubicBezTo>
                    <a:pt x="75" y="90"/>
                    <a:pt x="76" y="88"/>
                    <a:pt x="78" y="86"/>
                  </a:cubicBezTo>
                  <a:cubicBezTo>
                    <a:pt x="78" y="86"/>
                    <a:pt x="123" y="71"/>
                    <a:pt x="123" y="71"/>
                  </a:cubicBezTo>
                  <a:cubicBezTo>
                    <a:pt x="123" y="71"/>
                    <a:pt x="78" y="85"/>
                    <a:pt x="78" y="85"/>
                  </a:cubicBezTo>
                  <a:cubicBezTo>
                    <a:pt x="81" y="81"/>
                    <a:pt x="84" y="76"/>
                    <a:pt x="88" y="71"/>
                  </a:cubicBezTo>
                  <a:cubicBezTo>
                    <a:pt x="88" y="71"/>
                    <a:pt x="135" y="51"/>
                    <a:pt x="135" y="51"/>
                  </a:cubicBezTo>
                  <a:cubicBezTo>
                    <a:pt x="135" y="51"/>
                    <a:pt x="88" y="71"/>
                    <a:pt x="88" y="70"/>
                  </a:cubicBezTo>
                  <a:cubicBezTo>
                    <a:pt x="92" y="65"/>
                    <a:pt x="95" y="60"/>
                    <a:pt x="99" y="55"/>
                  </a:cubicBezTo>
                  <a:cubicBezTo>
                    <a:pt x="99" y="55"/>
                    <a:pt x="124" y="46"/>
                    <a:pt x="124" y="46"/>
                  </a:cubicBezTo>
                  <a:cubicBezTo>
                    <a:pt x="124" y="46"/>
                    <a:pt x="99" y="54"/>
                    <a:pt x="99" y="54"/>
                  </a:cubicBezTo>
                  <a:cubicBezTo>
                    <a:pt x="102" y="51"/>
                    <a:pt x="104" y="48"/>
                    <a:pt x="106" y="46"/>
                  </a:cubicBezTo>
                  <a:cubicBezTo>
                    <a:pt x="106" y="45"/>
                    <a:pt x="127" y="36"/>
                    <a:pt x="127" y="36"/>
                  </a:cubicBezTo>
                  <a:cubicBezTo>
                    <a:pt x="127" y="36"/>
                    <a:pt x="106" y="45"/>
                    <a:pt x="106" y="45"/>
                  </a:cubicBezTo>
                  <a:cubicBezTo>
                    <a:pt x="109" y="41"/>
                    <a:pt x="111" y="37"/>
                    <a:pt x="114" y="34"/>
                  </a:cubicBezTo>
                  <a:cubicBezTo>
                    <a:pt x="114" y="34"/>
                    <a:pt x="113" y="22"/>
                    <a:pt x="113" y="22"/>
                  </a:cubicBezTo>
                  <a:cubicBezTo>
                    <a:pt x="113" y="22"/>
                    <a:pt x="114" y="33"/>
                    <a:pt x="114" y="33"/>
                  </a:cubicBezTo>
                  <a:cubicBezTo>
                    <a:pt x="117" y="32"/>
                    <a:pt x="127" y="30"/>
                    <a:pt x="127" y="29"/>
                  </a:cubicBezTo>
                  <a:cubicBezTo>
                    <a:pt x="127" y="29"/>
                    <a:pt x="114" y="33"/>
                    <a:pt x="115" y="32"/>
                  </a:cubicBezTo>
                  <a:cubicBezTo>
                    <a:pt x="115" y="31"/>
                    <a:pt x="116" y="30"/>
                    <a:pt x="117" y="29"/>
                  </a:cubicBezTo>
                  <a:cubicBezTo>
                    <a:pt x="117" y="29"/>
                    <a:pt x="127" y="26"/>
                    <a:pt x="127" y="26"/>
                  </a:cubicBezTo>
                  <a:cubicBezTo>
                    <a:pt x="127" y="26"/>
                    <a:pt x="120" y="28"/>
                    <a:pt x="118" y="28"/>
                  </a:cubicBezTo>
                  <a:cubicBezTo>
                    <a:pt x="118" y="28"/>
                    <a:pt x="118" y="20"/>
                    <a:pt x="118" y="20"/>
                  </a:cubicBezTo>
                  <a:cubicBezTo>
                    <a:pt x="118" y="20"/>
                    <a:pt x="118" y="28"/>
                    <a:pt x="118" y="28"/>
                  </a:cubicBezTo>
                  <a:cubicBezTo>
                    <a:pt x="118" y="27"/>
                    <a:pt x="119" y="26"/>
                    <a:pt x="119" y="26"/>
                  </a:cubicBezTo>
                  <a:cubicBezTo>
                    <a:pt x="120" y="25"/>
                    <a:pt x="120" y="24"/>
                    <a:pt x="121" y="24"/>
                  </a:cubicBezTo>
                  <a:cubicBezTo>
                    <a:pt x="121" y="23"/>
                    <a:pt x="126" y="23"/>
                    <a:pt x="126" y="23"/>
                  </a:cubicBezTo>
                  <a:cubicBezTo>
                    <a:pt x="126" y="23"/>
                    <a:pt x="121" y="23"/>
                    <a:pt x="121" y="23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1" y="23"/>
                    <a:pt x="120" y="18"/>
                    <a:pt x="120" y="18"/>
                  </a:cubicBezTo>
                  <a:cubicBezTo>
                    <a:pt x="120" y="18"/>
                    <a:pt x="121" y="23"/>
                    <a:pt x="121" y="23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8" y="23"/>
                    <a:pt x="108" y="23"/>
                  </a:cubicBezTo>
                  <a:cubicBezTo>
                    <a:pt x="108" y="24"/>
                    <a:pt x="106" y="45"/>
                    <a:pt x="106" y="45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9" y="54"/>
                    <a:pt x="102" y="23"/>
                    <a:pt x="102" y="23"/>
                  </a:cubicBezTo>
                  <a:cubicBezTo>
                    <a:pt x="102" y="23"/>
                    <a:pt x="99" y="54"/>
                    <a:pt x="98" y="55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9" y="24"/>
                    <a:pt x="89" y="24"/>
                  </a:cubicBezTo>
                  <a:cubicBezTo>
                    <a:pt x="89" y="24"/>
                    <a:pt x="86" y="73"/>
                    <a:pt x="86" y="73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35"/>
                    <a:pt x="76" y="35"/>
                  </a:cubicBezTo>
                  <a:cubicBezTo>
                    <a:pt x="75" y="35"/>
                    <a:pt x="76" y="87"/>
                    <a:pt x="76" y="87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3"/>
                    <a:pt x="66" y="71"/>
                    <a:pt x="66" y="71"/>
                  </a:cubicBezTo>
                  <a:cubicBezTo>
                    <a:pt x="65" y="71"/>
                    <a:pt x="71" y="94"/>
                    <a:pt x="71" y="94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9"/>
                    <a:pt x="62" y="77"/>
                    <a:pt x="62" y="77"/>
                  </a:cubicBezTo>
                  <a:cubicBezTo>
                    <a:pt x="62" y="77"/>
                    <a:pt x="67" y="99"/>
                    <a:pt x="67" y="100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6" y="97"/>
                    <a:pt x="54" y="78"/>
                  </a:cubicBezTo>
                  <a:cubicBezTo>
                    <a:pt x="58" y="80"/>
                    <a:pt x="71" y="36"/>
                    <a:pt x="67" y="34"/>
                  </a:cubicBezTo>
                  <a:cubicBezTo>
                    <a:pt x="69" y="35"/>
                    <a:pt x="56" y="78"/>
                    <a:pt x="54" y="77"/>
                  </a:cubicBezTo>
                  <a:cubicBezTo>
                    <a:pt x="53" y="70"/>
                    <a:pt x="53" y="62"/>
                    <a:pt x="52" y="55"/>
                  </a:cubicBezTo>
                  <a:cubicBezTo>
                    <a:pt x="52" y="55"/>
                    <a:pt x="64" y="26"/>
                    <a:pt x="64" y="26"/>
                  </a:cubicBezTo>
                  <a:cubicBezTo>
                    <a:pt x="64" y="26"/>
                    <a:pt x="52" y="54"/>
                    <a:pt x="52" y="53"/>
                  </a:cubicBezTo>
                  <a:cubicBezTo>
                    <a:pt x="51" y="48"/>
                    <a:pt x="51" y="43"/>
                    <a:pt x="50" y="38"/>
                  </a:cubicBezTo>
                  <a:cubicBezTo>
                    <a:pt x="50" y="38"/>
                    <a:pt x="58" y="21"/>
                    <a:pt x="58" y="21"/>
                  </a:cubicBezTo>
                  <a:cubicBezTo>
                    <a:pt x="58" y="20"/>
                    <a:pt x="50" y="37"/>
                    <a:pt x="50" y="37"/>
                  </a:cubicBezTo>
                  <a:cubicBezTo>
                    <a:pt x="50" y="35"/>
                    <a:pt x="50" y="33"/>
                    <a:pt x="50" y="31"/>
                  </a:cubicBezTo>
                  <a:cubicBezTo>
                    <a:pt x="50" y="31"/>
                    <a:pt x="36" y="16"/>
                    <a:pt x="36" y="15"/>
                  </a:cubicBezTo>
                  <a:cubicBezTo>
                    <a:pt x="36" y="15"/>
                    <a:pt x="49" y="30"/>
                    <a:pt x="49" y="30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55" y="16"/>
                    <a:pt x="55" y="15"/>
                  </a:cubicBezTo>
                  <a:cubicBezTo>
                    <a:pt x="55" y="15"/>
                    <a:pt x="49" y="26"/>
                    <a:pt x="49" y="26"/>
                  </a:cubicBezTo>
                  <a:cubicBezTo>
                    <a:pt x="49" y="24"/>
                    <a:pt x="49" y="23"/>
                    <a:pt x="49" y="21"/>
                  </a:cubicBezTo>
                  <a:cubicBezTo>
                    <a:pt x="49" y="21"/>
                    <a:pt x="40" y="13"/>
                    <a:pt x="40" y="13"/>
                  </a:cubicBezTo>
                  <a:cubicBezTo>
                    <a:pt x="40" y="12"/>
                    <a:pt x="48" y="20"/>
                    <a:pt x="48" y="20"/>
                  </a:cubicBezTo>
                  <a:cubicBezTo>
                    <a:pt x="48" y="19"/>
                    <a:pt x="48" y="17"/>
                    <a:pt x="48" y="16"/>
                  </a:cubicBezTo>
                  <a:cubicBezTo>
                    <a:pt x="48" y="16"/>
                    <a:pt x="51" y="9"/>
                    <a:pt x="51" y="9"/>
                  </a:cubicBezTo>
                  <a:cubicBezTo>
                    <a:pt x="51" y="8"/>
                    <a:pt x="49" y="13"/>
                    <a:pt x="48" y="14"/>
                  </a:cubicBezTo>
                  <a:cubicBezTo>
                    <a:pt x="48" y="14"/>
                    <a:pt x="43" y="10"/>
                    <a:pt x="43" y="10"/>
                  </a:cubicBezTo>
                  <a:cubicBezTo>
                    <a:pt x="43" y="10"/>
                    <a:pt x="48" y="14"/>
                    <a:pt x="48" y="14"/>
                  </a:cubicBezTo>
                  <a:cubicBezTo>
                    <a:pt x="47" y="10"/>
                    <a:pt x="47" y="7"/>
                    <a:pt x="47" y="6"/>
                  </a:cubicBezTo>
                  <a:cubicBezTo>
                    <a:pt x="47" y="6"/>
                    <a:pt x="46" y="3"/>
                    <a:pt x="46" y="3"/>
                  </a:cubicBezTo>
                  <a:cubicBezTo>
                    <a:pt x="46" y="3"/>
                    <a:pt x="47" y="6"/>
                    <a:pt x="47" y="6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34" y="18"/>
                    <a:pt x="34" y="19"/>
                  </a:cubicBezTo>
                  <a:cubicBezTo>
                    <a:pt x="34" y="19"/>
                    <a:pt x="50" y="43"/>
                    <a:pt x="50" y="43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30" y="29"/>
                    <a:pt x="30" y="29"/>
                  </a:cubicBezTo>
                  <a:cubicBezTo>
                    <a:pt x="30" y="29"/>
                    <a:pt x="51" y="56"/>
                    <a:pt x="51" y="56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1" y="77"/>
                    <a:pt x="18" y="34"/>
                    <a:pt x="19" y="33"/>
                  </a:cubicBezTo>
                  <a:cubicBezTo>
                    <a:pt x="17" y="35"/>
                    <a:pt x="50" y="79"/>
                    <a:pt x="53" y="78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1"/>
                    <a:pt x="20" y="53"/>
                    <a:pt x="20" y="53"/>
                  </a:cubicBezTo>
                  <a:cubicBezTo>
                    <a:pt x="20" y="53"/>
                    <a:pt x="54" y="92"/>
                    <a:pt x="54" y="92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3"/>
                    <a:pt x="54" y="110"/>
                    <a:pt x="51" y="106"/>
                  </a:cubicBezTo>
                  <a:cubicBezTo>
                    <a:pt x="50" y="106"/>
                    <a:pt x="50" y="91"/>
                    <a:pt x="50" y="90"/>
                  </a:cubicBezTo>
                  <a:cubicBezTo>
                    <a:pt x="49" y="90"/>
                    <a:pt x="50" y="105"/>
                    <a:pt x="50" y="105"/>
                  </a:cubicBezTo>
                  <a:cubicBezTo>
                    <a:pt x="48" y="102"/>
                    <a:pt x="45" y="100"/>
                    <a:pt x="43" y="97"/>
                  </a:cubicBezTo>
                  <a:cubicBezTo>
                    <a:pt x="43" y="97"/>
                    <a:pt x="42" y="85"/>
                    <a:pt x="42" y="84"/>
                  </a:cubicBezTo>
                  <a:cubicBezTo>
                    <a:pt x="42" y="84"/>
                    <a:pt x="42" y="96"/>
                    <a:pt x="42" y="96"/>
                  </a:cubicBezTo>
                  <a:cubicBezTo>
                    <a:pt x="40" y="93"/>
                    <a:pt x="37" y="91"/>
                    <a:pt x="35" y="88"/>
                  </a:cubicBezTo>
                  <a:cubicBezTo>
                    <a:pt x="34" y="88"/>
                    <a:pt x="34" y="74"/>
                    <a:pt x="34" y="74"/>
                  </a:cubicBezTo>
                  <a:cubicBezTo>
                    <a:pt x="34" y="74"/>
                    <a:pt x="34" y="87"/>
                    <a:pt x="33" y="87"/>
                  </a:cubicBezTo>
                  <a:cubicBezTo>
                    <a:pt x="32" y="85"/>
                    <a:pt x="30" y="84"/>
                    <a:pt x="28" y="82"/>
                  </a:cubicBezTo>
                  <a:cubicBezTo>
                    <a:pt x="28" y="82"/>
                    <a:pt x="24" y="67"/>
                    <a:pt x="24" y="67"/>
                  </a:cubicBezTo>
                  <a:cubicBezTo>
                    <a:pt x="24" y="66"/>
                    <a:pt x="27" y="81"/>
                    <a:pt x="27" y="81"/>
                  </a:cubicBezTo>
                  <a:cubicBezTo>
                    <a:pt x="24" y="79"/>
                    <a:pt x="22" y="77"/>
                    <a:pt x="19" y="75"/>
                  </a:cubicBezTo>
                  <a:cubicBezTo>
                    <a:pt x="19" y="75"/>
                    <a:pt x="12" y="63"/>
                    <a:pt x="12" y="63"/>
                  </a:cubicBezTo>
                  <a:cubicBezTo>
                    <a:pt x="12" y="63"/>
                    <a:pt x="18" y="74"/>
                    <a:pt x="18" y="74"/>
                  </a:cubicBezTo>
                  <a:cubicBezTo>
                    <a:pt x="17" y="73"/>
                    <a:pt x="15" y="72"/>
                    <a:pt x="14" y="71"/>
                  </a:cubicBezTo>
                  <a:cubicBezTo>
                    <a:pt x="14" y="71"/>
                    <a:pt x="10" y="63"/>
                    <a:pt x="9" y="63"/>
                  </a:cubicBezTo>
                  <a:cubicBezTo>
                    <a:pt x="9" y="62"/>
                    <a:pt x="13" y="70"/>
                    <a:pt x="13" y="70"/>
                  </a:cubicBezTo>
                  <a:cubicBezTo>
                    <a:pt x="11" y="69"/>
                    <a:pt x="9" y="67"/>
                    <a:pt x="7" y="66"/>
                  </a:cubicBezTo>
                  <a:cubicBezTo>
                    <a:pt x="7" y="66"/>
                    <a:pt x="2" y="62"/>
                    <a:pt x="2" y="62"/>
                  </a:cubicBezTo>
                  <a:cubicBezTo>
                    <a:pt x="2" y="62"/>
                    <a:pt x="7" y="66"/>
                    <a:pt x="7" y="66"/>
                  </a:cubicBezTo>
                  <a:cubicBezTo>
                    <a:pt x="7" y="66"/>
                    <a:pt x="7" y="67"/>
                    <a:pt x="8" y="6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53" name="Freeform 637"/>
            <p:cNvSpPr/>
            <p:nvPr/>
          </p:nvSpPr>
          <p:spPr bwMode="auto">
            <a:xfrm>
              <a:off x="4258140" y="4388730"/>
              <a:ext cx="339106" cy="344228"/>
            </a:xfrm>
            <a:custGeom>
              <a:gdLst>
                <a:gd fmla="*/ 15 w 295" name="T0"/>
                <a:gd fmla="*/ 119 h 299" name="T1"/>
                <a:gd fmla="*/ 25 w 295" name="T2"/>
                <a:gd fmla="*/ 133 h 299" name="T3"/>
                <a:gd fmla="*/ 49 w 295" name="T4"/>
                <a:gd fmla="*/ 152 h 299" name="T5"/>
                <a:gd fmla="*/ 18 w 295" name="T6"/>
                <a:gd fmla="*/ 162 h 299" name="T7"/>
                <a:gd fmla="*/ 76 w 295" name="T8"/>
                <a:gd fmla="*/ 179 h 299" name="T9"/>
                <a:gd fmla="*/ 100 w 295" name="T10"/>
                <a:gd fmla="*/ 213 h 299" name="T11"/>
                <a:gd fmla="*/ 51 w 295" name="T12"/>
                <a:gd fmla="*/ 59 h 299" name="T13"/>
                <a:gd fmla="*/ 180 w 295" name="T14"/>
                <a:gd fmla="*/ 42 h 299" name="T15"/>
                <a:gd fmla="*/ 221 w 295" name="T16"/>
                <a:gd fmla="*/ 145 h 299" name="T17"/>
                <a:gd fmla="*/ 203 w 295" name="T18"/>
                <a:gd fmla="*/ 238 h 299" name="T19"/>
                <a:gd fmla="*/ 134 w 295" name="T20"/>
                <a:gd fmla="*/ 264 h 299" name="T21"/>
                <a:gd fmla="*/ 137 w 295" name="T22"/>
                <a:gd fmla="*/ 230 h 299" name="T23"/>
                <a:gd fmla="*/ 166 w 295" name="T24"/>
                <a:gd fmla="*/ 245 h 299" name="T25"/>
                <a:gd fmla="*/ 191 w 295" name="T26"/>
                <a:gd fmla="*/ 281 h 299" name="T27"/>
                <a:gd fmla="*/ 208 w 295" name="T28"/>
                <a:gd fmla="*/ 255 h 299" name="T29"/>
                <a:gd fmla="*/ 175 w 295" name="T30"/>
                <a:gd fmla="*/ 249 h 299" name="T31"/>
                <a:gd fmla="*/ 137 w 295" name="T32"/>
                <a:gd fmla="*/ 228 h 299" name="T33"/>
                <a:gd fmla="*/ 152 w 295" name="T34"/>
                <a:gd fmla="*/ 215 h 299" name="T35"/>
                <a:gd fmla="*/ 228 w 295" name="T36"/>
                <a:gd fmla="*/ 239 h 299" name="T37"/>
                <a:gd fmla="*/ 161 w 295" name="T38"/>
                <a:gd fmla="*/ 203 h 299" name="T39"/>
                <a:gd fmla="*/ 208 w 295" name="T40"/>
                <a:gd fmla="*/ 192 h 299" name="T41"/>
                <a:gd fmla="*/ 275 w 295" name="T42"/>
                <a:gd fmla="*/ 192 h 299" name="T43"/>
                <a:gd fmla="*/ 262 w 295" name="T44"/>
                <a:gd fmla="*/ 176 h 299" name="T45"/>
                <a:gd fmla="*/ 275 w 295" name="T46"/>
                <a:gd fmla="*/ 169 h 299" name="T47"/>
                <a:gd fmla="*/ 274 w 295" name="T48"/>
                <a:gd fmla="*/ 169 h 299" name="T49"/>
                <a:gd fmla="*/ 242 w 295" name="T50"/>
                <a:gd fmla="*/ 179 h 299" name="T51"/>
                <a:gd fmla="*/ 244 w 295" name="T52"/>
                <a:gd fmla="*/ 150 h 299" name="T53"/>
                <a:gd fmla="*/ 179 w 295" name="T54"/>
                <a:gd fmla="*/ 197 h 299" name="T55"/>
                <a:gd fmla="*/ 126 w 295" name="T56"/>
                <a:gd fmla="*/ 184 h 299" name="T57"/>
                <a:gd fmla="*/ 143 w 295" name="T58"/>
                <a:gd fmla="*/ 159 h 299" name="T59"/>
                <a:gd fmla="*/ 249 w 295" name="T60"/>
                <a:gd fmla="*/ 93 h 299" name="T61"/>
                <a:gd fmla="*/ 184 w 295" name="T62"/>
                <a:gd fmla="*/ 100 h 299" name="T63"/>
                <a:gd fmla="*/ 210 w 295" name="T64"/>
                <a:gd fmla="*/ 62 h 299" name="T65"/>
                <a:gd fmla="*/ 212 w 295" name="T66"/>
                <a:gd fmla="*/ 59 h 299" name="T67"/>
                <a:gd fmla="*/ 217 w 295" name="T68"/>
                <a:gd fmla="*/ 36 h 299" name="T69"/>
                <a:gd fmla="*/ 233 w 295" name="T70"/>
                <a:gd fmla="*/ 42 h 299" name="T71"/>
                <a:gd fmla="*/ 224 w 295" name="T72"/>
                <a:gd fmla="*/ 40 h 299" name="T73"/>
                <a:gd fmla="*/ 200 w 295" name="T74"/>
                <a:gd fmla="*/ 42 h 299" name="T75"/>
                <a:gd fmla="*/ 182 w 295" name="T76"/>
                <a:gd fmla="*/ 101 h 299" name="T77"/>
                <a:gd fmla="*/ 140 w 295" name="T78"/>
                <a:gd fmla="*/ 160 h 299" name="T79"/>
                <a:gd fmla="*/ 121 w 295" name="T80"/>
                <a:gd fmla="*/ 132 h 299" name="T81"/>
                <a:gd fmla="*/ 123 w 295" name="T82"/>
                <a:gd fmla="*/ 185 h 299" name="T83"/>
                <a:gd fmla="*/ 99 w 295" name="T84"/>
                <a:gd fmla="*/ 142 h 299" name="T85"/>
                <a:gd fmla="*/ 93 w 295" name="T86"/>
                <a:gd fmla="*/ 71 h 299" name="T87"/>
                <a:gd fmla="*/ 68 w 295" name="T88"/>
                <a:gd fmla="*/ 28 h 299" name="T89"/>
                <a:gd fmla="*/ 91 w 295" name="T90"/>
                <a:gd fmla="*/ 48 h 299" name="T91"/>
                <a:gd fmla="*/ 89 w 295" name="T92"/>
                <a:gd fmla="*/ 29 h 299" name="T93"/>
                <a:gd fmla="*/ 89 w 295" name="T94"/>
                <a:gd fmla="*/ 25 h 299" name="T95"/>
                <a:gd fmla="*/ 92 w 295" name="T96"/>
                <a:gd fmla="*/ 78 h 299" name="T97"/>
                <a:gd fmla="*/ 55 w 295" name="T98"/>
                <a:gd fmla="*/ 53 h 299" name="T99"/>
                <a:gd fmla="*/ 98 w 295" name="T100"/>
                <a:gd fmla="*/ 145 h 299" name="T101"/>
                <a:gd fmla="*/ 103 w 295" name="T102"/>
                <a:gd fmla="*/ 210 h 299" name="T103"/>
                <a:gd fmla="*/ 78 w 295" name="T104"/>
                <a:gd fmla="*/ 180 h 299" name="T105"/>
                <a:gd fmla="*/ 63 w 295" name="T106"/>
                <a:gd fmla="*/ 138 h 299" name="T107"/>
                <a:gd fmla="*/ 49 w 295" name="T108"/>
                <a:gd fmla="*/ 151 h 299" name="T109"/>
                <a:gd fmla="*/ 26 w 295" name="T110"/>
                <a:gd fmla="*/ 132 h 299" name="T111"/>
                <a:gd fmla="*/ 4 w 295" name="T112"/>
                <a:gd fmla="*/ 116 h 29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99" w="295">
                  <a:moveTo>
                    <a:pt x="15" y="125"/>
                  </a:moveTo>
                  <a:cubicBezTo>
                    <a:pt x="15" y="125"/>
                    <a:pt x="4" y="127"/>
                    <a:pt x="5" y="127"/>
                  </a:cubicBezTo>
                  <a:cubicBezTo>
                    <a:pt x="5" y="127"/>
                    <a:pt x="13" y="127"/>
                    <a:pt x="16" y="127"/>
                  </a:cubicBezTo>
                  <a:cubicBezTo>
                    <a:pt x="16" y="127"/>
                    <a:pt x="15" y="119"/>
                    <a:pt x="15" y="119"/>
                  </a:cubicBezTo>
                  <a:cubicBezTo>
                    <a:pt x="16" y="119"/>
                    <a:pt x="18" y="127"/>
                    <a:pt x="18" y="128"/>
                  </a:cubicBezTo>
                  <a:cubicBezTo>
                    <a:pt x="20" y="129"/>
                    <a:pt x="21" y="130"/>
                    <a:pt x="22" y="131"/>
                  </a:cubicBezTo>
                  <a:cubicBezTo>
                    <a:pt x="23" y="131"/>
                    <a:pt x="5" y="132"/>
                    <a:pt x="6" y="132"/>
                  </a:cubicBezTo>
                  <a:cubicBezTo>
                    <a:pt x="6" y="132"/>
                    <a:pt x="24" y="132"/>
                    <a:pt x="25" y="133"/>
                  </a:cubicBezTo>
                  <a:cubicBezTo>
                    <a:pt x="28" y="135"/>
                    <a:pt x="32" y="138"/>
                    <a:pt x="36" y="141"/>
                  </a:cubicBezTo>
                  <a:cubicBezTo>
                    <a:pt x="36" y="141"/>
                    <a:pt x="7" y="140"/>
                    <a:pt x="8" y="140"/>
                  </a:cubicBezTo>
                  <a:cubicBezTo>
                    <a:pt x="8" y="140"/>
                    <a:pt x="37" y="142"/>
                    <a:pt x="38" y="143"/>
                  </a:cubicBezTo>
                  <a:cubicBezTo>
                    <a:pt x="41" y="146"/>
                    <a:pt x="45" y="149"/>
                    <a:pt x="49" y="152"/>
                  </a:cubicBezTo>
                  <a:cubicBezTo>
                    <a:pt x="49" y="153"/>
                    <a:pt x="14" y="150"/>
                    <a:pt x="14" y="150"/>
                  </a:cubicBezTo>
                  <a:cubicBezTo>
                    <a:pt x="15" y="150"/>
                    <a:pt x="51" y="154"/>
                    <a:pt x="51" y="154"/>
                  </a:cubicBezTo>
                  <a:cubicBezTo>
                    <a:pt x="56" y="158"/>
                    <a:pt x="61" y="163"/>
                    <a:pt x="65" y="168"/>
                  </a:cubicBezTo>
                  <a:cubicBezTo>
                    <a:pt x="66" y="168"/>
                    <a:pt x="18" y="161"/>
                    <a:pt x="18" y="162"/>
                  </a:cubicBezTo>
                  <a:cubicBezTo>
                    <a:pt x="18" y="162"/>
                    <a:pt x="67" y="169"/>
                    <a:pt x="67" y="169"/>
                  </a:cubicBezTo>
                  <a:cubicBezTo>
                    <a:pt x="70" y="172"/>
                    <a:pt x="72" y="174"/>
                    <a:pt x="75" y="177"/>
                  </a:cubicBezTo>
                  <a:cubicBezTo>
                    <a:pt x="75" y="177"/>
                    <a:pt x="31" y="174"/>
                    <a:pt x="32" y="175"/>
                  </a:cubicBezTo>
                  <a:cubicBezTo>
                    <a:pt x="32" y="175"/>
                    <a:pt x="76" y="179"/>
                    <a:pt x="76" y="179"/>
                  </a:cubicBezTo>
                  <a:cubicBezTo>
                    <a:pt x="82" y="185"/>
                    <a:pt x="87" y="191"/>
                    <a:pt x="91" y="197"/>
                  </a:cubicBezTo>
                  <a:cubicBezTo>
                    <a:pt x="91" y="197"/>
                    <a:pt x="40" y="187"/>
                    <a:pt x="41" y="188"/>
                  </a:cubicBezTo>
                  <a:cubicBezTo>
                    <a:pt x="41" y="188"/>
                    <a:pt x="92" y="199"/>
                    <a:pt x="92" y="199"/>
                  </a:cubicBezTo>
                  <a:cubicBezTo>
                    <a:pt x="95" y="204"/>
                    <a:pt x="98" y="208"/>
                    <a:pt x="100" y="213"/>
                  </a:cubicBezTo>
                  <a:cubicBezTo>
                    <a:pt x="100" y="213"/>
                    <a:pt x="23" y="215"/>
                    <a:pt x="0" y="114"/>
                  </a:cubicBezTo>
                  <a:cubicBezTo>
                    <a:pt x="0" y="114"/>
                    <a:pt x="34" y="115"/>
                    <a:pt x="40" y="119"/>
                  </a:cubicBezTo>
                  <a:cubicBezTo>
                    <a:pt x="40" y="119"/>
                    <a:pt x="21" y="74"/>
                    <a:pt x="33" y="54"/>
                  </a:cubicBezTo>
                  <a:cubicBezTo>
                    <a:pt x="33" y="54"/>
                    <a:pt x="46" y="56"/>
                    <a:pt x="51" y="59"/>
                  </a:cubicBezTo>
                  <a:cubicBezTo>
                    <a:pt x="51" y="59"/>
                    <a:pt x="58" y="15"/>
                    <a:pt x="87" y="0"/>
                  </a:cubicBezTo>
                  <a:cubicBezTo>
                    <a:pt x="87" y="0"/>
                    <a:pt x="131" y="42"/>
                    <a:pt x="129" y="74"/>
                  </a:cubicBezTo>
                  <a:cubicBezTo>
                    <a:pt x="129" y="74"/>
                    <a:pt x="151" y="32"/>
                    <a:pt x="165" y="27"/>
                  </a:cubicBezTo>
                  <a:cubicBezTo>
                    <a:pt x="165" y="27"/>
                    <a:pt x="178" y="36"/>
                    <a:pt x="180" y="42"/>
                  </a:cubicBezTo>
                  <a:cubicBezTo>
                    <a:pt x="180" y="42"/>
                    <a:pt x="197" y="19"/>
                    <a:pt x="234" y="24"/>
                  </a:cubicBezTo>
                  <a:cubicBezTo>
                    <a:pt x="234" y="24"/>
                    <a:pt x="258" y="74"/>
                    <a:pt x="235" y="84"/>
                  </a:cubicBezTo>
                  <a:cubicBezTo>
                    <a:pt x="235" y="84"/>
                    <a:pt x="249" y="85"/>
                    <a:pt x="256" y="89"/>
                  </a:cubicBezTo>
                  <a:cubicBezTo>
                    <a:pt x="256" y="89"/>
                    <a:pt x="245" y="128"/>
                    <a:pt x="221" y="145"/>
                  </a:cubicBezTo>
                  <a:cubicBezTo>
                    <a:pt x="221" y="145"/>
                    <a:pt x="252" y="138"/>
                    <a:pt x="295" y="160"/>
                  </a:cubicBezTo>
                  <a:cubicBezTo>
                    <a:pt x="295" y="160"/>
                    <a:pt x="285" y="207"/>
                    <a:pt x="262" y="206"/>
                  </a:cubicBezTo>
                  <a:cubicBezTo>
                    <a:pt x="262" y="206"/>
                    <a:pt x="281" y="225"/>
                    <a:pt x="275" y="228"/>
                  </a:cubicBezTo>
                  <a:cubicBezTo>
                    <a:pt x="275" y="228"/>
                    <a:pt x="235" y="254"/>
                    <a:pt x="203" y="238"/>
                  </a:cubicBezTo>
                  <a:cubicBezTo>
                    <a:pt x="203" y="238"/>
                    <a:pt x="234" y="281"/>
                    <a:pt x="220" y="282"/>
                  </a:cubicBezTo>
                  <a:cubicBezTo>
                    <a:pt x="205" y="284"/>
                    <a:pt x="122" y="299"/>
                    <a:pt x="103" y="217"/>
                  </a:cubicBezTo>
                  <a:cubicBezTo>
                    <a:pt x="103" y="217"/>
                    <a:pt x="106" y="218"/>
                    <a:pt x="111" y="220"/>
                  </a:cubicBezTo>
                  <a:cubicBezTo>
                    <a:pt x="111" y="220"/>
                    <a:pt x="134" y="264"/>
                    <a:pt x="134" y="264"/>
                  </a:cubicBezTo>
                  <a:cubicBezTo>
                    <a:pt x="135" y="264"/>
                    <a:pt x="113" y="220"/>
                    <a:pt x="114" y="220"/>
                  </a:cubicBezTo>
                  <a:cubicBezTo>
                    <a:pt x="119" y="223"/>
                    <a:pt x="126" y="226"/>
                    <a:pt x="134" y="229"/>
                  </a:cubicBezTo>
                  <a:cubicBezTo>
                    <a:pt x="135" y="230"/>
                    <a:pt x="148" y="269"/>
                    <a:pt x="149" y="269"/>
                  </a:cubicBezTo>
                  <a:cubicBezTo>
                    <a:pt x="149" y="269"/>
                    <a:pt x="136" y="230"/>
                    <a:pt x="137" y="230"/>
                  </a:cubicBezTo>
                  <a:cubicBezTo>
                    <a:pt x="141" y="232"/>
                    <a:pt x="145" y="234"/>
                    <a:pt x="149" y="236"/>
                  </a:cubicBezTo>
                  <a:cubicBezTo>
                    <a:pt x="150" y="237"/>
                    <a:pt x="167" y="276"/>
                    <a:pt x="167" y="276"/>
                  </a:cubicBezTo>
                  <a:cubicBezTo>
                    <a:pt x="168" y="276"/>
                    <a:pt x="151" y="238"/>
                    <a:pt x="152" y="238"/>
                  </a:cubicBezTo>
                  <a:cubicBezTo>
                    <a:pt x="156" y="240"/>
                    <a:pt x="161" y="243"/>
                    <a:pt x="166" y="245"/>
                  </a:cubicBezTo>
                  <a:cubicBezTo>
                    <a:pt x="166" y="246"/>
                    <a:pt x="174" y="274"/>
                    <a:pt x="174" y="275"/>
                  </a:cubicBezTo>
                  <a:cubicBezTo>
                    <a:pt x="174" y="275"/>
                    <a:pt x="168" y="246"/>
                    <a:pt x="168" y="247"/>
                  </a:cubicBezTo>
                  <a:cubicBezTo>
                    <a:pt x="171" y="248"/>
                    <a:pt x="174" y="250"/>
                    <a:pt x="177" y="252"/>
                  </a:cubicBezTo>
                  <a:cubicBezTo>
                    <a:pt x="177" y="252"/>
                    <a:pt x="191" y="281"/>
                    <a:pt x="191" y="281"/>
                  </a:cubicBezTo>
                  <a:cubicBezTo>
                    <a:pt x="191" y="281"/>
                    <a:pt x="179" y="253"/>
                    <a:pt x="179" y="254"/>
                  </a:cubicBezTo>
                  <a:cubicBezTo>
                    <a:pt x="186" y="258"/>
                    <a:pt x="193" y="263"/>
                    <a:pt x="200" y="268"/>
                  </a:cubicBezTo>
                  <a:cubicBezTo>
                    <a:pt x="200" y="268"/>
                    <a:pt x="201" y="266"/>
                    <a:pt x="187" y="256"/>
                  </a:cubicBezTo>
                  <a:cubicBezTo>
                    <a:pt x="186" y="256"/>
                    <a:pt x="209" y="255"/>
                    <a:pt x="208" y="255"/>
                  </a:cubicBezTo>
                  <a:cubicBezTo>
                    <a:pt x="208" y="255"/>
                    <a:pt x="185" y="255"/>
                    <a:pt x="184" y="255"/>
                  </a:cubicBezTo>
                  <a:cubicBezTo>
                    <a:pt x="182" y="253"/>
                    <a:pt x="180" y="252"/>
                    <a:pt x="178" y="251"/>
                  </a:cubicBezTo>
                  <a:cubicBezTo>
                    <a:pt x="177" y="250"/>
                    <a:pt x="194" y="242"/>
                    <a:pt x="194" y="242"/>
                  </a:cubicBezTo>
                  <a:cubicBezTo>
                    <a:pt x="193" y="242"/>
                    <a:pt x="176" y="249"/>
                    <a:pt x="175" y="249"/>
                  </a:cubicBezTo>
                  <a:cubicBezTo>
                    <a:pt x="171" y="247"/>
                    <a:pt x="166" y="244"/>
                    <a:pt x="159" y="240"/>
                  </a:cubicBezTo>
                  <a:cubicBezTo>
                    <a:pt x="159" y="240"/>
                    <a:pt x="182" y="237"/>
                    <a:pt x="182" y="237"/>
                  </a:cubicBezTo>
                  <a:cubicBezTo>
                    <a:pt x="182" y="237"/>
                    <a:pt x="157" y="239"/>
                    <a:pt x="157" y="239"/>
                  </a:cubicBezTo>
                  <a:cubicBezTo>
                    <a:pt x="151" y="236"/>
                    <a:pt x="144" y="232"/>
                    <a:pt x="137" y="228"/>
                  </a:cubicBezTo>
                  <a:cubicBezTo>
                    <a:pt x="136" y="228"/>
                    <a:pt x="174" y="226"/>
                    <a:pt x="174" y="226"/>
                  </a:cubicBezTo>
                  <a:cubicBezTo>
                    <a:pt x="174" y="226"/>
                    <a:pt x="134" y="227"/>
                    <a:pt x="134" y="227"/>
                  </a:cubicBezTo>
                  <a:cubicBezTo>
                    <a:pt x="129" y="224"/>
                    <a:pt x="124" y="222"/>
                    <a:pt x="118" y="219"/>
                  </a:cubicBezTo>
                  <a:cubicBezTo>
                    <a:pt x="117" y="218"/>
                    <a:pt x="153" y="215"/>
                    <a:pt x="152" y="215"/>
                  </a:cubicBezTo>
                  <a:cubicBezTo>
                    <a:pt x="152" y="215"/>
                    <a:pt x="116" y="218"/>
                    <a:pt x="115" y="217"/>
                  </a:cubicBezTo>
                  <a:cubicBezTo>
                    <a:pt x="113" y="216"/>
                    <a:pt x="110" y="215"/>
                    <a:pt x="108" y="214"/>
                  </a:cubicBezTo>
                  <a:cubicBezTo>
                    <a:pt x="108" y="214"/>
                    <a:pt x="125" y="210"/>
                    <a:pt x="149" y="205"/>
                  </a:cubicBezTo>
                  <a:cubicBezTo>
                    <a:pt x="150" y="205"/>
                    <a:pt x="228" y="239"/>
                    <a:pt x="228" y="239"/>
                  </a:cubicBezTo>
                  <a:cubicBezTo>
                    <a:pt x="229" y="239"/>
                    <a:pt x="151" y="205"/>
                    <a:pt x="152" y="205"/>
                  </a:cubicBezTo>
                  <a:cubicBezTo>
                    <a:pt x="154" y="204"/>
                    <a:pt x="156" y="204"/>
                    <a:pt x="159" y="203"/>
                  </a:cubicBezTo>
                  <a:cubicBezTo>
                    <a:pt x="159" y="203"/>
                    <a:pt x="204" y="152"/>
                    <a:pt x="205" y="152"/>
                  </a:cubicBezTo>
                  <a:cubicBezTo>
                    <a:pt x="205" y="152"/>
                    <a:pt x="161" y="203"/>
                    <a:pt x="161" y="203"/>
                  </a:cubicBezTo>
                  <a:cubicBezTo>
                    <a:pt x="165" y="202"/>
                    <a:pt x="168" y="201"/>
                    <a:pt x="172" y="201"/>
                  </a:cubicBezTo>
                  <a:cubicBezTo>
                    <a:pt x="172" y="200"/>
                    <a:pt x="260" y="226"/>
                    <a:pt x="261" y="226"/>
                  </a:cubicBezTo>
                  <a:cubicBezTo>
                    <a:pt x="261" y="226"/>
                    <a:pt x="174" y="200"/>
                    <a:pt x="174" y="200"/>
                  </a:cubicBezTo>
                  <a:cubicBezTo>
                    <a:pt x="185" y="197"/>
                    <a:pt x="197" y="195"/>
                    <a:pt x="208" y="192"/>
                  </a:cubicBezTo>
                  <a:cubicBezTo>
                    <a:pt x="209" y="192"/>
                    <a:pt x="256" y="203"/>
                    <a:pt x="256" y="203"/>
                  </a:cubicBezTo>
                  <a:cubicBezTo>
                    <a:pt x="256" y="203"/>
                    <a:pt x="210" y="191"/>
                    <a:pt x="211" y="191"/>
                  </a:cubicBezTo>
                  <a:cubicBezTo>
                    <a:pt x="219" y="189"/>
                    <a:pt x="227" y="187"/>
                    <a:pt x="235" y="185"/>
                  </a:cubicBezTo>
                  <a:cubicBezTo>
                    <a:pt x="235" y="185"/>
                    <a:pt x="275" y="192"/>
                    <a:pt x="275" y="192"/>
                  </a:cubicBezTo>
                  <a:cubicBezTo>
                    <a:pt x="276" y="192"/>
                    <a:pt x="237" y="184"/>
                    <a:pt x="237" y="184"/>
                  </a:cubicBezTo>
                  <a:cubicBezTo>
                    <a:pt x="246" y="182"/>
                    <a:pt x="254" y="179"/>
                    <a:pt x="260" y="177"/>
                  </a:cubicBezTo>
                  <a:cubicBezTo>
                    <a:pt x="260" y="177"/>
                    <a:pt x="282" y="181"/>
                    <a:pt x="283" y="181"/>
                  </a:cubicBezTo>
                  <a:cubicBezTo>
                    <a:pt x="283" y="181"/>
                    <a:pt x="262" y="176"/>
                    <a:pt x="262" y="176"/>
                  </a:cubicBezTo>
                  <a:cubicBezTo>
                    <a:pt x="265" y="175"/>
                    <a:pt x="268" y="174"/>
                    <a:pt x="270" y="172"/>
                  </a:cubicBezTo>
                  <a:cubicBezTo>
                    <a:pt x="271" y="172"/>
                    <a:pt x="286" y="173"/>
                    <a:pt x="287" y="173"/>
                  </a:cubicBezTo>
                  <a:cubicBezTo>
                    <a:pt x="287" y="173"/>
                    <a:pt x="272" y="171"/>
                    <a:pt x="272" y="171"/>
                  </a:cubicBezTo>
                  <a:cubicBezTo>
                    <a:pt x="274" y="170"/>
                    <a:pt x="275" y="170"/>
                    <a:pt x="275" y="169"/>
                  </a:cubicBezTo>
                  <a:cubicBezTo>
                    <a:pt x="275" y="169"/>
                    <a:pt x="287" y="165"/>
                    <a:pt x="287" y="165"/>
                  </a:cubicBezTo>
                  <a:cubicBezTo>
                    <a:pt x="287" y="165"/>
                    <a:pt x="279" y="167"/>
                    <a:pt x="276" y="168"/>
                  </a:cubicBezTo>
                  <a:cubicBezTo>
                    <a:pt x="276" y="168"/>
                    <a:pt x="280" y="160"/>
                    <a:pt x="279" y="160"/>
                  </a:cubicBezTo>
                  <a:cubicBezTo>
                    <a:pt x="279" y="160"/>
                    <a:pt x="274" y="169"/>
                    <a:pt x="274" y="169"/>
                  </a:cubicBezTo>
                  <a:cubicBezTo>
                    <a:pt x="271" y="170"/>
                    <a:pt x="266" y="171"/>
                    <a:pt x="260" y="174"/>
                  </a:cubicBezTo>
                  <a:cubicBezTo>
                    <a:pt x="260" y="174"/>
                    <a:pt x="270" y="157"/>
                    <a:pt x="270" y="157"/>
                  </a:cubicBezTo>
                  <a:cubicBezTo>
                    <a:pt x="270" y="157"/>
                    <a:pt x="258" y="174"/>
                    <a:pt x="258" y="174"/>
                  </a:cubicBezTo>
                  <a:cubicBezTo>
                    <a:pt x="253" y="176"/>
                    <a:pt x="248" y="177"/>
                    <a:pt x="242" y="179"/>
                  </a:cubicBezTo>
                  <a:cubicBezTo>
                    <a:pt x="242" y="179"/>
                    <a:pt x="263" y="152"/>
                    <a:pt x="263" y="152"/>
                  </a:cubicBezTo>
                  <a:cubicBezTo>
                    <a:pt x="263" y="153"/>
                    <a:pt x="240" y="180"/>
                    <a:pt x="240" y="180"/>
                  </a:cubicBezTo>
                  <a:cubicBezTo>
                    <a:pt x="231" y="183"/>
                    <a:pt x="221" y="186"/>
                    <a:pt x="210" y="189"/>
                  </a:cubicBezTo>
                  <a:cubicBezTo>
                    <a:pt x="209" y="189"/>
                    <a:pt x="244" y="150"/>
                    <a:pt x="244" y="150"/>
                  </a:cubicBezTo>
                  <a:cubicBezTo>
                    <a:pt x="243" y="150"/>
                    <a:pt x="208" y="190"/>
                    <a:pt x="207" y="190"/>
                  </a:cubicBezTo>
                  <a:cubicBezTo>
                    <a:pt x="199" y="192"/>
                    <a:pt x="190" y="194"/>
                    <a:pt x="182" y="197"/>
                  </a:cubicBezTo>
                  <a:cubicBezTo>
                    <a:pt x="181" y="197"/>
                    <a:pt x="220" y="151"/>
                    <a:pt x="220" y="152"/>
                  </a:cubicBezTo>
                  <a:cubicBezTo>
                    <a:pt x="219" y="152"/>
                    <a:pt x="180" y="197"/>
                    <a:pt x="179" y="197"/>
                  </a:cubicBezTo>
                  <a:cubicBezTo>
                    <a:pt x="155" y="203"/>
                    <a:pt x="130" y="209"/>
                    <a:pt x="107" y="211"/>
                  </a:cubicBezTo>
                  <a:cubicBezTo>
                    <a:pt x="107" y="211"/>
                    <a:pt x="114" y="201"/>
                    <a:pt x="124" y="186"/>
                  </a:cubicBezTo>
                  <a:cubicBezTo>
                    <a:pt x="125" y="186"/>
                    <a:pt x="169" y="181"/>
                    <a:pt x="169" y="181"/>
                  </a:cubicBezTo>
                  <a:cubicBezTo>
                    <a:pt x="170" y="181"/>
                    <a:pt x="125" y="184"/>
                    <a:pt x="126" y="184"/>
                  </a:cubicBezTo>
                  <a:cubicBezTo>
                    <a:pt x="128" y="180"/>
                    <a:pt x="131" y="176"/>
                    <a:pt x="134" y="172"/>
                  </a:cubicBezTo>
                  <a:cubicBezTo>
                    <a:pt x="134" y="172"/>
                    <a:pt x="183" y="167"/>
                    <a:pt x="183" y="167"/>
                  </a:cubicBezTo>
                  <a:cubicBezTo>
                    <a:pt x="183" y="166"/>
                    <a:pt x="135" y="171"/>
                    <a:pt x="135" y="170"/>
                  </a:cubicBezTo>
                  <a:cubicBezTo>
                    <a:pt x="138" y="167"/>
                    <a:pt x="140" y="163"/>
                    <a:pt x="143" y="159"/>
                  </a:cubicBezTo>
                  <a:cubicBezTo>
                    <a:pt x="143" y="159"/>
                    <a:pt x="227" y="131"/>
                    <a:pt x="227" y="131"/>
                  </a:cubicBezTo>
                  <a:cubicBezTo>
                    <a:pt x="227" y="131"/>
                    <a:pt x="144" y="158"/>
                    <a:pt x="144" y="157"/>
                  </a:cubicBezTo>
                  <a:cubicBezTo>
                    <a:pt x="150" y="149"/>
                    <a:pt x="156" y="141"/>
                    <a:pt x="161" y="132"/>
                  </a:cubicBezTo>
                  <a:cubicBezTo>
                    <a:pt x="162" y="132"/>
                    <a:pt x="249" y="93"/>
                    <a:pt x="249" y="93"/>
                  </a:cubicBezTo>
                  <a:cubicBezTo>
                    <a:pt x="249" y="93"/>
                    <a:pt x="162" y="131"/>
                    <a:pt x="163" y="130"/>
                  </a:cubicBezTo>
                  <a:cubicBezTo>
                    <a:pt x="169" y="121"/>
                    <a:pt x="176" y="111"/>
                    <a:pt x="182" y="102"/>
                  </a:cubicBezTo>
                  <a:cubicBezTo>
                    <a:pt x="183" y="101"/>
                    <a:pt x="228" y="84"/>
                    <a:pt x="228" y="84"/>
                  </a:cubicBezTo>
                  <a:cubicBezTo>
                    <a:pt x="229" y="83"/>
                    <a:pt x="183" y="100"/>
                    <a:pt x="184" y="100"/>
                  </a:cubicBezTo>
                  <a:cubicBezTo>
                    <a:pt x="187" y="94"/>
                    <a:pt x="191" y="89"/>
                    <a:pt x="195" y="84"/>
                  </a:cubicBezTo>
                  <a:cubicBezTo>
                    <a:pt x="195" y="83"/>
                    <a:pt x="235" y="66"/>
                    <a:pt x="235" y="65"/>
                  </a:cubicBezTo>
                  <a:cubicBezTo>
                    <a:pt x="235" y="65"/>
                    <a:pt x="196" y="82"/>
                    <a:pt x="196" y="82"/>
                  </a:cubicBezTo>
                  <a:cubicBezTo>
                    <a:pt x="201" y="74"/>
                    <a:pt x="206" y="67"/>
                    <a:pt x="210" y="62"/>
                  </a:cubicBezTo>
                  <a:cubicBezTo>
                    <a:pt x="210" y="61"/>
                    <a:pt x="208" y="40"/>
                    <a:pt x="208" y="39"/>
                  </a:cubicBezTo>
                  <a:cubicBezTo>
                    <a:pt x="209" y="39"/>
                    <a:pt x="211" y="61"/>
                    <a:pt x="211" y="60"/>
                  </a:cubicBezTo>
                  <a:cubicBezTo>
                    <a:pt x="216" y="59"/>
                    <a:pt x="235" y="53"/>
                    <a:pt x="235" y="53"/>
                  </a:cubicBezTo>
                  <a:cubicBezTo>
                    <a:pt x="235" y="53"/>
                    <a:pt x="211" y="59"/>
                    <a:pt x="212" y="59"/>
                  </a:cubicBezTo>
                  <a:cubicBezTo>
                    <a:pt x="213" y="57"/>
                    <a:pt x="214" y="55"/>
                    <a:pt x="216" y="53"/>
                  </a:cubicBezTo>
                  <a:cubicBezTo>
                    <a:pt x="216" y="53"/>
                    <a:pt x="234" y="47"/>
                    <a:pt x="234" y="47"/>
                  </a:cubicBezTo>
                  <a:cubicBezTo>
                    <a:pt x="234" y="47"/>
                    <a:pt x="222" y="50"/>
                    <a:pt x="218" y="51"/>
                  </a:cubicBezTo>
                  <a:cubicBezTo>
                    <a:pt x="218" y="51"/>
                    <a:pt x="217" y="36"/>
                    <a:pt x="217" y="36"/>
                  </a:cubicBezTo>
                  <a:cubicBezTo>
                    <a:pt x="217" y="36"/>
                    <a:pt x="217" y="50"/>
                    <a:pt x="217" y="50"/>
                  </a:cubicBezTo>
                  <a:cubicBezTo>
                    <a:pt x="219" y="48"/>
                    <a:pt x="220" y="47"/>
                    <a:pt x="220" y="46"/>
                  </a:cubicBezTo>
                  <a:cubicBezTo>
                    <a:pt x="221" y="45"/>
                    <a:pt x="222" y="43"/>
                    <a:pt x="223" y="42"/>
                  </a:cubicBezTo>
                  <a:cubicBezTo>
                    <a:pt x="223" y="42"/>
                    <a:pt x="233" y="42"/>
                    <a:pt x="233" y="42"/>
                  </a:cubicBezTo>
                  <a:cubicBezTo>
                    <a:pt x="233" y="41"/>
                    <a:pt x="224" y="41"/>
                    <a:pt x="224" y="40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4" y="40"/>
                    <a:pt x="222" y="31"/>
                    <a:pt x="221" y="32"/>
                  </a:cubicBezTo>
                  <a:cubicBezTo>
                    <a:pt x="221" y="32"/>
                    <a:pt x="223" y="42"/>
                    <a:pt x="223" y="42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6" y="80"/>
                    <a:pt x="200" y="42"/>
                    <a:pt x="200" y="42"/>
                  </a:cubicBezTo>
                  <a:cubicBezTo>
                    <a:pt x="199" y="42"/>
                    <a:pt x="195" y="82"/>
                    <a:pt x="195" y="82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8" y="41"/>
                    <a:pt x="188" y="41"/>
                  </a:cubicBezTo>
                  <a:cubicBezTo>
                    <a:pt x="188" y="41"/>
                    <a:pt x="182" y="100"/>
                    <a:pt x="182" y="101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4"/>
                    <a:pt x="165" y="43"/>
                    <a:pt x="164" y="43"/>
                  </a:cubicBezTo>
                  <a:cubicBezTo>
                    <a:pt x="164" y="44"/>
                    <a:pt x="158" y="135"/>
                    <a:pt x="158" y="135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40" y="160"/>
                    <a:pt x="140" y="64"/>
                    <a:pt x="140" y="64"/>
                  </a:cubicBezTo>
                  <a:cubicBezTo>
                    <a:pt x="140" y="65"/>
                    <a:pt x="139" y="161"/>
                    <a:pt x="139" y="162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31" y="173"/>
                    <a:pt x="121" y="131"/>
                    <a:pt x="121" y="132"/>
                  </a:cubicBezTo>
                  <a:cubicBezTo>
                    <a:pt x="121" y="132"/>
                    <a:pt x="130" y="174"/>
                    <a:pt x="130" y="174"/>
                  </a:cubicBezTo>
                  <a:cubicBezTo>
                    <a:pt x="124" y="183"/>
                    <a:pt x="124" y="183"/>
                    <a:pt x="124" y="183"/>
                  </a:cubicBezTo>
                  <a:cubicBezTo>
                    <a:pt x="124" y="183"/>
                    <a:pt x="114" y="142"/>
                    <a:pt x="114" y="142"/>
                  </a:cubicBezTo>
                  <a:cubicBezTo>
                    <a:pt x="113" y="143"/>
                    <a:pt x="123" y="185"/>
                    <a:pt x="123" y="185"/>
                  </a:cubicBezTo>
                  <a:cubicBezTo>
                    <a:pt x="105" y="210"/>
                    <a:pt x="105" y="210"/>
                    <a:pt x="105" y="210"/>
                  </a:cubicBezTo>
                  <a:cubicBezTo>
                    <a:pt x="105" y="210"/>
                    <a:pt x="103" y="181"/>
                    <a:pt x="100" y="144"/>
                  </a:cubicBezTo>
                  <a:cubicBezTo>
                    <a:pt x="106" y="148"/>
                    <a:pt x="131" y="65"/>
                    <a:pt x="124" y="63"/>
                  </a:cubicBezTo>
                  <a:cubicBezTo>
                    <a:pt x="128" y="64"/>
                    <a:pt x="103" y="145"/>
                    <a:pt x="99" y="142"/>
                  </a:cubicBezTo>
                  <a:cubicBezTo>
                    <a:pt x="98" y="129"/>
                    <a:pt x="97" y="115"/>
                    <a:pt x="96" y="101"/>
                  </a:cubicBezTo>
                  <a:cubicBezTo>
                    <a:pt x="96" y="101"/>
                    <a:pt x="118" y="47"/>
                    <a:pt x="118" y="47"/>
                  </a:cubicBezTo>
                  <a:cubicBezTo>
                    <a:pt x="118" y="47"/>
                    <a:pt x="96" y="99"/>
                    <a:pt x="96" y="99"/>
                  </a:cubicBezTo>
                  <a:cubicBezTo>
                    <a:pt x="95" y="89"/>
                    <a:pt x="94" y="80"/>
                    <a:pt x="93" y="71"/>
                  </a:cubicBezTo>
                  <a:cubicBezTo>
                    <a:pt x="93" y="70"/>
                    <a:pt x="108" y="38"/>
                    <a:pt x="108" y="38"/>
                  </a:cubicBezTo>
                  <a:cubicBezTo>
                    <a:pt x="108" y="37"/>
                    <a:pt x="93" y="69"/>
                    <a:pt x="93" y="68"/>
                  </a:cubicBezTo>
                  <a:cubicBezTo>
                    <a:pt x="93" y="65"/>
                    <a:pt x="92" y="61"/>
                    <a:pt x="92" y="57"/>
                  </a:cubicBezTo>
                  <a:cubicBezTo>
                    <a:pt x="92" y="57"/>
                    <a:pt x="68" y="28"/>
                    <a:pt x="68" y="28"/>
                  </a:cubicBezTo>
                  <a:cubicBezTo>
                    <a:pt x="68" y="27"/>
                    <a:pt x="92" y="55"/>
                    <a:pt x="92" y="55"/>
                  </a:cubicBezTo>
                  <a:cubicBezTo>
                    <a:pt x="92" y="53"/>
                    <a:pt x="91" y="52"/>
                    <a:pt x="91" y="50"/>
                  </a:cubicBezTo>
                  <a:cubicBezTo>
                    <a:pt x="91" y="50"/>
                    <a:pt x="103" y="28"/>
                    <a:pt x="103" y="28"/>
                  </a:cubicBezTo>
                  <a:cubicBezTo>
                    <a:pt x="103" y="27"/>
                    <a:pt x="91" y="48"/>
                    <a:pt x="91" y="48"/>
                  </a:cubicBezTo>
                  <a:cubicBezTo>
                    <a:pt x="91" y="45"/>
                    <a:pt x="91" y="42"/>
                    <a:pt x="90" y="39"/>
                  </a:cubicBezTo>
                  <a:cubicBezTo>
                    <a:pt x="90" y="39"/>
                    <a:pt x="75" y="23"/>
                    <a:pt x="75" y="23"/>
                  </a:cubicBezTo>
                  <a:cubicBezTo>
                    <a:pt x="75" y="23"/>
                    <a:pt x="90" y="37"/>
                    <a:pt x="90" y="37"/>
                  </a:cubicBezTo>
                  <a:cubicBezTo>
                    <a:pt x="90" y="34"/>
                    <a:pt x="90" y="31"/>
                    <a:pt x="89" y="29"/>
                  </a:cubicBezTo>
                  <a:cubicBezTo>
                    <a:pt x="89" y="28"/>
                    <a:pt x="95" y="16"/>
                    <a:pt x="95" y="15"/>
                  </a:cubicBezTo>
                  <a:cubicBezTo>
                    <a:pt x="95" y="15"/>
                    <a:pt x="91" y="23"/>
                    <a:pt x="90" y="25"/>
                  </a:cubicBezTo>
                  <a:cubicBezTo>
                    <a:pt x="90" y="25"/>
                    <a:pt x="80" y="18"/>
                    <a:pt x="80" y="18"/>
                  </a:cubicBezTo>
                  <a:cubicBezTo>
                    <a:pt x="80" y="18"/>
                    <a:pt x="89" y="25"/>
                    <a:pt x="89" y="25"/>
                  </a:cubicBezTo>
                  <a:cubicBezTo>
                    <a:pt x="88" y="18"/>
                    <a:pt x="88" y="13"/>
                    <a:pt x="87" y="10"/>
                  </a:cubicBezTo>
                  <a:cubicBezTo>
                    <a:pt x="87" y="10"/>
                    <a:pt x="86" y="6"/>
                    <a:pt x="86" y="6"/>
                  </a:cubicBezTo>
                  <a:cubicBezTo>
                    <a:pt x="86" y="6"/>
                    <a:pt x="87" y="10"/>
                    <a:pt x="87" y="1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63" y="34"/>
                    <a:pt x="63" y="34"/>
                  </a:cubicBezTo>
                  <a:cubicBezTo>
                    <a:pt x="63" y="34"/>
                    <a:pt x="93" y="80"/>
                    <a:pt x="93" y="80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4" y="101"/>
                    <a:pt x="55" y="53"/>
                    <a:pt x="55" y="53"/>
                  </a:cubicBezTo>
                  <a:cubicBezTo>
                    <a:pt x="55" y="53"/>
                    <a:pt x="94" y="103"/>
                    <a:pt x="94" y="103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94" y="144"/>
                    <a:pt x="33" y="64"/>
                    <a:pt x="36" y="62"/>
                  </a:cubicBezTo>
                  <a:cubicBezTo>
                    <a:pt x="32" y="65"/>
                    <a:pt x="92" y="147"/>
                    <a:pt x="98" y="145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9"/>
                    <a:pt x="37" y="98"/>
                    <a:pt x="37" y="99"/>
                  </a:cubicBezTo>
                  <a:cubicBezTo>
                    <a:pt x="37" y="99"/>
                    <a:pt x="100" y="170"/>
                    <a:pt x="100" y="171"/>
                  </a:cubicBezTo>
                  <a:cubicBezTo>
                    <a:pt x="103" y="210"/>
                    <a:pt x="103" y="210"/>
                    <a:pt x="103" y="210"/>
                  </a:cubicBezTo>
                  <a:cubicBezTo>
                    <a:pt x="103" y="210"/>
                    <a:pt x="99" y="205"/>
                    <a:pt x="93" y="197"/>
                  </a:cubicBezTo>
                  <a:cubicBezTo>
                    <a:pt x="92" y="197"/>
                    <a:pt x="91" y="168"/>
                    <a:pt x="91" y="168"/>
                  </a:cubicBezTo>
                  <a:cubicBezTo>
                    <a:pt x="91" y="168"/>
                    <a:pt x="91" y="195"/>
                    <a:pt x="91" y="195"/>
                  </a:cubicBezTo>
                  <a:cubicBezTo>
                    <a:pt x="88" y="190"/>
                    <a:pt x="83" y="185"/>
                    <a:pt x="78" y="180"/>
                  </a:cubicBezTo>
                  <a:cubicBezTo>
                    <a:pt x="78" y="180"/>
                    <a:pt x="78" y="157"/>
                    <a:pt x="77" y="157"/>
                  </a:cubicBezTo>
                  <a:cubicBezTo>
                    <a:pt x="77" y="157"/>
                    <a:pt x="77" y="178"/>
                    <a:pt x="77" y="178"/>
                  </a:cubicBezTo>
                  <a:cubicBezTo>
                    <a:pt x="73" y="174"/>
                    <a:pt x="68" y="169"/>
                    <a:pt x="64" y="164"/>
                  </a:cubicBezTo>
                  <a:cubicBezTo>
                    <a:pt x="63" y="164"/>
                    <a:pt x="63" y="138"/>
                    <a:pt x="63" y="138"/>
                  </a:cubicBezTo>
                  <a:cubicBezTo>
                    <a:pt x="62" y="138"/>
                    <a:pt x="62" y="163"/>
                    <a:pt x="62" y="162"/>
                  </a:cubicBezTo>
                  <a:cubicBezTo>
                    <a:pt x="58" y="159"/>
                    <a:pt x="55" y="156"/>
                    <a:pt x="51" y="153"/>
                  </a:cubicBezTo>
                  <a:cubicBezTo>
                    <a:pt x="51" y="152"/>
                    <a:pt x="44" y="124"/>
                    <a:pt x="44" y="124"/>
                  </a:cubicBezTo>
                  <a:cubicBezTo>
                    <a:pt x="44" y="124"/>
                    <a:pt x="50" y="151"/>
                    <a:pt x="49" y="151"/>
                  </a:cubicBezTo>
                  <a:cubicBezTo>
                    <a:pt x="45" y="147"/>
                    <a:pt x="40" y="143"/>
                    <a:pt x="35" y="139"/>
                  </a:cubicBezTo>
                  <a:cubicBezTo>
                    <a:pt x="35" y="139"/>
                    <a:pt x="23" y="118"/>
                    <a:pt x="23" y="118"/>
                  </a:cubicBezTo>
                  <a:cubicBezTo>
                    <a:pt x="22" y="118"/>
                    <a:pt x="33" y="138"/>
                    <a:pt x="33" y="137"/>
                  </a:cubicBezTo>
                  <a:cubicBezTo>
                    <a:pt x="31" y="135"/>
                    <a:pt x="28" y="134"/>
                    <a:pt x="26" y="132"/>
                  </a:cubicBezTo>
                  <a:cubicBezTo>
                    <a:pt x="25" y="132"/>
                    <a:pt x="18" y="117"/>
                    <a:pt x="18" y="116"/>
                  </a:cubicBezTo>
                  <a:cubicBezTo>
                    <a:pt x="17" y="116"/>
                    <a:pt x="24" y="131"/>
                    <a:pt x="23" y="130"/>
                  </a:cubicBezTo>
                  <a:cubicBezTo>
                    <a:pt x="20" y="128"/>
                    <a:pt x="16" y="126"/>
                    <a:pt x="13" y="123"/>
                  </a:cubicBezTo>
                  <a:cubicBezTo>
                    <a:pt x="13" y="123"/>
                    <a:pt x="4" y="116"/>
                    <a:pt x="4" y="116"/>
                  </a:cubicBezTo>
                  <a:cubicBezTo>
                    <a:pt x="4" y="116"/>
                    <a:pt x="13" y="123"/>
                    <a:pt x="13" y="123"/>
                  </a:cubicBezTo>
                  <a:cubicBezTo>
                    <a:pt x="13" y="124"/>
                    <a:pt x="14" y="124"/>
                    <a:pt x="15" y="12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54" name="Freeform 638"/>
            <p:cNvSpPr/>
            <p:nvPr/>
          </p:nvSpPr>
          <p:spPr bwMode="auto">
            <a:xfrm>
              <a:off x="2089297" y="3424686"/>
              <a:ext cx="312469" cy="278661"/>
            </a:xfrm>
            <a:custGeom>
              <a:gdLst>
                <a:gd fmla="*/ 51 w 272" name="T0"/>
                <a:gd fmla="*/ 200 h 242" name="T1"/>
                <a:gd fmla="*/ 65 w 272" name="T2"/>
                <a:gd fmla="*/ 200 h 242" name="T3"/>
                <a:gd fmla="*/ 91 w 272" name="T4"/>
                <a:gd fmla="*/ 193 h 242" name="T5"/>
                <a:gd fmla="*/ 82 w 272" name="T6"/>
                <a:gd fmla="*/ 219 h 242" name="T7"/>
                <a:gd fmla="*/ 123 w 272" name="T8"/>
                <a:gd fmla="*/ 187 h 242" name="T9"/>
                <a:gd fmla="*/ 158 w 272" name="T10"/>
                <a:gd fmla="*/ 187 h 242" name="T11"/>
                <a:gd fmla="*/ 27 w 272" name="T12"/>
                <a:gd fmla="*/ 145 h 242" name="T13"/>
                <a:gd fmla="*/ 79 w 272" name="T14"/>
                <a:gd fmla="*/ 47 h 242" name="T15"/>
                <a:gd fmla="*/ 171 w 272" name="T16"/>
                <a:gd fmla="*/ 69 h 242" name="T17"/>
                <a:gd fmla="*/ 227 w 272" name="T18"/>
                <a:gd fmla="*/ 128 h 242" name="T19"/>
                <a:gd fmla="*/ 211 w 272" name="T20"/>
                <a:gd fmla="*/ 188 h 242" name="T21"/>
                <a:gd fmla="*/ 189 w 272" name="T22"/>
                <a:gd fmla="*/ 170 h 242" name="T23"/>
                <a:gd fmla="*/ 213 w 272" name="T24"/>
                <a:gd fmla="*/ 157 h 242" name="T25"/>
                <a:gd fmla="*/ 251 w 272" name="T26"/>
                <a:gd fmla="*/ 157 h 242" name="T27"/>
                <a:gd fmla="*/ 241 w 272" name="T28"/>
                <a:gd fmla="*/ 132 h 242" name="T29"/>
                <a:gd fmla="*/ 221 w 272" name="T30"/>
                <a:gd fmla="*/ 152 h 242" name="T31"/>
                <a:gd fmla="*/ 187 w 272" name="T32"/>
                <a:gd fmla="*/ 169 h 242" name="T33"/>
                <a:gd fmla="*/ 186 w 272" name="T34"/>
                <a:gd fmla="*/ 152 h 242" name="T35"/>
                <a:gd fmla="*/ 240 w 272" name="T36"/>
                <a:gd fmla="*/ 111 h 242" name="T37"/>
                <a:gd fmla="*/ 182 w 272" name="T38"/>
                <a:gd fmla="*/ 139 h 242" name="T39"/>
                <a:gd fmla="*/ 197 w 272" name="T40"/>
                <a:gd fmla="*/ 101 h 242" name="T41"/>
                <a:gd fmla="*/ 230 w 272" name="T42"/>
                <a:gd fmla="*/ 55 h 242" name="T43"/>
                <a:gd fmla="*/ 213 w 272" name="T44"/>
                <a:gd fmla="*/ 56 h 242" name="T45"/>
                <a:gd fmla="*/ 214 w 272" name="T46"/>
                <a:gd fmla="*/ 43 h 242" name="T47"/>
                <a:gd fmla="*/ 213 w 272" name="T48"/>
                <a:gd fmla="*/ 44 h 242" name="T49"/>
                <a:gd fmla="*/ 205 w 272" name="T50"/>
                <a:gd fmla="*/ 71 h 242" name="T51"/>
                <a:gd fmla="*/ 185 w 272" name="T52"/>
                <a:gd fmla="*/ 56 h 242" name="T53"/>
                <a:gd fmla="*/ 187 w 272" name="T54"/>
                <a:gd fmla="*/ 124 h 242" name="T55"/>
                <a:gd fmla="*/ 151 w 272" name="T56"/>
                <a:gd fmla="*/ 155 h 242" name="T57"/>
                <a:gd fmla="*/ 142 w 272" name="T58"/>
                <a:gd fmla="*/ 131 h 242" name="T59"/>
                <a:gd fmla="*/ 148 w 272" name="T60"/>
                <a:gd fmla="*/ 24 h 242" name="T61"/>
                <a:gd fmla="*/ 121 w 272" name="T62"/>
                <a:gd fmla="*/ 73 h 242" name="T63"/>
                <a:gd fmla="*/ 107 w 272" name="T64"/>
                <a:gd fmla="*/ 36 h 242" name="T65"/>
                <a:gd fmla="*/ 106 w 272" name="T66"/>
                <a:gd fmla="*/ 33 h 242" name="T67"/>
                <a:gd fmla="*/ 93 w 272" name="T68"/>
                <a:gd fmla="*/ 18 h 242" name="T69"/>
                <a:gd fmla="*/ 105 w 272" name="T70"/>
                <a:gd fmla="*/ 10 h 242" name="T71"/>
                <a:gd fmla="*/ 99 w 272" name="T72"/>
                <a:gd fmla="*/ 15 h 242" name="T73"/>
                <a:gd fmla="*/ 89 w 272" name="T74"/>
                <a:gd fmla="*/ 34 h 242" name="T75"/>
                <a:gd fmla="*/ 120 w 272" name="T76"/>
                <a:gd fmla="*/ 75 h 242" name="T77"/>
                <a:gd fmla="*/ 141 w 272" name="T78"/>
                <a:gd fmla="*/ 133 h 242" name="T79"/>
                <a:gd fmla="*/ 112 w 272" name="T80"/>
                <a:gd fmla="*/ 132 h 242" name="T81"/>
                <a:gd fmla="*/ 150 w 272" name="T82"/>
                <a:gd fmla="*/ 157 h 242" name="T83"/>
                <a:gd fmla="*/ 109 w 272" name="T84"/>
                <a:gd fmla="*/ 152 h 242" name="T85"/>
                <a:gd fmla="*/ 56 w 272" name="T86"/>
                <a:gd fmla="*/ 122 h 242" name="T87"/>
                <a:gd fmla="*/ 14 w 272" name="T88"/>
                <a:gd fmla="*/ 118 h 242" name="T89"/>
                <a:gd fmla="*/ 39 w 272" name="T90"/>
                <a:gd fmla="*/ 112 h 242" name="T91"/>
                <a:gd fmla="*/ 25 w 272" name="T92"/>
                <a:gd fmla="*/ 104 h 242" name="T93"/>
                <a:gd fmla="*/ 22 w 272" name="T94"/>
                <a:gd fmla="*/ 102 h 242" name="T95"/>
                <a:gd fmla="*/ 61 w 272" name="T96"/>
                <a:gd fmla="*/ 126 h 242" name="T97"/>
                <a:gd fmla="*/ 25 w 272" name="T98"/>
                <a:gd fmla="*/ 139 h 242" name="T99"/>
                <a:gd fmla="*/ 110 w 272" name="T100"/>
                <a:gd fmla="*/ 155 h 242" name="T101"/>
                <a:gd fmla="*/ 158 w 272" name="T102"/>
                <a:gd fmla="*/ 184 h 242" name="T103"/>
                <a:gd fmla="*/ 125 w 272" name="T104"/>
                <a:gd fmla="*/ 186 h 242" name="T105"/>
                <a:gd fmla="*/ 88 w 272" name="T106"/>
                <a:gd fmla="*/ 176 h 242" name="T107"/>
                <a:gd fmla="*/ 90 w 272" name="T108"/>
                <a:gd fmla="*/ 192 h 242" name="T109"/>
                <a:gd fmla="*/ 65 w 272" name="T110"/>
                <a:gd fmla="*/ 199 h 242" name="T111"/>
                <a:gd fmla="*/ 44 w 272" name="T112"/>
                <a:gd fmla="*/ 207 h 24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41" w="272">
                  <a:moveTo>
                    <a:pt x="55" y="203"/>
                  </a:moveTo>
                  <a:cubicBezTo>
                    <a:pt x="56" y="203"/>
                    <a:pt x="51" y="211"/>
                    <a:pt x="52" y="211"/>
                  </a:cubicBezTo>
                  <a:cubicBezTo>
                    <a:pt x="52" y="211"/>
                    <a:pt x="55" y="205"/>
                    <a:pt x="57" y="203"/>
                  </a:cubicBezTo>
                  <a:cubicBezTo>
                    <a:pt x="57" y="203"/>
                    <a:pt x="51" y="200"/>
                    <a:pt x="51" y="200"/>
                  </a:cubicBezTo>
                  <a:cubicBezTo>
                    <a:pt x="52" y="199"/>
                    <a:pt x="58" y="202"/>
                    <a:pt x="59" y="202"/>
                  </a:cubicBezTo>
                  <a:cubicBezTo>
                    <a:pt x="60" y="201"/>
                    <a:pt x="61" y="201"/>
                    <a:pt x="63" y="200"/>
                  </a:cubicBezTo>
                  <a:cubicBezTo>
                    <a:pt x="63" y="200"/>
                    <a:pt x="55" y="213"/>
                    <a:pt x="56" y="213"/>
                  </a:cubicBezTo>
                  <a:cubicBezTo>
                    <a:pt x="56" y="213"/>
                    <a:pt x="65" y="200"/>
                    <a:pt x="65" y="200"/>
                  </a:cubicBezTo>
                  <a:cubicBezTo>
                    <a:pt x="69" y="199"/>
                    <a:pt x="72" y="198"/>
                    <a:pt x="77" y="196"/>
                  </a:cubicBezTo>
                  <a:cubicBezTo>
                    <a:pt x="77" y="196"/>
                    <a:pt x="62" y="216"/>
                    <a:pt x="62" y="215"/>
                  </a:cubicBezTo>
                  <a:cubicBezTo>
                    <a:pt x="62" y="215"/>
                    <a:pt x="79" y="196"/>
                    <a:pt x="79" y="196"/>
                  </a:cubicBezTo>
                  <a:cubicBezTo>
                    <a:pt x="83" y="195"/>
                    <a:pt x="87" y="194"/>
                    <a:pt x="91" y="193"/>
                  </a:cubicBezTo>
                  <a:cubicBezTo>
                    <a:pt x="91" y="193"/>
                    <a:pt x="72" y="216"/>
                    <a:pt x="72" y="216"/>
                  </a:cubicBezTo>
                  <a:cubicBezTo>
                    <a:pt x="73" y="216"/>
                    <a:pt x="93" y="192"/>
                    <a:pt x="93" y="192"/>
                  </a:cubicBezTo>
                  <a:cubicBezTo>
                    <a:pt x="99" y="191"/>
                    <a:pt x="104" y="190"/>
                    <a:pt x="110" y="189"/>
                  </a:cubicBezTo>
                  <a:cubicBezTo>
                    <a:pt x="110" y="189"/>
                    <a:pt x="82" y="219"/>
                    <a:pt x="82" y="219"/>
                  </a:cubicBezTo>
                  <a:cubicBezTo>
                    <a:pt x="83" y="219"/>
                    <a:pt x="112" y="188"/>
                    <a:pt x="112" y="188"/>
                  </a:cubicBezTo>
                  <a:cubicBezTo>
                    <a:pt x="115" y="188"/>
                    <a:pt x="118" y="187"/>
                    <a:pt x="121" y="187"/>
                  </a:cubicBezTo>
                  <a:cubicBezTo>
                    <a:pt x="121" y="187"/>
                    <a:pt x="98" y="216"/>
                    <a:pt x="98" y="216"/>
                  </a:cubicBezTo>
                  <a:cubicBezTo>
                    <a:pt x="98" y="216"/>
                    <a:pt x="123" y="187"/>
                    <a:pt x="123" y="187"/>
                  </a:cubicBezTo>
                  <a:cubicBezTo>
                    <a:pt x="130" y="186"/>
                    <a:pt x="137" y="185"/>
                    <a:pt x="143" y="186"/>
                  </a:cubicBezTo>
                  <a:cubicBezTo>
                    <a:pt x="143" y="186"/>
                    <a:pt x="111" y="216"/>
                    <a:pt x="112" y="216"/>
                  </a:cubicBezTo>
                  <a:cubicBezTo>
                    <a:pt x="112" y="216"/>
                    <a:pt x="145" y="186"/>
                    <a:pt x="145" y="186"/>
                  </a:cubicBezTo>
                  <a:cubicBezTo>
                    <a:pt x="150" y="186"/>
                    <a:pt x="154" y="186"/>
                    <a:pt x="158" y="187"/>
                  </a:cubicBezTo>
                  <a:cubicBezTo>
                    <a:pt x="158" y="187"/>
                    <a:pt x="122" y="242"/>
                    <a:pt x="40" y="208"/>
                  </a:cubicBezTo>
                  <a:cubicBezTo>
                    <a:pt x="40" y="208"/>
                    <a:pt x="58" y="184"/>
                    <a:pt x="63" y="182"/>
                  </a:cubicBezTo>
                  <a:cubicBezTo>
                    <a:pt x="63" y="182"/>
                    <a:pt x="23" y="173"/>
                    <a:pt x="15" y="155"/>
                  </a:cubicBezTo>
                  <a:cubicBezTo>
                    <a:pt x="15" y="155"/>
                    <a:pt x="23" y="147"/>
                    <a:pt x="27" y="145"/>
                  </a:cubicBezTo>
                  <a:cubicBezTo>
                    <a:pt x="27" y="145"/>
                    <a:pt x="0" y="119"/>
                    <a:pt x="3" y="91"/>
                  </a:cubicBezTo>
                  <a:cubicBezTo>
                    <a:pt x="3" y="91"/>
                    <a:pt x="55" y="81"/>
                    <a:pt x="76" y="98"/>
                  </a:cubicBezTo>
                  <a:cubicBezTo>
                    <a:pt x="76" y="98"/>
                    <a:pt x="57" y="62"/>
                    <a:pt x="61" y="50"/>
                  </a:cubicBezTo>
                  <a:cubicBezTo>
                    <a:pt x="61" y="50"/>
                    <a:pt x="73" y="46"/>
                    <a:pt x="79" y="47"/>
                  </a:cubicBezTo>
                  <a:cubicBezTo>
                    <a:pt x="79" y="47"/>
                    <a:pt x="71" y="24"/>
                    <a:pt x="93" y="0"/>
                  </a:cubicBezTo>
                  <a:cubicBezTo>
                    <a:pt x="93" y="0"/>
                    <a:pt x="139" y="9"/>
                    <a:pt x="135" y="30"/>
                  </a:cubicBezTo>
                  <a:cubicBezTo>
                    <a:pt x="135" y="30"/>
                    <a:pt x="143" y="20"/>
                    <a:pt x="149" y="17"/>
                  </a:cubicBezTo>
                  <a:cubicBezTo>
                    <a:pt x="149" y="17"/>
                    <a:pt x="171" y="44"/>
                    <a:pt x="171" y="69"/>
                  </a:cubicBezTo>
                  <a:cubicBezTo>
                    <a:pt x="171" y="69"/>
                    <a:pt x="181" y="44"/>
                    <a:pt x="217" y="25"/>
                  </a:cubicBezTo>
                  <a:cubicBezTo>
                    <a:pt x="217" y="25"/>
                    <a:pt x="245" y="56"/>
                    <a:pt x="233" y="71"/>
                  </a:cubicBezTo>
                  <a:cubicBezTo>
                    <a:pt x="233" y="71"/>
                    <a:pt x="256" y="67"/>
                    <a:pt x="255" y="73"/>
                  </a:cubicBezTo>
                  <a:cubicBezTo>
                    <a:pt x="255" y="73"/>
                    <a:pt x="254" y="113"/>
                    <a:pt x="227" y="128"/>
                  </a:cubicBezTo>
                  <a:cubicBezTo>
                    <a:pt x="227" y="128"/>
                    <a:pt x="272" y="127"/>
                    <a:pt x="266" y="138"/>
                  </a:cubicBezTo>
                  <a:cubicBezTo>
                    <a:pt x="259" y="149"/>
                    <a:pt x="229" y="214"/>
                    <a:pt x="163" y="187"/>
                  </a:cubicBezTo>
                  <a:cubicBezTo>
                    <a:pt x="163" y="187"/>
                    <a:pt x="165" y="185"/>
                    <a:pt x="168" y="183"/>
                  </a:cubicBezTo>
                  <a:cubicBezTo>
                    <a:pt x="169" y="182"/>
                    <a:pt x="210" y="189"/>
                    <a:pt x="211" y="188"/>
                  </a:cubicBezTo>
                  <a:cubicBezTo>
                    <a:pt x="211" y="188"/>
                    <a:pt x="170" y="181"/>
                    <a:pt x="170" y="181"/>
                  </a:cubicBezTo>
                  <a:cubicBezTo>
                    <a:pt x="174" y="179"/>
                    <a:pt x="180" y="175"/>
                    <a:pt x="187" y="171"/>
                  </a:cubicBezTo>
                  <a:cubicBezTo>
                    <a:pt x="187" y="171"/>
                    <a:pt x="221" y="181"/>
                    <a:pt x="222" y="181"/>
                  </a:cubicBezTo>
                  <a:cubicBezTo>
                    <a:pt x="222" y="181"/>
                    <a:pt x="188" y="170"/>
                    <a:pt x="189" y="170"/>
                  </a:cubicBezTo>
                  <a:cubicBezTo>
                    <a:pt x="192" y="168"/>
                    <a:pt x="195" y="166"/>
                    <a:pt x="199" y="164"/>
                  </a:cubicBezTo>
                  <a:cubicBezTo>
                    <a:pt x="199" y="164"/>
                    <a:pt x="235" y="171"/>
                    <a:pt x="236" y="171"/>
                  </a:cubicBezTo>
                  <a:cubicBezTo>
                    <a:pt x="236" y="171"/>
                    <a:pt x="201" y="163"/>
                    <a:pt x="201" y="163"/>
                  </a:cubicBezTo>
                  <a:cubicBezTo>
                    <a:pt x="205" y="161"/>
                    <a:pt x="209" y="159"/>
                    <a:pt x="213" y="157"/>
                  </a:cubicBezTo>
                  <a:cubicBezTo>
                    <a:pt x="214" y="157"/>
                    <a:pt x="237" y="166"/>
                    <a:pt x="238" y="166"/>
                  </a:cubicBezTo>
                  <a:cubicBezTo>
                    <a:pt x="238" y="166"/>
                    <a:pt x="215" y="156"/>
                    <a:pt x="215" y="156"/>
                  </a:cubicBezTo>
                  <a:cubicBezTo>
                    <a:pt x="218" y="155"/>
                    <a:pt x="221" y="154"/>
                    <a:pt x="224" y="153"/>
                  </a:cubicBezTo>
                  <a:cubicBezTo>
                    <a:pt x="224" y="152"/>
                    <a:pt x="250" y="157"/>
                    <a:pt x="251" y="157"/>
                  </a:cubicBezTo>
                  <a:cubicBezTo>
                    <a:pt x="251" y="157"/>
                    <a:pt x="225" y="152"/>
                    <a:pt x="226" y="152"/>
                  </a:cubicBezTo>
                  <a:cubicBezTo>
                    <a:pt x="232" y="149"/>
                    <a:pt x="239" y="147"/>
                    <a:pt x="246" y="145"/>
                  </a:cubicBezTo>
                  <a:cubicBezTo>
                    <a:pt x="246" y="145"/>
                    <a:pt x="245" y="143"/>
                    <a:pt x="231" y="148"/>
                  </a:cubicBezTo>
                  <a:cubicBezTo>
                    <a:pt x="231" y="148"/>
                    <a:pt x="241" y="132"/>
                    <a:pt x="241" y="132"/>
                  </a:cubicBezTo>
                  <a:cubicBezTo>
                    <a:pt x="241" y="132"/>
                    <a:pt x="229" y="149"/>
                    <a:pt x="229" y="149"/>
                  </a:cubicBezTo>
                  <a:cubicBezTo>
                    <a:pt x="227" y="150"/>
                    <a:pt x="225" y="150"/>
                    <a:pt x="223" y="151"/>
                  </a:cubicBezTo>
                  <a:cubicBezTo>
                    <a:pt x="223" y="152"/>
                    <a:pt x="225" y="136"/>
                    <a:pt x="225" y="136"/>
                  </a:cubicBezTo>
                  <a:cubicBezTo>
                    <a:pt x="225" y="136"/>
                    <a:pt x="221" y="152"/>
                    <a:pt x="221" y="152"/>
                  </a:cubicBezTo>
                  <a:cubicBezTo>
                    <a:pt x="217" y="154"/>
                    <a:pt x="212" y="156"/>
                    <a:pt x="206" y="159"/>
                  </a:cubicBezTo>
                  <a:cubicBezTo>
                    <a:pt x="206" y="159"/>
                    <a:pt x="216" y="142"/>
                    <a:pt x="216" y="142"/>
                  </a:cubicBezTo>
                  <a:cubicBezTo>
                    <a:pt x="215" y="142"/>
                    <a:pt x="205" y="160"/>
                    <a:pt x="204" y="160"/>
                  </a:cubicBezTo>
                  <a:cubicBezTo>
                    <a:pt x="199" y="163"/>
                    <a:pt x="193" y="166"/>
                    <a:pt x="187" y="169"/>
                  </a:cubicBezTo>
                  <a:cubicBezTo>
                    <a:pt x="187" y="169"/>
                    <a:pt x="204" y="142"/>
                    <a:pt x="204" y="142"/>
                  </a:cubicBezTo>
                  <a:cubicBezTo>
                    <a:pt x="203" y="142"/>
                    <a:pt x="185" y="170"/>
                    <a:pt x="185" y="170"/>
                  </a:cubicBezTo>
                  <a:cubicBezTo>
                    <a:pt x="181" y="172"/>
                    <a:pt x="176" y="175"/>
                    <a:pt x="171" y="177"/>
                  </a:cubicBezTo>
                  <a:cubicBezTo>
                    <a:pt x="171" y="178"/>
                    <a:pt x="186" y="151"/>
                    <a:pt x="186" y="152"/>
                  </a:cubicBezTo>
                  <a:cubicBezTo>
                    <a:pt x="185" y="152"/>
                    <a:pt x="169" y="178"/>
                    <a:pt x="169" y="179"/>
                  </a:cubicBezTo>
                  <a:cubicBezTo>
                    <a:pt x="167" y="180"/>
                    <a:pt x="165" y="181"/>
                    <a:pt x="163" y="182"/>
                  </a:cubicBezTo>
                  <a:cubicBezTo>
                    <a:pt x="163" y="182"/>
                    <a:pt x="169" y="168"/>
                    <a:pt x="177" y="149"/>
                  </a:cubicBezTo>
                  <a:cubicBezTo>
                    <a:pt x="178" y="149"/>
                    <a:pt x="240" y="111"/>
                    <a:pt x="240" y="111"/>
                  </a:cubicBezTo>
                  <a:cubicBezTo>
                    <a:pt x="240" y="110"/>
                    <a:pt x="178" y="147"/>
                    <a:pt x="178" y="147"/>
                  </a:cubicBezTo>
                  <a:cubicBezTo>
                    <a:pt x="179" y="145"/>
                    <a:pt x="180" y="143"/>
                    <a:pt x="181" y="141"/>
                  </a:cubicBezTo>
                  <a:cubicBezTo>
                    <a:pt x="181" y="141"/>
                    <a:pt x="167" y="84"/>
                    <a:pt x="167" y="84"/>
                  </a:cubicBezTo>
                  <a:cubicBezTo>
                    <a:pt x="168" y="84"/>
                    <a:pt x="181" y="140"/>
                    <a:pt x="182" y="139"/>
                  </a:cubicBezTo>
                  <a:cubicBezTo>
                    <a:pt x="183" y="137"/>
                    <a:pt x="184" y="134"/>
                    <a:pt x="185" y="131"/>
                  </a:cubicBezTo>
                  <a:cubicBezTo>
                    <a:pt x="185" y="131"/>
                    <a:pt x="247" y="82"/>
                    <a:pt x="247" y="81"/>
                  </a:cubicBezTo>
                  <a:cubicBezTo>
                    <a:pt x="247" y="81"/>
                    <a:pt x="186" y="129"/>
                    <a:pt x="186" y="129"/>
                  </a:cubicBezTo>
                  <a:cubicBezTo>
                    <a:pt x="190" y="120"/>
                    <a:pt x="194" y="110"/>
                    <a:pt x="197" y="101"/>
                  </a:cubicBezTo>
                  <a:cubicBezTo>
                    <a:pt x="197" y="101"/>
                    <a:pt x="228" y="74"/>
                    <a:pt x="228" y="73"/>
                  </a:cubicBezTo>
                  <a:cubicBezTo>
                    <a:pt x="228" y="73"/>
                    <a:pt x="198" y="100"/>
                    <a:pt x="198" y="99"/>
                  </a:cubicBezTo>
                  <a:cubicBezTo>
                    <a:pt x="201" y="92"/>
                    <a:pt x="203" y="86"/>
                    <a:pt x="205" y="80"/>
                  </a:cubicBezTo>
                  <a:cubicBezTo>
                    <a:pt x="205" y="79"/>
                    <a:pt x="230" y="55"/>
                    <a:pt x="230" y="55"/>
                  </a:cubicBezTo>
                  <a:cubicBezTo>
                    <a:pt x="230" y="54"/>
                    <a:pt x="206" y="78"/>
                    <a:pt x="206" y="78"/>
                  </a:cubicBezTo>
                  <a:cubicBezTo>
                    <a:pt x="209" y="70"/>
                    <a:pt x="211" y="63"/>
                    <a:pt x="212" y="58"/>
                  </a:cubicBezTo>
                  <a:cubicBezTo>
                    <a:pt x="212" y="57"/>
                    <a:pt x="226" y="44"/>
                    <a:pt x="226" y="44"/>
                  </a:cubicBezTo>
                  <a:cubicBezTo>
                    <a:pt x="226" y="44"/>
                    <a:pt x="213" y="56"/>
                    <a:pt x="213" y="56"/>
                  </a:cubicBezTo>
                  <a:cubicBezTo>
                    <a:pt x="213" y="53"/>
                    <a:pt x="214" y="51"/>
                    <a:pt x="214" y="49"/>
                  </a:cubicBezTo>
                  <a:cubicBezTo>
                    <a:pt x="214" y="48"/>
                    <a:pt x="222" y="37"/>
                    <a:pt x="223" y="37"/>
                  </a:cubicBezTo>
                  <a:cubicBezTo>
                    <a:pt x="223" y="37"/>
                    <a:pt x="214" y="47"/>
                    <a:pt x="214" y="47"/>
                  </a:cubicBezTo>
                  <a:cubicBezTo>
                    <a:pt x="214" y="45"/>
                    <a:pt x="214" y="44"/>
                    <a:pt x="214" y="43"/>
                  </a:cubicBezTo>
                  <a:cubicBezTo>
                    <a:pt x="214" y="43"/>
                    <a:pt x="217" y="33"/>
                    <a:pt x="217" y="33"/>
                  </a:cubicBezTo>
                  <a:cubicBezTo>
                    <a:pt x="217" y="33"/>
                    <a:pt x="215" y="40"/>
                    <a:pt x="214" y="42"/>
                  </a:cubicBezTo>
                  <a:cubicBezTo>
                    <a:pt x="214" y="43"/>
                    <a:pt x="210" y="36"/>
                    <a:pt x="210" y="36"/>
                  </a:cubicBezTo>
                  <a:cubicBezTo>
                    <a:pt x="210" y="36"/>
                    <a:pt x="213" y="44"/>
                    <a:pt x="213" y="44"/>
                  </a:cubicBezTo>
                  <a:cubicBezTo>
                    <a:pt x="213" y="47"/>
                    <a:pt x="212" y="51"/>
                    <a:pt x="210" y="56"/>
                  </a:cubicBezTo>
                  <a:cubicBezTo>
                    <a:pt x="210" y="57"/>
                    <a:pt x="203" y="41"/>
                    <a:pt x="203" y="41"/>
                  </a:cubicBezTo>
                  <a:cubicBezTo>
                    <a:pt x="203" y="42"/>
                    <a:pt x="209" y="58"/>
                    <a:pt x="209" y="58"/>
                  </a:cubicBezTo>
                  <a:cubicBezTo>
                    <a:pt x="208" y="62"/>
                    <a:pt x="207" y="66"/>
                    <a:pt x="205" y="71"/>
                  </a:cubicBezTo>
                  <a:cubicBezTo>
                    <a:pt x="205" y="72"/>
                    <a:pt x="197" y="43"/>
                    <a:pt x="197" y="44"/>
                  </a:cubicBezTo>
                  <a:cubicBezTo>
                    <a:pt x="196" y="44"/>
                    <a:pt x="205" y="73"/>
                    <a:pt x="205" y="73"/>
                  </a:cubicBezTo>
                  <a:cubicBezTo>
                    <a:pt x="202" y="81"/>
                    <a:pt x="199" y="90"/>
                    <a:pt x="196" y="99"/>
                  </a:cubicBezTo>
                  <a:cubicBezTo>
                    <a:pt x="196" y="99"/>
                    <a:pt x="185" y="56"/>
                    <a:pt x="185" y="56"/>
                  </a:cubicBezTo>
                  <a:cubicBezTo>
                    <a:pt x="185" y="56"/>
                    <a:pt x="195" y="100"/>
                    <a:pt x="195" y="101"/>
                  </a:cubicBezTo>
                  <a:cubicBezTo>
                    <a:pt x="193" y="108"/>
                    <a:pt x="190" y="115"/>
                    <a:pt x="187" y="122"/>
                  </a:cubicBezTo>
                  <a:cubicBezTo>
                    <a:pt x="187" y="123"/>
                    <a:pt x="175" y="73"/>
                    <a:pt x="175" y="73"/>
                  </a:cubicBezTo>
                  <a:cubicBezTo>
                    <a:pt x="175" y="74"/>
                    <a:pt x="187" y="124"/>
                    <a:pt x="187" y="124"/>
                  </a:cubicBezTo>
                  <a:cubicBezTo>
                    <a:pt x="179" y="144"/>
                    <a:pt x="170" y="164"/>
                    <a:pt x="161" y="181"/>
                  </a:cubicBezTo>
                  <a:cubicBezTo>
                    <a:pt x="161" y="181"/>
                    <a:pt x="157" y="171"/>
                    <a:pt x="152" y="157"/>
                  </a:cubicBezTo>
                  <a:cubicBezTo>
                    <a:pt x="152" y="156"/>
                    <a:pt x="170" y="123"/>
                    <a:pt x="170" y="123"/>
                  </a:cubicBezTo>
                  <a:cubicBezTo>
                    <a:pt x="170" y="123"/>
                    <a:pt x="151" y="155"/>
                    <a:pt x="151" y="155"/>
                  </a:cubicBezTo>
                  <a:cubicBezTo>
                    <a:pt x="150" y="151"/>
                    <a:pt x="148" y="147"/>
                    <a:pt x="147" y="143"/>
                  </a:cubicBezTo>
                  <a:cubicBezTo>
                    <a:pt x="147" y="143"/>
                    <a:pt x="167" y="107"/>
                    <a:pt x="167" y="106"/>
                  </a:cubicBezTo>
                  <a:cubicBezTo>
                    <a:pt x="167" y="106"/>
                    <a:pt x="146" y="142"/>
                    <a:pt x="146" y="141"/>
                  </a:cubicBezTo>
                  <a:cubicBezTo>
                    <a:pt x="145" y="138"/>
                    <a:pt x="143" y="134"/>
                    <a:pt x="142" y="131"/>
                  </a:cubicBezTo>
                  <a:cubicBezTo>
                    <a:pt x="142" y="130"/>
                    <a:pt x="164" y="58"/>
                    <a:pt x="164" y="58"/>
                  </a:cubicBezTo>
                  <a:cubicBezTo>
                    <a:pt x="164" y="58"/>
                    <a:pt x="142" y="129"/>
                    <a:pt x="141" y="129"/>
                  </a:cubicBezTo>
                  <a:cubicBezTo>
                    <a:pt x="139" y="121"/>
                    <a:pt x="136" y="113"/>
                    <a:pt x="132" y="104"/>
                  </a:cubicBezTo>
                  <a:cubicBezTo>
                    <a:pt x="132" y="104"/>
                    <a:pt x="148" y="24"/>
                    <a:pt x="148" y="24"/>
                  </a:cubicBezTo>
                  <a:cubicBezTo>
                    <a:pt x="148" y="24"/>
                    <a:pt x="132" y="103"/>
                    <a:pt x="132" y="103"/>
                  </a:cubicBezTo>
                  <a:cubicBezTo>
                    <a:pt x="128" y="93"/>
                    <a:pt x="125" y="84"/>
                    <a:pt x="122" y="75"/>
                  </a:cubicBezTo>
                  <a:cubicBezTo>
                    <a:pt x="121" y="75"/>
                    <a:pt x="132" y="34"/>
                    <a:pt x="132" y="34"/>
                  </a:cubicBezTo>
                  <a:cubicBezTo>
                    <a:pt x="132" y="34"/>
                    <a:pt x="121" y="73"/>
                    <a:pt x="121" y="73"/>
                  </a:cubicBezTo>
                  <a:cubicBezTo>
                    <a:pt x="119" y="68"/>
                    <a:pt x="117" y="62"/>
                    <a:pt x="115" y="57"/>
                  </a:cubicBezTo>
                  <a:cubicBezTo>
                    <a:pt x="115" y="57"/>
                    <a:pt x="122" y="21"/>
                    <a:pt x="122" y="20"/>
                  </a:cubicBezTo>
                  <a:cubicBezTo>
                    <a:pt x="122" y="20"/>
                    <a:pt x="115" y="56"/>
                    <a:pt x="114" y="56"/>
                  </a:cubicBezTo>
                  <a:cubicBezTo>
                    <a:pt x="112" y="48"/>
                    <a:pt x="109" y="42"/>
                    <a:pt x="107" y="36"/>
                  </a:cubicBezTo>
                  <a:cubicBezTo>
                    <a:pt x="107" y="36"/>
                    <a:pt x="91" y="26"/>
                    <a:pt x="91" y="26"/>
                  </a:cubicBezTo>
                  <a:cubicBezTo>
                    <a:pt x="91" y="26"/>
                    <a:pt x="107" y="35"/>
                    <a:pt x="107" y="34"/>
                  </a:cubicBezTo>
                  <a:cubicBezTo>
                    <a:pt x="108" y="30"/>
                    <a:pt x="114" y="14"/>
                    <a:pt x="114" y="14"/>
                  </a:cubicBezTo>
                  <a:cubicBezTo>
                    <a:pt x="114" y="14"/>
                    <a:pt x="106" y="34"/>
                    <a:pt x="106" y="33"/>
                  </a:cubicBezTo>
                  <a:cubicBezTo>
                    <a:pt x="105" y="31"/>
                    <a:pt x="105" y="29"/>
                    <a:pt x="104" y="28"/>
                  </a:cubicBezTo>
                  <a:cubicBezTo>
                    <a:pt x="104" y="27"/>
                    <a:pt x="109" y="12"/>
                    <a:pt x="109" y="12"/>
                  </a:cubicBezTo>
                  <a:cubicBezTo>
                    <a:pt x="109" y="11"/>
                    <a:pt x="105" y="22"/>
                    <a:pt x="104" y="25"/>
                  </a:cubicBezTo>
                  <a:cubicBezTo>
                    <a:pt x="104" y="25"/>
                    <a:pt x="93" y="18"/>
                    <a:pt x="93" y="18"/>
                  </a:cubicBezTo>
                  <a:cubicBezTo>
                    <a:pt x="93" y="18"/>
                    <a:pt x="103" y="25"/>
                    <a:pt x="103" y="25"/>
                  </a:cubicBezTo>
                  <a:cubicBezTo>
                    <a:pt x="102" y="23"/>
                    <a:pt x="102" y="22"/>
                    <a:pt x="102" y="21"/>
                  </a:cubicBezTo>
                  <a:cubicBezTo>
                    <a:pt x="101" y="20"/>
                    <a:pt x="100" y="18"/>
                    <a:pt x="100" y="17"/>
                  </a:cubicBezTo>
                  <a:cubicBezTo>
                    <a:pt x="100" y="17"/>
                    <a:pt x="105" y="10"/>
                    <a:pt x="105" y="10"/>
                  </a:cubicBezTo>
                  <a:cubicBezTo>
                    <a:pt x="105" y="10"/>
                    <a:pt x="99" y="16"/>
                    <a:pt x="99" y="16"/>
                  </a:cubicBezTo>
                  <a:cubicBezTo>
                    <a:pt x="99" y="16"/>
                    <a:pt x="99" y="15"/>
                    <a:pt x="99" y="15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2" y="13"/>
                    <a:pt x="92" y="13"/>
                  </a:cubicBezTo>
                  <a:cubicBezTo>
                    <a:pt x="92" y="13"/>
                    <a:pt x="100" y="17"/>
                    <a:pt x="100" y="17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3" y="55"/>
                    <a:pt x="88" y="33"/>
                    <a:pt x="89" y="34"/>
                  </a:cubicBezTo>
                  <a:cubicBezTo>
                    <a:pt x="89" y="34"/>
                    <a:pt x="114" y="56"/>
                    <a:pt x="114" y="56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82" y="41"/>
                    <a:pt x="82" y="41"/>
                  </a:cubicBezTo>
                  <a:cubicBezTo>
                    <a:pt x="82" y="41"/>
                    <a:pt x="120" y="74"/>
                    <a:pt x="120" y="75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72" y="58"/>
                    <a:pt x="72" y="59"/>
                  </a:cubicBezTo>
                  <a:cubicBezTo>
                    <a:pt x="72" y="59"/>
                    <a:pt x="132" y="108"/>
                    <a:pt x="133" y="109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1" y="133"/>
                    <a:pt x="74" y="86"/>
                    <a:pt x="74" y="86"/>
                  </a:cubicBezTo>
                  <a:cubicBezTo>
                    <a:pt x="75" y="86"/>
                    <a:pt x="142" y="134"/>
                    <a:pt x="142" y="135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12" y="132"/>
                    <a:pt x="112" y="132"/>
                  </a:cubicBezTo>
                  <a:cubicBezTo>
                    <a:pt x="112" y="133"/>
                    <a:pt x="146" y="147"/>
                    <a:pt x="146" y="147"/>
                  </a:cubicBezTo>
                  <a:cubicBezTo>
                    <a:pt x="150" y="155"/>
                    <a:pt x="150" y="155"/>
                    <a:pt x="150" y="155"/>
                  </a:cubicBezTo>
                  <a:cubicBezTo>
                    <a:pt x="150" y="156"/>
                    <a:pt x="116" y="142"/>
                    <a:pt x="116" y="143"/>
                  </a:cubicBezTo>
                  <a:cubicBezTo>
                    <a:pt x="116" y="143"/>
                    <a:pt x="150" y="157"/>
                    <a:pt x="150" y="157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59" y="182"/>
                    <a:pt x="137" y="169"/>
                    <a:pt x="111" y="154"/>
                  </a:cubicBezTo>
                  <a:cubicBezTo>
                    <a:pt x="116" y="151"/>
                    <a:pt x="71" y="93"/>
                    <a:pt x="66" y="97"/>
                  </a:cubicBezTo>
                  <a:cubicBezTo>
                    <a:pt x="69" y="94"/>
                    <a:pt x="113" y="151"/>
                    <a:pt x="109" y="152"/>
                  </a:cubicBezTo>
                  <a:cubicBezTo>
                    <a:pt x="99" y="147"/>
                    <a:pt x="89" y="141"/>
                    <a:pt x="79" y="135"/>
                  </a:cubicBezTo>
                  <a:cubicBezTo>
                    <a:pt x="78" y="135"/>
                    <a:pt x="52" y="93"/>
                    <a:pt x="52" y="93"/>
                  </a:cubicBezTo>
                  <a:cubicBezTo>
                    <a:pt x="52" y="92"/>
                    <a:pt x="77" y="134"/>
                    <a:pt x="77" y="134"/>
                  </a:cubicBezTo>
                  <a:cubicBezTo>
                    <a:pt x="70" y="130"/>
                    <a:pt x="63" y="126"/>
                    <a:pt x="56" y="122"/>
                  </a:cubicBezTo>
                  <a:cubicBezTo>
                    <a:pt x="56" y="122"/>
                    <a:pt x="41" y="95"/>
                    <a:pt x="40" y="95"/>
                  </a:cubicBezTo>
                  <a:cubicBezTo>
                    <a:pt x="40" y="95"/>
                    <a:pt x="55" y="121"/>
                    <a:pt x="54" y="121"/>
                  </a:cubicBezTo>
                  <a:cubicBezTo>
                    <a:pt x="51" y="119"/>
                    <a:pt x="49" y="117"/>
                    <a:pt x="46" y="116"/>
                  </a:cubicBezTo>
                  <a:cubicBezTo>
                    <a:pt x="46" y="116"/>
                    <a:pt x="14" y="118"/>
                    <a:pt x="14" y="118"/>
                  </a:cubicBezTo>
                  <a:cubicBezTo>
                    <a:pt x="13" y="118"/>
                    <a:pt x="45" y="115"/>
                    <a:pt x="44" y="115"/>
                  </a:cubicBezTo>
                  <a:cubicBezTo>
                    <a:pt x="43" y="114"/>
                    <a:pt x="42" y="114"/>
                    <a:pt x="41" y="113"/>
                  </a:cubicBezTo>
                  <a:cubicBezTo>
                    <a:pt x="41" y="113"/>
                    <a:pt x="31" y="94"/>
                    <a:pt x="31" y="94"/>
                  </a:cubicBezTo>
                  <a:cubicBezTo>
                    <a:pt x="31" y="94"/>
                    <a:pt x="39" y="112"/>
                    <a:pt x="39" y="112"/>
                  </a:cubicBezTo>
                  <a:cubicBezTo>
                    <a:pt x="37" y="111"/>
                    <a:pt x="35" y="109"/>
                    <a:pt x="33" y="108"/>
                  </a:cubicBezTo>
                  <a:cubicBezTo>
                    <a:pt x="32" y="108"/>
                    <a:pt x="14" y="111"/>
                    <a:pt x="14" y="111"/>
                  </a:cubicBezTo>
                  <a:cubicBezTo>
                    <a:pt x="14" y="110"/>
                    <a:pt x="31" y="107"/>
                    <a:pt x="31" y="107"/>
                  </a:cubicBezTo>
                  <a:cubicBezTo>
                    <a:pt x="29" y="106"/>
                    <a:pt x="27" y="105"/>
                    <a:pt x="25" y="104"/>
                  </a:cubicBezTo>
                  <a:cubicBezTo>
                    <a:pt x="25" y="104"/>
                    <a:pt x="19" y="93"/>
                    <a:pt x="18" y="93"/>
                  </a:cubicBezTo>
                  <a:cubicBezTo>
                    <a:pt x="18" y="93"/>
                    <a:pt x="22" y="99"/>
                    <a:pt x="23" y="102"/>
                  </a:cubicBezTo>
                  <a:cubicBezTo>
                    <a:pt x="23" y="102"/>
                    <a:pt x="13" y="105"/>
                    <a:pt x="13" y="105"/>
                  </a:cubicBezTo>
                  <a:cubicBezTo>
                    <a:pt x="13" y="105"/>
                    <a:pt x="22" y="102"/>
                    <a:pt x="22" y="102"/>
                  </a:cubicBezTo>
                  <a:cubicBezTo>
                    <a:pt x="17" y="99"/>
                    <a:pt x="13" y="97"/>
                    <a:pt x="11" y="96"/>
                  </a:cubicBezTo>
                  <a:cubicBezTo>
                    <a:pt x="11" y="96"/>
                    <a:pt x="7" y="94"/>
                    <a:pt x="7" y="94"/>
                  </a:cubicBezTo>
                  <a:cubicBezTo>
                    <a:pt x="7" y="94"/>
                    <a:pt x="11" y="96"/>
                    <a:pt x="11" y="9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16" y="124"/>
                    <a:pt x="16" y="124"/>
                  </a:cubicBezTo>
                  <a:cubicBezTo>
                    <a:pt x="16" y="124"/>
                    <a:pt x="62" y="127"/>
                    <a:pt x="62" y="127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78" y="136"/>
                    <a:pt x="25" y="139"/>
                    <a:pt x="25" y="139"/>
                  </a:cubicBezTo>
                  <a:cubicBezTo>
                    <a:pt x="25" y="139"/>
                    <a:pt x="79" y="137"/>
                    <a:pt x="79" y="13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7"/>
                    <a:pt x="22" y="160"/>
                    <a:pt x="22" y="157"/>
                  </a:cubicBezTo>
                  <a:cubicBezTo>
                    <a:pt x="22" y="162"/>
                    <a:pt x="108" y="160"/>
                    <a:pt x="110" y="155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27" y="166"/>
                    <a:pt x="48" y="175"/>
                    <a:pt x="48" y="175"/>
                  </a:cubicBezTo>
                  <a:cubicBezTo>
                    <a:pt x="48" y="175"/>
                    <a:pt x="129" y="166"/>
                    <a:pt x="129" y="167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8" y="184"/>
                    <a:pt x="153" y="184"/>
                    <a:pt x="144" y="184"/>
                  </a:cubicBezTo>
                  <a:cubicBezTo>
                    <a:pt x="143" y="184"/>
                    <a:pt x="123" y="171"/>
                    <a:pt x="123" y="171"/>
                  </a:cubicBezTo>
                  <a:cubicBezTo>
                    <a:pt x="122" y="171"/>
                    <a:pt x="142" y="184"/>
                    <a:pt x="141" y="184"/>
                  </a:cubicBezTo>
                  <a:cubicBezTo>
                    <a:pt x="137" y="185"/>
                    <a:pt x="131" y="185"/>
                    <a:pt x="125" y="186"/>
                  </a:cubicBezTo>
                  <a:cubicBezTo>
                    <a:pt x="124" y="186"/>
                    <a:pt x="109" y="175"/>
                    <a:pt x="108" y="175"/>
                  </a:cubicBezTo>
                  <a:cubicBezTo>
                    <a:pt x="108" y="175"/>
                    <a:pt x="123" y="186"/>
                    <a:pt x="123" y="186"/>
                  </a:cubicBezTo>
                  <a:cubicBezTo>
                    <a:pt x="118" y="187"/>
                    <a:pt x="112" y="187"/>
                    <a:pt x="107" y="188"/>
                  </a:cubicBezTo>
                  <a:cubicBezTo>
                    <a:pt x="106" y="188"/>
                    <a:pt x="88" y="176"/>
                    <a:pt x="88" y="176"/>
                  </a:cubicBezTo>
                  <a:cubicBezTo>
                    <a:pt x="88" y="176"/>
                    <a:pt x="105" y="189"/>
                    <a:pt x="104" y="189"/>
                  </a:cubicBezTo>
                  <a:cubicBezTo>
                    <a:pt x="100" y="189"/>
                    <a:pt x="96" y="190"/>
                    <a:pt x="92" y="191"/>
                  </a:cubicBezTo>
                  <a:cubicBezTo>
                    <a:pt x="92" y="191"/>
                    <a:pt x="69" y="182"/>
                    <a:pt x="69" y="182"/>
                  </a:cubicBezTo>
                  <a:cubicBezTo>
                    <a:pt x="68" y="182"/>
                    <a:pt x="91" y="192"/>
                    <a:pt x="90" y="192"/>
                  </a:cubicBezTo>
                  <a:cubicBezTo>
                    <a:pt x="85" y="193"/>
                    <a:pt x="80" y="194"/>
                    <a:pt x="75" y="196"/>
                  </a:cubicBezTo>
                  <a:cubicBezTo>
                    <a:pt x="75" y="196"/>
                    <a:pt x="55" y="194"/>
                    <a:pt x="54" y="194"/>
                  </a:cubicBezTo>
                  <a:cubicBezTo>
                    <a:pt x="54" y="194"/>
                    <a:pt x="73" y="196"/>
                    <a:pt x="73" y="196"/>
                  </a:cubicBezTo>
                  <a:cubicBezTo>
                    <a:pt x="70" y="197"/>
                    <a:pt x="68" y="198"/>
                    <a:pt x="65" y="199"/>
                  </a:cubicBezTo>
                  <a:cubicBezTo>
                    <a:pt x="65" y="199"/>
                    <a:pt x="51" y="197"/>
                    <a:pt x="51" y="197"/>
                  </a:cubicBezTo>
                  <a:cubicBezTo>
                    <a:pt x="50" y="197"/>
                    <a:pt x="63" y="200"/>
                    <a:pt x="63" y="200"/>
                  </a:cubicBezTo>
                  <a:cubicBezTo>
                    <a:pt x="60" y="201"/>
                    <a:pt x="56" y="202"/>
                    <a:pt x="53" y="204"/>
                  </a:cubicBezTo>
                  <a:cubicBezTo>
                    <a:pt x="53" y="204"/>
                    <a:pt x="44" y="207"/>
                    <a:pt x="44" y="207"/>
                  </a:cubicBezTo>
                  <a:cubicBezTo>
                    <a:pt x="44" y="207"/>
                    <a:pt x="53" y="204"/>
                    <a:pt x="53" y="204"/>
                  </a:cubicBezTo>
                  <a:cubicBezTo>
                    <a:pt x="54" y="204"/>
                    <a:pt x="54" y="203"/>
                    <a:pt x="55" y="20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17" name="Freeform 640"/>
            <p:cNvSpPr/>
            <p:nvPr/>
          </p:nvSpPr>
          <p:spPr bwMode="auto">
            <a:xfrm>
              <a:off x="1687698" y="4622313"/>
              <a:ext cx="301200" cy="283784"/>
            </a:xfrm>
            <a:custGeom>
              <a:gdLst>
                <a:gd fmla="*/ 173 w 262" name="T0"/>
                <a:gd fmla="*/ 13 h 247" name="T1"/>
                <a:gd fmla="*/ 160 w 262" name="T2"/>
                <a:gd fmla="*/ 19 h 247" name="T3"/>
                <a:gd fmla="*/ 139 w 262" name="T4"/>
                <a:gd fmla="*/ 37 h 247" name="T5"/>
                <a:gd fmla="*/ 136 w 262" name="T6"/>
                <a:gd fmla="*/ 9 h 247" name="T7"/>
                <a:gd fmla="*/ 112 w 262" name="T8"/>
                <a:gd fmla="*/ 56 h 247" name="T9"/>
                <a:gd fmla="*/ 80 w 262" name="T10"/>
                <a:gd fmla="*/ 71 h 247" name="T11"/>
                <a:gd fmla="*/ 218 w 262" name="T12"/>
                <a:gd fmla="*/ 53 h 247" name="T13"/>
                <a:gd fmla="*/ 211 w 262" name="T14"/>
                <a:gd fmla="*/ 165 h 247" name="T15"/>
                <a:gd fmla="*/ 118 w 262" name="T16"/>
                <a:gd fmla="*/ 186 h 247" name="T17"/>
                <a:gd fmla="*/ 42 w 262" name="T18"/>
                <a:gd fmla="*/ 156 h 247" name="T19"/>
                <a:gd fmla="*/ 31 w 262" name="T20"/>
                <a:gd fmla="*/ 93 h 247" name="T21"/>
                <a:gd fmla="*/ 59 w 262" name="T22"/>
                <a:gd fmla="*/ 100 h 247" name="T23"/>
                <a:gd fmla="*/ 41 w 262" name="T24"/>
                <a:gd fmla="*/ 123 h 247" name="T25"/>
                <a:gd fmla="*/ 7 w 262" name="T26"/>
                <a:gd fmla="*/ 139 h 247" name="T27"/>
                <a:gd fmla="*/ 26 w 262" name="T28"/>
                <a:gd fmla="*/ 158 h 247" name="T29"/>
                <a:gd fmla="*/ 37 w 262" name="T30"/>
                <a:gd fmla="*/ 131 h 247" name="T31"/>
                <a:gd fmla="*/ 61 w 262" name="T32"/>
                <a:gd fmla="*/ 100 h 247" name="T33"/>
                <a:gd fmla="*/ 69 w 262" name="T34"/>
                <a:gd fmla="*/ 116 h 247" name="T35"/>
                <a:gd fmla="*/ 36 w 262" name="T36"/>
                <a:gd fmla="*/ 177 h 247" name="T37"/>
                <a:gd fmla="*/ 78 w 262" name="T38"/>
                <a:gd fmla="*/ 125 h 247" name="T39"/>
                <a:gd fmla="*/ 80 w 262" name="T40"/>
                <a:gd fmla="*/ 167 h 247" name="T41"/>
                <a:gd fmla="*/ 69 w 262" name="T42"/>
                <a:gd fmla="*/ 225 h 247" name="T43"/>
                <a:gd fmla="*/ 84 w 262" name="T44"/>
                <a:gd fmla="*/ 216 h 247" name="T45"/>
                <a:gd fmla="*/ 88 w 262" name="T46"/>
                <a:gd fmla="*/ 228 h 247" name="T47"/>
                <a:gd fmla="*/ 88 w 262" name="T48"/>
                <a:gd fmla="*/ 227 h 247" name="T49"/>
                <a:gd fmla="*/ 85 w 262" name="T50"/>
                <a:gd fmla="*/ 198 h 247" name="T51"/>
                <a:gd fmla="*/ 109 w 262" name="T52"/>
                <a:gd fmla="*/ 204 h 247" name="T53"/>
                <a:gd fmla="*/ 80 w 262" name="T54"/>
                <a:gd fmla="*/ 142 h 247" name="T55"/>
                <a:gd fmla="*/ 100 w 262" name="T56"/>
                <a:gd fmla="*/ 98 h 247" name="T57"/>
                <a:gd fmla="*/ 118 w 262" name="T58"/>
                <a:gd fmla="*/ 116 h 247" name="T59"/>
                <a:gd fmla="*/ 157 w 262" name="T60"/>
                <a:gd fmla="*/ 217 h 247" name="T61"/>
                <a:gd fmla="*/ 161 w 262" name="T62"/>
                <a:gd fmla="*/ 160 h 247" name="T63"/>
                <a:gd fmla="*/ 189 w 262" name="T64"/>
                <a:gd fmla="*/ 188 h 247" name="T65"/>
                <a:gd fmla="*/ 192 w 262" name="T66"/>
                <a:gd fmla="*/ 190 h 247" name="T67"/>
                <a:gd fmla="*/ 210 w 262" name="T68"/>
                <a:gd fmla="*/ 199 h 247" name="T69"/>
                <a:gd fmla="*/ 203 w 262" name="T70"/>
                <a:gd fmla="*/ 211 h 247" name="T71"/>
                <a:gd fmla="*/ 206 w 262" name="T72"/>
                <a:gd fmla="*/ 204 h 247" name="T73"/>
                <a:gd fmla="*/ 208 w 262" name="T74"/>
                <a:gd fmla="*/ 182 h 247" name="T75"/>
                <a:gd fmla="*/ 161 w 262" name="T76"/>
                <a:gd fmla="*/ 158 h 247" name="T77"/>
                <a:gd fmla="*/ 118 w 262" name="T78"/>
                <a:gd fmla="*/ 114 h 247" name="T79"/>
                <a:gd fmla="*/ 145 w 262" name="T80"/>
                <a:gd fmla="*/ 102 h 247" name="T81"/>
                <a:gd fmla="*/ 100 w 262" name="T82"/>
                <a:gd fmla="*/ 95 h 247" name="T83"/>
                <a:gd fmla="*/ 140 w 262" name="T84"/>
                <a:gd fmla="*/ 82 h 247" name="T85"/>
                <a:gd fmla="*/ 201 w 262" name="T86"/>
                <a:gd fmla="*/ 87 h 247" name="T87"/>
                <a:gd fmla="*/ 241 w 262" name="T88"/>
                <a:gd fmla="*/ 72 h 247" name="T89"/>
                <a:gd fmla="*/ 221 w 262" name="T90"/>
                <a:gd fmla="*/ 89 h 247" name="T91"/>
                <a:gd fmla="*/ 237 w 262" name="T92"/>
                <a:gd fmla="*/ 90 h 247" name="T93"/>
                <a:gd fmla="*/ 240 w 262" name="T94"/>
                <a:gd fmla="*/ 90 h 247" name="T95"/>
                <a:gd fmla="*/ 195 w 262" name="T96"/>
                <a:gd fmla="*/ 85 h 247" name="T97"/>
                <a:gd fmla="*/ 222 w 262" name="T98"/>
                <a:gd fmla="*/ 57 h 247" name="T99"/>
                <a:gd fmla="*/ 137 w 262" name="T100"/>
                <a:gd fmla="*/ 80 h 247" name="T101"/>
                <a:gd fmla="*/ 81 w 262" name="T102"/>
                <a:gd fmla="*/ 74 h 247" name="T103"/>
                <a:gd fmla="*/ 111 w 262" name="T104"/>
                <a:gd fmla="*/ 58 h 247" name="T105"/>
                <a:gd fmla="*/ 149 w 262" name="T106"/>
                <a:gd fmla="*/ 51 h 247" name="T107"/>
                <a:gd fmla="*/ 141 w 262" name="T108"/>
                <a:gd fmla="*/ 37 h 247" name="T109"/>
                <a:gd fmla="*/ 160 w 262" name="T110"/>
                <a:gd fmla="*/ 20 h 247" name="T111"/>
                <a:gd fmla="*/ 177 w 262" name="T112"/>
                <a:gd fmla="*/ 3 h 247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46" w="262">
                  <a:moveTo>
                    <a:pt x="168" y="12"/>
                  </a:moveTo>
                  <a:cubicBezTo>
                    <a:pt x="167" y="12"/>
                    <a:pt x="168" y="3"/>
                    <a:pt x="168" y="3"/>
                  </a:cubicBezTo>
                  <a:cubicBezTo>
                    <a:pt x="168" y="3"/>
                    <a:pt x="167" y="10"/>
                    <a:pt x="166" y="12"/>
                  </a:cubicBezTo>
                  <a:cubicBezTo>
                    <a:pt x="166" y="13"/>
                    <a:pt x="173" y="13"/>
                    <a:pt x="173" y="13"/>
                  </a:cubicBezTo>
                  <a:cubicBezTo>
                    <a:pt x="173" y="13"/>
                    <a:pt x="165" y="14"/>
                    <a:pt x="165" y="14"/>
                  </a:cubicBezTo>
                  <a:cubicBezTo>
                    <a:pt x="164" y="15"/>
                    <a:pt x="163" y="16"/>
                    <a:pt x="162" y="17"/>
                  </a:cubicBezTo>
                  <a:cubicBezTo>
                    <a:pt x="161" y="18"/>
                    <a:pt x="164" y="3"/>
                    <a:pt x="164" y="3"/>
                  </a:cubicBezTo>
                  <a:cubicBezTo>
                    <a:pt x="163" y="3"/>
                    <a:pt x="160" y="19"/>
                    <a:pt x="160" y="19"/>
                  </a:cubicBezTo>
                  <a:cubicBezTo>
                    <a:pt x="157" y="21"/>
                    <a:pt x="154" y="24"/>
                    <a:pt x="151" y="27"/>
                  </a:cubicBezTo>
                  <a:cubicBezTo>
                    <a:pt x="151" y="27"/>
                    <a:pt x="157" y="3"/>
                    <a:pt x="157" y="3"/>
                  </a:cubicBezTo>
                  <a:cubicBezTo>
                    <a:pt x="156" y="3"/>
                    <a:pt x="149" y="28"/>
                    <a:pt x="149" y="29"/>
                  </a:cubicBezTo>
                  <a:cubicBezTo>
                    <a:pt x="146" y="31"/>
                    <a:pt x="143" y="34"/>
                    <a:pt x="139" y="37"/>
                  </a:cubicBezTo>
                  <a:cubicBezTo>
                    <a:pt x="139" y="37"/>
                    <a:pt x="147" y="7"/>
                    <a:pt x="147" y="7"/>
                  </a:cubicBezTo>
                  <a:cubicBezTo>
                    <a:pt x="147" y="8"/>
                    <a:pt x="138" y="38"/>
                    <a:pt x="137" y="38"/>
                  </a:cubicBezTo>
                  <a:cubicBezTo>
                    <a:pt x="133" y="42"/>
                    <a:pt x="128" y="45"/>
                    <a:pt x="124" y="49"/>
                  </a:cubicBezTo>
                  <a:cubicBezTo>
                    <a:pt x="123" y="49"/>
                    <a:pt x="137" y="9"/>
                    <a:pt x="136" y="9"/>
                  </a:cubicBezTo>
                  <a:cubicBezTo>
                    <a:pt x="136" y="9"/>
                    <a:pt x="122" y="50"/>
                    <a:pt x="122" y="50"/>
                  </a:cubicBezTo>
                  <a:cubicBezTo>
                    <a:pt x="119" y="52"/>
                    <a:pt x="117" y="53"/>
                    <a:pt x="114" y="55"/>
                  </a:cubicBezTo>
                  <a:cubicBezTo>
                    <a:pt x="114" y="55"/>
                    <a:pt x="124" y="18"/>
                    <a:pt x="123" y="19"/>
                  </a:cubicBezTo>
                  <a:cubicBezTo>
                    <a:pt x="123" y="19"/>
                    <a:pt x="112" y="56"/>
                    <a:pt x="112" y="56"/>
                  </a:cubicBezTo>
                  <a:cubicBezTo>
                    <a:pt x="106" y="60"/>
                    <a:pt x="100" y="63"/>
                    <a:pt x="94" y="66"/>
                  </a:cubicBezTo>
                  <a:cubicBezTo>
                    <a:pt x="94" y="66"/>
                    <a:pt x="111" y="24"/>
                    <a:pt x="111" y="24"/>
                  </a:cubicBezTo>
                  <a:cubicBezTo>
                    <a:pt x="110" y="25"/>
                    <a:pt x="93" y="67"/>
                    <a:pt x="92" y="67"/>
                  </a:cubicBezTo>
                  <a:cubicBezTo>
                    <a:pt x="88" y="69"/>
                    <a:pt x="84" y="70"/>
                    <a:pt x="80" y="71"/>
                  </a:cubicBezTo>
                  <a:cubicBezTo>
                    <a:pt x="80" y="71"/>
                    <a:pt x="91" y="5"/>
                    <a:pt x="180" y="0"/>
                  </a:cubicBezTo>
                  <a:cubicBezTo>
                    <a:pt x="180" y="0"/>
                    <a:pt x="173" y="30"/>
                    <a:pt x="169" y="34"/>
                  </a:cubicBezTo>
                  <a:cubicBezTo>
                    <a:pt x="169" y="34"/>
                    <a:pt x="210" y="25"/>
                    <a:pt x="225" y="38"/>
                  </a:cubicBezTo>
                  <a:cubicBezTo>
                    <a:pt x="225" y="38"/>
                    <a:pt x="221" y="49"/>
                    <a:pt x="218" y="53"/>
                  </a:cubicBezTo>
                  <a:cubicBezTo>
                    <a:pt x="218" y="53"/>
                    <a:pt x="254" y="65"/>
                    <a:pt x="262" y="92"/>
                  </a:cubicBezTo>
                  <a:cubicBezTo>
                    <a:pt x="262" y="92"/>
                    <a:pt x="219" y="124"/>
                    <a:pt x="192" y="117"/>
                  </a:cubicBezTo>
                  <a:cubicBezTo>
                    <a:pt x="192" y="117"/>
                    <a:pt x="224" y="142"/>
                    <a:pt x="226" y="155"/>
                  </a:cubicBezTo>
                  <a:cubicBezTo>
                    <a:pt x="226" y="155"/>
                    <a:pt x="217" y="164"/>
                    <a:pt x="211" y="165"/>
                  </a:cubicBezTo>
                  <a:cubicBezTo>
                    <a:pt x="211" y="165"/>
                    <a:pt x="228" y="183"/>
                    <a:pt x="217" y="215"/>
                  </a:cubicBezTo>
                  <a:cubicBezTo>
                    <a:pt x="217" y="215"/>
                    <a:pt x="171" y="227"/>
                    <a:pt x="166" y="206"/>
                  </a:cubicBezTo>
                  <a:cubicBezTo>
                    <a:pt x="166" y="206"/>
                    <a:pt x="164" y="219"/>
                    <a:pt x="159" y="224"/>
                  </a:cubicBezTo>
                  <a:cubicBezTo>
                    <a:pt x="159" y="224"/>
                    <a:pt x="127" y="209"/>
                    <a:pt x="118" y="186"/>
                  </a:cubicBezTo>
                  <a:cubicBezTo>
                    <a:pt x="118" y="186"/>
                    <a:pt x="118" y="213"/>
                    <a:pt x="93" y="247"/>
                  </a:cubicBezTo>
                  <a:cubicBezTo>
                    <a:pt x="93" y="247"/>
                    <a:pt x="54" y="230"/>
                    <a:pt x="59" y="211"/>
                  </a:cubicBezTo>
                  <a:cubicBezTo>
                    <a:pt x="59" y="211"/>
                    <a:pt x="40" y="225"/>
                    <a:pt x="38" y="219"/>
                  </a:cubicBezTo>
                  <a:cubicBezTo>
                    <a:pt x="38" y="219"/>
                    <a:pt x="22" y="181"/>
                    <a:pt x="42" y="156"/>
                  </a:cubicBezTo>
                  <a:cubicBezTo>
                    <a:pt x="42" y="156"/>
                    <a:pt x="0" y="176"/>
                    <a:pt x="1" y="163"/>
                  </a:cubicBezTo>
                  <a:cubicBezTo>
                    <a:pt x="2" y="150"/>
                    <a:pt x="3" y="78"/>
                    <a:pt x="76" y="74"/>
                  </a:cubicBezTo>
                  <a:cubicBezTo>
                    <a:pt x="76" y="74"/>
                    <a:pt x="75" y="76"/>
                    <a:pt x="72" y="80"/>
                  </a:cubicBezTo>
                  <a:cubicBezTo>
                    <a:pt x="72" y="80"/>
                    <a:pt x="31" y="93"/>
                    <a:pt x="31" y="93"/>
                  </a:cubicBezTo>
                  <a:cubicBezTo>
                    <a:pt x="31" y="93"/>
                    <a:pt x="71" y="82"/>
                    <a:pt x="71" y="82"/>
                  </a:cubicBezTo>
                  <a:cubicBezTo>
                    <a:pt x="68" y="86"/>
                    <a:pt x="65" y="92"/>
                    <a:pt x="60" y="98"/>
                  </a:cubicBezTo>
                  <a:cubicBezTo>
                    <a:pt x="60" y="99"/>
                    <a:pt x="24" y="104"/>
                    <a:pt x="24" y="105"/>
                  </a:cubicBezTo>
                  <a:cubicBezTo>
                    <a:pt x="24" y="105"/>
                    <a:pt x="59" y="100"/>
                    <a:pt x="59" y="100"/>
                  </a:cubicBezTo>
                  <a:cubicBezTo>
                    <a:pt x="57" y="103"/>
                    <a:pt x="54" y="107"/>
                    <a:pt x="52" y="110"/>
                  </a:cubicBezTo>
                  <a:cubicBezTo>
                    <a:pt x="51" y="110"/>
                    <a:pt x="15" y="119"/>
                    <a:pt x="15" y="120"/>
                  </a:cubicBezTo>
                  <a:cubicBezTo>
                    <a:pt x="15" y="120"/>
                    <a:pt x="50" y="112"/>
                    <a:pt x="50" y="112"/>
                  </a:cubicBezTo>
                  <a:cubicBezTo>
                    <a:pt x="47" y="116"/>
                    <a:pt x="45" y="119"/>
                    <a:pt x="41" y="123"/>
                  </a:cubicBezTo>
                  <a:cubicBezTo>
                    <a:pt x="41" y="123"/>
                    <a:pt x="16" y="125"/>
                    <a:pt x="15" y="126"/>
                  </a:cubicBezTo>
                  <a:cubicBezTo>
                    <a:pt x="15" y="126"/>
                    <a:pt x="40" y="124"/>
                    <a:pt x="40" y="125"/>
                  </a:cubicBezTo>
                  <a:cubicBezTo>
                    <a:pt x="38" y="127"/>
                    <a:pt x="36" y="129"/>
                    <a:pt x="34" y="132"/>
                  </a:cubicBezTo>
                  <a:cubicBezTo>
                    <a:pt x="34" y="132"/>
                    <a:pt x="7" y="139"/>
                    <a:pt x="7" y="139"/>
                  </a:cubicBezTo>
                  <a:cubicBezTo>
                    <a:pt x="7" y="139"/>
                    <a:pt x="33" y="133"/>
                    <a:pt x="32" y="133"/>
                  </a:cubicBezTo>
                  <a:cubicBezTo>
                    <a:pt x="27" y="139"/>
                    <a:pt x="22" y="144"/>
                    <a:pt x="17" y="149"/>
                  </a:cubicBezTo>
                  <a:cubicBezTo>
                    <a:pt x="17" y="149"/>
                    <a:pt x="18" y="150"/>
                    <a:pt x="29" y="139"/>
                  </a:cubicBezTo>
                  <a:cubicBezTo>
                    <a:pt x="29" y="139"/>
                    <a:pt x="26" y="158"/>
                    <a:pt x="26" y="158"/>
                  </a:cubicBezTo>
                  <a:cubicBezTo>
                    <a:pt x="27" y="158"/>
                    <a:pt x="30" y="138"/>
                    <a:pt x="31" y="137"/>
                  </a:cubicBezTo>
                  <a:cubicBezTo>
                    <a:pt x="32" y="136"/>
                    <a:pt x="33" y="134"/>
                    <a:pt x="35" y="132"/>
                  </a:cubicBezTo>
                  <a:cubicBezTo>
                    <a:pt x="35" y="132"/>
                    <a:pt x="39" y="148"/>
                    <a:pt x="40" y="147"/>
                  </a:cubicBezTo>
                  <a:cubicBezTo>
                    <a:pt x="40" y="147"/>
                    <a:pt x="36" y="131"/>
                    <a:pt x="37" y="131"/>
                  </a:cubicBezTo>
                  <a:cubicBezTo>
                    <a:pt x="40" y="127"/>
                    <a:pt x="43" y="123"/>
                    <a:pt x="47" y="118"/>
                  </a:cubicBezTo>
                  <a:cubicBezTo>
                    <a:pt x="47" y="118"/>
                    <a:pt x="46" y="138"/>
                    <a:pt x="46" y="138"/>
                  </a:cubicBezTo>
                  <a:cubicBezTo>
                    <a:pt x="46" y="138"/>
                    <a:pt x="48" y="116"/>
                    <a:pt x="49" y="116"/>
                  </a:cubicBezTo>
                  <a:cubicBezTo>
                    <a:pt x="52" y="112"/>
                    <a:pt x="56" y="106"/>
                    <a:pt x="61" y="100"/>
                  </a:cubicBezTo>
                  <a:cubicBezTo>
                    <a:pt x="61" y="100"/>
                    <a:pt x="56" y="133"/>
                    <a:pt x="57" y="133"/>
                  </a:cubicBezTo>
                  <a:cubicBezTo>
                    <a:pt x="57" y="133"/>
                    <a:pt x="62" y="99"/>
                    <a:pt x="62" y="99"/>
                  </a:cubicBezTo>
                  <a:cubicBezTo>
                    <a:pt x="65" y="95"/>
                    <a:pt x="68" y="90"/>
                    <a:pt x="72" y="86"/>
                  </a:cubicBezTo>
                  <a:cubicBezTo>
                    <a:pt x="72" y="85"/>
                    <a:pt x="69" y="116"/>
                    <a:pt x="69" y="116"/>
                  </a:cubicBezTo>
                  <a:cubicBezTo>
                    <a:pt x="69" y="116"/>
                    <a:pt x="73" y="84"/>
                    <a:pt x="73" y="84"/>
                  </a:cubicBezTo>
                  <a:cubicBezTo>
                    <a:pt x="75" y="82"/>
                    <a:pt x="76" y="80"/>
                    <a:pt x="78" y="78"/>
                  </a:cubicBezTo>
                  <a:cubicBezTo>
                    <a:pt x="78" y="78"/>
                    <a:pt x="78" y="94"/>
                    <a:pt x="78" y="115"/>
                  </a:cubicBezTo>
                  <a:cubicBezTo>
                    <a:pt x="78" y="115"/>
                    <a:pt x="36" y="177"/>
                    <a:pt x="36" y="177"/>
                  </a:cubicBezTo>
                  <a:cubicBezTo>
                    <a:pt x="36" y="178"/>
                    <a:pt x="78" y="117"/>
                    <a:pt x="78" y="117"/>
                  </a:cubicBezTo>
                  <a:cubicBezTo>
                    <a:pt x="78" y="119"/>
                    <a:pt x="78" y="121"/>
                    <a:pt x="78" y="123"/>
                  </a:cubicBezTo>
                  <a:cubicBezTo>
                    <a:pt x="78" y="124"/>
                    <a:pt x="114" y="170"/>
                    <a:pt x="114" y="170"/>
                  </a:cubicBezTo>
                  <a:cubicBezTo>
                    <a:pt x="114" y="171"/>
                    <a:pt x="78" y="125"/>
                    <a:pt x="78" y="125"/>
                  </a:cubicBezTo>
                  <a:cubicBezTo>
                    <a:pt x="78" y="128"/>
                    <a:pt x="78" y="132"/>
                    <a:pt x="78" y="135"/>
                  </a:cubicBezTo>
                  <a:cubicBezTo>
                    <a:pt x="78" y="135"/>
                    <a:pt x="42" y="207"/>
                    <a:pt x="42" y="207"/>
                  </a:cubicBezTo>
                  <a:cubicBezTo>
                    <a:pt x="42" y="208"/>
                    <a:pt x="78" y="137"/>
                    <a:pt x="78" y="137"/>
                  </a:cubicBezTo>
                  <a:cubicBezTo>
                    <a:pt x="79" y="147"/>
                    <a:pt x="79" y="157"/>
                    <a:pt x="80" y="167"/>
                  </a:cubicBezTo>
                  <a:cubicBezTo>
                    <a:pt x="80" y="168"/>
                    <a:pt x="63" y="206"/>
                    <a:pt x="63" y="207"/>
                  </a:cubicBezTo>
                  <a:cubicBezTo>
                    <a:pt x="63" y="207"/>
                    <a:pt x="80" y="169"/>
                    <a:pt x="80" y="169"/>
                  </a:cubicBezTo>
                  <a:cubicBezTo>
                    <a:pt x="80" y="177"/>
                    <a:pt x="81" y="184"/>
                    <a:pt x="81" y="191"/>
                  </a:cubicBezTo>
                  <a:cubicBezTo>
                    <a:pt x="81" y="191"/>
                    <a:pt x="69" y="224"/>
                    <a:pt x="69" y="225"/>
                  </a:cubicBezTo>
                  <a:cubicBezTo>
                    <a:pt x="69" y="225"/>
                    <a:pt x="81" y="193"/>
                    <a:pt x="81" y="193"/>
                  </a:cubicBezTo>
                  <a:cubicBezTo>
                    <a:pt x="82" y="201"/>
                    <a:pt x="83" y="208"/>
                    <a:pt x="84" y="214"/>
                  </a:cubicBezTo>
                  <a:cubicBezTo>
                    <a:pt x="84" y="214"/>
                    <a:pt x="76" y="232"/>
                    <a:pt x="77" y="233"/>
                  </a:cubicBezTo>
                  <a:cubicBezTo>
                    <a:pt x="77" y="233"/>
                    <a:pt x="84" y="216"/>
                    <a:pt x="84" y="216"/>
                  </a:cubicBezTo>
                  <a:cubicBezTo>
                    <a:pt x="85" y="219"/>
                    <a:pt x="85" y="221"/>
                    <a:pt x="86" y="223"/>
                  </a:cubicBezTo>
                  <a:cubicBezTo>
                    <a:pt x="86" y="224"/>
                    <a:pt x="83" y="237"/>
                    <a:pt x="83" y="237"/>
                  </a:cubicBezTo>
                  <a:cubicBezTo>
                    <a:pt x="83" y="238"/>
                    <a:pt x="86" y="225"/>
                    <a:pt x="87" y="225"/>
                  </a:cubicBezTo>
                  <a:cubicBezTo>
                    <a:pt x="87" y="226"/>
                    <a:pt x="88" y="227"/>
                    <a:pt x="88" y="228"/>
                  </a:cubicBezTo>
                  <a:cubicBezTo>
                    <a:pt x="88" y="228"/>
                    <a:pt x="90" y="239"/>
                    <a:pt x="90" y="239"/>
                  </a:cubicBezTo>
                  <a:cubicBezTo>
                    <a:pt x="90" y="239"/>
                    <a:pt x="89" y="232"/>
                    <a:pt x="89" y="229"/>
                  </a:cubicBezTo>
                  <a:cubicBezTo>
                    <a:pt x="89" y="229"/>
                    <a:pt x="95" y="233"/>
                    <a:pt x="95" y="233"/>
                  </a:cubicBezTo>
                  <a:cubicBezTo>
                    <a:pt x="95" y="233"/>
                    <a:pt x="88" y="227"/>
                    <a:pt x="88" y="227"/>
                  </a:cubicBezTo>
                  <a:cubicBezTo>
                    <a:pt x="88" y="224"/>
                    <a:pt x="87" y="220"/>
                    <a:pt x="87" y="214"/>
                  </a:cubicBezTo>
                  <a:cubicBezTo>
                    <a:pt x="87" y="214"/>
                    <a:pt x="99" y="226"/>
                    <a:pt x="99" y="225"/>
                  </a:cubicBezTo>
                  <a:cubicBezTo>
                    <a:pt x="99" y="225"/>
                    <a:pt x="86" y="213"/>
                    <a:pt x="86" y="212"/>
                  </a:cubicBezTo>
                  <a:cubicBezTo>
                    <a:pt x="86" y="208"/>
                    <a:pt x="85" y="204"/>
                    <a:pt x="85" y="198"/>
                  </a:cubicBezTo>
                  <a:cubicBezTo>
                    <a:pt x="85" y="198"/>
                    <a:pt x="104" y="220"/>
                    <a:pt x="104" y="220"/>
                  </a:cubicBezTo>
                  <a:cubicBezTo>
                    <a:pt x="104" y="220"/>
                    <a:pt x="85" y="197"/>
                    <a:pt x="84" y="196"/>
                  </a:cubicBezTo>
                  <a:cubicBezTo>
                    <a:pt x="84" y="188"/>
                    <a:pt x="83" y="179"/>
                    <a:pt x="82" y="169"/>
                  </a:cubicBezTo>
                  <a:cubicBezTo>
                    <a:pt x="82" y="169"/>
                    <a:pt x="109" y="204"/>
                    <a:pt x="109" y="204"/>
                  </a:cubicBezTo>
                  <a:cubicBezTo>
                    <a:pt x="109" y="204"/>
                    <a:pt x="82" y="167"/>
                    <a:pt x="82" y="167"/>
                  </a:cubicBezTo>
                  <a:cubicBezTo>
                    <a:pt x="81" y="159"/>
                    <a:pt x="80" y="152"/>
                    <a:pt x="80" y="144"/>
                  </a:cubicBezTo>
                  <a:cubicBezTo>
                    <a:pt x="80" y="143"/>
                    <a:pt x="112" y="184"/>
                    <a:pt x="112" y="183"/>
                  </a:cubicBezTo>
                  <a:cubicBezTo>
                    <a:pt x="112" y="183"/>
                    <a:pt x="80" y="142"/>
                    <a:pt x="80" y="142"/>
                  </a:cubicBezTo>
                  <a:cubicBezTo>
                    <a:pt x="79" y="120"/>
                    <a:pt x="78" y="97"/>
                    <a:pt x="80" y="78"/>
                  </a:cubicBezTo>
                  <a:cubicBezTo>
                    <a:pt x="80" y="78"/>
                    <a:pt x="87" y="85"/>
                    <a:pt x="98" y="96"/>
                  </a:cubicBezTo>
                  <a:cubicBezTo>
                    <a:pt x="99" y="97"/>
                    <a:pt x="95" y="135"/>
                    <a:pt x="95" y="136"/>
                  </a:cubicBezTo>
                  <a:cubicBezTo>
                    <a:pt x="96" y="136"/>
                    <a:pt x="100" y="98"/>
                    <a:pt x="100" y="98"/>
                  </a:cubicBezTo>
                  <a:cubicBezTo>
                    <a:pt x="103" y="101"/>
                    <a:pt x="105" y="104"/>
                    <a:pt x="109" y="107"/>
                  </a:cubicBezTo>
                  <a:cubicBezTo>
                    <a:pt x="109" y="107"/>
                    <a:pt x="105" y="149"/>
                    <a:pt x="105" y="150"/>
                  </a:cubicBezTo>
                  <a:cubicBezTo>
                    <a:pt x="105" y="150"/>
                    <a:pt x="110" y="108"/>
                    <a:pt x="110" y="108"/>
                  </a:cubicBezTo>
                  <a:cubicBezTo>
                    <a:pt x="113" y="111"/>
                    <a:pt x="115" y="113"/>
                    <a:pt x="118" y="116"/>
                  </a:cubicBezTo>
                  <a:cubicBezTo>
                    <a:pt x="118" y="116"/>
                    <a:pt x="128" y="192"/>
                    <a:pt x="128" y="193"/>
                  </a:cubicBezTo>
                  <a:cubicBezTo>
                    <a:pt x="128" y="193"/>
                    <a:pt x="119" y="117"/>
                    <a:pt x="119" y="118"/>
                  </a:cubicBezTo>
                  <a:cubicBezTo>
                    <a:pt x="125" y="124"/>
                    <a:pt x="132" y="130"/>
                    <a:pt x="138" y="136"/>
                  </a:cubicBezTo>
                  <a:cubicBezTo>
                    <a:pt x="138" y="136"/>
                    <a:pt x="156" y="217"/>
                    <a:pt x="157" y="217"/>
                  </a:cubicBezTo>
                  <a:cubicBezTo>
                    <a:pt x="157" y="217"/>
                    <a:pt x="139" y="137"/>
                    <a:pt x="139" y="138"/>
                  </a:cubicBezTo>
                  <a:cubicBezTo>
                    <a:pt x="146" y="145"/>
                    <a:pt x="153" y="152"/>
                    <a:pt x="160" y="159"/>
                  </a:cubicBezTo>
                  <a:cubicBezTo>
                    <a:pt x="160" y="159"/>
                    <a:pt x="168" y="201"/>
                    <a:pt x="168" y="201"/>
                  </a:cubicBezTo>
                  <a:cubicBezTo>
                    <a:pt x="168" y="201"/>
                    <a:pt x="161" y="160"/>
                    <a:pt x="161" y="160"/>
                  </a:cubicBezTo>
                  <a:cubicBezTo>
                    <a:pt x="166" y="164"/>
                    <a:pt x="170" y="168"/>
                    <a:pt x="173" y="172"/>
                  </a:cubicBezTo>
                  <a:cubicBezTo>
                    <a:pt x="174" y="172"/>
                    <a:pt x="182" y="209"/>
                    <a:pt x="182" y="209"/>
                  </a:cubicBezTo>
                  <a:cubicBezTo>
                    <a:pt x="183" y="209"/>
                    <a:pt x="175" y="173"/>
                    <a:pt x="175" y="173"/>
                  </a:cubicBezTo>
                  <a:cubicBezTo>
                    <a:pt x="180" y="179"/>
                    <a:pt x="185" y="184"/>
                    <a:pt x="189" y="188"/>
                  </a:cubicBezTo>
                  <a:cubicBezTo>
                    <a:pt x="190" y="188"/>
                    <a:pt x="208" y="190"/>
                    <a:pt x="209" y="190"/>
                  </a:cubicBezTo>
                  <a:cubicBezTo>
                    <a:pt x="209" y="191"/>
                    <a:pt x="190" y="189"/>
                    <a:pt x="190" y="190"/>
                  </a:cubicBezTo>
                  <a:cubicBezTo>
                    <a:pt x="191" y="194"/>
                    <a:pt x="192" y="211"/>
                    <a:pt x="192" y="211"/>
                  </a:cubicBezTo>
                  <a:cubicBezTo>
                    <a:pt x="193" y="211"/>
                    <a:pt x="191" y="190"/>
                    <a:pt x="192" y="190"/>
                  </a:cubicBezTo>
                  <a:cubicBezTo>
                    <a:pt x="193" y="192"/>
                    <a:pt x="195" y="193"/>
                    <a:pt x="196" y="194"/>
                  </a:cubicBezTo>
                  <a:cubicBezTo>
                    <a:pt x="196" y="195"/>
                    <a:pt x="198" y="211"/>
                    <a:pt x="198" y="211"/>
                  </a:cubicBezTo>
                  <a:cubicBezTo>
                    <a:pt x="198" y="211"/>
                    <a:pt x="197" y="200"/>
                    <a:pt x="197" y="197"/>
                  </a:cubicBezTo>
                  <a:cubicBezTo>
                    <a:pt x="197" y="197"/>
                    <a:pt x="210" y="199"/>
                    <a:pt x="210" y="199"/>
                  </a:cubicBezTo>
                  <a:cubicBezTo>
                    <a:pt x="210" y="198"/>
                    <a:pt x="198" y="196"/>
                    <a:pt x="198" y="196"/>
                  </a:cubicBezTo>
                  <a:cubicBezTo>
                    <a:pt x="199" y="198"/>
                    <a:pt x="200" y="199"/>
                    <a:pt x="201" y="199"/>
                  </a:cubicBezTo>
                  <a:cubicBezTo>
                    <a:pt x="202" y="201"/>
                    <a:pt x="203" y="201"/>
                    <a:pt x="204" y="202"/>
                  </a:cubicBezTo>
                  <a:cubicBezTo>
                    <a:pt x="204" y="202"/>
                    <a:pt x="202" y="211"/>
                    <a:pt x="203" y="211"/>
                  </a:cubicBezTo>
                  <a:cubicBezTo>
                    <a:pt x="203" y="211"/>
                    <a:pt x="205" y="203"/>
                    <a:pt x="205" y="203"/>
                  </a:cubicBezTo>
                  <a:cubicBezTo>
                    <a:pt x="205" y="204"/>
                    <a:pt x="205" y="204"/>
                    <a:pt x="206" y="204"/>
                  </a:cubicBezTo>
                  <a:cubicBezTo>
                    <a:pt x="211" y="209"/>
                    <a:pt x="211" y="209"/>
                    <a:pt x="211" y="209"/>
                  </a:cubicBezTo>
                  <a:cubicBezTo>
                    <a:pt x="206" y="204"/>
                    <a:pt x="206" y="204"/>
                    <a:pt x="206" y="204"/>
                  </a:cubicBezTo>
                  <a:cubicBezTo>
                    <a:pt x="205" y="203"/>
                    <a:pt x="213" y="203"/>
                    <a:pt x="213" y="203"/>
                  </a:cubicBezTo>
                  <a:cubicBezTo>
                    <a:pt x="213" y="202"/>
                    <a:pt x="204" y="202"/>
                    <a:pt x="204" y="202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6" y="173"/>
                    <a:pt x="208" y="183"/>
                    <a:pt x="208" y="182"/>
                  </a:cubicBezTo>
                  <a:cubicBezTo>
                    <a:pt x="208" y="182"/>
                    <a:pt x="175" y="172"/>
                    <a:pt x="175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62" y="159"/>
                    <a:pt x="211" y="173"/>
                    <a:pt x="211" y="173"/>
                  </a:cubicBezTo>
                  <a:cubicBezTo>
                    <a:pt x="210" y="172"/>
                    <a:pt x="161" y="159"/>
                    <a:pt x="161" y="158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137" y="134"/>
                    <a:pt x="213" y="152"/>
                    <a:pt x="213" y="152"/>
                  </a:cubicBezTo>
                  <a:cubicBezTo>
                    <a:pt x="212" y="152"/>
                    <a:pt x="136" y="133"/>
                    <a:pt x="136" y="132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99" y="128"/>
                    <a:pt x="199" y="128"/>
                  </a:cubicBezTo>
                  <a:cubicBezTo>
                    <a:pt x="199" y="128"/>
                    <a:pt x="117" y="113"/>
                    <a:pt x="117" y="113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8" y="104"/>
                    <a:pt x="145" y="102"/>
                    <a:pt x="145" y="102"/>
                  </a:cubicBezTo>
                  <a:cubicBezTo>
                    <a:pt x="145" y="101"/>
                    <a:pt x="107" y="103"/>
                    <a:pt x="107" y="103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6"/>
                    <a:pt x="137" y="94"/>
                    <a:pt x="137" y="94"/>
                  </a:cubicBezTo>
                  <a:cubicBezTo>
                    <a:pt x="137" y="93"/>
                    <a:pt x="100" y="95"/>
                    <a:pt x="100" y="95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106" y="79"/>
                    <a:pt x="138" y="81"/>
                  </a:cubicBezTo>
                  <a:cubicBezTo>
                    <a:pt x="134" y="87"/>
                    <a:pt x="199" y="120"/>
                    <a:pt x="202" y="114"/>
                  </a:cubicBezTo>
                  <a:cubicBezTo>
                    <a:pt x="201" y="118"/>
                    <a:pt x="137" y="85"/>
                    <a:pt x="140" y="82"/>
                  </a:cubicBezTo>
                  <a:cubicBezTo>
                    <a:pt x="151" y="83"/>
                    <a:pt x="163" y="84"/>
                    <a:pt x="175" y="85"/>
                  </a:cubicBezTo>
                  <a:cubicBezTo>
                    <a:pt x="175" y="85"/>
                    <a:pt x="216" y="112"/>
                    <a:pt x="217" y="112"/>
                  </a:cubicBezTo>
                  <a:cubicBezTo>
                    <a:pt x="217" y="112"/>
                    <a:pt x="176" y="85"/>
                    <a:pt x="177" y="85"/>
                  </a:cubicBezTo>
                  <a:cubicBezTo>
                    <a:pt x="185" y="86"/>
                    <a:pt x="193" y="86"/>
                    <a:pt x="201" y="87"/>
                  </a:cubicBezTo>
                  <a:cubicBezTo>
                    <a:pt x="201" y="87"/>
                    <a:pt x="226" y="105"/>
                    <a:pt x="227" y="105"/>
                  </a:cubicBezTo>
                  <a:cubicBezTo>
                    <a:pt x="227" y="105"/>
                    <a:pt x="203" y="87"/>
                    <a:pt x="203" y="87"/>
                  </a:cubicBezTo>
                  <a:cubicBezTo>
                    <a:pt x="206" y="87"/>
                    <a:pt x="209" y="88"/>
                    <a:pt x="213" y="88"/>
                  </a:cubicBezTo>
                  <a:cubicBezTo>
                    <a:pt x="213" y="88"/>
                    <a:pt x="241" y="72"/>
                    <a:pt x="241" y="72"/>
                  </a:cubicBezTo>
                  <a:cubicBezTo>
                    <a:pt x="242" y="72"/>
                    <a:pt x="214" y="88"/>
                    <a:pt x="215" y="88"/>
                  </a:cubicBezTo>
                  <a:cubicBezTo>
                    <a:pt x="216" y="88"/>
                    <a:pt x="217" y="88"/>
                    <a:pt x="219" y="88"/>
                  </a:cubicBezTo>
                  <a:cubicBezTo>
                    <a:pt x="219" y="88"/>
                    <a:pt x="235" y="101"/>
                    <a:pt x="236" y="101"/>
                  </a:cubicBezTo>
                  <a:cubicBezTo>
                    <a:pt x="236" y="101"/>
                    <a:pt x="220" y="89"/>
                    <a:pt x="221" y="89"/>
                  </a:cubicBezTo>
                  <a:cubicBezTo>
                    <a:pt x="223" y="89"/>
                    <a:pt x="226" y="89"/>
                    <a:pt x="228" y="89"/>
                  </a:cubicBezTo>
                  <a:cubicBezTo>
                    <a:pt x="228" y="89"/>
                    <a:pt x="244" y="79"/>
                    <a:pt x="244" y="79"/>
                  </a:cubicBezTo>
                  <a:cubicBezTo>
                    <a:pt x="245" y="79"/>
                    <a:pt x="230" y="89"/>
                    <a:pt x="230" y="89"/>
                  </a:cubicBezTo>
                  <a:cubicBezTo>
                    <a:pt x="233" y="90"/>
                    <a:pt x="235" y="90"/>
                    <a:pt x="237" y="90"/>
                  </a:cubicBezTo>
                  <a:cubicBezTo>
                    <a:pt x="237" y="90"/>
                    <a:pt x="247" y="97"/>
                    <a:pt x="248" y="97"/>
                  </a:cubicBezTo>
                  <a:cubicBezTo>
                    <a:pt x="248" y="97"/>
                    <a:pt x="242" y="92"/>
                    <a:pt x="240" y="91"/>
                  </a:cubicBezTo>
                  <a:cubicBezTo>
                    <a:pt x="240" y="91"/>
                    <a:pt x="248" y="84"/>
                    <a:pt x="248" y="84"/>
                  </a:cubicBezTo>
                  <a:cubicBezTo>
                    <a:pt x="248" y="84"/>
                    <a:pt x="240" y="90"/>
                    <a:pt x="240" y="90"/>
                  </a:cubicBezTo>
                  <a:cubicBezTo>
                    <a:pt x="246" y="91"/>
                    <a:pt x="251" y="91"/>
                    <a:pt x="253" y="91"/>
                  </a:cubicBezTo>
                  <a:cubicBezTo>
                    <a:pt x="253" y="91"/>
                    <a:pt x="257" y="91"/>
                    <a:pt x="257" y="91"/>
                  </a:cubicBezTo>
                  <a:cubicBezTo>
                    <a:pt x="257" y="91"/>
                    <a:pt x="253" y="91"/>
                    <a:pt x="253" y="91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237" y="67"/>
                    <a:pt x="237" y="67"/>
                  </a:cubicBezTo>
                  <a:cubicBezTo>
                    <a:pt x="237" y="67"/>
                    <a:pt x="193" y="85"/>
                    <a:pt x="193" y="85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222" y="57"/>
                    <a:pt x="222" y="57"/>
                  </a:cubicBezTo>
                  <a:cubicBezTo>
                    <a:pt x="222" y="57"/>
                    <a:pt x="173" y="83"/>
                    <a:pt x="173" y="83"/>
                  </a:cubicBezTo>
                  <a:cubicBezTo>
                    <a:pt x="139" y="80"/>
                    <a:pt x="139" y="80"/>
                    <a:pt x="139" y="80"/>
                  </a:cubicBezTo>
                  <a:cubicBezTo>
                    <a:pt x="139" y="77"/>
                    <a:pt x="217" y="37"/>
                    <a:pt x="218" y="39"/>
                  </a:cubicBezTo>
                  <a:cubicBezTo>
                    <a:pt x="216" y="35"/>
                    <a:pt x="137" y="74"/>
                    <a:pt x="137" y="80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7" y="78"/>
                    <a:pt x="187" y="35"/>
                    <a:pt x="187" y="35"/>
                  </a:cubicBezTo>
                  <a:cubicBezTo>
                    <a:pt x="186" y="34"/>
                    <a:pt x="116" y="77"/>
                    <a:pt x="115" y="77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4"/>
                    <a:pt x="86" y="72"/>
                    <a:pt x="94" y="68"/>
                  </a:cubicBezTo>
                  <a:cubicBezTo>
                    <a:pt x="95" y="67"/>
                    <a:pt x="119" y="71"/>
                    <a:pt x="119" y="71"/>
                  </a:cubicBezTo>
                  <a:cubicBezTo>
                    <a:pt x="120" y="70"/>
                    <a:pt x="96" y="67"/>
                    <a:pt x="96" y="66"/>
                  </a:cubicBezTo>
                  <a:cubicBezTo>
                    <a:pt x="101" y="64"/>
                    <a:pt x="106" y="61"/>
                    <a:pt x="111" y="58"/>
                  </a:cubicBezTo>
                  <a:cubicBezTo>
                    <a:pt x="111" y="58"/>
                    <a:pt x="130" y="61"/>
                    <a:pt x="131" y="61"/>
                  </a:cubicBezTo>
                  <a:cubicBezTo>
                    <a:pt x="131" y="60"/>
                    <a:pt x="113" y="57"/>
                    <a:pt x="113" y="57"/>
                  </a:cubicBezTo>
                  <a:cubicBezTo>
                    <a:pt x="117" y="54"/>
                    <a:pt x="122" y="51"/>
                    <a:pt x="127" y="48"/>
                  </a:cubicBezTo>
                  <a:cubicBezTo>
                    <a:pt x="127" y="47"/>
                    <a:pt x="149" y="51"/>
                    <a:pt x="149" y="51"/>
                  </a:cubicBezTo>
                  <a:cubicBezTo>
                    <a:pt x="149" y="51"/>
                    <a:pt x="128" y="46"/>
                    <a:pt x="129" y="46"/>
                  </a:cubicBezTo>
                  <a:cubicBezTo>
                    <a:pt x="132" y="44"/>
                    <a:pt x="135" y="41"/>
                    <a:pt x="139" y="39"/>
                  </a:cubicBezTo>
                  <a:cubicBezTo>
                    <a:pt x="139" y="39"/>
                    <a:pt x="164" y="37"/>
                    <a:pt x="164" y="37"/>
                  </a:cubicBezTo>
                  <a:cubicBezTo>
                    <a:pt x="164" y="37"/>
                    <a:pt x="140" y="38"/>
                    <a:pt x="141" y="37"/>
                  </a:cubicBezTo>
                  <a:cubicBezTo>
                    <a:pt x="145" y="34"/>
                    <a:pt x="149" y="31"/>
                    <a:pt x="153" y="27"/>
                  </a:cubicBezTo>
                  <a:cubicBezTo>
                    <a:pt x="153" y="27"/>
                    <a:pt x="172" y="20"/>
                    <a:pt x="173" y="19"/>
                  </a:cubicBezTo>
                  <a:cubicBezTo>
                    <a:pt x="173" y="19"/>
                    <a:pt x="154" y="26"/>
                    <a:pt x="154" y="26"/>
                  </a:cubicBezTo>
                  <a:cubicBezTo>
                    <a:pt x="156" y="24"/>
                    <a:pt x="158" y="22"/>
                    <a:pt x="160" y="20"/>
                  </a:cubicBezTo>
                  <a:cubicBezTo>
                    <a:pt x="161" y="20"/>
                    <a:pt x="174" y="16"/>
                    <a:pt x="175" y="15"/>
                  </a:cubicBezTo>
                  <a:cubicBezTo>
                    <a:pt x="175" y="15"/>
                    <a:pt x="162" y="18"/>
                    <a:pt x="162" y="18"/>
                  </a:cubicBezTo>
                  <a:cubicBezTo>
                    <a:pt x="165" y="16"/>
                    <a:pt x="167" y="13"/>
                    <a:pt x="170" y="10"/>
                  </a:cubicBezTo>
                  <a:cubicBezTo>
                    <a:pt x="170" y="10"/>
                    <a:pt x="177" y="3"/>
                    <a:pt x="177" y="3"/>
                  </a:cubicBezTo>
                  <a:cubicBezTo>
                    <a:pt x="177" y="3"/>
                    <a:pt x="170" y="10"/>
                    <a:pt x="170" y="10"/>
                  </a:cubicBezTo>
                  <a:cubicBezTo>
                    <a:pt x="169" y="10"/>
                    <a:pt x="169" y="11"/>
                    <a:pt x="168" y="1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18" name="Freeform 641"/>
            <p:cNvSpPr/>
            <p:nvPr/>
          </p:nvSpPr>
          <p:spPr bwMode="auto">
            <a:xfrm>
              <a:off x="971580" y="4425611"/>
              <a:ext cx="293004" cy="305298"/>
            </a:xfrm>
            <a:custGeom>
              <a:gdLst>
                <a:gd fmla="*/ 150 w 255" name="T0"/>
                <a:gd fmla="*/ 250 h 265" name="T1"/>
                <a:gd fmla="*/ 157 w 255" name="T2"/>
                <a:gd fmla="*/ 238 h 265" name="T3"/>
                <a:gd fmla="*/ 164 w 255" name="T4"/>
                <a:gd fmla="*/ 212 h 265" name="T5"/>
                <a:gd fmla="*/ 182 w 255" name="T6"/>
                <a:gd fmla="*/ 233 h 265" name="T7"/>
                <a:gd fmla="*/ 176 w 255" name="T8"/>
                <a:gd fmla="*/ 180 h 265" name="T9"/>
                <a:gd fmla="*/ 195 w 255" name="T10"/>
                <a:gd fmla="*/ 150 h 265" name="T11"/>
                <a:gd fmla="*/ 90 w 255" name="T12"/>
                <a:gd fmla="*/ 243 h 265" name="T13"/>
                <a:gd fmla="*/ 33 w 255" name="T14"/>
                <a:gd fmla="*/ 145 h 265" name="T15"/>
                <a:gd fmla="*/ 99 w 255" name="T16"/>
                <a:gd fmla="*/ 76 h 265" name="T17"/>
                <a:gd fmla="*/ 179 w 255" name="T18"/>
                <a:gd fmla="*/ 59 h 265" name="T19"/>
                <a:gd fmla="*/ 223 w 255" name="T20"/>
                <a:gd fmla="*/ 105 h 265" name="T21"/>
                <a:gd fmla="*/ 196 w 255" name="T22"/>
                <a:gd fmla="*/ 114 h 265" name="T23"/>
                <a:gd fmla="*/ 198 w 255" name="T24"/>
                <a:gd fmla="*/ 86 h 265" name="T25"/>
                <a:gd fmla="*/ 217 w 255" name="T26"/>
                <a:gd fmla="*/ 53 h 265" name="T27"/>
                <a:gd fmla="*/ 191 w 255" name="T28"/>
                <a:gd fmla="*/ 48 h 265" name="T29"/>
                <a:gd fmla="*/ 197 w 255" name="T30"/>
                <a:gd fmla="*/ 77 h 265" name="T31"/>
                <a:gd fmla="*/ 194 w 255" name="T32"/>
                <a:gd fmla="*/ 115 h 265" name="T33"/>
                <a:gd fmla="*/ 178 w 255" name="T34"/>
                <a:gd fmla="*/ 107 h 265" name="T35"/>
                <a:gd fmla="*/ 172 w 255" name="T36"/>
                <a:gd fmla="*/ 38 h 265" name="T37"/>
                <a:gd fmla="*/ 166 w 255" name="T38"/>
                <a:gd fmla="*/ 104 h 265" name="T39"/>
                <a:gd fmla="*/ 141 w 255" name="T40"/>
                <a:gd fmla="*/ 70 h 265" name="T41"/>
                <a:gd fmla="*/ 118 w 255" name="T42"/>
                <a:gd fmla="*/ 16 h 265" name="T43"/>
                <a:gd fmla="*/ 110 w 255" name="T44"/>
                <a:gd fmla="*/ 33 h 265" name="T45"/>
                <a:gd fmla="*/ 100 w 255" name="T46"/>
                <a:gd fmla="*/ 25 h 265" name="T47"/>
                <a:gd fmla="*/ 101 w 255" name="T48"/>
                <a:gd fmla="*/ 26 h 265" name="T49"/>
                <a:gd fmla="*/ 120 w 255" name="T50"/>
                <a:gd fmla="*/ 47 h 265" name="T51"/>
                <a:gd fmla="*/ 96 w 255" name="T52"/>
                <a:gd fmla="*/ 57 h 265" name="T53"/>
                <a:gd fmla="*/ 155 w 255" name="T54"/>
                <a:gd fmla="*/ 92 h 265" name="T55"/>
                <a:gd fmla="*/ 163 w 255" name="T56"/>
                <a:gd fmla="*/ 139 h 265" name="T57"/>
                <a:gd fmla="*/ 138 w 255" name="T58"/>
                <a:gd fmla="*/ 134 h 265" name="T59"/>
                <a:gd fmla="*/ 49 w 255" name="T60"/>
                <a:gd fmla="*/ 72 h 265" name="T61"/>
                <a:gd fmla="*/ 77 w 255" name="T62"/>
                <a:gd fmla="*/ 122 h 265" name="T63"/>
                <a:gd fmla="*/ 38 w 255" name="T64"/>
                <a:gd fmla="*/ 114 h 265" name="T65"/>
                <a:gd fmla="*/ 36 w 255" name="T66"/>
                <a:gd fmla="*/ 114 h 265" name="T67"/>
                <a:gd fmla="*/ 15 w 255" name="T68"/>
                <a:gd fmla="*/ 117 h 265" name="T69"/>
                <a:gd fmla="*/ 15 w 255" name="T70"/>
                <a:gd fmla="*/ 103 h 265" name="T71"/>
                <a:gd fmla="*/ 16 w 255" name="T72"/>
                <a:gd fmla="*/ 110 h 265" name="T73"/>
                <a:gd fmla="*/ 26 w 255" name="T74"/>
                <a:gd fmla="*/ 129 h 265" name="T75"/>
                <a:gd fmla="*/ 78 w 255" name="T76"/>
                <a:gd fmla="*/ 123 h 265" name="T77"/>
                <a:gd fmla="*/ 139 w 255" name="T78"/>
                <a:gd fmla="*/ 136 h 265" name="T79"/>
                <a:gd fmla="*/ 124 w 255" name="T80"/>
                <a:gd fmla="*/ 161 h 265" name="T81"/>
                <a:gd fmla="*/ 165 w 255" name="T82"/>
                <a:gd fmla="*/ 141 h 265" name="T83"/>
                <a:gd fmla="*/ 139 w 255" name="T84"/>
                <a:gd fmla="*/ 175 h 265" name="T85"/>
                <a:gd fmla="*/ 85 w 255" name="T86"/>
                <a:gd fmla="*/ 205 h 265" name="T87"/>
                <a:gd fmla="*/ 60 w 255" name="T88"/>
                <a:gd fmla="*/ 240 h 265" name="T89"/>
                <a:gd fmla="*/ 68 w 255" name="T90"/>
                <a:gd fmla="*/ 214 h 265" name="T91"/>
                <a:gd fmla="*/ 54 w 255" name="T92"/>
                <a:gd fmla="*/ 222 h 265" name="T93"/>
                <a:gd fmla="*/ 51 w 255" name="T94"/>
                <a:gd fmla="*/ 224 h 265" name="T95"/>
                <a:gd fmla="*/ 91 w 255" name="T96"/>
                <a:gd fmla="*/ 203 h 265" name="T97"/>
                <a:gd fmla="*/ 84 w 255" name="T98"/>
                <a:gd fmla="*/ 241 h 265" name="T99"/>
                <a:gd fmla="*/ 142 w 255" name="T100"/>
                <a:gd fmla="*/ 175 h 265" name="T101"/>
                <a:gd fmla="*/ 192 w 255" name="T102"/>
                <a:gd fmla="*/ 149 h 265" name="T103"/>
                <a:gd fmla="*/ 176 w 255" name="T104"/>
                <a:gd fmla="*/ 179 h 265" name="T105"/>
                <a:gd fmla="*/ 149 w 255" name="T106"/>
                <a:gd fmla="*/ 206 h 265" name="T107"/>
                <a:gd fmla="*/ 163 w 255" name="T108"/>
                <a:gd fmla="*/ 212 h 265" name="T109"/>
                <a:gd fmla="*/ 156 w 255" name="T110"/>
                <a:gd fmla="*/ 238 h 265" name="T111"/>
                <a:gd fmla="*/ 152 w 255" name="T112"/>
                <a:gd fmla="*/ 261 h 265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65" w="255">
                  <a:moveTo>
                    <a:pt x="155" y="249"/>
                  </a:moveTo>
                  <a:cubicBezTo>
                    <a:pt x="155" y="248"/>
                    <a:pt x="160" y="256"/>
                    <a:pt x="160" y="256"/>
                  </a:cubicBezTo>
                  <a:cubicBezTo>
                    <a:pt x="160" y="256"/>
                    <a:pt x="157" y="250"/>
                    <a:pt x="156" y="247"/>
                  </a:cubicBezTo>
                  <a:cubicBezTo>
                    <a:pt x="156" y="247"/>
                    <a:pt x="150" y="251"/>
                    <a:pt x="150" y="250"/>
                  </a:cubicBezTo>
                  <a:cubicBezTo>
                    <a:pt x="150" y="250"/>
                    <a:pt x="156" y="245"/>
                    <a:pt x="156" y="245"/>
                  </a:cubicBezTo>
                  <a:cubicBezTo>
                    <a:pt x="156" y="244"/>
                    <a:pt x="156" y="242"/>
                    <a:pt x="157" y="241"/>
                  </a:cubicBezTo>
                  <a:cubicBezTo>
                    <a:pt x="157" y="240"/>
                    <a:pt x="163" y="254"/>
                    <a:pt x="163" y="254"/>
                  </a:cubicBezTo>
                  <a:cubicBezTo>
                    <a:pt x="163" y="253"/>
                    <a:pt x="157" y="238"/>
                    <a:pt x="157" y="238"/>
                  </a:cubicBezTo>
                  <a:cubicBezTo>
                    <a:pt x="158" y="235"/>
                    <a:pt x="159" y="231"/>
                    <a:pt x="160" y="226"/>
                  </a:cubicBezTo>
                  <a:cubicBezTo>
                    <a:pt x="160" y="226"/>
                    <a:pt x="169" y="250"/>
                    <a:pt x="169" y="249"/>
                  </a:cubicBezTo>
                  <a:cubicBezTo>
                    <a:pt x="169" y="249"/>
                    <a:pt x="161" y="224"/>
                    <a:pt x="161" y="224"/>
                  </a:cubicBezTo>
                  <a:cubicBezTo>
                    <a:pt x="162" y="220"/>
                    <a:pt x="163" y="216"/>
                    <a:pt x="164" y="212"/>
                  </a:cubicBezTo>
                  <a:cubicBezTo>
                    <a:pt x="165" y="211"/>
                    <a:pt x="175" y="241"/>
                    <a:pt x="175" y="240"/>
                  </a:cubicBezTo>
                  <a:cubicBezTo>
                    <a:pt x="175" y="240"/>
                    <a:pt x="165" y="210"/>
                    <a:pt x="165" y="209"/>
                  </a:cubicBezTo>
                  <a:cubicBezTo>
                    <a:pt x="167" y="204"/>
                    <a:pt x="169" y="199"/>
                    <a:pt x="171" y="193"/>
                  </a:cubicBezTo>
                  <a:cubicBezTo>
                    <a:pt x="171" y="193"/>
                    <a:pt x="182" y="234"/>
                    <a:pt x="182" y="233"/>
                  </a:cubicBezTo>
                  <a:cubicBezTo>
                    <a:pt x="183" y="233"/>
                    <a:pt x="172" y="191"/>
                    <a:pt x="172" y="191"/>
                  </a:cubicBezTo>
                  <a:cubicBezTo>
                    <a:pt x="173" y="188"/>
                    <a:pt x="174" y="185"/>
                    <a:pt x="175" y="183"/>
                  </a:cubicBezTo>
                  <a:cubicBezTo>
                    <a:pt x="175" y="182"/>
                    <a:pt x="188" y="218"/>
                    <a:pt x="188" y="218"/>
                  </a:cubicBezTo>
                  <a:cubicBezTo>
                    <a:pt x="188" y="218"/>
                    <a:pt x="176" y="181"/>
                    <a:pt x="176" y="180"/>
                  </a:cubicBezTo>
                  <a:cubicBezTo>
                    <a:pt x="179" y="174"/>
                    <a:pt x="182" y="168"/>
                    <a:pt x="185" y="163"/>
                  </a:cubicBezTo>
                  <a:cubicBezTo>
                    <a:pt x="186" y="162"/>
                    <a:pt x="195" y="207"/>
                    <a:pt x="195" y="206"/>
                  </a:cubicBezTo>
                  <a:cubicBezTo>
                    <a:pt x="195" y="206"/>
                    <a:pt x="186" y="161"/>
                    <a:pt x="187" y="161"/>
                  </a:cubicBezTo>
                  <a:cubicBezTo>
                    <a:pt x="189" y="157"/>
                    <a:pt x="192" y="153"/>
                    <a:pt x="195" y="150"/>
                  </a:cubicBezTo>
                  <a:cubicBezTo>
                    <a:pt x="195" y="150"/>
                    <a:pt x="223" y="211"/>
                    <a:pt x="151" y="265"/>
                  </a:cubicBezTo>
                  <a:cubicBezTo>
                    <a:pt x="151" y="265"/>
                    <a:pt x="140" y="236"/>
                    <a:pt x="141" y="231"/>
                  </a:cubicBezTo>
                  <a:cubicBezTo>
                    <a:pt x="141" y="231"/>
                    <a:pt x="112" y="262"/>
                    <a:pt x="93" y="259"/>
                  </a:cubicBezTo>
                  <a:cubicBezTo>
                    <a:pt x="93" y="259"/>
                    <a:pt x="90" y="247"/>
                    <a:pt x="90" y="243"/>
                  </a:cubicBezTo>
                  <a:cubicBezTo>
                    <a:pt x="90" y="243"/>
                    <a:pt x="54" y="252"/>
                    <a:pt x="32" y="235"/>
                  </a:cubicBezTo>
                  <a:cubicBezTo>
                    <a:pt x="32" y="235"/>
                    <a:pt x="50" y="184"/>
                    <a:pt x="76" y="175"/>
                  </a:cubicBezTo>
                  <a:cubicBezTo>
                    <a:pt x="76" y="175"/>
                    <a:pt x="35" y="172"/>
                    <a:pt x="27" y="163"/>
                  </a:cubicBezTo>
                  <a:cubicBezTo>
                    <a:pt x="27" y="163"/>
                    <a:pt x="29" y="149"/>
                    <a:pt x="33" y="145"/>
                  </a:cubicBezTo>
                  <a:cubicBezTo>
                    <a:pt x="33" y="145"/>
                    <a:pt x="9" y="140"/>
                    <a:pt x="0" y="108"/>
                  </a:cubicBezTo>
                  <a:cubicBezTo>
                    <a:pt x="0" y="108"/>
                    <a:pt x="32" y="72"/>
                    <a:pt x="48" y="87"/>
                  </a:cubicBezTo>
                  <a:cubicBezTo>
                    <a:pt x="48" y="87"/>
                    <a:pt x="43" y="75"/>
                    <a:pt x="44" y="67"/>
                  </a:cubicBezTo>
                  <a:cubicBezTo>
                    <a:pt x="44" y="67"/>
                    <a:pt x="79" y="63"/>
                    <a:pt x="99" y="76"/>
                  </a:cubicBezTo>
                  <a:cubicBezTo>
                    <a:pt x="99" y="76"/>
                    <a:pt x="84" y="54"/>
                    <a:pt x="86" y="12"/>
                  </a:cubicBezTo>
                  <a:cubicBezTo>
                    <a:pt x="86" y="12"/>
                    <a:pt x="127" y="4"/>
                    <a:pt x="134" y="23"/>
                  </a:cubicBezTo>
                  <a:cubicBezTo>
                    <a:pt x="134" y="23"/>
                    <a:pt x="142" y="0"/>
                    <a:pt x="147" y="4"/>
                  </a:cubicBezTo>
                  <a:cubicBezTo>
                    <a:pt x="147" y="4"/>
                    <a:pt x="181" y="27"/>
                    <a:pt x="179" y="59"/>
                  </a:cubicBezTo>
                  <a:cubicBezTo>
                    <a:pt x="179" y="59"/>
                    <a:pt x="202" y="18"/>
                    <a:pt x="208" y="30"/>
                  </a:cubicBezTo>
                  <a:cubicBezTo>
                    <a:pt x="215" y="41"/>
                    <a:pt x="255" y="102"/>
                    <a:pt x="196" y="146"/>
                  </a:cubicBezTo>
                  <a:cubicBezTo>
                    <a:pt x="196" y="146"/>
                    <a:pt x="196" y="143"/>
                    <a:pt x="196" y="139"/>
                  </a:cubicBezTo>
                  <a:cubicBezTo>
                    <a:pt x="196" y="138"/>
                    <a:pt x="223" y="105"/>
                    <a:pt x="223" y="105"/>
                  </a:cubicBezTo>
                  <a:cubicBezTo>
                    <a:pt x="223" y="104"/>
                    <a:pt x="196" y="137"/>
                    <a:pt x="196" y="136"/>
                  </a:cubicBezTo>
                  <a:cubicBezTo>
                    <a:pt x="196" y="131"/>
                    <a:pt x="196" y="124"/>
                    <a:pt x="196" y="117"/>
                  </a:cubicBezTo>
                  <a:cubicBezTo>
                    <a:pt x="196" y="116"/>
                    <a:pt x="222" y="92"/>
                    <a:pt x="222" y="91"/>
                  </a:cubicBezTo>
                  <a:cubicBezTo>
                    <a:pt x="222" y="91"/>
                    <a:pt x="196" y="115"/>
                    <a:pt x="196" y="114"/>
                  </a:cubicBezTo>
                  <a:cubicBezTo>
                    <a:pt x="196" y="110"/>
                    <a:pt x="196" y="106"/>
                    <a:pt x="196" y="102"/>
                  </a:cubicBezTo>
                  <a:cubicBezTo>
                    <a:pt x="196" y="102"/>
                    <a:pt x="221" y="74"/>
                    <a:pt x="221" y="74"/>
                  </a:cubicBezTo>
                  <a:cubicBezTo>
                    <a:pt x="221" y="73"/>
                    <a:pt x="196" y="100"/>
                    <a:pt x="196" y="100"/>
                  </a:cubicBezTo>
                  <a:cubicBezTo>
                    <a:pt x="197" y="95"/>
                    <a:pt x="197" y="91"/>
                    <a:pt x="198" y="86"/>
                  </a:cubicBezTo>
                  <a:cubicBezTo>
                    <a:pt x="198" y="85"/>
                    <a:pt x="218" y="69"/>
                    <a:pt x="218" y="69"/>
                  </a:cubicBezTo>
                  <a:cubicBezTo>
                    <a:pt x="218" y="69"/>
                    <a:pt x="198" y="84"/>
                    <a:pt x="198" y="83"/>
                  </a:cubicBezTo>
                  <a:cubicBezTo>
                    <a:pt x="198" y="80"/>
                    <a:pt x="199" y="77"/>
                    <a:pt x="199" y="74"/>
                  </a:cubicBezTo>
                  <a:cubicBezTo>
                    <a:pt x="199" y="74"/>
                    <a:pt x="217" y="54"/>
                    <a:pt x="217" y="53"/>
                  </a:cubicBezTo>
                  <a:cubicBezTo>
                    <a:pt x="217" y="53"/>
                    <a:pt x="199" y="72"/>
                    <a:pt x="199" y="72"/>
                  </a:cubicBezTo>
                  <a:cubicBezTo>
                    <a:pt x="201" y="65"/>
                    <a:pt x="202" y="58"/>
                    <a:pt x="204" y="51"/>
                  </a:cubicBezTo>
                  <a:cubicBezTo>
                    <a:pt x="204" y="51"/>
                    <a:pt x="202" y="50"/>
                    <a:pt x="199" y="65"/>
                  </a:cubicBezTo>
                  <a:cubicBezTo>
                    <a:pt x="199" y="66"/>
                    <a:pt x="191" y="48"/>
                    <a:pt x="191" y="48"/>
                  </a:cubicBezTo>
                  <a:cubicBezTo>
                    <a:pt x="191" y="49"/>
                    <a:pt x="199" y="67"/>
                    <a:pt x="199" y="68"/>
                  </a:cubicBezTo>
                  <a:cubicBezTo>
                    <a:pt x="198" y="70"/>
                    <a:pt x="198" y="72"/>
                    <a:pt x="198" y="74"/>
                  </a:cubicBezTo>
                  <a:cubicBezTo>
                    <a:pt x="198" y="75"/>
                    <a:pt x="186" y="64"/>
                    <a:pt x="186" y="64"/>
                  </a:cubicBezTo>
                  <a:cubicBezTo>
                    <a:pt x="186" y="65"/>
                    <a:pt x="197" y="76"/>
                    <a:pt x="197" y="77"/>
                  </a:cubicBezTo>
                  <a:cubicBezTo>
                    <a:pt x="197" y="81"/>
                    <a:pt x="196" y="87"/>
                    <a:pt x="196" y="93"/>
                  </a:cubicBezTo>
                  <a:cubicBezTo>
                    <a:pt x="196" y="93"/>
                    <a:pt x="186" y="75"/>
                    <a:pt x="185" y="76"/>
                  </a:cubicBezTo>
                  <a:cubicBezTo>
                    <a:pt x="185" y="76"/>
                    <a:pt x="196" y="95"/>
                    <a:pt x="196" y="95"/>
                  </a:cubicBezTo>
                  <a:cubicBezTo>
                    <a:pt x="195" y="101"/>
                    <a:pt x="195" y="108"/>
                    <a:pt x="194" y="115"/>
                  </a:cubicBezTo>
                  <a:cubicBezTo>
                    <a:pt x="194" y="116"/>
                    <a:pt x="179" y="86"/>
                    <a:pt x="179" y="86"/>
                  </a:cubicBezTo>
                  <a:cubicBezTo>
                    <a:pt x="179" y="86"/>
                    <a:pt x="194" y="117"/>
                    <a:pt x="194" y="118"/>
                  </a:cubicBezTo>
                  <a:cubicBezTo>
                    <a:pt x="194" y="123"/>
                    <a:pt x="193" y="128"/>
                    <a:pt x="193" y="134"/>
                  </a:cubicBezTo>
                  <a:cubicBezTo>
                    <a:pt x="193" y="134"/>
                    <a:pt x="178" y="107"/>
                    <a:pt x="178" y="107"/>
                  </a:cubicBezTo>
                  <a:cubicBezTo>
                    <a:pt x="178" y="107"/>
                    <a:pt x="193" y="136"/>
                    <a:pt x="193" y="136"/>
                  </a:cubicBezTo>
                  <a:cubicBezTo>
                    <a:pt x="193" y="138"/>
                    <a:pt x="193" y="141"/>
                    <a:pt x="193" y="143"/>
                  </a:cubicBezTo>
                  <a:cubicBezTo>
                    <a:pt x="193" y="143"/>
                    <a:pt x="184" y="130"/>
                    <a:pt x="172" y="113"/>
                  </a:cubicBezTo>
                  <a:cubicBezTo>
                    <a:pt x="172" y="113"/>
                    <a:pt x="172" y="38"/>
                    <a:pt x="172" y="38"/>
                  </a:cubicBezTo>
                  <a:cubicBezTo>
                    <a:pt x="171" y="38"/>
                    <a:pt x="171" y="111"/>
                    <a:pt x="171" y="111"/>
                  </a:cubicBezTo>
                  <a:cubicBezTo>
                    <a:pt x="169" y="109"/>
                    <a:pt x="168" y="108"/>
                    <a:pt x="167" y="106"/>
                  </a:cubicBezTo>
                  <a:cubicBezTo>
                    <a:pt x="167" y="106"/>
                    <a:pt x="111" y="87"/>
                    <a:pt x="111" y="87"/>
                  </a:cubicBezTo>
                  <a:cubicBezTo>
                    <a:pt x="111" y="87"/>
                    <a:pt x="166" y="104"/>
                    <a:pt x="166" y="104"/>
                  </a:cubicBezTo>
                  <a:cubicBezTo>
                    <a:pt x="164" y="102"/>
                    <a:pt x="162" y="99"/>
                    <a:pt x="160" y="97"/>
                  </a:cubicBezTo>
                  <a:cubicBezTo>
                    <a:pt x="160" y="96"/>
                    <a:pt x="150" y="17"/>
                    <a:pt x="150" y="16"/>
                  </a:cubicBezTo>
                  <a:cubicBezTo>
                    <a:pt x="150" y="16"/>
                    <a:pt x="159" y="95"/>
                    <a:pt x="159" y="95"/>
                  </a:cubicBezTo>
                  <a:cubicBezTo>
                    <a:pt x="153" y="87"/>
                    <a:pt x="147" y="78"/>
                    <a:pt x="141" y="70"/>
                  </a:cubicBezTo>
                  <a:cubicBezTo>
                    <a:pt x="141" y="70"/>
                    <a:pt x="133" y="29"/>
                    <a:pt x="133" y="28"/>
                  </a:cubicBezTo>
                  <a:cubicBezTo>
                    <a:pt x="133" y="28"/>
                    <a:pt x="140" y="69"/>
                    <a:pt x="140" y="69"/>
                  </a:cubicBezTo>
                  <a:cubicBezTo>
                    <a:pt x="135" y="63"/>
                    <a:pt x="131" y="57"/>
                    <a:pt x="127" y="52"/>
                  </a:cubicBezTo>
                  <a:cubicBezTo>
                    <a:pt x="127" y="51"/>
                    <a:pt x="118" y="17"/>
                    <a:pt x="118" y="16"/>
                  </a:cubicBezTo>
                  <a:cubicBezTo>
                    <a:pt x="118" y="16"/>
                    <a:pt x="126" y="50"/>
                    <a:pt x="125" y="50"/>
                  </a:cubicBezTo>
                  <a:cubicBezTo>
                    <a:pt x="120" y="44"/>
                    <a:pt x="116" y="38"/>
                    <a:pt x="112" y="34"/>
                  </a:cubicBezTo>
                  <a:cubicBezTo>
                    <a:pt x="111" y="34"/>
                    <a:pt x="108" y="15"/>
                    <a:pt x="107" y="14"/>
                  </a:cubicBezTo>
                  <a:cubicBezTo>
                    <a:pt x="107" y="14"/>
                    <a:pt x="110" y="33"/>
                    <a:pt x="110" y="33"/>
                  </a:cubicBezTo>
                  <a:cubicBezTo>
                    <a:pt x="108" y="30"/>
                    <a:pt x="106" y="29"/>
                    <a:pt x="105" y="27"/>
                  </a:cubicBezTo>
                  <a:cubicBezTo>
                    <a:pt x="104" y="27"/>
                    <a:pt x="100" y="14"/>
                    <a:pt x="99" y="14"/>
                  </a:cubicBezTo>
                  <a:cubicBezTo>
                    <a:pt x="99" y="14"/>
                    <a:pt x="103" y="26"/>
                    <a:pt x="103" y="26"/>
                  </a:cubicBezTo>
                  <a:cubicBezTo>
                    <a:pt x="102" y="25"/>
                    <a:pt x="101" y="25"/>
                    <a:pt x="100" y="25"/>
                  </a:cubicBezTo>
                  <a:cubicBezTo>
                    <a:pt x="100" y="25"/>
                    <a:pt x="93" y="16"/>
                    <a:pt x="93" y="16"/>
                  </a:cubicBezTo>
                  <a:cubicBezTo>
                    <a:pt x="93" y="16"/>
                    <a:pt x="97" y="22"/>
                    <a:pt x="99" y="24"/>
                  </a:cubicBezTo>
                  <a:cubicBezTo>
                    <a:pt x="100" y="25"/>
                    <a:pt x="92" y="24"/>
                    <a:pt x="92" y="24"/>
                  </a:cubicBezTo>
                  <a:cubicBezTo>
                    <a:pt x="92" y="25"/>
                    <a:pt x="100" y="26"/>
                    <a:pt x="101" y="26"/>
                  </a:cubicBezTo>
                  <a:cubicBezTo>
                    <a:pt x="102" y="28"/>
                    <a:pt x="105" y="31"/>
                    <a:pt x="109" y="35"/>
                  </a:cubicBezTo>
                  <a:cubicBezTo>
                    <a:pt x="109" y="35"/>
                    <a:pt x="93" y="33"/>
                    <a:pt x="93" y="33"/>
                  </a:cubicBezTo>
                  <a:cubicBezTo>
                    <a:pt x="93" y="33"/>
                    <a:pt x="110" y="36"/>
                    <a:pt x="110" y="37"/>
                  </a:cubicBezTo>
                  <a:cubicBezTo>
                    <a:pt x="113" y="40"/>
                    <a:pt x="116" y="43"/>
                    <a:pt x="120" y="47"/>
                  </a:cubicBezTo>
                  <a:cubicBezTo>
                    <a:pt x="120" y="48"/>
                    <a:pt x="91" y="40"/>
                    <a:pt x="91" y="40"/>
                  </a:cubicBezTo>
                  <a:cubicBezTo>
                    <a:pt x="92" y="40"/>
                    <a:pt x="121" y="49"/>
                    <a:pt x="121" y="49"/>
                  </a:cubicBezTo>
                  <a:cubicBezTo>
                    <a:pt x="126" y="55"/>
                    <a:pt x="132" y="62"/>
                    <a:pt x="138" y="70"/>
                  </a:cubicBezTo>
                  <a:cubicBezTo>
                    <a:pt x="139" y="70"/>
                    <a:pt x="96" y="56"/>
                    <a:pt x="96" y="57"/>
                  </a:cubicBezTo>
                  <a:cubicBezTo>
                    <a:pt x="96" y="57"/>
                    <a:pt x="140" y="71"/>
                    <a:pt x="140" y="72"/>
                  </a:cubicBezTo>
                  <a:cubicBezTo>
                    <a:pt x="144" y="78"/>
                    <a:pt x="149" y="84"/>
                    <a:pt x="154" y="90"/>
                  </a:cubicBezTo>
                  <a:cubicBezTo>
                    <a:pt x="154" y="90"/>
                    <a:pt x="105" y="75"/>
                    <a:pt x="105" y="75"/>
                  </a:cubicBezTo>
                  <a:cubicBezTo>
                    <a:pt x="106" y="75"/>
                    <a:pt x="155" y="91"/>
                    <a:pt x="155" y="92"/>
                  </a:cubicBezTo>
                  <a:cubicBezTo>
                    <a:pt x="168" y="109"/>
                    <a:pt x="181" y="128"/>
                    <a:pt x="191" y="145"/>
                  </a:cubicBezTo>
                  <a:cubicBezTo>
                    <a:pt x="191" y="145"/>
                    <a:pt x="181" y="143"/>
                    <a:pt x="165" y="140"/>
                  </a:cubicBezTo>
                  <a:cubicBezTo>
                    <a:pt x="165" y="140"/>
                    <a:pt x="146" y="105"/>
                    <a:pt x="146" y="105"/>
                  </a:cubicBezTo>
                  <a:cubicBezTo>
                    <a:pt x="145" y="105"/>
                    <a:pt x="164" y="139"/>
                    <a:pt x="163" y="139"/>
                  </a:cubicBezTo>
                  <a:cubicBezTo>
                    <a:pt x="159" y="138"/>
                    <a:pt x="155" y="138"/>
                    <a:pt x="151" y="137"/>
                  </a:cubicBezTo>
                  <a:cubicBezTo>
                    <a:pt x="151" y="137"/>
                    <a:pt x="130" y="99"/>
                    <a:pt x="130" y="99"/>
                  </a:cubicBezTo>
                  <a:cubicBezTo>
                    <a:pt x="130" y="99"/>
                    <a:pt x="149" y="136"/>
                    <a:pt x="149" y="136"/>
                  </a:cubicBezTo>
                  <a:cubicBezTo>
                    <a:pt x="145" y="136"/>
                    <a:pt x="142" y="135"/>
                    <a:pt x="138" y="134"/>
                  </a:cubicBezTo>
                  <a:cubicBezTo>
                    <a:pt x="138" y="134"/>
                    <a:pt x="87" y="76"/>
                    <a:pt x="87" y="76"/>
                  </a:cubicBezTo>
                  <a:cubicBezTo>
                    <a:pt x="87" y="76"/>
                    <a:pt x="136" y="134"/>
                    <a:pt x="136" y="134"/>
                  </a:cubicBezTo>
                  <a:cubicBezTo>
                    <a:pt x="128" y="132"/>
                    <a:pt x="119" y="130"/>
                    <a:pt x="110" y="129"/>
                  </a:cubicBezTo>
                  <a:cubicBezTo>
                    <a:pt x="110" y="129"/>
                    <a:pt x="50" y="72"/>
                    <a:pt x="49" y="72"/>
                  </a:cubicBezTo>
                  <a:cubicBezTo>
                    <a:pt x="49" y="72"/>
                    <a:pt x="109" y="128"/>
                    <a:pt x="108" y="128"/>
                  </a:cubicBezTo>
                  <a:cubicBezTo>
                    <a:pt x="98" y="126"/>
                    <a:pt x="89" y="124"/>
                    <a:pt x="79" y="122"/>
                  </a:cubicBezTo>
                  <a:cubicBezTo>
                    <a:pt x="79" y="122"/>
                    <a:pt x="50" y="92"/>
                    <a:pt x="49" y="92"/>
                  </a:cubicBezTo>
                  <a:cubicBezTo>
                    <a:pt x="49" y="92"/>
                    <a:pt x="78" y="122"/>
                    <a:pt x="77" y="122"/>
                  </a:cubicBezTo>
                  <a:cubicBezTo>
                    <a:pt x="72" y="121"/>
                    <a:pt x="66" y="120"/>
                    <a:pt x="61" y="119"/>
                  </a:cubicBezTo>
                  <a:cubicBezTo>
                    <a:pt x="60" y="119"/>
                    <a:pt x="33" y="93"/>
                    <a:pt x="33" y="93"/>
                  </a:cubicBezTo>
                  <a:cubicBezTo>
                    <a:pt x="32" y="93"/>
                    <a:pt x="59" y="118"/>
                    <a:pt x="59" y="118"/>
                  </a:cubicBezTo>
                  <a:cubicBezTo>
                    <a:pt x="51" y="117"/>
                    <a:pt x="44" y="115"/>
                    <a:pt x="38" y="114"/>
                  </a:cubicBezTo>
                  <a:cubicBezTo>
                    <a:pt x="38" y="114"/>
                    <a:pt x="22" y="123"/>
                    <a:pt x="21" y="123"/>
                  </a:cubicBezTo>
                  <a:cubicBezTo>
                    <a:pt x="21" y="123"/>
                    <a:pt x="37" y="114"/>
                    <a:pt x="37" y="113"/>
                  </a:cubicBezTo>
                  <a:cubicBezTo>
                    <a:pt x="34" y="110"/>
                    <a:pt x="23" y="97"/>
                    <a:pt x="23" y="97"/>
                  </a:cubicBezTo>
                  <a:cubicBezTo>
                    <a:pt x="23" y="97"/>
                    <a:pt x="36" y="114"/>
                    <a:pt x="36" y="114"/>
                  </a:cubicBezTo>
                  <a:cubicBezTo>
                    <a:pt x="33" y="113"/>
                    <a:pt x="31" y="113"/>
                    <a:pt x="30" y="113"/>
                  </a:cubicBezTo>
                  <a:cubicBezTo>
                    <a:pt x="29" y="113"/>
                    <a:pt x="19" y="100"/>
                    <a:pt x="18" y="100"/>
                  </a:cubicBezTo>
                  <a:cubicBezTo>
                    <a:pt x="18" y="100"/>
                    <a:pt x="25" y="109"/>
                    <a:pt x="27" y="111"/>
                  </a:cubicBezTo>
                  <a:cubicBezTo>
                    <a:pt x="27" y="112"/>
                    <a:pt x="15" y="117"/>
                    <a:pt x="15" y="117"/>
                  </a:cubicBezTo>
                  <a:cubicBezTo>
                    <a:pt x="15" y="117"/>
                    <a:pt x="27" y="112"/>
                    <a:pt x="27" y="112"/>
                  </a:cubicBezTo>
                  <a:cubicBezTo>
                    <a:pt x="25" y="112"/>
                    <a:pt x="23" y="111"/>
                    <a:pt x="23" y="111"/>
                  </a:cubicBezTo>
                  <a:cubicBezTo>
                    <a:pt x="21" y="111"/>
                    <a:pt x="20" y="111"/>
                    <a:pt x="19" y="111"/>
                  </a:cubicBezTo>
                  <a:cubicBezTo>
                    <a:pt x="18" y="111"/>
                    <a:pt x="15" y="103"/>
                    <a:pt x="15" y="103"/>
                  </a:cubicBezTo>
                  <a:cubicBezTo>
                    <a:pt x="14" y="103"/>
                    <a:pt x="17" y="110"/>
                    <a:pt x="17" y="110"/>
                  </a:cubicBezTo>
                  <a:cubicBezTo>
                    <a:pt x="17" y="110"/>
                    <a:pt x="17" y="110"/>
                    <a:pt x="16" y="110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7" y="111"/>
                    <a:pt x="11" y="115"/>
                    <a:pt x="11" y="115"/>
                  </a:cubicBezTo>
                  <a:cubicBezTo>
                    <a:pt x="11" y="115"/>
                    <a:pt x="18" y="111"/>
                    <a:pt x="18" y="111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8" y="119"/>
                    <a:pt x="26" y="129"/>
                    <a:pt x="26" y="129"/>
                  </a:cubicBezTo>
                  <a:cubicBezTo>
                    <a:pt x="27" y="129"/>
                    <a:pt x="59" y="119"/>
                    <a:pt x="59" y="119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7" y="123"/>
                    <a:pt x="29" y="139"/>
                    <a:pt x="30" y="139"/>
                  </a:cubicBezTo>
                  <a:cubicBezTo>
                    <a:pt x="30" y="139"/>
                    <a:pt x="78" y="123"/>
                    <a:pt x="78" y="123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39" y="157"/>
                    <a:pt x="39" y="157"/>
                  </a:cubicBezTo>
                  <a:cubicBezTo>
                    <a:pt x="40" y="157"/>
                    <a:pt x="114" y="131"/>
                    <a:pt x="114" y="131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6"/>
                    <a:pt x="64" y="170"/>
                    <a:pt x="64" y="170"/>
                  </a:cubicBezTo>
                  <a:cubicBezTo>
                    <a:pt x="65" y="170"/>
                    <a:pt x="141" y="136"/>
                    <a:pt x="141" y="136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3" y="139"/>
                    <a:pt x="123" y="161"/>
                    <a:pt x="124" y="161"/>
                  </a:cubicBezTo>
                  <a:cubicBezTo>
                    <a:pt x="124" y="161"/>
                    <a:pt x="154" y="139"/>
                    <a:pt x="154" y="139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3" y="141"/>
                    <a:pt x="134" y="163"/>
                    <a:pt x="135" y="163"/>
                  </a:cubicBezTo>
                  <a:cubicBezTo>
                    <a:pt x="135" y="163"/>
                    <a:pt x="165" y="141"/>
                    <a:pt x="165" y="141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68" y="159"/>
                    <a:pt x="141" y="174"/>
                  </a:cubicBezTo>
                  <a:cubicBezTo>
                    <a:pt x="141" y="167"/>
                    <a:pt x="68" y="176"/>
                    <a:pt x="69" y="183"/>
                  </a:cubicBezTo>
                  <a:cubicBezTo>
                    <a:pt x="68" y="179"/>
                    <a:pt x="140" y="171"/>
                    <a:pt x="139" y="175"/>
                  </a:cubicBezTo>
                  <a:cubicBezTo>
                    <a:pt x="129" y="180"/>
                    <a:pt x="119" y="186"/>
                    <a:pt x="109" y="192"/>
                  </a:cubicBezTo>
                  <a:cubicBezTo>
                    <a:pt x="108" y="192"/>
                    <a:pt x="58" y="193"/>
                    <a:pt x="58" y="193"/>
                  </a:cubicBezTo>
                  <a:cubicBezTo>
                    <a:pt x="58" y="193"/>
                    <a:pt x="107" y="193"/>
                    <a:pt x="107" y="193"/>
                  </a:cubicBezTo>
                  <a:cubicBezTo>
                    <a:pt x="99" y="197"/>
                    <a:pt x="92" y="201"/>
                    <a:pt x="85" y="205"/>
                  </a:cubicBezTo>
                  <a:cubicBezTo>
                    <a:pt x="85" y="205"/>
                    <a:pt x="54" y="204"/>
                    <a:pt x="54" y="204"/>
                  </a:cubicBezTo>
                  <a:cubicBezTo>
                    <a:pt x="54" y="204"/>
                    <a:pt x="84" y="206"/>
                    <a:pt x="84" y="206"/>
                  </a:cubicBezTo>
                  <a:cubicBezTo>
                    <a:pt x="81" y="207"/>
                    <a:pt x="78" y="209"/>
                    <a:pt x="75" y="210"/>
                  </a:cubicBezTo>
                  <a:cubicBezTo>
                    <a:pt x="75" y="211"/>
                    <a:pt x="61" y="240"/>
                    <a:pt x="60" y="240"/>
                  </a:cubicBezTo>
                  <a:cubicBezTo>
                    <a:pt x="60" y="240"/>
                    <a:pt x="74" y="211"/>
                    <a:pt x="73" y="211"/>
                  </a:cubicBezTo>
                  <a:cubicBezTo>
                    <a:pt x="72" y="212"/>
                    <a:pt x="71" y="213"/>
                    <a:pt x="70" y="213"/>
                  </a:cubicBezTo>
                  <a:cubicBezTo>
                    <a:pt x="70" y="214"/>
                    <a:pt x="49" y="212"/>
                    <a:pt x="48" y="212"/>
                  </a:cubicBezTo>
                  <a:cubicBezTo>
                    <a:pt x="48" y="212"/>
                    <a:pt x="68" y="214"/>
                    <a:pt x="68" y="214"/>
                  </a:cubicBezTo>
                  <a:cubicBezTo>
                    <a:pt x="66" y="216"/>
                    <a:pt x="64" y="217"/>
                    <a:pt x="62" y="218"/>
                  </a:cubicBezTo>
                  <a:cubicBezTo>
                    <a:pt x="61" y="218"/>
                    <a:pt x="54" y="235"/>
                    <a:pt x="54" y="236"/>
                  </a:cubicBezTo>
                  <a:cubicBezTo>
                    <a:pt x="54" y="236"/>
                    <a:pt x="60" y="219"/>
                    <a:pt x="60" y="219"/>
                  </a:cubicBezTo>
                  <a:cubicBezTo>
                    <a:pt x="58" y="220"/>
                    <a:pt x="56" y="221"/>
                    <a:pt x="54" y="222"/>
                  </a:cubicBezTo>
                  <a:cubicBezTo>
                    <a:pt x="53" y="223"/>
                    <a:pt x="41" y="222"/>
                    <a:pt x="41" y="222"/>
                  </a:cubicBezTo>
                  <a:cubicBezTo>
                    <a:pt x="41" y="223"/>
                    <a:pt x="48" y="223"/>
                    <a:pt x="51" y="223"/>
                  </a:cubicBezTo>
                  <a:cubicBezTo>
                    <a:pt x="51" y="223"/>
                    <a:pt x="48" y="233"/>
                    <a:pt x="48" y="234"/>
                  </a:cubicBezTo>
                  <a:cubicBezTo>
                    <a:pt x="48" y="234"/>
                    <a:pt x="51" y="224"/>
                    <a:pt x="51" y="224"/>
                  </a:cubicBezTo>
                  <a:cubicBezTo>
                    <a:pt x="46" y="227"/>
                    <a:pt x="42" y="229"/>
                    <a:pt x="40" y="230"/>
                  </a:cubicBezTo>
                  <a:cubicBezTo>
                    <a:pt x="40" y="230"/>
                    <a:pt x="37" y="233"/>
                    <a:pt x="37" y="233"/>
                  </a:cubicBezTo>
                  <a:cubicBezTo>
                    <a:pt x="37" y="233"/>
                    <a:pt x="40" y="230"/>
                    <a:pt x="40" y="230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2" y="203"/>
                    <a:pt x="66" y="241"/>
                    <a:pt x="67" y="241"/>
                  </a:cubicBezTo>
                  <a:cubicBezTo>
                    <a:pt x="67" y="241"/>
                    <a:pt x="93" y="202"/>
                    <a:pt x="93" y="202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9" y="193"/>
                    <a:pt x="84" y="241"/>
                    <a:pt x="84" y="241"/>
                  </a:cubicBezTo>
                  <a:cubicBezTo>
                    <a:pt x="85" y="241"/>
                    <a:pt x="110" y="192"/>
                    <a:pt x="111" y="192"/>
                  </a:cubicBezTo>
                  <a:cubicBezTo>
                    <a:pt x="140" y="176"/>
                    <a:pt x="140" y="176"/>
                    <a:pt x="140" y="176"/>
                  </a:cubicBezTo>
                  <a:cubicBezTo>
                    <a:pt x="143" y="179"/>
                    <a:pt x="100" y="255"/>
                    <a:pt x="98" y="254"/>
                  </a:cubicBezTo>
                  <a:cubicBezTo>
                    <a:pt x="102" y="256"/>
                    <a:pt x="146" y="179"/>
                    <a:pt x="142" y="175"/>
                  </a:cubicBezTo>
                  <a:cubicBezTo>
                    <a:pt x="160" y="166"/>
                    <a:pt x="160" y="166"/>
                    <a:pt x="160" y="166"/>
                  </a:cubicBezTo>
                  <a:cubicBezTo>
                    <a:pt x="160" y="166"/>
                    <a:pt x="126" y="240"/>
                    <a:pt x="127" y="240"/>
                  </a:cubicBezTo>
                  <a:cubicBezTo>
                    <a:pt x="127" y="240"/>
                    <a:pt x="161" y="165"/>
                    <a:pt x="162" y="165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9"/>
                    <a:pt x="189" y="153"/>
                    <a:pt x="185" y="161"/>
                  </a:cubicBezTo>
                  <a:cubicBezTo>
                    <a:pt x="184" y="162"/>
                    <a:pt x="163" y="172"/>
                    <a:pt x="162" y="173"/>
                  </a:cubicBezTo>
                  <a:cubicBezTo>
                    <a:pt x="162" y="173"/>
                    <a:pt x="184" y="163"/>
                    <a:pt x="183" y="163"/>
                  </a:cubicBezTo>
                  <a:cubicBezTo>
                    <a:pt x="181" y="168"/>
                    <a:pt x="179" y="173"/>
                    <a:pt x="176" y="179"/>
                  </a:cubicBezTo>
                  <a:cubicBezTo>
                    <a:pt x="176" y="179"/>
                    <a:pt x="159" y="187"/>
                    <a:pt x="158" y="187"/>
                  </a:cubicBezTo>
                  <a:cubicBezTo>
                    <a:pt x="158" y="188"/>
                    <a:pt x="175" y="180"/>
                    <a:pt x="175" y="181"/>
                  </a:cubicBezTo>
                  <a:cubicBezTo>
                    <a:pt x="173" y="185"/>
                    <a:pt x="171" y="190"/>
                    <a:pt x="169" y="196"/>
                  </a:cubicBezTo>
                  <a:cubicBezTo>
                    <a:pt x="169" y="196"/>
                    <a:pt x="149" y="205"/>
                    <a:pt x="149" y="206"/>
                  </a:cubicBezTo>
                  <a:cubicBezTo>
                    <a:pt x="148" y="206"/>
                    <a:pt x="168" y="198"/>
                    <a:pt x="168" y="198"/>
                  </a:cubicBezTo>
                  <a:cubicBezTo>
                    <a:pt x="167" y="202"/>
                    <a:pt x="165" y="206"/>
                    <a:pt x="164" y="210"/>
                  </a:cubicBezTo>
                  <a:cubicBezTo>
                    <a:pt x="164" y="210"/>
                    <a:pt x="144" y="225"/>
                    <a:pt x="144" y="226"/>
                  </a:cubicBezTo>
                  <a:cubicBezTo>
                    <a:pt x="144" y="226"/>
                    <a:pt x="163" y="212"/>
                    <a:pt x="163" y="212"/>
                  </a:cubicBezTo>
                  <a:cubicBezTo>
                    <a:pt x="162" y="217"/>
                    <a:pt x="160" y="222"/>
                    <a:pt x="159" y="227"/>
                  </a:cubicBezTo>
                  <a:cubicBezTo>
                    <a:pt x="159" y="228"/>
                    <a:pt x="147" y="244"/>
                    <a:pt x="147" y="245"/>
                  </a:cubicBezTo>
                  <a:cubicBezTo>
                    <a:pt x="146" y="245"/>
                    <a:pt x="158" y="229"/>
                    <a:pt x="158" y="230"/>
                  </a:cubicBezTo>
                  <a:cubicBezTo>
                    <a:pt x="158" y="232"/>
                    <a:pt x="157" y="235"/>
                    <a:pt x="156" y="238"/>
                  </a:cubicBezTo>
                  <a:cubicBezTo>
                    <a:pt x="156" y="238"/>
                    <a:pt x="147" y="249"/>
                    <a:pt x="147" y="249"/>
                  </a:cubicBezTo>
                  <a:cubicBezTo>
                    <a:pt x="147" y="250"/>
                    <a:pt x="156" y="240"/>
                    <a:pt x="156" y="240"/>
                  </a:cubicBezTo>
                  <a:cubicBezTo>
                    <a:pt x="155" y="244"/>
                    <a:pt x="155" y="247"/>
                    <a:pt x="154" y="251"/>
                  </a:cubicBezTo>
                  <a:cubicBezTo>
                    <a:pt x="154" y="251"/>
                    <a:pt x="152" y="261"/>
                    <a:pt x="152" y="261"/>
                  </a:cubicBezTo>
                  <a:cubicBezTo>
                    <a:pt x="152" y="261"/>
                    <a:pt x="154" y="251"/>
                    <a:pt x="154" y="251"/>
                  </a:cubicBezTo>
                  <a:cubicBezTo>
                    <a:pt x="154" y="250"/>
                    <a:pt x="155" y="250"/>
                    <a:pt x="155" y="24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19" name="Freeform 642"/>
            <p:cNvSpPr/>
            <p:nvPr/>
          </p:nvSpPr>
          <p:spPr bwMode="auto">
            <a:xfrm>
              <a:off x="2738824" y="3470788"/>
              <a:ext cx="120890" cy="320665"/>
            </a:xfrm>
            <a:custGeom>
              <a:gdLst>
                <a:gd fmla="*/ 48 w 105" name="T0"/>
                <a:gd fmla="*/ 278 h 279" name="T1"/>
                <a:gd fmla="*/ 44 w 105" name="T2"/>
                <a:gd fmla="*/ 184 h 279" name="T3"/>
                <a:gd fmla="*/ 39 w 105" name="T4"/>
                <a:gd fmla="*/ 90 h 279" name="T5"/>
                <a:gd fmla="*/ 72 w 105" name="T6"/>
                <a:gd fmla="*/ 181 h 279" name="T7"/>
                <a:gd fmla="*/ 53 w 105" name="T8"/>
                <a:gd fmla="*/ 279 h 279" name="T9"/>
                <a:gd fmla="*/ 89 w 105" name="T10"/>
                <a:gd fmla="*/ 128 h 279" name="T11"/>
                <a:gd fmla="*/ 6 w 105" name="T12"/>
                <a:gd fmla="*/ 2 h 279" name="T13"/>
                <a:gd fmla="*/ 14 w 105" name="T14"/>
                <a:gd fmla="*/ 147 h 279" name="T15"/>
                <a:gd fmla="*/ 48 w 105" name="T16"/>
                <a:gd fmla="*/ 278 h 27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9" w="105">
                  <a:moveTo>
                    <a:pt x="48" y="278"/>
                  </a:moveTo>
                  <a:cubicBezTo>
                    <a:pt x="43" y="266"/>
                    <a:pt x="48" y="225"/>
                    <a:pt x="44" y="184"/>
                  </a:cubicBezTo>
                  <a:cubicBezTo>
                    <a:pt x="42" y="143"/>
                    <a:pt x="34" y="101"/>
                    <a:pt x="39" y="90"/>
                  </a:cubicBezTo>
                  <a:cubicBezTo>
                    <a:pt x="51" y="97"/>
                    <a:pt x="69" y="137"/>
                    <a:pt x="72" y="181"/>
                  </a:cubicBezTo>
                  <a:cubicBezTo>
                    <a:pt x="77" y="225"/>
                    <a:pt x="65" y="269"/>
                    <a:pt x="53" y="279"/>
                  </a:cubicBezTo>
                  <a:cubicBezTo>
                    <a:pt x="65" y="272"/>
                    <a:pt x="105" y="208"/>
                    <a:pt x="89" y="128"/>
                  </a:cubicBezTo>
                  <a:cubicBezTo>
                    <a:pt x="71" y="41"/>
                    <a:pt x="10" y="0"/>
                    <a:pt x="6" y="2"/>
                  </a:cubicBezTo>
                  <a:cubicBezTo>
                    <a:pt x="0" y="6"/>
                    <a:pt x="2" y="78"/>
                    <a:pt x="14" y="147"/>
                  </a:cubicBezTo>
                  <a:cubicBezTo>
                    <a:pt x="27" y="208"/>
                    <a:pt x="42" y="264"/>
                    <a:pt x="48" y="27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20" name="Freeform 643"/>
            <p:cNvSpPr/>
            <p:nvPr/>
          </p:nvSpPr>
          <p:spPr bwMode="auto">
            <a:xfrm>
              <a:off x="4979381" y="3319163"/>
              <a:ext cx="288906" cy="138306"/>
            </a:xfrm>
            <a:custGeom>
              <a:gdLst>
                <a:gd fmla="*/ 2 w 251" name="T0"/>
                <a:gd fmla="*/ 22 h 120" name="T1"/>
                <a:gd fmla="*/ 85 w 251" name="T2"/>
                <a:gd fmla="*/ 47 h 120" name="T3"/>
                <a:gd fmla="*/ 169 w 251" name="T4"/>
                <a:gd fmla="*/ 74 h 120" name="T5"/>
                <a:gd fmla="*/ 85 w 251" name="T6"/>
                <a:gd fmla="*/ 29 h 120" name="T7"/>
                <a:gd fmla="*/ 0 w 251" name="T8"/>
                <a:gd fmla="*/ 18 h 120" name="T9"/>
                <a:gd fmla="*/ 131 w 251" name="T10"/>
                <a:gd fmla="*/ 30 h 120" name="T11"/>
                <a:gd fmla="*/ 248 w 251" name="T12"/>
                <a:gd fmla="*/ 117 h 120" name="T13"/>
                <a:gd fmla="*/ 121 w 251" name="T14"/>
                <a:gd fmla="*/ 77 h 120" name="T15"/>
                <a:gd fmla="*/ 2 w 251" name="T16"/>
                <a:gd fmla="*/ 22 h 1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0" w="251">
                  <a:moveTo>
                    <a:pt x="2" y="22"/>
                  </a:moveTo>
                  <a:cubicBezTo>
                    <a:pt x="12" y="28"/>
                    <a:pt x="48" y="35"/>
                    <a:pt x="85" y="47"/>
                  </a:cubicBezTo>
                  <a:cubicBezTo>
                    <a:pt x="122" y="58"/>
                    <a:pt x="159" y="74"/>
                    <a:pt x="169" y="74"/>
                  </a:cubicBezTo>
                  <a:cubicBezTo>
                    <a:pt x="161" y="64"/>
                    <a:pt x="124" y="42"/>
                    <a:pt x="85" y="29"/>
                  </a:cubicBezTo>
                  <a:cubicBezTo>
                    <a:pt x="46" y="15"/>
                    <a:pt x="8" y="13"/>
                    <a:pt x="0" y="18"/>
                  </a:cubicBezTo>
                  <a:cubicBezTo>
                    <a:pt x="6" y="12"/>
                    <a:pt x="59" y="0"/>
                    <a:pt x="131" y="30"/>
                  </a:cubicBezTo>
                  <a:cubicBezTo>
                    <a:pt x="209" y="63"/>
                    <a:pt x="251" y="115"/>
                    <a:pt x="248" y="117"/>
                  </a:cubicBezTo>
                  <a:cubicBezTo>
                    <a:pt x="246" y="120"/>
                    <a:pt x="182" y="102"/>
                    <a:pt x="121" y="77"/>
                  </a:cubicBezTo>
                  <a:cubicBezTo>
                    <a:pt x="66" y="54"/>
                    <a:pt x="15" y="30"/>
                    <a:pt x="2" y="2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21" name="Freeform 644"/>
            <p:cNvSpPr/>
            <p:nvPr/>
          </p:nvSpPr>
          <p:spPr bwMode="auto">
            <a:xfrm>
              <a:off x="4752969" y="2151246"/>
              <a:ext cx="354473" cy="164943"/>
            </a:xfrm>
            <a:custGeom>
              <a:gdLst>
                <a:gd fmla="*/ 1 w 309" name="T0"/>
                <a:gd fmla="*/ 46 h 143" name="T1"/>
                <a:gd fmla="*/ 105 w 309" name="T2"/>
                <a:gd fmla="*/ 66 h 143" name="T3"/>
                <a:gd fmla="*/ 210 w 309" name="T4"/>
                <a:gd fmla="*/ 89 h 143" name="T5"/>
                <a:gd fmla="*/ 110 w 309" name="T6"/>
                <a:gd fmla="*/ 38 h 143" name="T7"/>
                <a:gd fmla="*/ 0 w 309" name="T8"/>
                <a:gd fmla="*/ 41 h 143" name="T9"/>
                <a:gd fmla="*/ 169 w 309" name="T10"/>
                <a:gd fmla="*/ 30 h 143" name="T11"/>
                <a:gd fmla="*/ 305 w 309" name="T12"/>
                <a:gd fmla="*/ 138 h 143" name="T13"/>
                <a:gd fmla="*/ 146 w 309" name="T14"/>
                <a:gd fmla="*/ 104 h 143" name="T15"/>
                <a:gd fmla="*/ 1 w 309" name="T16"/>
                <a:gd fmla="*/ 46 h 1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3" w="309">
                  <a:moveTo>
                    <a:pt x="1" y="46"/>
                  </a:moveTo>
                  <a:cubicBezTo>
                    <a:pt x="14" y="54"/>
                    <a:pt x="60" y="56"/>
                    <a:pt x="105" y="66"/>
                  </a:cubicBezTo>
                  <a:cubicBezTo>
                    <a:pt x="151" y="76"/>
                    <a:pt x="197" y="91"/>
                    <a:pt x="210" y="89"/>
                  </a:cubicBezTo>
                  <a:cubicBezTo>
                    <a:pt x="202" y="75"/>
                    <a:pt x="158" y="50"/>
                    <a:pt x="110" y="38"/>
                  </a:cubicBezTo>
                  <a:cubicBezTo>
                    <a:pt x="61" y="26"/>
                    <a:pt x="12" y="31"/>
                    <a:pt x="0" y="41"/>
                  </a:cubicBezTo>
                  <a:cubicBezTo>
                    <a:pt x="8" y="30"/>
                    <a:pt x="82" y="0"/>
                    <a:pt x="169" y="30"/>
                  </a:cubicBezTo>
                  <a:cubicBezTo>
                    <a:pt x="265" y="64"/>
                    <a:pt x="309" y="134"/>
                    <a:pt x="305" y="138"/>
                  </a:cubicBezTo>
                  <a:cubicBezTo>
                    <a:pt x="301" y="143"/>
                    <a:pt x="221" y="129"/>
                    <a:pt x="146" y="104"/>
                  </a:cubicBezTo>
                  <a:cubicBezTo>
                    <a:pt x="78" y="81"/>
                    <a:pt x="17" y="56"/>
                    <a:pt x="1" y="4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22" name="Freeform 645"/>
            <p:cNvSpPr/>
            <p:nvPr/>
          </p:nvSpPr>
          <p:spPr bwMode="auto">
            <a:xfrm>
              <a:off x="675503" y="4029134"/>
              <a:ext cx="281734" cy="188506"/>
            </a:xfrm>
            <a:custGeom>
              <a:gdLst>
                <a:gd fmla="*/ 239 w 245" name="T0"/>
                <a:gd fmla="*/ 164 h 164" name="T1"/>
                <a:gd fmla="*/ 165 w 245" name="T2"/>
                <a:gd fmla="*/ 108 h 164" name="T3"/>
                <a:gd fmla="*/ 89 w 245" name="T4"/>
                <a:gd fmla="*/ 53 h 164" name="T5"/>
                <a:gd fmla="*/ 180 w 245" name="T6"/>
                <a:gd fmla="*/ 87 h 164" name="T7"/>
                <a:gd fmla="*/ 243 w 245" name="T8"/>
                <a:gd fmla="*/ 161 h 164" name="T9"/>
                <a:gd fmla="*/ 151 w 245" name="T10"/>
                <a:gd fmla="*/ 41 h 164" name="T11"/>
                <a:gd fmla="*/ 1 w 245" name="T12"/>
                <a:gd fmla="*/ 21 h 164" name="T13"/>
                <a:gd fmla="*/ 117 w 245" name="T14"/>
                <a:gd fmla="*/ 106 h 164" name="T15"/>
                <a:gd fmla="*/ 239 w 245" name="T16"/>
                <a:gd fmla="*/ 164 h 16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4" w="245">
                  <a:moveTo>
                    <a:pt x="239" y="164"/>
                  </a:moveTo>
                  <a:cubicBezTo>
                    <a:pt x="227" y="161"/>
                    <a:pt x="198" y="132"/>
                    <a:pt x="165" y="108"/>
                  </a:cubicBezTo>
                  <a:cubicBezTo>
                    <a:pt x="132" y="84"/>
                    <a:pt x="95" y="63"/>
                    <a:pt x="89" y="53"/>
                  </a:cubicBezTo>
                  <a:cubicBezTo>
                    <a:pt x="102" y="49"/>
                    <a:pt x="144" y="62"/>
                    <a:pt x="180" y="87"/>
                  </a:cubicBezTo>
                  <a:cubicBezTo>
                    <a:pt x="217" y="111"/>
                    <a:pt x="243" y="147"/>
                    <a:pt x="243" y="161"/>
                  </a:cubicBezTo>
                  <a:cubicBezTo>
                    <a:pt x="245" y="149"/>
                    <a:pt x="222" y="80"/>
                    <a:pt x="151" y="41"/>
                  </a:cubicBezTo>
                  <a:cubicBezTo>
                    <a:pt x="72" y="0"/>
                    <a:pt x="1" y="17"/>
                    <a:pt x="1" y="21"/>
                  </a:cubicBezTo>
                  <a:cubicBezTo>
                    <a:pt x="0" y="28"/>
                    <a:pt x="56" y="71"/>
                    <a:pt x="117" y="106"/>
                  </a:cubicBezTo>
                  <a:cubicBezTo>
                    <a:pt x="171" y="135"/>
                    <a:pt x="224" y="160"/>
                    <a:pt x="239" y="16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23" name="Freeform 646"/>
            <p:cNvSpPr/>
            <p:nvPr/>
          </p:nvSpPr>
          <p:spPr bwMode="auto">
            <a:xfrm>
              <a:off x="4424108" y="1996548"/>
              <a:ext cx="70689" cy="268416"/>
            </a:xfrm>
            <a:custGeom>
              <a:gdLst>
                <a:gd fmla="*/ 7 w 61" name="T0"/>
                <a:gd fmla="*/ 231 h 233" name="T1"/>
                <a:gd fmla="*/ 18 w 61" name="T2"/>
                <a:gd fmla="*/ 155 h 233" name="T3"/>
                <a:gd fmla="*/ 27 w 61" name="T4"/>
                <a:gd fmla="*/ 78 h 233" name="T5"/>
                <a:gd fmla="*/ 39 w 61" name="T6"/>
                <a:gd fmla="*/ 157 h 233" name="T7"/>
                <a:gd fmla="*/ 11 w 61" name="T8"/>
                <a:gd fmla="*/ 233 h 233" name="T9"/>
                <a:gd fmla="*/ 60 w 61" name="T10"/>
                <a:gd fmla="*/ 118 h 233" name="T11"/>
                <a:gd fmla="*/ 14 w 61" name="T12"/>
                <a:gd fmla="*/ 2 h 233" name="T13"/>
                <a:gd fmla="*/ 0 w 61" name="T14"/>
                <a:gd fmla="*/ 119 h 233" name="T15"/>
                <a:gd fmla="*/ 7 w 61" name="T16"/>
                <a:gd fmla="*/ 231 h 2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3" w="61">
                  <a:moveTo>
                    <a:pt x="7" y="231"/>
                  </a:moveTo>
                  <a:cubicBezTo>
                    <a:pt x="5" y="221"/>
                    <a:pt x="14" y="188"/>
                    <a:pt x="18" y="155"/>
                  </a:cubicBezTo>
                  <a:cubicBezTo>
                    <a:pt x="22" y="121"/>
                    <a:pt x="21" y="86"/>
                    <a:pt x="27" y="78"/>
                  </a:cubicBezTo>
                  <a:cubicBezTo>
                    <a:pt x="35" y="86"/>
                    <a:pt x="43" y="121"/>
                    <a:pt x="39" y="157"/>
                  </a:cubicBezTo>
                  <a:cubicBezTo>
                    <a:pt x="36" y="193"/>
                    <a:pt x="21" y="227"/>
                    <a:pt x="11" y="233"/>
                  </a:cubicBezTo>
                  <a:cubicBezTo>
                    <a:pt x="21" y="229"/>
                    <a:pt x="61" y="184"/>
                    <a:pt x="60" y="118"/>
                  </a:cubicBezTo>
                  <a:cubicBezTo>
                    <a:pt x="58" y="44"/>
                    <a:pt x="17" y="0"/>
                    <a:pt x="14" y="2"/>
                  </a:cubicBezTo>
                  <a:cubicBezTo>
                    <a:pt x="9" y="3"/>
                    <a:pt x="0" y="62"/>
                    <a:pt x="0" y="119"/>
                  </a:cubicBezTo>
                  <a:cubicBezTo>
                    <a:pt x="1" y="171"/>
                    <a:pt x="4" y="218"/>
                    <a:pt x="7" y="23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24" name="Freeform 647"/>
            <p:cNvSpPr/>
            <p:nvPr/>
          </p:nvSpPr>
          <p:spPr bwMode="auto">
            <a:xfrm>
              <a:off x="2116958" y="2894000"/>
              <a:ext cx="171089" cy="221290"/>
            </a:xfrm>
            <a:custGeom>
              <a:gdLst>
                <a:gd fmla="*/ 133 w 149" name="T0"/>
                <a:gd fmla="*/ 192 h 192" name="T1"/>
                <a:gd fmla="*/ 96 w 149" name="T2"/>
                <a:gd fmla="*/ 124 h 192" name="T3"/>
                <a:gd fmla="*/ 58 w 149" name="T4"/>
                <a:gd fmla="*/ 57 h 192" name="T5"/>
                <a:gd fmla="*/ 115 w 149" name="T6"/>
                <a:gd fmla="*/ 114 h 192" name="T7"/>
                <a:gd fmla="*/ 137 w 149" name="T8"/>
                <a:gd fmla="*/ 192 h 192" name="T9"/>
                <a:gd fmla="*/ 109 w 149" name="T10"/>
                <a:gd fmla="*/ 70 h 192" name="T11"/>
                <a:gd fmla="*/ 3 w 149" name="T12"/>
                <a:gd fmla="*/ 3 h 192" name="T13"/>
                <a:gd fmla="*/ 61 w 149" name="T14"/>
                <a:gd fmla="*/ 106 h 192" name="T15"/>
                <a:gd fmla="*/ 133 w 149" name="T16"/>
                <a:gd fmla="*/ 192 h 19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2" w="149">
                  <a:moveTo>
                    <a:pt x="133" y="192"/>
                  </a:moveTo>
                  <a:cubicBezTo>
                    <a:pt x="125" y="185"/>
                    <a:pt x="113" y="154"/>
                    <a:pt x="96" y="124"/>
                  </a:cubicBezTo>
                  <a:cubicBezTo>
                    <a:pt x="80" y="95"/>
                    <a:pt x="59" y="67"/>
                    <a:pt x="58" y="57"/>
                  </a:cubicBezTo>
                  <a:cubicBezTo>
                    <a:pt x="70" y="59"/>
                    <a:pt x="97" y="83"/>
                    <a:pt x="115" y="114"/>
                  </a:cubicBezTo>
                  <a:cubicBezTo>
                    <a:pt x="134" y="145"/>
                    <a:pt x="142" y="181"/>
                    <a:pt x="137" y="192"/>
                  </a:cubicBezTo>
                  <a:cubicBezTo>
                    <a:pt x="143" y="183"/>
                    <a:pt x="149" y="123"/>
                    <a:pt x="109" y="70"/>
                  </a:cubicBezTo>
                  <a:cubicBezTo>
                    <a:pt x="64" y="11"/>
                    <a:pt x="5" y="0"/>
                    <a:pt x="3" y="3"/>
                  </a:cubicBezTo>
                  <a:cubicBezTo>
                    <a:pt x="0" y="8"/>
                    <a:pt x="27" y="60"/>
                    <a:pt x="61" y="106"/>
                  </a:cubicBezTo>
                  <a:cubicBezTo>
                    <a:pt x="92" y="147"/>
                    <a:pt x="123" y="184"/>
                    <a:pt x="133" y="19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25" name="Freeform 648"/>
            <p:cNvSpPr/>
            <p:nvPr/>
          </p:nvSpPr>
          <p:spPr bwMode="auto">
            <a:xfrm>
              <a:off x="1292245" y="2590751"/>
              <a:ext cx="216167" cy="176212"/>
            </a:xfrm>
            <a:custGeom>
              <a:gdLst>
                <a:gd fmla="*/ 181 w 188" name="T0"/>
                <a:gd fmla="*/ 153 h 153" name="T1"/>
                <a:gd fmla="*/ 126 w 188" name="T2"/>
                <a:gd fmla="*/ 99 h 153" name="T3"/>
                <a:gd fmla="*/ 70 w 188" name="T4"/>
                <a:gd fmla="*/ 45 h 153" name="T5"/>
                <a:gd fmla="*/ 142 w 188" name="T6"/>
                <a:gd fmla="*/ 83 h 153" name="T7"/>
                <a:gd fmla="*/ 185 w 188" name="T8"/>
                <a:gd fmla="*/ 151 h 153" name="T9"/>
                <a:gd fmla="*/ 122 w 188" name="T10"/>
                <a:gd fmla="*/ 42 h 153" name="T11"/>
                <a:gd fmla="*/ 2 w 188" name="T12"/>
                <a:gd fmla="*/ 10 h 153" name="T13"/>
                <a:gd fmla="*/ 87 w 188" name="T14"/>
                <a:gd fmla="*/ 91 h 153" name="T15"/>
                <a:gd fmla="*/ 181 w 188" name="T16"/>
                <a:gd fmla="*/ 153 h 1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3" w="188">
                  <a:moveTo>
                    <a:pt x="181" y="153"/>
                  </a:moveTo>
                  <a:cubicBezTo>
                    <a:pt x="171" y="149"/>
                    <a:pt x="151" y="122"/>
                    <a:pt x="126" y="99"/>
                  </a:cubicBezTo>
                  <a:cubicBezTo>
                    <a:pt x="102" y="75"/>
                    <a:pt x="74" y="54"/>
                    <a:pt x="70" y="45"/>
                  </a:cubicBezTo>
                  <a:cubicBezTo>
                    <a:pt x="82" y="43"/>
                    <a:pt x="115" y="58"/>
                    <a:pt x="142" y="83"/>
                  </a:cubicBezTo>
                  <a:cubicBezTo>
                    <a:pt x="169" y="107"/>
                    <a:pt x="186" y="139"/>
                    <a:pt x="185" y="151"/>
                  </a:cubicBezTo>
                  <a:cubicBezTo>
                    <a:pt x="188" y="141"/>
                    <a:pt x="176" y="82"/>
                    <a:pt x="122" y="42"/>
                  </a:cubicBezTo>
                  <a:cubicBezTo>
                    <a:pt x="63" y="0"/>
                    <a:pt x="3" y="6"/>
                    <a:pt x="2" y="10"/>
                  </a:cubicBezTo>
                  <a:cubicBezTo>
                    <a:pt x="0" y="15"/>
                    <a:pt x="42" y="57"/>
                    <a:pt x="87" y="91"/>
                  </a:cubicBezTo>
                  <a:cubicBezTo>
                    <a:pt x="129" y="122"/>
                    <a:pt x="169" y="148"/>
                    <a:pt x="181" y="15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26" name="Freeform 649"/>
            <p:cNvSpPr/>
            <p:nvPr/>
          </p:nvSpPr>
          <p:spPr bwMode="auto">
            <a:xfrm>
              <a:off x="4170035" y="2503670"/>
              <a:ext cx="101424" cy="262269"/>
            </a:xfrm>
            <a:custGeom>
              <a:gdLst>
                <a:gd fmla="*/ 45 w 88" name="T0"/>
                <a:gd fmla="*/ 228 h 228" name="T1"/>
                <a:gd fmla="*/ 40 w 88" name="T2"/>
                <a:gd fmla="*/ 151 h 228" name="T3"/>
                <a:gd fmla="*/ 33 w 88" name="T4"/>
                <a:gd fmla="*/ 73 h 228" name="T5"/>
                <a:gd fmla="*/ 61 w 88" name="T6"/>
                <a:gd fmla="*/ 149 h 228" name="T7"/>
                <a:gd fmla="*/ 49 w 88" name="T8"/>
                <a:gd fmla="*/ 228 h 228" name="T9"/>
                <a:gd fmla="*/ 73 w 88" name="T10"/>
                <a:gd fmla="*/ 106 h 228" name="T11"/>
                <a:gd fmla="*/ 4 w 88" name="T12"/>
                <a:gd fmla="*/ 2 h 228" name="T13"/>
                <a:gd fmla="*/ 15 w 88" name="T14"/>
                <a:gd fmla="*/ 120 h 228" name="T15"/>
                <a:gd fmla="*/ 45 w 88" name="T16"/>
                <a:gd fmla="*/ 228 h 2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8" w="88">
                  <a:moveTo>
                    <a:pt x="45" y="228"/>
                  </a:moveTo>
                  <a:cubicBezTo>
                    <a:pt x="40" y="218"/>
                    <a:pt x="43" y="184"/>
                    <a:pt x="40" y="151"/>
                  </a:cubicBezTo>
                  <a:cubicBezTo>
                    <a:pt x="37" y="117"/>
                    <a:pt x="29" y="83"/>
                    <a:pt x="33" y="73"/>
                  </a:cubicBezTo>
                  <a:cubicBezTo>
                    <a:pt x="42" y="80"/>
                    <a:pt x="57" y="113"/>
                    <a:pt x="61" y="149"/>
                  </a:cubicBezTo>
                  <a:cubicBezTo>
                    <a:pt x="66" y="185"/>
                    <a:pt x="58" y="220"/>
                    <a:pt x="49" y="228"/>
                  </a:cubicBezTo>
                  <a:cubicBezTo>
                    <a:pt x="58" y="223"/>
                    <a:pt x="88" y="171"/>
                    <a:pt x="73" y="106"/>
                  </a:cubicBezTo>
                  <a:cubicBezTo>
                    <a:pt x="57" y="34"/>
                    <a:pt x="7" y="0"/>
                    <a:pt x="4" y="2"/>
                  </a:cubicBezTo>
                  <a:cubicBezTo>
                    <a:pt x="0" y="4"/>
                    <a:pt x="3" y="63"/>
                    <a:pt x="15" y="120"/>
                  </a:cubicBezTo>
                  <a:cubicBezTo>
                    <a:pt x="26" y="170"/>
                    <a:pt x="39" y="216"/>
                    <a:pt x="45" y="22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27" name="Freeform 650"/>
            <p:cNvSpPr/>
            <p:nvPr/>
          </p:nvSpPr>
          <p:spPr bwMode="auto">
            <a:xfrm>
              <a:off x="964409" y="3161392"/>
              <a:ext cx="214118" cy="266367"/>
            </a:xfrm>
            <a:custGeom>
              <a:gdLst>
                <a:gd fmla="*/ 186 w 186" name="T0"/>
                <a:gd fmla="*/ 8 h 232" name="T1"/>
                <a:gd fmla="*/ 121 w 186" name="T2"/>
                <a:gd fmla="*/ 77 h 232" name="T3"/>
                <a:gd fmla="*/ 57 w 186" name="T4"/>
                <a:gd fmla="*/ 146 h 232" name="T5"/>
                <a:gd fmla="*/ 100 w 186" name="T6"/>
                <a:gd fmla="*/ 59 h 232" name="T7"/>
                <a:gd fmla="*/ 183 w 186" name="T8"/>
                <a:gd fmla="*/ 4 h 232" name="T9"/>
                <a:gd fmla="*/ 50 w 186" name="T10"/>
                <a:gd fmla="*/ 83 h 232" name="T11"/>
                <a:gd fmla="*/ 17 w 186" name="T12"/>
                <a:gd fmla="*/ 231 h 232" name="T13"/>
                <a:gd fmla="*/ 115 w 186" name="T14"/>
                <a:gd fmla="*/ 124 h 232" name="T15"/>
                <a:gd fmla="*/ 186 w 186" name="T16"/>
                <a:gd fmla="*/ 8 h 23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1" w="186">
                  <a:moveTo>
                    <a:pt x="186" y="8"/>
                  </a:moveTo>
                  <a:cubicBezTo>
                    <a:pt x="181" y="20"/>
                    <a:pt x="148" y="46"/>
                    <a:pt x="121" y="77"/>
                  </a:cubicBezTo>
                  <a:cubicBezTo>
                    <a:pt x="92" y="107"/>
                    <a:pt x="69" y="141"/>
                    <a:pt x="57" y="146"/>
                  </a:cubicBezTo>
                  <a:cubicBezTo>
                    <a:pt x="54" y="132"/>
                    <a:pt x="70" y="92"/>
                    <a:pt x="100" y="59"/>
                  </a:cubicBezTo>
                  <a:cubicBezTo>
                    <a:pt x="128" y="25"/>
                    <a:pt x="168" y="3"/>
                    <a:pt x="183" y="4"/>
                  </a:cubicBezTo>
                  <a:cubicBezTo>
                    <a:pt x="170" y="0"/>
                    <a:pt x="96" y="16"/>
                    <a:pt x="50" y="83"/>
                  </a:cubicBezTo>
                  <a:cubicBezTo>
                    <a:pt x="0" y="157"/>
                    <a:pt x="12" y="230"/>
                    <a:pt x="17" y="231"/>
                  </a:cubicBezTo>
                  <a:cubicBezTo>
                    <a:pt x="23" y="232"/>
                    <a:pt x="74" y="181"/>
                    <a:pt x="115" y="124"/>
                  </a:cubicBezTo>
                  <a:cubicBezTo>
                    <a:pt x="150" y="73"/>
                    <a:pt x="180" y="23"/>
                    <a:pt x="186" y="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28" name="Freeform 651"/>
            <p:cNvSpPr/>
            <p:nvPr/>
          </p:nvSpPr>
          <p:spPr bwMode="auto">
            <a:xfrm>
              <a:off x="826102" y="2982106"/>
              <a:ext cx="281734" cy="197727"/>
            </a:xfrm>
            <a:custGeom>
              <a:gdLst>
                <a:gd fmla="*/ 245 w 245" name="T0"/>
                <a:gd fmla="*/ 27 h 172" name="T1"/>
                <a:gd fmla="*/ 159 w 245" name="T2"/>
                <a:gd fmla="*/ 65 h 172" name="T3"/>
                <a:gd fmla="*/ 73 w 245" name="T4"/>
                <a:gd fmla="*/ 105 h 172" name="T5"/>
                <a:gd fmla="*/ 146 w 245" name="T6"/>
                <a:gd fmla="*/ 40 h 172" name="T7"/>
                <a:gd fmla="*/ 244 w 245" name="T8"/>
                <a:gd fmla="*/ 22 h 172" name="T9"/>
                <a:gd fmla="*/ 91 w 245" name="T10"/>
                <a:gd fmla="*/ 44 h 172" name="T11"/>
                <a:gd fmla="*/ 5 w 245" name="T12"/>
                <a:gd fmla="*/ 168 h 172" name="T13"/>
                <a:gd fmla="*/ 135 w 245" name="T14"/>
                <a:gd fmla="*/ 107 h 172" name="T15"/>
                <a:gd fmla="*/ 245 w 245" name="T16"/>
                <a:gd fmla="*/ 27 h 17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2" w="245">
                  <a:moveTo>
                    <a:pt x="245" y="27"/>
                  </a:moveTo>
                  <a:cubicBezTo>
                    <a:pt x="236" y="36"/>
                    <a:pt x="196" y="47"/>
                    <a:pt x="159" y="65"/>
                  </a:cubicBezTo>
                  <a:cubicBezTo>
                    <a:pt x="122" y="82"/>
                    <a:pt x="86" y="105"/>
                    <a:pt x="73" y="105"/>
                  </a:cubicBezTo>
                  <a:cubicBezTo>
                    <a:pt x="76" y="91"/>
                    <a:pt x="107" y="60"/>
                    <a:pt x="146" y="40"/>
                  </a:cubicBezTo>
                  <a:cubicBezTo>
                    <a:pt x="186" y="20"/>
                    <a:pt x="231" y="15"/>
                    <a:pt x="244" y="22"/>
                  </a:cubicBezTo>
                  <a:cubicBezTo>
                    <a:pt x="234" y="14"/>
                    <a:pt x="159" y="0"/>
                    <a:pt x="91" y="44"/>
                  </a:cubicBezTo>
                  <a:cubicBezTo>
                    <a:pt x="17" y="93"/>
                    <a:pt x="0" y="166"/>
                    <a:pt x="5" y="168"/>
                  </a:cubicBezTo>
                  <a:cubicBezTo>
                    <a:pt x="10" y="172"/>
                    <a:pt x="76" y="144"/>
                    <a:pt x="135" y="107"/>
                  </a:cubicBezTo>
                  <a:cubicBezTo>
                    <a:pt x="188" y="73"/>
                    <a:pt x="234" y="38"/>
                    <a:pt x="245" y="2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29" name="Freeform 652"/>
            <p:cNvSpPr/>
            <p:nvPr/>
          </p:nvSpPr>
          <p:spPr bwMode="auto">
            <a:xfrm>
              <a:off x="4650520" y="3487179"/>
              <a:ext cx="221290" cy="148551"/>
            </a:xfrm>
            <a:custGeom>
              <a:gdLst>
                <a:gd fmla="*/ 0 w 193" name="T0"/>
                <a:gd fmla="*/ 24 h 129" name="T1"/>
                <a:gd fmla="*/ 68 w 193" name="T2"/>
                <a:gd fmla="*/ 51 h 129" name="T3"/>
                <a:gd fmla="*/ 135 w 193" name="T4"/>
                <a:gd fmla="*/ 79 h 129" name="T5"/>
                <a:gd fmla="*/ 78 w 193" name="T6"/>
                <a:gd fmla="*/ 31 h 129" name="T7"/>
                <a:gd fmla="*/ 1 w 193" name="T8"/>
                <a:gd fmla="*/ 20 h 129" name="T9"/>
                <a:gd fmla="*/ 121 w 193" name="T10"/>
                <a:gd fmla="*/ 32 h 129" name="T11"/>
                <a:gd fmla="*/ 189 w 193" name="T12"/>
                <a:gd fmla="*/ 126 h 129" name="T13"/>
                <a:gd fmla="*/ 87 w 193" name="T14"/>
                <a:gd fmla="*/ 83 h 129" name="T15"/>
                <a:gd fmla="*/ 0 w 193" name="T16"/>
                <a:gd fmla="*/ 24 h 12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9" w="193">
                  <a:moveTo>
                    <a:pt x="0" y="24"/>
                  </a:moveTo>
                  <a:cubicBezTo>
                    <a:pt x="7" y="31"/>
                    <a:pt x="39" y="38"/>
                    <a:pt x="68" y="51"/>
                  </a:cubicBezTo>
                  <a:cubicBezTo>
                    <a:pt x="97" y="63"/>
                    <a:pt x="125" y="80"/>
                    <a:pt x="135" y="79"/>
                  </a:cubicBezTo>
                  <a:cubicBezTo>
                    <a:pt x="133" y="68"/>
                    <a:pt x="109" y="45"/>
                    <a:pt x="78" y="31"/>
                  </a:cubicBezTo>
                  <a:cubicBezTo>
                    <a:pt x="47" y="17"/>
                    <a:pt x="11" y="14"/>
                    <a:pt x="1" y="20"/>
                  </a:cubicBezTo>
                  <a:cubicBezTo>
                    <a:pt x="9" y="13"/>
                    <a:pt x="68" y="0"/>
                    <a:pt x="121" y="32"/>
                  </a:cubicBezTo>
                  <a:cubicBezTo>
                    <a:pt x="180" y="68"/>
                    <a:pt x="193" y="124"/>
                    <a:pt x="189" y="126"/>
                  </a:cubicBezTo>
                  <a:cubicBezTo>
                    <a:pt x="185" y="129"/>
                    <a:pt x="133" y="109"/>
                    <a:pt x="87" y="83"/>
                  </a:cubicBezTo>
                  <a:cubicBezTo>
                    <a:pt x="46" y="58"/>
                    <a:pt x="9" y="33"/>
                    <a:pt x="0" y="2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30" name="Freeform 653"/>
            <p:cNvSpPr/>
            <p:nvPr/>
          </p:nvSpPr>
          <p:spPr bwMode="auto">
            <a:xfrm>
              <a:off x="1624179" y="2693200"/>
              <a:ext cx="258171" cy="223339"/>
            </a:xfrm>
            <a:custGeom>
              <a:gdLst>
                <a:gd fmla="*/ 215 w 224" name="T0"/>
                <a:gd fmla="*/ 194 h 194" name="T1"/>
                <a:gd fmla="*/ 150 w 224" name="T2"/>
                <a:gd fmla="*/ 125 h 194" name="T3"/>
                <a:gd fmla="*/ 84 w 224" name="T4"/>
                <a:gd fmla="*/ 58 h 194" name="T5"/>
                <a:gd fmla="*/ 170 w 224" name="T6"/>
                <a:gd fmla="*/ 105 h 194" name="T7"/>
                <a:gd fmla="*/ 220 w 224" name="T8"/>
                <a:gd fmla="*/ 191 h 194" name="T9"/>
                <a:gd fmla="*/ 148 w 224" name="T10"/>
                <a:gd fmla="*/ 54 h 194" name="T11"/>
                <a:gd fmla="*/ 2 w 224" name="T12"/>
                <a:gd fmla="*/ 14 h 194" name="T13"/>
                <a:gd fmla="*/ 103 w 224" name="T14"/>
                <a:gd fmla="*/ 117 h 194" name="T15"/>
                <a:gd fmla="*/ 215 w 224" name="T16"/>
                <a:gd fmla="*/ 194 h 19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4" w="224">
                  <a:moveTo>
                    <a:pt x="215" y="194"/>
                  </a:moveTo>
                  <a:cubicBezTo>
                    <a:pt x="203" y="189"/>
                    <a:pt x="180" y="155"/>
                    <a:pt x="150" y="125"/>
                  </a:cubicBezTo>
                  <a:cubicBezTo>
                    <a:pt x="122" y="96"/>
                    <a:pt x="88" y="70"/>
                    <a:pt x="84" y="58"/>
                  </a:cubicBezTo>
                  <a:cubicBezTo>
                    <a:pt x="98" y="56"/>
                    <a:pt x="138" y="74"/>
                    <a:pt x="170" y="105"/>
                  </a:cubicBezTo>
                  <a:cubicBezTo>
                    <a:pt x="202" y="135"/>
                    <a:pt x="222" y="176"/>
                    <a:pt x="220" y="191"/>
                  </a:cubicBezTo>
                  <a:cubicBezTo>
                    <a:pt x="224" y="179"/>
                    <a:pt x="212" y="104"/>
                    <a:pt x="148" y="54"/>
                  </a:cubicBezTo>
                  <a:cubicBezTo>
                    <a:pt x="77" y="0"/>
                    <a:pt x="3" y="9"/>
                    <a:pt x="2" y="14"/>
                  </a:cubicBezTo>
                  <a:cubicBezTo>
                    <a:pt x="0" y="20"/>
                    <a:pt x="49" y="73"/>
                    <a:pt x="103" y="117"/>
                  </a:cubicBezTo>
                  <a:cubicBezTo>
                    <a:pt x="153" y="155"/>
                    <a:pt x="201" y="188"/>
                    <a:pt x="215" y="19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31" name="Freeform 654"/>
            <p:cNvSpPr/>
            <p:nvPr/>
          </p:nvSpPr>
          <p:spPr bwMode="auto">
            <a:xfrm>
              <a:off x="2249118" y="3851898"/>
              <a:ext cx="295053" cy="178261"/>
            </a:xfrm>
            <a:custGeom>
              <a:gdLst>
                <a:gd fmla="*/ 251 w 256" name="T0"/>
                <a:gd fmla="*/ 155 h 155" name="T1"/>
                <a:gd fmla="*/ 172 w 256" name="T2"/>
                <a:gd fmla="*/ 104 h 155" name="T3"/>
                <a:gd fmla="*/ 91 w 256" name="T4"/>
                <a:gd fmla="*/ 54 h 155" name="T5"/>
                <a:gd fmla="*/ 185 w 256" name="T6"/>
                <a:gd fmla="*/ 79 h 155" name="T7"/>
                <a:gd fmla="*/ 254 w 256" name="T8"/>
                <a:gd fmla="*/ 151 h 155" name="T9"/>
                <a:gd fmla="*/ 152 w 256" name="T10"/>
                <a:gd fmla="*/ 35 h 155" name="T11"/>
                <a:gd fmla="*/ 1 w 256" name="T12"/>
                <a:gd fmla="*/ 30 h 155" name="T13"/>
                <a:gd fmla="*/ 124 w 256" name="T14"/>
                <a:gd fmla="*/ 106 h 155" name="T15"/>
                <a:gd fmla="*/ 251 w 256" name="T16"/>
                <a:gd fmla="*/ 155 h 15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5" w="256">
                  <a:moveTo>
                    <a:pt x="251" y="155"/>
                  </a:moveTo>
                  <a:cubicBezTo>
                    <a:pt x="238" y="152"/>
                    <a:pt x="207" y="125"/>
                    <a:pt x="172" y="104"/>
                  </a:cubicBezTo>
                  <a:cubicBezTo>
                    <a:pt x="137" y="81"/>
                    <a:pt x="98" y="64"/>
                    <a:pt x="91" y="54"/>
                  </a:cubicBezTo>
                  <a:cubicBezTo>
                    <a:pt x="104" y="48"/>
                    <a:pt x="147" y="57"/>
                    <a:pt x="185" y="79"/>
                  </a:cubicBezTo>
                  <a:cubicBezTo>
                    <a:pt x="224" y="101"/>
                    <a:pt x="253" y="136"/>
                    <a:pt x="254" y="151"/>
                  </a:cubicBezTo>
                  <a:cubicBezTo>
                    <a:pt x="256" y="138"/>
                    <a:pt x="226" y="68"/>
                    <a:pt x="152" y="35"/>
                  </a:cubicBezTo>
                  <a:cubicBezTo>
                    <a:pt x="70" y="0"/>
                    <a:pt x="1" y="26"/>
                    <a:pt x="1" y="30"/>
                  </a:cubicBezTo>
                  <a:cubicBezTo>
                    <a:pt x="0" y="37"/>
                    <a:pt x="60" y="77"/>
                    <a:pt x="124" y="106"/>
                  </a:cubicBezTo>
                  <a:cubicBezTo>
                    <a:pt x="181" y="132"/>
                    <a:pt x="235" y="152"/>
                    <a:pt x="251" y="15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32" name="Freeform 655"/>
            <p:cNvSpPr/>
            <p:nvPr/>
          </p:nvSpPr>
          <p:spPr bwMode="auto">
            <a:xfrm>
              <a:off x="3378105" y="4549574"/>
              <a:ext cx="189530" cy="288906"/>
            </a:xfrm>
            <a:custGeom>
              <a:gdLst>
                <a:gd fmla="*/ 31 w 165" name="T0"/>
                <a:gd fmla="*/ 0 h 251" name="T1"/>
                <a:gd fmla="*/ 65 w 165" name="T2"/>
                <a:gd fmla="*/ 88 h 251" name="T3"/>
                <a:gd fmla="*/ 101 w 165" name="T4"/>
                <a:gd fmla="*/ 176 h 251" name="T5"/>
                <a:gd fmla="*/ 40 w 165" name="T6"/>
                <a:gd fmla="*/ 100 h 251" name="T7"/>
                <a:gd fmla="*/ 26 w 165" name="T8"/>
                <a:gd fmla="*/ 1 h 251" name="T9"/>
                <a:gd fmla="*/ 41 w 165" name="T10"/>
                <a:gd fmla="*/ 155 h 251" name="T11"/>
                <a:gd fmla="*/ 161 w 165" name="T12"/>
                <a:gd fmla="*/ 247 h 251" name="T13"/>
                <a:gd fmla="*/ 106 w 165" name="T14"/>
                <a:gd fmla="*/ 114 h 251" name="T15"/>
                <a:gd fmla="*/ 31 w 165" name="T16"/>
                <a:gd fmla="*/ 0 h 25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1" w="165">
                  <a:moveTo>
                    <a:pt x="31" y="0"/>
                  </a:moveTo>
                  <a:cubicBezTo>
                    <a:pt x="40" y="10"/>
                    <a:pt x="49" y="50"/>
                    <a:pt x="65" y="88"/>
                  </a:cubicBezTo>
                  <a:cubicBezTo>
                    <a:pt x="81" y="126"/>
                    <a:pt x="102" y="163"/>
                    <a:pt x="101" y="176"/>
                  </a:cubicBezTo>
                  <a:cubicBezTo>
                    <a:pt x="87" y="172"/>
                    <a:pt x="58" y="140"/>
                    <a:pt x="40" y="100"/>
                  </a:cubicBezTo>
                  <a:cubicBezTo>
                    <a:pt x="21" y="60"/>
                    <a:pt x="18" y="14"/>
                    <a:pt x="26" y="1"/>
                  </a:cubicBezTo>
                  <a:cubicBezTo>
                    <a:pt x="17" y="11"/>
                    <a:pt x="0" y="85"/>
                    <a:pt x="41" y="155"/>
                  </a:cubicBezTo>
                  <a:cubicBezTo>
                    <a:pt x="87" y="232"/>
                    <a:pt x="158" y="251"/>
                    <a:pt x="161" y="247"/>
                  </a:cubicBezTo>
                  <a:cubicBezTo>
                    <a:pt x="165" y="242"/>
                    <a:pt x="140" y="175"/>
                    <a:pt x="106" y="114"/>
                  </a:cubicBezTo>
                  <a:cubicBezTo>
                    <a:pt x="74" y="60"/>
                    <a:pt x="42" y="12"/>
                    <a:pt x="31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33" name="Freeform 656"/>
            <p:cNvSpPr/>
            <p:nvPr/>
          </p:nvSpPr>
          <p:spPr bwMode="auto">
            <a:xfrm>
              <a:off x="4121884" y="3243351"/>
              <a:ext cx="299151" cy="175188"/>
            </a:xfrm>
            <a:custGeom>
              <a:gdLst>
                <a:gd fmla="*/ 0 w 260" name="T0"/>
                <a:gd fmla="*/ 115 h 153" name="T1"/>
                <a:gd fmla="*/ 90 w 260" name="T2"/>
                <a:gd fmla="*/ 88 h 153" name="T3"/>
                <a:gd fmla="*/ 180 w 260" name="T4"/>
                <a:gd fmla="*/ 59 h 153" name="T5"/>
                <a:gd fmla="*/ 100 w 260" name="T6"/>
                <a:gd fmla="*/ 114 h 153" name="T7"/>
                <a:gd fmla="*/ 0 w 260" name="T8"/>
                <a:gd fmla="*/ 120 h 153" name="T9"/>
                <a:gd fmla="*/ 155 w 260" name="T10"/>
                <a:gd fmla="*/ 117 h 153" name="T11"/>
                <a:gd fmla="*/ 256 w 260" name="T12"/>
                <a:gd fmla="*/ 5 h 153" name="T13"/>
                <a:gd fmla="*/ 119 w 260" name="T14"/>
                <a:gd fmla="*/ 49 h 153" name="T15"/>
                <a:gd fmla="*/ 0 w 260" name="T16"/>
                <a:gd fmla="*/ 115 h 1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3" w="260">
                  <a:moveTo>
                    <a:pt x="0" y="115"/>
                  </a:moveTo>
                  <a:cubicBezTo>
                    <a:pt x="10" y="107"/>
                    <a:pt x="51" y="101"/>
                    <a:pt x="90" y="88"/>
                  </a:cubicBezTo>
                  <a:cubicBezTo>
                    <a:pt x="130" y="75"/>
                    <a:pt x="168" y="57"/>
                    <a:pt x="180" y="59"/>
                  </a:cubicBezTo>
                  <a:cubicBezTo>
                    <a:pt x="176" y="72"/>
                    <a:pt x="142" y="100"/>
                    <a:pt x="100" y="114"/>
                  </a:cubicBezTo>
                  <a:cubicBezTo>
                    <a:pt x="58" y="129"/>
                    <a:pt x="13" y="129"/>
                    <a:pt x="0" y="120"/>
                  </a:cubicBezTo>
                  <a:cubicBezTo>
                    <a:pt x="10" y="130"/>
                    <a:pt x="82" y="153"/>
                    <a:pt x="155" y="117"/>
                  </a:cubicBezTo>
                  <a:cubicBezTo>
                    <a:pt x="235" y="78"/>
                    <a:pt x="260" y="8"/>
                    <a:pt x="256" y="5"/>
                  </a:cubicBezTo>
                  <a:cubicBezTo>
                    <a:pt x="252" y="0"/>
                    <a:pt x="182" y="20"/>
                    <a:pt x="119" y="49"/>
                  </a:cubicBezTo>
                  <a:cubicBezTo>
                    <a:pt x="63" y="77"/>
                    <a:pt x="12" y="105"/>
                    <a:pt x="0" y="11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35" name="Freeform 658"/>
            <p:cNvSpPr/>
            <p:nvPr/>
          </p:nvSpPr>
          <p:spPr bwMode="auto">
            <a:xfrm>
              <a:off x="3115836" y="2092850"/>
              <a:ext cx="68640" cy="228461"/>
            </a:xfrm>
            <a:custGeom>
              <a:gdLst>
                <a:gd fmla="*/ 14 w 60" name="T0"/>
                <a:gd fmla="*/ 198 h 199" name="T1"/>
                <a:gd fmla="*/ 20 w 60" name="T2"/>
                <a:gd fmla="*/ 132 h 199" name="T3"/>
                <a:gd fmla="*/ 25 w 60" name="T4"/>
                <a:gd fmla="*/ 65 h 199" name="T5"/>
                <a:gd fmla="*/ 40 w 60" name="T6"/>
                <a:gd fmla="*/ 132 h 199" name="T7"/>
                <a:gd fmla="*/ 18 w 60" name="T8"/>
                <a:gd fmla="*/ 199 h 199" name="T9"/>
                <a:gd fmla="*/ 56 w 60" name="T10"/>
                <a:gd fmla="*/ 97 h 199" name="T11"/>
                <a:gd fmla="*/ 10 w 60" name="T12"/>
                <a:gd fmla="*/ 1 h 199" name="T13"/>
                <a:gd fmla="*/ 3 w 60" name="T14"/>
                <a:gd fmla="*/ 103 h 199" name="T15"/>
                <a:gd fmla="*/ 14 w 60" name="T16"/>
                <a:gd fmla="*/ 198 h 19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9" w="60">
                  <a:moveTo>
                    <a:pt x="14" y="198"/>
                  </a:moveTo>
                  <a:cubicBezTo>
                    <a:pt x="12" y="189"/>
                    <a:pt x="19" y="161"/>
                    <a:pt x="20" y="132"/>
                  </a:cubicBezTo>
                  <a:cubicBezTo>
                    <a:pt x="22" y="103"/>
                    <a:pt x="20" y="73"/>
                    <a:pt x="25" y="65"/>
                  </a:cubicBezTo>
                  <a:cubicBezTo>
                    <a:pt x="32" y="72"/>
                    <a:pt x="41" y="101"/>
                    <a:pt x="40" y="132"/>
                  </a:cubicBezTo>
                  <a:cubicBezTo>
                    <a:pt x="39" y="163"/>
                    <a:pt x="26" y="193"/>
                    <a:pt x="18" y="199"/>
                  </a:cubicBezTo>
                  <a:cubicBezTo>
                    <a:pt x="26" y="195"/>
                    <a:pt x="60" y="154"/>
                    <a:pt x="56" y="97"/>
                  </a:cubicBezTo>
                  <a:cubicBezTo>
                    <a:pt x="51" y="34"/>
                    <a:pt x="13" y="0"/>
                    <a:pt x="10" y="1"/>
                  </a:cubicBezTo>
                  <a:cubicBezTo>
                    <a:pt x="5" y="3"/>
                    <a:pt x="0" y="54"/>
                    <a:pt x="3" y="103"/>
                  </a:cubicBezTo>
                  <a:cubicBezTo>
                    <a:pt x="6" y="146"/>
                    <a:pt x="11" y="187"/>
                    <a:pt x="14" y="19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39" name="Freeform 662"/>
            <p:cNvSpPr/>
            <p:nvPr/>
          </p:nvSpPr>
          <p:spPr bwMode="auto">
            <a:xfrm>
              <a:off x="3836051" y="5080260"/>
              <a:ext cx="248951" cy="188506"/>
            </a:xfrm>
            <a:custGeom>
              <a:gdLst>
                <a:gd fmla="*/ 217 w 217" name="T0"/>
                <a:gd fmla="*/ 75 h 164" name="T1"/>
                <a:gd fmla="*/ 0 w 217" name="T2"/>
                <a:gd fmla="*/ 125 h 164" name="T3"/>
                <a:gd fmla="*/ 210 w 217" name="T4"/>
                <a:gd fmla="*/ 47 h 164" name="T5"/>
                <a:gd fmla="*/ 96 w 217" name="T6"/>
                <a:gd fmla="*/ 94 h 164" name="T7"/>
                <a:gd fmla="*/ 217 w 217" name="T8"/>
                <a:gd fmla="*/ 75 h 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4" w="216">
                  <a:moveTo>
                    <a:pt x="217" y="75"/>
                  </a:moveTo>
                  <a:cubicBezTo>
                    <a:pt x="217" y="75"/>
                    <a:pt x="107" y="164"/>
                    <a:pt x="0" y="125"/>
                  </a:cubicBezTo>
                  <a:cubicBezTo>
                    <a:pt x="0" y="125"/>
                    <a:pt x="100" y="0"/>
                    <a:pt x="210" y="47"/>
                  </a:cubicBezTo>
                  <a:cubicBezTo>
                    <a:pt x="210" y="47"/>
                    <a:pt x="115" y="89"/>
                    <a:pt x="96" y="94"/>
                  </a:cubicBezTo>
                  <a:cubicBezTo>
                    <a:pt x="96" y="94"/>
                    <a:pt x="203" y="67"/>
                    <a:pt x="217" y="7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42" name="Freeform 665"/>
            <p:cNvSpPr/>
            <p:nvPr/>
          </p:nvSpPr>
          <p:spPr bwMode="auto">
            <a:xfrm>
              <a:off x="3931329" y="5235982"/>
              <a:ext cx="29710" cy="24588"/>
            </a:xfrm>
            <a:custGeom>
              <a:gdLst>
                <a:gd fmla="*/ 10 w 26" name="T0"/>
                <a:gd fmla="*/ 3 h 22" name="T1"/>
                <a:gd fmla="*/ 15 w 26" name="T2"/>
                <a:gd fmla="*/ 19 h 22" name="T3"/>
                <a:gd fmla="*/ 10 w 26" name="T4"/>
                <a:gd fmla="*/ 3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26">
                  <a:moveTo>
                    <a:pt x="10" y="3"/>
                  </a:moveTo>
                  <a:cubicBezTo>
                    <a:pt x="0" y="6"/>
                    <a:pt x="5" y="22"/>
                    <a:pt x="15" y="19"/>
                  </a:cubicBezTo>
                  <a:cubicBezTo>
                    <a:pt x="26" y="16"/>
                    <a:pt x="21" y="0"/>
                    <a:pt x="10" y="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49" name="Freeform 672"/>
            <p:cNvSpPr/>
            <p:nvPr/>
          </p:nvSpPr>
          <p:spPr bwMode="auto">
            <a:xfrm>
              <a:off x="3990749" y="1924833"/>
              <a:ext cx="210020" cy="162894"/>
            </a:xfrm>
            <a:custGeom>
              <a:gdLst>
                <a:gd fmla="*/ 182 w 182" name="T0"/>
                <a:gd fmla="*/ 50 h 142" name="T1"/>
                <a:gd fmla="*/ 0 w 182" name="T2"/>
                <a:gd fmla="*/ 123 h 142" name="T3"/>
                <a:gd fmla="*/ 172 w 182" name="T4"/>
                <a:gd fmla="*/ 26 h 142" name="T5"/>
                <a:gd fmla="*/ 80 w 182" name="T6"/>
                <a:gd fmla="*/ 82 h 142" name="T7"/>
                <a:gd fmla="*/ 182 w 182" name="T8"/>
                <a:gd fmla="*/ 50 h 1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2" w="182">
                  <a:moveTo>
                    <a:pt x="182" y="50"/>
                  </a:moveTo>
                  <a:cubicBezTo>
                    <a:pt x="182" y="50"/>
                    <a:pt x="99" y="142"/>
                    <a:pt x="0" y="123"/>
                  </a:cubicBezTo>
                  <a:cubicBezTo>
                    <a:pt x="0" y="123"/>
                    <a:pt x="70" y="0"/>
                    <a:pt x="172" y="26"/>
                  </a:cubicBezTo>
                  <a:cubicBezTo>
                    <a:pt x="172" y="26"/>
                    <a:pt x="95" y="76"/>
                    <a:pt x="80" y="82"/>
                  </a:cubicBezTo>
                  <a:cubicBezTo>
                    <a:pt x="80" y="82"/>
                    <a:pt x="169" y="44"/>
                    <a:pt x="182" y="5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50" name="Freeform 673"/>
            <p:cNvSpPr/>
            <p:nvPr/>
          </p:nvSpPr>
          <p:spPr bwMode="auto">
            <a:xfrm>
              <a:off x="4004067" y="1808042"/>
              <a:ext cx="194653" cy="140355"/>
            </a:xfrm>
            <a:custGeom>
              <a:gdLst>
                <a:gd fmla="*/ 155 w 170" name="T0"/>
                <a:gd fmla="*/ 122 h 122" name="T1"/>
                <a:gd fmla="*/ 0 w 170" name="T2"/>
                <a:gd fmla="*/ 1 h 122" name="T3"/>
                <a:gd fmla="*/ 170 w 170" name="T4"/>
                <a:gd fmla="*/ 102 h 122" name="T5"/>
                <a:gd fmla="*/ 75 w 170" name="T6"/>
                <a:gd fmla="*/ 50 h 122" name="T7"/>
                <a:gd fmla="*/ 155 w 170" name="T8"/>
                <a:gd fmla="*/ 122 h 1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2" w="170">
                  <a:moveTo>
                    <a:pt x="155" y="122"/>
                  </a:moveTo>
                  <a:cubicBezTo>
                    <a:pt x="155" y="122"/>
                    <a:pt x="33" y="96"/>
                    <a:pt x="0" y="1"/>
                  </a:cubicBezTo>
                  <a:cubicBezTo>
                    <a:pt x="0" y="1"/>
                    <a:pt x="142" y="0"/>
                    <a:pt x="170" y="102"/>
                  </a:cubicBezTo>
                  <a:cubicBezTo>
                    <a:pt x="170" y="102"/>
                    <a:pt x="89" y="60"/>
                    <a:pt x="75" y="50"/>
                  </a:cubicBezTo>
                  <a:cubicBezTo>
                    <a:pt x="75" y="50"/>
                    <a:pt x="153" y="108"/>
                    <a:pt x="155" y="12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51" name="Freeform 674"/>
            <p:cNvSpPr/>
            <p:nvPr/>
          </p:nvSpPr>
          <p:spPr bwMode="auto">
            <a:xfrm>
              <a:off x="4156717" y="1692274"/>
              <a:ext cx="158795" cy="227437"/>
            </a:xfrm>
            <a:custGeom>
              <a:gdLst>
                <a:gd fmla="*/ 38 w 138" name="T0"/>
                <a:gd fmla="*/ 195 h 198" name="T1"/>
                <a:gd fmla="*/ 66 w 138" name="T2"/>
                <a:gd fmla="*/ 0 h 198" name="T3"/>
                <a:gd fmla="*/ 64 w 138" name="T4"/>
                <a:gd fmla="*/ 198 h 198" name="T5"/>
                <a:gd fmla="*/ 61 w 138" name="T6"/>
                <a:gd fmla="*/ 90 h 198" name="T7"/>
                <a:gd fmla="*/ 38 w 138" name="T8"/>
                <a:gd fmla="*/ 195 h 19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8" w="138">
                  <a:moveTo>
                    <a:pt x="38" y="195"/>
                  </a:moveTo>
                  <a:cubicBezTo>
                    <a:pt x="38" y="195"/>
                    <a:pt x="0" y="76"/>
                    <a:pt x="66" y="0"/>
                  </a:cubicBezTo>
                  <a:cubicBezTo>
                    <a:pt x="66" y="0"/>
                    <a:pt x="138" y="123"/>
                    <a:pt x="64" y="198"/>
                  </a:cubicBezTo>
                  <a:cubicBezTo>
                    <a:pt x="64" y="198"/>
                    <a:pt x="59" y="106"/>
                    <a:pt x="61" y="90"/>
                  </a:cubicBezTo>
                  <a:cubicBezTo>
                    <a:pt x="61" y="90"/>
                    <a:pt x="50" y="186"/>
                    <a:pt x="38" y="19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52" name="Freeform 675"/>
            <p:cNvSpPr/>
            <p:nvPr/>
          </p:nvSpPr>
          <p:spPr bwMode="auto">
            <a:xfrm>
              <a:off x="4238676" y="1809066"/>
              <a:ext cx="210020" cy="164943"/>
            </a:xfrm>
            <a:custGeom>
              <a:gdLst>
                <a:gd fmla="*/ 0 w 183" name="T0"/>
                <a:gd fmla="*/ 93 h 143" name="T1"/>
                <a:gd fmla="*/ 183 w 183" name="T2"/>
                <a:gd fmla="*/ 20 h 143" name="T3"/>
                <a:gd fmla="*/ 10 w 183" name="T4"/>
                <a:gd fmla="*/ 117 h 143" name="T5"/>
                <a:gd fmla="*/ 103 w 183" name="T6"/>
                <a:gd fmla="*/ 60 h 143" name="T7"/>
                <a:gd fmla="*/ 0 w 183" name="T8"/>
                <a:gd fmla="*/ 93 h 1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3" w="183">
                  <a:moveTo>
                    <a:pt x="0" y="93"/>
                  </a:moveTo>
                  <a:cubicBezTo>
                    <a:pt x="0" y="93"/>
                    <a:pt x="84" y="0"/>
                    <a:pt x="183" y="20"/>
                  </a:cubicBezTo>
                  <a:cubicBezTo>
                    <a:pt x="183" y="20"/>
                    <a:pt x="112" y="143"/>
                    <a:pt x="10" y="117"/>
                  </a:cubicBezTo>
                  <a:cubicBezTo>
                    <a:pt x="10" y="117"/>
                    <a:pt x="87" y="67"/>
                    <a:pt x="103" y="60"/>
                  </a:cubicBezTo>
                  <a:cubicBezTo>
                    <a:pt x="103" y="60"/>
                    <a:pt x="14" y="98"/>
                    <a:pt x="0" y="9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53" name="Freeform 676"/>
            <p:cNvSpPr/>
            <p:nvPr/>
          </p:nvSpPr>
          <p:spPr bwMode="auto">
            <a:xfrm>
              <a:off x="4282728" y="1834678"/>
              <a:ext cx="27661" cy="26637"/>
            </a:xfrm>
            <a:custGeom>
              <a:gdLst>
                <a:gd fmla="*/ 15 w 24" name="T0"/>
                <a:gd fmla="*/ 18 h 23" name="T1"/>
                <a:gd fmla="*/ 8 w 24" name="T2"/>
                <a:gd fmla="*/ 5 h 23" name="T3"/>
                <a:gd fmla="*/ 15 w 24" name="T4"/>
                <a:gd fmla="*/ 18 h 2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3" w="24">
                  <a:moveTo>
                    <a:pt x="15" y="18"/>
                  </a:moveTo>
                  <a:cubicBezTo>
                    <a:pt x="24" y="14"/>
                    <a:pt x="17" y="0"/>
                    <a:pt x="8" y="5"/>
                  </a:cubicBezTo>
                  <a:cubicBezTo>
                    <a:pt x="0" y="9"/>
                    <a:pt x="6" y="23"/>
                    <a:pt x="15" y="1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54" name="Freeform 677"/>
            <p:cNvSpPr/>
            <p:nvPr/>
          </p:nvSpPr>
          <p:spPr bwMode="auto">
            <a:xfrm>
              <a:off x="4269410" y="1771160"/>
              <a:ext cx="27661" cy="25613"/>
            </a:xfrm>
            <a:custGeom>
              <a:gdLst>
                <a:gd fmla="*/ 16 w 24" name="T0"/>
                <a:gd fmla="*/ 18 h 22" name="T1"/>
                <a:gd fmla="*/ 9 w 24" name="T2"/>
                <a:gd fmla="*/ 5 h 22" name="T3"/>
                <a:gd fmla="*/ 16 w 24" name="T4"/>
                <a:gd fmla="*/ 18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24">
                  <a:moveTo>
                    <a:pt x="16" y="18"/>
                  </a:moveTo>
                  <a:cubicBezTo>
                    <a:pt x="24" y="14"/>
                    <a:pt x="18" y="0"/>
                    <a:pt x="9" y="5"/>
                  </a:cubicBezTo>
                  <a:cubicBezTo>
                    <a:pt x="0" y="9"/>
                    <a:pt x="7" y="22"/>
                    <a:pt x="16" y="1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55" name="Freeform 678"/>
            <p:cNvSpPr/>
            <p:nvPr/>
          </p:nvSpPr>
          <p:spPr bwMode="auto">
            <a:xfrm>
              <a:off x="4334978" y="1813164"/>
              <a:ext cx="27661" cy="25613"/>
            </a:xfrm>
            <a:custGeom>
              <a:gdLst>
                <a:gd fmla="*/ 15 w 24" name="T0"/>
                <a:gd fmla="*/ 18 h 22" name="T1"/>
                <a:gd fmla="*/ 9 w 24" name="T2"/>
                <a:gd fmla="*/ 5 h 22" name="T3"/>
                <a:gd fmla="*/ 15 w 24" name="T4"/>
                <a:gd fmla="*/ 18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24">
                  <a:moveTo>
                    <a:pt x="15" y="18"/>
                  </a:moveTo>
                  <a:cubicBezTo>
                    <a:pt x="24" y="14"/>
                    <a:pt x="17" y="0"/>
                    <a:pt x="9" y="5"/>
                  </a:cubicBezTo>
                  <a:cubicBezTo>
                    <a:pt x="0" y="9"/>
                    <a:pt x="7" y="22"/>
                    <a:pt x="15" y="1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56" name="Freeform 679"/>
            <p:cNvSpPr/>
            <p:nvPr/>
          </p:nvSpPr>
          <p:spPr bwMode="auto">
            <a:xfrm>
              <a:off x="4156717" y="1829556"/>
              <a:ext cx="27661" cy="24588"/>
            </a:xfrm>
            <a:custGeom>
              <a:gdLst>
                <a:gd fmla="*/ 15 w 24" name="T0"/>
                <a:gd fmla="*/ 18 h 22" name="T1"/>
                <a:gd fmla="*/ 9 w 24" name="T2"/>
                <a:gd fmla="*/ 5 h 22" name="T3"/>
                <a:gd fmla="*/ 15 w 24" name="T4"/>
                <a:gd fmla="*/ 18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24">
                  <a:moveTo>
                    <a:pt x="15" y="18"/>
                  </a:moveTo>
                  <a:cubicBezTo>
                    <a:pt x="24" y="14"/>
                    <a:pt x="17" y="0"/>
                    <a:pt x="9" y="5"/>
                  </a:cubicBezTo>
                  <a:cubicBezTo>
                    <a:pt x="0" y="9"/>
                    <a:pt x="7" y="22"/>
                    <a:pt x="15" y="1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57" name="Freeform 680"/>
            <p:cNvSpPr/>
            <p:nvPr/>
          </p:nvSpPr>
          <p:spPr bwMode="auto">
            <a:xfrm>
              <a:off x="4156717" y="1756817"/>
              <a:ext cx="27661" cy="24588"/>
            </a:xfrm>
            <a:custGeom>
              <a:gdLst>
                <a:gd fmla="*/ 15 w 24" name="T0"/>
                <a:gd fmla="*/ 18 h 22" name="T1"/>
                <a:gd fmla="*/ 8 w 24" name="T2"/>
                <a:gd fmla="*/ 4 h 22" name="T3"/>
                <a:gd fmla="*/ 15 w 24" name="T4"/>
                <a:gd fmla="*/ 18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24">
                  <a:moveTo>
                    <a:pt x="15" y="18"/>
                  </a:moveTo>
                  <a:cubicBezTo>
                    <a:pt x="24" y="13"/>
                    <a:pt x="17" y="0"/>
                    <a:pt x="8" y="4"/>
                  </a:cubicBezTo>
                  <a:cubicBezTo>
                    <a:pt x="0" y="9"/>
                    <a:pt x="6" y="22"/>
                    <a:pt x="15" y="1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58" name="Freeform 681"/>
            <p:cNvSpPr/>
            <p:nvPr/>
          </p:nvSpPr>
          <p:spPr bwMode="auto">
            <a:xfrm>
              <a:off x="4085002" y="1795748"/>
              <a:ext cx="27661" cy="25613"/>
            </a:xfrm>
            <a:custGeom>
              <a:gdLst>
                <a:gd fmla="*/ 15 w 24" name="T0"/>
                <a:gd fmla="*/ 18 h 22" name="T1"/>
                <a:gd fmla="*/ 9 w 24" name="T2"/>
                <a:gd fmla="*/ 4 h 22" name="T3"/>
                <a:gd fmla="*/ 15 w 24" name="T4"/>
                <a:gd fmla="*/ 18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24">
                  <a:moveTo>
                    <a:pt x="15" y="18"/>
                  </a:moveTo>
                  <a:cubicBezTo>
                    <a:pt x="24" y="13"/>
                    <a:pt x="17" y="0"/>
                    <a:pt x="9" y="4"/>
                  </a:cubicBezTo>
                  <a:cubicBezTo>
                    <a:pt x="0" y="9"/>
                    <a:pt x="7" y="22"/>
                    <a:pt x="15" y="1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59" name="Freeform 682"/>
            <p:cNvSpPr/>
            <p:nvPr/>
          </p:nvSpPr>
          <p:spPr bwMode="auto">
            <a:xfrm>
              <a:off x="4091149" y="1927907"/>
              <a:ext cx="27661" cy="25613"/>
            </a:xfrm>
            <a:custGeom>
              <a:gdLst>
                <a:gd fmla="*/ 15 w 24" name="T0"/>
                <a:gd fmla="*/ 18 h 22" name="T1"/>
                <a:gd fmla="*/ 9 w 24" name="T2"/>
                <a:gd fmla="*/ 4 h 22" name="T3"/>
                <a:gd fmla="*/ 15 w 24" name="T4"/>
                <a:gd fmla="*/ 18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24">
                  <a:moveTo>
                    <a:pt x="15" y="18"/>
                  </a:moveTo>
                  <a:cubicBezTo>
                    <a:pt x="24" y="13"/>
                    <a:pt x="17" y="0"/>
                    <a:pt x="9" y="4"/>
                  </a:cubicBezTo>
                  <a:cubicBezTo>
                    <a:pt x="0" y="9"/>
                    <a:pt x="7" y="22"/>
                    <a:pt x="15" y="1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60" name="Freeform 683"/>
            <p:cNvSpPr/>
            <p:nvPr/>
          </p:nvSpPr>
          <p:spPr bwMode="auto">
            <a:xfrm>
              <a:off x="4027631" y="1885903"/>
              <a:ext cx="27661" cy="24588"/>
            </a:xfrm>
            <a:custGeom>
              <a:gdLst>
                <a:gd fmla="*/ 15 w 24" name="T0"/>
                <a:gd fmla="*/ 18 h 22" name="T1"/>
                <a:gd fmla="*/ 8 w 24" name="T2"/>
                <a:gd fmla="*/ 5 h 22" name="T3"/>
                <a:gd fmla="*/ 15 w 24" name="T4"/>
                <a:gd fmla="*/ 18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24">
                  <a:moveTo>
                    <a:pt x="15" y="18"/>
                  </a:moveTo>
                  <a:cubicBezTo>
                    <a:pt x="24" y="14"/>
                    <a:pt x="17" y="0"/>
                    <a:pt x="8" y="5"/>
                  </a:cubicBezTo>
                  <a:cubicBezTo>
                    <a:pt x="0" y="9"/>
                    <a:pt x="6" y="22"/>
                    <a:pt x="15" y="1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61" name="Freeform 684"/>
            <p:cNvSpPr/>
            <p:nvPr/>
          </p:nvSpPr>
          <p:spPr bwMode="auto">
            <a:xfrm>
              <a:off x="4032753" y="1967862"/>
              <a:ext cx="27661" cy="25613"/>
            </a:xfrm>
            <a:custGeom>
              <a:gdLst>
                <a:gd fmla="*/ 15 w 24" name="T0"/>
                <a:gd fmla="*/ 17 h 22" name="T1"/>
                <a:gd fmla="*/ 9 w 24" name="T2"/>
                <a:gd fmla="*/ 4 h 22" name="T3"/>
                <a:gd fmla="*/ 15 w 24" name="T4"/>
                <a:gd fmla="*/ 17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24">
                  <a:moveTo>
                    <a:pt x="15" y="17"/>
                  </a:moveTo>
                  <a:cubicBezTo>
                    <a:pt x="24" y="13"/>
                    <a:pt x="17" y="0"/>
                    <a:pt x="9" y="4"/>
                  </a:cubicBezTo>
                  <a:cubicBezTo>
                    <a:pt x="0" y="8"/>
                    <a:pt x="7" y="22"/>
                    <a:pt x="15" y="1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62" name="Freeform 685"/>
            <p:cNvSpPr/>
            <p:nvPr/>
          </p:nvSpPr>
          <p:spPr bwMode="auto">
            <a:xfrm>
              <a:off x="930600" y="2755694"/>
              <a:ext cx="145477" cy="222314"/>
            </a:xfrm>
            <a:custGeom>
              <a:gdLst>
                <a:gd fmla="*/ 110 w 126" name="T0"/>
                <a:gd fmla="*/ 8 h 194" name="T1"/>
                <a:gd fmla="*/ 47 w 126" name="T2"/>
                <a:gd fmla="*/ 194 h 194" name="T3"/>
                <a:gd fmla="*/ 86 w 126" name="T4"/>
                <a:gd fmla="*/ 0 h 194" name="T5"/>
                <a:gd fmla="*/ 68 w 126" name="T6"/>
                <a:gd fmla="*/ 107 h 194" name="T7"/>
                <a:gd fmla="*/ 110 w 126" name="T8"/>
                <a:gd fmla="*/ 8 h 1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4" w="125">
                  <a:moveTo>
                    <a:pt x="110" y="8"/>
                  </a:moveTo>
                  <a:cubicBezTo>
                    <a:pt x="110" y="8"/>
                    <a:pt x="126" y="132"/>
                    <a:pt x="47" y="194"/>
                  </a:cubicBezTo>
                  <a:cubicBezTo>
                    <a:pt x="47" y="194"/>
                    <a:pt x="0" y="60"/>
                    <a:pt x="86" y="0"/>
                  </a:cubicBezTo>
                  <a:cubicBezTo>
                    <a:pt x="86" y="0"/>
                    <a:pt x="73" y="91"/>
                    <a:pt x="68" y="107"/>
                  </a:cubicBezTo>
                  <a:cubicBezTo>
                    <a:pt x="68" y="107"/>
                    <a:pt x="98" y="15"/>
                    <a:pt x="110" y="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63" name="Freeform 686"/>
            <p:cNvSpPr/>
            <p:nvPr/>
          </p:nvSpPr>
          <p:spPr bwMode="auto">
            <a:xfrm>
              <a:off x="798441" y="2676808"/>
              <a:ext cx="222314" cy="166992"/>
            </a:xfrm>
            <a:custGeom>
              <a:gdLst>
                <a:gd fmla="*/ 193 w 193" name="T0"/>
                <a:gd fmla="*/ 70 h 145" name="T1"/>
                <a:gd fmla="*/ 0 w 193" name="T2"/>
                <a:gd fmla="*/ 108 h 145" name="T3"/>
                <a:gd fmla="*/ 188 w 193" name="T4"/>
                <a:gd fmla="*/ 45 h 145" name="T5"/>
                <a:gd fmla="*/ 86 w 193" name="T6"/>
                <a:gd fmla="*/ 83 h 145" name="T7"/>
                <a:gd fmla="*/ 193 w 193" name="T8"/>
                <a:gd fmla="*/ 70 h 1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5" w="193">
                  <a:moveTo>
                    <a:pt x="193" y="70"/>
                  </a:moveTo>
                  <a:cubicBezTo>
                    <a:pt x="193" y="70"/>
                    <a:pt x="94" y="145"/>
                    <a:pt x="0" y="108"/>
                  </a:cubicBezTo>
                  <a:cubicBezTo>
                    <a:pt x="0" y="108"/>
                    <a:pt x="93" y="0"/>
                    <a:pt x="188" y="45"/>
                  </a:cubicBezTo>
                  <a:cubicBezTo>
                    <a:pt x="188" y="45"/>
                    <a:pt x="103" y="79"/>
                    <a:pt x="86" y="83"/>
                  </a:cubicBezTo>
                  <a:cubicBezTo>
                    <a:pt x="86" y="83"/>
                    <a:pt x="181" y="62"/>
                    <a:pt x="193" y="7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64" name="Freeform 687"/>
            <p:cNvSpPr/>
            <p:nvPr/>
          </p:nvSpPr>
          <p:spPr bwMode="auto">
            <a:xfrm>
              <a:off x="860935" y="2551821"/>
              <a:ext cx="170065" cy="170065"/>
            </a:xfrm>
            <a:custGeom>
              <a:gdLst>
                <a:gd fmla="*/ 129 w 148" name="T0"/>
                <a:gd fmla="*/ 148 h 148" name="T1"/>
                <a:gd fmla="*/ 0 w 148" name="T2"/>
                <a:gd fmla="*/ 0 h 148" name="T3"/>
                <a:gd fmla="*/ 148 w 148" name="T4"/>
                <a:gd fmla="*/ 131 h 148" name="T5"/>
                <a:gd fmla="*/ 64 w 148" name="T6"/>
                <a:gd fmla="*/ 62 h 148" name="T7"/>
                <a:gd fmla="*/ 129 w 148" name="T8"/>
                <a:gd fmla="*/ 148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48">
                  <a:moveTo>
                    <a:pt x="129" y="148"/>
                  </a:moveTo>
                  <a:cubicBezTo>
                    <a:pt x="129" y="148"/>
                    <a:pt x="14" y="99"/>
                    <a:pt x="0" y="0"/>
                  </a:cubicBezTo>
                  <a:cubicBezTo>
                    <a:pt x="0" y="0"/>
                    <a:pt x="139" y="26"/>
                    <a:pt x="148" y="131"/>
                  </a:cubicBezTo>
                  <a:cubicBezTo>
                    <a:pt x="148" y="131"/>
                    <a:pt x="75" y="74"/>
                    <a:pt x="64" y="62"/>
                  </a:cubicBezTo>
                  <a:cubicBezTo>
                    <a:pt x="64" y="62"/>
                    <a:pt x="129" y="134"/>
                    <a:pt x="129" y="14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65" name="Freeform 688"/>
            <p:cNvSpPr/>
            <p:nvPr/>
          </p:nvSpPr>
          <p:spPr bwMode="auto">
            <a:xfrm>
              <a:off x="1015633" y="2479082"/>
              <a:ext cx="145477" cy="223339"/>
            </a:xfrm>
            <a:custGeom>
              <a:gdLst>
                <a:gd fmla="*/ 15 w 126" name="T0"/>
                <a:gd fmla="*/ 186 h 194" name="T1"/>
                <a:gd fmla="*/ 79 w 126" name="T2"/>
                <a:gd fmla="*/ 0 h 194" name="T3"/>
                <a:gd fmla="*/ 40 w 126" name="T4"/>
                <a:gd fmla="*/ 194 h 194" name="T5"/>
                <a:gd fmla="*/ 57 w 126" name="T6"/>
                <a:gd fmla="*/ 87 h 194" name="T7"/>
                <a:gd fmla="*/ 15 w 126" name="T8"/>
                <a:gd fmla="*/ 186 h 1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4" w="125">
                  <a:moveTo>
                    <a:pt x="15" y="186"/>
                  </a:moveTo>
                  <a:cubicBezTo>
                    <a:pt x="15" y="186"/>
                    <a:pt x="0" y="62"/>
                    <a:pt x="79" y="0"/>
                  </a:cubicBezTo>
                  <a:cubicBezTo>
                    <a:pt x="79" y="0"/>
                    <a:pt x="126" y="134"/>
                    <a:pt x="40" y="194"/>
                  </a:cubicBezTo>
                  <a:cubicBezTo>
                    <a:pt x="40" y="194"/>
                    <a:pt x="52" y="103"/>
                    <a:pt x="57" y="87"/>
                  </a:cubicBezTo>
                  <a:cubicBezTo>
                    <a:pt x="57" y="87"/>
                    <a:pt x="28" y="180"/>
                    <a:pt x="15" y="18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66" name="Freeform 689"/>
            <p:cNvSpPr/>
            <p:nvPr/>
          </p:nvSpPr>
          <p:spPr bwMode="auto">
            <a:xfrm>
              <a:off x="1008461" y="2591776"/>
              <a:ext cx="22539" cy="25613"/>
            </a:xfrm>
            <a:custGeom>
              <a:gdLst>
                <a:gd fmla="*/ 17 w 20" name="T0"/>
                <a:gd fmla="*/ 13 h 22" name="T1"/>
                <a:gd fmla="*/ 3 w 20" name="T2"/>
                <a:gd fmla="*/ 9 h 22" name="T3"/>
                <a:gd fmla="*/ 17 w 20" name="T4"/>
                <a:gd fmla="*/ 13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20">
                  <a:moveTo>
                    <a:pt x="17" y="13"/>
                  </a:moveTo>
                  <a:cubicBezTo>
                    <a:pt x="20" y="4"/>
                    <a:pt x="5" y="0"/>
                    <a:pt x="3" y="9"/>
                  </a:cubicBezTo>
                  <a:cubicBezTo>
                    <a:pt x="0" y="19"/>
                    <a:pt x="15" y="22"/>
                    <a:pt x="17" y="1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67" name="Freeform 690"/>
            <p:cNvSpPr/>
            <p:nvPr/>
          </p:nvSpPr>
          <p:spPr bwMode="auto">
            <a:xfrm>
              <a:off x="952115" y="2560017"/>
              <a:ext cx="22539" cy="25613"/>
            </a:xfrm>
            <a:custGeom>
              <a:gdLst>
                <a:gd fmla="*/ 17 w 20" name="T0"/>
                <a:gd fmla="*/ 14 h 23" name="T1"/>
                <a:gd fmla="*/ 3 w 20" name="T2"/>
                <a:gd fmla="*/ 10 h 23" name="T3"/>
                <a:gd fmla="*/ 17 w 20" name="T4"/>
                <a:gd fmla="*/ 14 h 2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3" w="20">
                  <a:moveTo>
                    <a:pt x="17" y="14"/>
                  </a:moveTo>
                  <a:cubicBezTo>
                    <a:pt x="20" y="4"/>
                    <a:pt x="5" y="0"/>
                    <a:pt x="3" y="10"/>
                  </a:cubicBezTo>
                  <a:cubicBezTo>
                    <a:pt x="0" y="19"/>
                    <a:pt x="15" y="23"/>
                    <a:pt x="17" y="1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68" name="Freeform 691"/>
            <p:cNvSpPr/>
            <p:nvPr/>
          </p:nvSpPr>
          <p:spPr bwMode="auto">
            <a:xfrm>
              <a:off x="1026902" y="2537478"/>
              <a:ext cx="21514" cy="26637"/>
            </a:xfrm>
            <a:custGeom>
              <a:gdLst>
                <a:gd fmla="*/ 17 w 19" name="T0"/>
                <a:gd fmla="*/ 13 h 23" name="T1"/>
                <a:gd fmla="*/ 2 w 19" name="T2"/>
                <a:gd fmla="*/ 9 h 23" name="T3"/>
                <a:gd fmla="*/ 17 w 19" name="T4"/>
                <a:gd fmla="*/ 13 h 2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3" w="19">
                  <a:moveTo>
                    <a:pt x="17" y="13"/>
                  </a:moveTo>
                  <a:cubicBezTo>
                    <a:pt x="19" y="4"/>
                    <a:pt x="4" y="0"/>
                    <a:pt x="2" y="9"/>
                  </a:cubicBezTo>
                  <a:cubicBezTo>
                    <a:pt x="0" y="19"/>
                    <a:pt x="14" y="23"/>
                    <a:pt x="17" y="1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69" name="Freeform 692"/>
            <p:cNvSpPr/>
            <p:nvPr/>
          </p:nvSpPr>
          <p:spPr bwMode="auto">
            <a:xfrm>
              <a:off x="921380" y="2682955"/>
              <a:ext cx="22539" cy="26637"/>
            </a:xfrm>
            <a:custGeom>
              <a:gdLst>
                <a:gd fmla="*/ 17 w 19" name="T0"/>
                <a:gd fmla="*/ 14 h 23" name="T1"/>
                <a:gd fmla="*/ 2 w 19" name="T2"/>
                <a:gd fmla="*/ 10 h 23" name="T3"/>
                <a:gd fmla="*/ 17 w 19" name="T4"/>
                <a:gd fmla="*/ 14 h 2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3" w="19">
                  <a:moveTo>
                    <a:pt x="17" y="14"/>
                  </a:moveTo>
                  <a:cubicBezTo>
                    <a:pt x="19" y="4"/>
                    <a:pt x="4" y="0"/>
                    <a:pt x="2" y="10"/>
                  </a:cubicBezTo>
                  <a:cubicBezTo>
                    <a:pt x="0" y="19"/>
                    <a:pt x="14" y="23"/>
                    <a:pt x="17" y="1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70" name="Freeform 693"/>
            <p:cNvSpPr/>
            <p:nvPr/>
          </p:nvSpPr>
          <p:spPr bwMode="auto">
            <a:xfrm>
              <a:off x="866058" y="2635829"/>
              <a:ext cx="22539" cy="26637"/>
            </a:xfrm>
            <a:custGeom>
              <a:gdLst>
                <a:gd fmla="*/ 17 w 19" name="T0"/>
                <a:gd fmla="*/ 13 h 23" name="T1"/>
                <a:gd fmla="*/ 2 w 19" name="T2"/>
                <a:gd fmla="*/ 10 h 23" name="T3"/>
                <a:gd fmla="*/ 17 w 19" name="T4"/>
                <a:gd fmla="*/ 13 h 2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3" w="19">
                  <a:moveTo>
                    <a:pt x="17" y="13"/>
                  </a:moveTo>
                  <a:cubicBezTo>
                    <a:pt x="19" y="4"/>
                    <a:pt x="5" y="0"/>
                    <a:pt x="2" y="10"/>
                  </a:cubicBezTo>
                  <a:cubicBezTo>
                    <a:pt x="0" y="19"/>
                    <a:pt x="14" y="23"/>
                    <a:pt x="17" y="1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71" name="Freeform 694"/>
            <p:cNvSpPr/>
            <p:nvPr/>
          </p:nvSpPr>
          <p:spPr bwMode="auto">
            <a:xfrm>
              <a:off x="849666" y="2714715"/>
              <a:ext cx="22539" cy="26637"/>
            </a:xfrm>
            <a:custGeom>
              <a:gdLst>
                <a:gd fmla="*/ 17 w 20" name="T0"/>
                <a:gd fmla="*/ 13 h 23" name="T1"/>
                <a:gd fmla="*/ 3 w 20" name="T2"/>
                <a:gd fmla="*/ 10 h 23" name="T3"/>
                <a:gd fmla="*/ 17 w 20" name="T4"/>
                <a:gd fmla="*/ 13 h 2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3" w="20">
                  <a:moveTo>
                    <a:pt x="17" y="13"/>
                  </a:moveTo>
                  <a:cubicBezTo>
                    <a:pt x="20" y="4"/>
                    <a:pt x="5" y="0"/>
                    <a:pt x="3" y="10"/>
                  </a:cubicBezTo>
                  <a:cubicBezTo>
                    <a:pt x="0" y="19"/>
                    <a:pt x="15" y="23"/>
                    <a:pt x="17" y="1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72" name="Freeform 695"/>
            <p:cNvSpPr/>
            <p:nvPr/>
          </p:nvSpPr>
          <p:spPr bwMode="auto">
            <a:xfrm>
              <a:off x="953139" y="2797698"/>
              <a:ext cx="22539" cy="25613"/>
            </a:xfrm>
            <a:custGeom>
              <a:gdLst>
                <a:gd fmla="*/ 17 w 20" name="T0"/>
                <a:gd fmla="*/ 13 h 22" name="T1"/>
                <a:gd fmla="*/ 3 w 20" name="T2"/>
                <a:gd fmla="*/ 9 h 22" name="T3"/>
                <a:gd fmla="*/ 17 w 20" name="T4"/>
                <a:gd fmla="*/ 13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20">
                  <a:moveTo>
                    <a:pt x="17" y="13"/>
                  </a:moveTo>
                  <a:cubicBezTo>
                    <a:pt x="20" y="3"/>
                    <a:pt x="5" y="0"/>
                    <a:pt x="3" y="9"/>
                  </a:cubicBezTo>
                  <a:cubicBezTo>
                    <a:pt x="0" y="18"/>
                    <a:pt x="15" y="22"/>
                    <a:pt x="17" y="1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73" name="Freeform 696"/>
            <p:cNvSpPr/>
            <p:nvPr/>
          </p:nvSpPr>
          <p:spPr bwMode="auto">
            <a:xfrm>
              <a:off x="879376" y="2818188"/>
              <a:ext cx="22539" cy="25613"/>
            </a:xfrm>
            <a:custGeom>
              <a:gdLst>
                <a:gd fmla="*/ 17 w 20" name="T0"/>
                <a:gd fmla="*/ 13 h 22" name="T1"/>
                <a:gd fmla="*/ 3 w 20" name="T2"/>
                <a:gd fmla="*/ 9 h 22" name="T3"/>
                <a:gd fmla="*/ 17 w 20" name="T4"/>
                <a:gd fmla="*/ 13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20">
                  <a:moveTo>
                    <a:pt x="17" y="13"/>
                  </a:moveTo>
                  <a:cubicBezTo>
                    <a:pt x="20" y="3"/>
                    <a:pt x="5" y="0"/>
                    <a:pt x="3" y="9"/>
                  </a:cubicBezTo>
                  <a:cubicBezTo>
                    <a:pt x="0" y="18"/>
                    <a:pt x="15" y="22"/>
                    <a:pt x="17" y="1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74" name="Freeform 697"/>
            <p:cNvSpPr/>
            <p:nvPr/>
          </p:nvSpPr>
          <p:spPr bwMode="auto">
            <a:xfrm>
              <a:off x="944943" y="2868388"/>
              <a:ext cx="22539" cy="24588"/>
            </a:xfrm>
            <a:custGeom>
              <a:gdLst>
                <a:gd fmla="*/ 17 w 20" name="T0"/>
                <a:gd fmla="*/ 13 h 22" name="T1"/>
                <a:gd fmla="*/ 3 w 20" name="T2"/>
                <a:gd fmla="*/ 9 h 22" name="T3"/>
                <a:gd fmla="*/ 17 w 20" name="T4"/>
                <a:gd fmla="*/ 13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20">
                  <a:moveTo>
                    <a:pt x="17" y="13"/>
                  </a:moveTo>
                  <a:cubicBezTo>
                    <a:pt x="20" y="4"/>
                    <a:pt x="5" y="0"/>
                    <a:pt x="3" y="9"/>
                  </a:cubicBezTo>
                  <a:cubicBezTo>
                    <a:pt x="0" y="19"/>
                    <a:pt x="15" y="22"/>
                    <a:pt x="17" y="1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75" name="Freeform 698"/>
            <p:cNvSpPr/>
            <p:nvPr/>
          </p:nvSpPr>
          <p:spPr bwMode="auto">
            <a:xfrm>
              <a:off x="808686" y="3610118"/>
              <a:ext cx="136257" cy="88106"/>
            </a:xfrm>
            <a:custGeom>
              <a:gdLst>
                <a:gd fmla="*/ 110 w 118" name="T0"/>
                <a:gd fmla="*/ 77 h 77" name="T1"/>
                <a:gd fmla="*/ 0 w 118" name="T2"/>
                <a:gd fmla="*/ 13 h 77" name="T3"/>
                <a:gd fmla="*/ 118 w 118" name="T4"/>
                <a:gd fmla="*/ 62 h 77" name="T5"/>
                <a:gd fmla="*/ 52 w 118" name="T6"/>
                <a:gd fmla="*/ 38 h 77" name="T7"/>
                <a:gd fmla="*/ 110 w 118" name="T8"/>
                <a:gd fmla="*/ 77 h 7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" w="118">
                  <a:moveTo>
                    <a:pt x="110" y="77"/>
                  </a:moveTo>
                  <a:cubicBezTo>
                    <a:pt x="110" y="77"/>
                    <a:pt x="30" y="71"/>
                    <a:pt x="0" y="13"/>
                  </a:cubicBezTo>
                  <a:cubicBezTo>
                    <a:pt x="0" y="13"/>
                    <a:pt x="91" y="0"/>
                    <a:pt x="118" y="62"/>
                  </a:cubicBezTo>
                  <a:cubicBezTo>
                    <a:pt x="118" y="62"/>
                    <a:pt x="62" y="43"/>
                    <a:pt x="52" y="38"/>
                  </a:cubicBezTo>
                  <a:cubicBezTo>
                    <a:pt x="52" y="38"/>
                    <a:pt x="107" y="68"/>
                    <a:pt x="110" y="7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76" name="Freeform 699"/>
            <p:cNvSpPr/>
            <p:nvPr/>
          </p:nvSpPr>
          <p:spPr bwMode="auto">
            <a:xfrm>
              <a:off x="903963" y="3530208"/>
              <a:ext cx="105522" cy="145477"/>
            </a:xfrm>
            <a:custGeom>
              <a:gdLst>
                <a:gd fmla="*/ 35 w 91" name="T0"/>
                <a:gd fmla="*/ 126 h 126" name="T1"/>
                <a:gd fmla="*/ 35 w 91" name="T2"/>
                <a:gd fmla="*/ 0 h 126" name="T3"/>
                <a:gd fmla="*/ 51 w 91" name="T4"/>
                <a:gd fmla="*/ 126 h 126" name="T5"/>
                <a:gd fmla="*/ 40 w 91" name="T6"/>
                <a:gd fmla="*/ 57 h 126" name="T7"/>
                <a:gd fmla="*/ 35 w 91" name="T8"/>
                <a:gd fmla="*/ 126 h 1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5" w="91">
                  <a:moveTo>
                    <a:pt x="35" y="126"/>
                  </a:moveTo>
                  <a:cubicBezTo>
                    <a:pt x="35" y="126"/>
                    <a:pt x="0" y="54"/>
                    <a:pt x="35" y="0"/>
                  </a:cubicBezTo>
                  <a:cubicBezTo>
                    <a:pt x="35" y="0"/>
                    <a:pt x="91" y="71"/>
                    <a:pt x="51" y="126"/>
                  </a:cubicBezTo>
                  <a:cubicBezTo>
                    <a:pt x="51" y="126"/>
                    <a:pt x="40" y="68"/>
                    <a:pt x="40" y="57"/>
                  </a:cubicBezTo>
                  <a:cubicBezTo>
                    <a:pt x="40" y="57"/>
                    <a:pt x="41" y="119"/>
                    <a:pt x="35" y="12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77" name="Freeform 700"/>
            <p:cNvSpPr/>
            <p:nvPr/>
          </p:nvSpPr>
          <p:spPr bwMode="auto">
            <a:xfrm>
              <a:off x="967482" y="3595775"/>
              <a:ext cx="127037" cy="101425"/>
            </a:xfrm>
            <a:custGeom>
              <a:gdLst>
                <a:gd fmla="*/ 0 w 110" name="T0"/>
                <a:gd fmla="*/ 66 h 88" name="T1"/>
                <a:gd fmla="*/ 110 w 110" name="T2"/>
                <a:gd fmla="*/ 3 h 88" name="T3"/>
                <a:gd fmla="*/ 9 w 110" name="T4"/>
                <a:gd fmla="*/ 80 h 88" name="T5"/>
                <a:gd fmla="*/ 63 w 110" name="T6"/>
                <a:gd fmla="*/ 36 h 88" name="T7"/>
                <a:gd fmla="*/ 0 w 110" name="T8"/>
                <a:gd fmla="*/ 66 h 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8" w="110">
                  <a:moveTo>
                    <a:pt x="0" y="66"/>
                  </a:moveTo>
                  <a:cubicBezTo>
                    <a:pt x="0" y="66"/>
                    <a:pt x="45" y="0"/>
                    <a:pt x="110" y="3"/>
                  </a:cubicBezTo>
                  <a:cubicBezTo>
                    <a:pt x="110" y="3"/>
                    <a:pt x="76" y="88"/>
                    <a:pt x="9" y="80"/>
                  </a:cubicBezTo>
                  <a:cubicBezTo>
                    <a:pt x="9" y="80"/>
                    <a:pt x="53" y="42"/>
                    <a:pt x="63" y="36"/>
                  </a:cubicBezTo>
                  <a:cubicBezTo>
                    <a:pt x="63" y="36"/>
                    <a:pt x="9" y="68"/>
                    <a:pt x="0" y="6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78" name="Freeform 701"/>
            <p:cNvSpPr/>
            <p:nvPr/>
          </p:nvSpPr>
          <p:spPr bwMode="auto">
            <a:xfrm>
              <a:off x="973629" y="3692077"/>
              <a:ext cx="135233" cy="87082"/>
            </a:xfrm>
            <a:custGeom>
              <a:gdLst>
                <a:gd fmla="*/ 8 w 118" name="T0"/>
                <a:gd fmla="*/ 0 h 76" name="T1"/>
                <a:gd fmla="*/ 118 w 118" name="T2"/>
                <a:gd fmla="*/ 63 h 76" name="T3"/>
                <a:gd fmla="*/ 0 w 118" name="T4"/>
                <a:gd fmla="*/ 14 h 76" name="T5"/>
                <a:gd fmla="*/ 66 w 118" name="T6"/>
                <a:gd fmla="*/ 39 h 76" name="T7"/>
                <a:gd fmla="*/ 8 w 118" name="T8"/>
                <a:gd fmla="*/ 0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118">
                  <a:moveTo>
                    <a:pt x="8" y="0"/>
                  </a:moveTo>
                  <a:cubicBezTo>
                    <a:pt x="8" y="0"/>
                    <a:pt x="88" y="5"/>
                    <a:pt x="118" y="63"/>
                  </a:cubicBezTo>
                  <a:cubicBezTo>
                    <a:pt x="118" y="63"/>
                    <a:pt x="27" y="76"/>
                    <a:pt x="0" y="14"/>
                  </a:cubicBezTo>
                  <a:cubicBezTo>
                    <a:pt x="0" y="14"/>
                    <a:pt x="56" y="33"/>
                    <a:pt x="66" y="39"/>
                  </a:cubicBezTo>
                  <a:cubicBezTo>
                    <a:pt x="66" y="39"/>
                    <a:pt x="11" y="9"/>
                    <a:pt x="8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79" name="Freeform 702"/>
            <p:cNvSpPr/>
            <p:nvPr/>
          </p:nvSpPr>
          <p:spPr bwMode="auto">
            <a:xfrm>
              <a:off x="1032025" y="3685930"/>
              <a:ext cx="17416" cy="16392"/>
            </a:xfrm>
            <a:custGeom>
              <a:gdLst>
                <a:gd fmla="*/ 5 w 15" name="T0"/>
                <a:gd fmla="*/ 11 h 14" name="T1"/>
                <a:gd fmla="*/ 9 w 15" name="T2"/>
                <a:gd fmla="*/ 3 h 14" name="T3"/>
                <a:gd fmla="*/ 5 w 15" name="T4"/>
                <a:gd fmla="*/ 11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5">
                  <a:moveTo>
                    <a:pt x="5" y="11"/>
                  </a:moveTo>
                  <a:cubicBezTo>
                    <a:pt x="11" y="14"/>
                    <a:pt x="15" y="5"/>
                    <a:pt x="9" y="3"/>
                  </a:cubicBezTo>
                  <a:cubicBezTo>
                    <a:pt x="4" y="0"/>
                    <a:pt x="0" y="9"/>
                    <a:pt x="5" y="1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80" name="Freeform 703"/>
            <p:cNvSpPr/>
            <p:nvPr/>
          </p:nvSpPr>
          <p:spPr bwMode="auto">
            <a:xfrm>
              <a:off x="1058662" y="3654171"/>
              <a:ext cx="17416" cy="15368"/>
            </a:xfrm>
            <a:custGeom>
              <a:gdLst>
                <a:gd fmla="*/ 6 w 15" name="T0"/>
                <a:gd fmla="*/ 12 h 14" name="T1"/>
                <a:gd fmla="*/ 10 w 15" name="T2"/>
                <a:gd fmla="*/ 3 h 14" name="T3"/>
                <a:gd fmla="*/ 6 w 15" name="T4"/>
                <a:gd fmla="*/ 12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5">
                  <a:moveTo>
                    <a:pt x="6" y="12"/>
                  </a:moveTo>
                  <a:cubicBezTo>
                    <a:pt x="11" y="14"/>
                    <a:pt x="15" y="6"/>
                    <a:pt x="10" y="3"/>
                  </a:cubicBezTo>
                  <a:cubicBezTo>
                    <a:pt x="4" y="0"/>
                    <a:pt x="0" y="9"/>
                    <a:pt x="6" y="1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81" name="Freeform 704"/>
            <p:cNvSpPr/>
            <p:nvPr/>
          </p:nvSpPr>
          <p:spPr bwMode="auto">
            <a:xfrm>
              <a:off x="1062759" y="3703346"/>
              <a:ext cx="18441" cy="16392"/>
            </a:xfrm>
            <a:custGeom>
              <a:gdLst>
                <a:gd fmla="*/ 6 w 16" name="T0"/>
                <a:gd fmla="*/ 12 h 14" name="T1"/>
                <a:gd fmla="*/ 10 w 16" name="T2"/>
                <a:gd fmla="*/ 3 h 14" name="T3"/>
                <a:gd fmla="*/ 6 w 16" name="T4"/>
                <a:gd fmla="*/ 12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6">
                  <a:moveTo>
                    <a:pt x="6" y="12"/>
                  </a:moveTo>
                  <a:cubicBezTo>
                    <a:pt x="12" y="14"/>
                    <a:pt x="16" y="6"/>
                    <a:pt x="10" y="3"/>
                  </a:cubicBezTo>
                  <a:cubicBezTo>
                    <a:pt x="4" y="0"/>
                    <a:pt x="0" y="9"/>
                    <a:pt x="6" y="1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82" name="Freeform 705"/>
            <p:cNvSpPr/>
            <p:nvPr/>
          </p:nvSpPr>
          <p:spPr bwMode="auto">
            <a:xfrm>
              <a:off x="984898" y="3619338"/>
              <a:ext cx="17416" cy="16392"/>
            </a:xfrm>
            <a:custGeom>
              <a:gdLst>
                <a:gd fmla="*/ 6 w 15" name="T0"/>
                <a:gd fmla="*/ 12 h 14" name="T1"/>
                <a:gd fmla="*/ 10 w 15" name="T2"/>
                <a:gd fmla="*/ 3 h 14" name="T3"/>
                <a:gd fmla="*/ 6 w 15" name="T4"/>
                <a:gd fmla="*/ 12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5">
                  <a:moveTo>
                    <a:pt x="6" y="12"/>
                  </a:moveTo>
                  <a:cubicBezTo>
                    <a:pt x="11" y="14"/>
                    <a:pt x="15" y="6"/>
                    <a:pt x="10" y="3"/>
                  </a:cubicBezTo>
                  <a:cubicBezTo>
                    <a:pt x="4" y="0"/>
                    <a:pt x="0" y="9"/>
                    <a:pt x="6" y="1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83" name="Freeform 706"/>
            <p:cNvSpPr/>
            <p:nvPr/>
          </p:nvSpPr>
          <p:spPr bwMode="auto">
            <a:xfrm>
              <a:off x="1021780" y="3590653"/>
              <a:ext cx="17416" cy="16392"/>
            </a:xfrm>
            <a:custGeom>
              <a:gdLst>
                <a:gd fmla="*/ 5 w 15" name="T0"/>
                <a:gd fmla="*/ 12 h 14" name="T1"/>
                <a:gd fmla="*/ 10 w 15" name="T2"/>
                <a:gd fmla="*/ 3 h 14" name="T3"/>
                <a:gd fmla="*/ 5 w 15" name="T4"/>
                <a:gd fmla="*/ 12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5">
                  <a:moveTo>
                    <a:pt x="5" y="12"/>
                  </a:moveTo>
                  <a:cubicBezTo>
                    <a:pt x="11" y="14"/>
                    <a:pt x="15" y="5"/>
                    <a:pt x="10" y="3"/>
                  </a:cubicBezTo>
                  <a:cubicBezTo>
                    <a:pt x="4" y="0"/>
                    <a:pt x="0" y="9"/>
                    <a:pt x="5" y="1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84" name="Freeform 707"/>
            <p:cNvSpPr/>
            <p:nvPr/>
          </p:nvSpPr>
          <p:spPr bwMode="auto">
            <a:xfrm>
              <a:off x="973629" y="3570163"/>
              <a:ext cx="18441" cy="16392"/>
            </a:xfrm>
            <a:custGeom>
              <a:gdLst>
                <a:gd fmla="*/ 6 w 16" name="T0"/>
                <a:gd fmla="*/ 12 h 15" name="T1"/>
                <a:gd fmla="*/ 10 w 16" name="T2"/>
                <a:gd fmla="*/ 3 h 15" name="T3"/>
                <a:gd fmla="*/ 6 w 16" name="T4"/>
                <a:gd fmla="*/ 12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16">
                  <a:moveTo>
                    <a:pt x="6" y="12"/>
                  </a:moveTo>
                  <a:cubicBezTo>
                    <a:pt x="11" y="15"/>
                    <a:pt x="16" y="6"/>
                    <a:pt x="10" y="3"/>
                  </a:cubicBezTo>
                  <a:cubicBezTo>
                    <a:pt x="4" y="0"/>
                    <a:pt x="0" y="9"/>
                    <a:pt x="6" y="1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85" name="Freeform 708"/>
            <p:cNvSpPr/>
            <p:nvPr/>
          </p:nvSpPr>
          <p:spPr bwMode="auto">
            <a:xfrm>
              <a:off x="909086" y="3624461"/>
              <a:ext cx="17416" cy="16392"/>
            </a:xfrm>
            <a:custGeom>
              <a:gdLst>
                <a:gd fmla="*/ 6 w 15" name="T0"/>
                <a:gd fmla="*/ 12 h 14" name="T1"/>
                <a:gd fmla="*/ 10 w 15" name="T2"/>
                <a:gd fmla="*/ 3 h 14" name="T3"/>
                <a:gd fmla="*/ 6 w 15" name="T4"/>
                <a:gd fmla="*/ 12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5">
                  <a:moveTo>
                    <a:pt x="6" y="12"/>
                  </a:moveTo>
                  <a:cubicBezTo>
                    <a:pt x="11" y="14"/>
                    <a:pt x="15" y="6"/>
                    <a:pt x="10" y="3"/>
                  </a:cubicBezTo>
                  <a:cubicBezTo>
                    <a:pt x="4" y="0"/>
                    <a:pt x="0" y="9"/>
                    <a:pt x="6" y="1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86" name="Freeform 709"/>
            <p:cNvSpPr/>
            <p:nvPr/>
          </p:nvSpPr>
          <p:spPr bwMode="auto">
            <a:xfrm>
              <a:off x="906012" y="3576310"/>
              <a:ext cx="16392" cy="16392"/>
            </a:xfrm>
            <a:custGeom>
              <a:gdLst>
                <a:gd fmla="*/ 5 w 15" name="T0"/>
                <a:gd fmla="*/ 11 h 14" name="T1"/>
                <a:gd fmla="*/ 9 w 15" name="T2"/>
                <a:gd fmla="*/ 3 h 14" name="T3"/>
                <a:gd fmla="*/ 5 w 15" name="T4"/>
                <a:gd fmla="*/ 11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5">
                  <a:moveTo>
                    <a:pt x="5" y="11"/>
                  </a:moveTo>
                  <a:cubicBezTo>
                    <a:pt x="11" y="14"/>
                    <a:pt x="15" y="5"/>
                    <a:pt x="9" y="3"/>
                  </a:cubicBezTo>
                  <a:cubicBezTo>
                    <a:pt x="4" y="0"/>
                    <a:pt x="0" y="9"/>
                    <a:pt x="5" y="1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87" name="Freeform 710"/>
            <p:cNvSpPr/>
            <p:nvPr/>
          </p:nvSpPr>
          <p:spPr bwMode="auto">
            <a:xfrm>
              <a:off x="865033" y="3611142"/>
              <a:ext cx="18441" cy="16392"/>
            </a:xfrm>
            <a:custGeom>
              <a:gdLst>
                <a:gd fmla="*/ 6 w 16" name="T0"/>
                <a:gd fmla="*/ 12 h 14" name="T1"/>
                <a:gd fmla="*/ 10 w 16" name="T2"/>
                <a:gd fmla="*/ 3 h 14" name="T3"/>
                <a:gd fmla="*/ 6 w 16" name="T4"/>
                <a:gd fmla="*/ 12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6">
                  <a:moveTo>
                    <a:pt x="6" y="12"/>
                  </a:moveTo>
                  <a:cubicBezTo>
                    <a:pt x="12" y="14"/>
                    <a:pt x="16" y="6"/>
                    <a:pt x="10" y="3"/>
                  </a:cubicBezTo>
                  <a:cubicBezTo>
                    <a:pt x="4" y="0"/>
                    <a:pt x="0" y="9"/>
                    <a:pt x="6" y="1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88" name="Freeform 711"/>
            <p:cNvSpPr/>
            <p:nvPr/>
          </p:nvSpPr>
          <p:spPr bwMode="auto">
            <a:xfrm>
              <a:off x="4156717" y="4089579"/>
              <a:ext cx="76836" cy="111670"/>
            </a:xfrm>
            <a:custGeom>
              <a:gdLst>
                <a:gd fmla="*/ 0 w 67" name="T0"/>
                <a:gd fmla="*/ 89 h 97" name="T1"/>
                <a:gd fmla="*/ 61 w 67" name="T2"/>
                <a:gd fmla="*/ 0 h 97" name="T3"/>
                <a:gd fmla="*/ 12 w 67" name="T4"/>
                <a:gd fmla="*/ 97 h 97" name="T5"/>
                <a:gd fmla="*/ 37 w 67" name="T6"/>
                <a:gd fmla="*/ 43 h 97" name="T7"/>
                <a:gd fmla="*/ 0 w 67" name="T8"/>
                <a:gd fmla="*/ 89 h 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" w="67">
                  <a:moveTo>
                    <a:pt x="0" y="89"/>
                  </a:moveTo>
                  <a:cubicBezTo>
                    <a:pt x="0" y="89"/>
                    <a:pt x="10" y="21"/>
                    <a:pt x="61" y="0"/>
                  </a:cubicBezTo>
                  <a:cubicBezTo>
                    <a:pt x="61" y="0"/>
                    <a:pt x="67" y="78"/>
                    <a:pt x="12" y="97"/>
                  </a:cubicBezTo>
                  <a:cubicBezTo>
                    <a:pt x="12" y="97"/>
                    <a:pt x="32" y="51"/>
                    <a:pt x="37" y="43"/>
                  </a:cubicBezTo>
                  <a:cubicBezTo>
                    <a:pt x="37" y="43"/>
                    <a:pt x="8" y="88"/>
                    <a:pt x="0" y="8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89" name="Freeform 712"/>
            <p:cNvSpPr/>
            <p:nvPr/>
          </p:nvSpPr>
          <p:spPr bwMode="auto">
            <a:xfrm>
              <a:off x="4175157" y="4172562"/>
              <a:ext cx="124988" cy="88106"/>
            </a:xfrm>
            <a:custGeom>
              <a:gdLst>
                <a:gd fmla="*/ 1 w 109" name="T0"/>
                <a:gd fmla="*/ 25 h 77" name="T1"/>
                <a:gd fmla="*/ 109 w 109" name="T2"/>
                <a:gd fmla="*/ 33 h 77" name="T3"/>
                <a:gd fmla="*/ 0 w 109" name="T4"/>
                <a:gd fmla="*/ 39 h 77" name="T5"/>
                <a:gd fmla="*/ 59 w 109" name="T6"/>
                <a:gd fmla="*/ 34 h 77" name="T7"/>
                <a:gd fmla="*/ 1 w 109" name="T8"/>
                <a:gd fmla="*/ 25 h 7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" w="109">
                  <a:moveTo>
                    <a:pt x="1" y="25"/>
                  </a:moveTo>
                  <a:cubicBezTo>
                    <a:pt x="1" y="25"/>
                    <a:pt x="64" y="0"/>
                    <a:pt x="109" y="33"/>
                  </a:cubicBezTo>
                  <a:cubicBezTo>
                    <a:pt x="109" y="33"/>
                    <a:pt x="44" y="77"/>
                    <a:pt x="0" y="39"/>
                  </a:cubicBezTo>
                  <a:cubicBezTo>
                    <a:pt x="0" y="39"/>
                    <a:pt x="50" y="34"/>
                    <a:pt x="59" y="34"/>
                  </a:cubicBezTo>
                  <a:cubicBezTo>
                    <a:pt x="59" y="34"/>
                    <a:pt x="6" y="31"/>
                    <a:pt x="1" y="2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90" name="Freeform 713"/>
            <p:cNvSpPr/>
            <p:nvPr/>
          </p:nvSpPr>
          <p:spPr bwMode="auto">
            <a:xfrm>
              <a:off x="4149545" y="4221738"/>
              <a:ext cx="90155" cy="112694"/>
            </a:xfrm>
            <a:custGeom>
              <a:gdLst>
                <a:gd fmla="*/ 24 w 78" name="T0"/>
                <a:gd fmla="*/ 0 h 98" name="T1"/>
                <a:gd fmla="*/ 71 w 78" name="T2"/>
                <a:gd fmla="*/ 98 h 98" name="T3"/>
                <a:gd fmla="*/ 11 w 78" name="T4"/>
                <a:gd fmla="*/ 7 h 98" name="T5"/>
                <a:gd fmla="*/ 46 w 78" name="T6"/>
                <a:gd fmla="*/ 55 h 98" name="T7"/>
                <a:gd fmla="*/ 24 w 78" name="T8"/>
                <a:gd fmla="*/ 0 h 9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8" w="78">
                  <a:moveTo>
                    <a:pt x="24" y="0"/>
                  </a:moveTo>
                  <a:cubicBezTo>
                    <a:pt x="24" y="0"/>
                    <a:pt x="78" y="43"/>
                    <a:pt x="71" y="98"/>
                  </a:cubicBezTo>
                  <a:cubicBezTo>
                    <a:pt x="71" y="98"/>
                    <a:pt x="0" y="64"/>
                    <a:pt x="11" y="7"/>
                  </a:cubicBezTo>
                  <a:cubicBezTo>
                    <a:pt x="11" y="7"/>
                    <a:pt x="41" y="47"/>
                    <a:pt x="46" y="55"/>
                  </a:cubicBezTo>
                  <a:cubicBezTo>
                    <a:pt x="46" y="55"/>
                    <a:pt x="21" y="8"/>
                    <a:pt x="24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91" name="Freeform 714"/>
            <p:cNvSpPr/>
            <p:nvPr/>
          </p:nvSpPr>
          <p:spPr bwMode="auto">
            <a:xfrm>
              <a:off x="4082953" y="4225836"/>
              <a:ext cx="76836" cy="111670"/>
            </a:xfrm>
            <a:custGeom>
              <a:gdLst>
                <a:gd fmla="*/ 67 w 67" name="T0"/>
                <a:gd fmla="*/ 7 h 97" name="T1"/>
                <a:gd fmla="*/ 6 w 67" name="T2"/>
                <a:gd fmla="*/ 97 h 97" name="T3"/>
                <a:gd fmla="*/ 55 w 67" name="T4"/>
                <a:gd fmla="*/ 0 h 97" name="T5"/>
                <a:gd fmla="*/ 30 w 67" name="T6"/>
                <a:gd fmla="*/ 54 h 97" name="T7"/>
                <a:gd fmla="*/ 67 w 67" name="T8"/>
                <a:gd fmla="*/ 7 h 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" w="67">
                  <a:moveTo>
                    <a:pt x="67" y="7"/>
                  </a:moveTo>
                  <a:cubicBezTo>
                    <a:pt x="67" y="7"/>
                    <a:pt x="57" y="75"/>
                    <a:pt x="6" y="97"/>
                  </a:cubicBezTo>
                  <a:cubicBezTo>
                    <a:pt x="6" y="97"/>
                    <a:pt x="0" y="19"/>
                    <a:pt x="55" y="0"/>
                  </a:cubicBezTo>
                  <a:cubicBezTo>
                    <a:pt x="55" y="0"/>
                    <a:pt x="35" y="46"/>
                    <a:pt x="30" y="54"/>
                  </a:cubicBezTo>
                  <a:cubicBezTo>
                    <a:pt x="30" y="54"/>
                    <a:pt x="59" y="9"/>
                    <a:pt x="67" y="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92" name="Freeform 715"/>
            <p:cNvSpPr/>
            <p:nvPr/>
          </p:nvSpPr>
          <p:spPr bwMode="auto">
            <a:xfrm>
              <a:off x="4147496" y="4275011"/>
              <a:ext cx="13318" cy="16392"/>
            </a:xfrm>
            <a:custGeom>
              <a:gdLst>
                <a:gd fmla="*/ 2 w 12" name="T0"/>
                <a:gd fmla="*/ 5 h 14" name="T1"/>
                <a:gd fmla="*/ 9 w 12" name="T2"/>
                <a:gd fmla="*/ 9 h 14" name="T3"/>
                <a:gd fmla="*/ 2 w 12" name="T4"/>
                <a:gd fmla="*/ 5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2">
                  <a:moveTo>
                    <a:pt x="2" y="5"/>
                  </a:moveTo>
                  <a:cubicBezTo>
                    <a:pt x="0" y="9"/>
                    <a:pt x="7" y="14"/>
                    <a:pt x="9" y="9"/>
                  </a:cubicBezTo>
                  <a:cubicBezTo>
                    <a:pt x="12" y="4"/>
                    <a:pt x="5" y="0"/>
                    <a:pt x="2" y="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93" name="Freeform 716"/>
            <p:cNvSpPr/>
            <p:nvPr/>
          </p:nvSpPr>
          <p:spPr bwMode="auto">
            <a:xfrm>
              <a:off x="4173108" y="4300624"/>
              <a:ext cx="13318" cy="14343"/>
            </a:xfrm>
            <a:custGeom>
              <a:gdLst>
                <a:gd fmla="*/ 2 w 12" name="T0"/>
                <a:gd fmla="*/ 5 h 13" name="T1"/>
                <a:gd fmla="*/ 10 w 12" name="T2"/>
                <a:gd fmla="*/ 9 h 13" name="T3"/>
                <a:gd fmla="*/ 2 w 12" name="T4"/>
                <a:gd fmla="*/ 5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2">
                  <a:moveTo>
                    <a:pt x="2" y="5"/>
                  </a:moveTo>
                  <a:cubicBezTo>
                    <a:pt x="0" y="9"/>
                    <a:pt x="7" y="13"/>
                    <a:pt x="10" y="9"/>
                  </a:cubicBezTo>
                  <a:cubicBezTo>
                    <a:pt x="12" y="4"/>
                    <a:pt x="5" y="0"/>
                    <a:pt x="2" y="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94" name="Freeform 717"/>
            <p:cNvSpPr/>
            <p:nvPr/>
          </p:nvSpPr>
          <p:spPr bwMode="auto">
            <a:xfrm>
              <a:off x="4130080" y="4301648"/>
              <a:ext cx="14343" cy="14343"/>
            </a:xfrm>
            <a:custGeom>
              <a:gdLst>
                <a:gd fmla="*/ 2 w 12" name="T0"/>
                <a:gd fmla="*/ 4 h 13" name="T1"/>
                <a:gd fmla="*/ 10 w 12" name="T2"/>
                <a:gd fmla="*/ 9 h 13" name="T3"/>
                <a:gd fmla="*/ 2 w 12" name="T4"/>
                <a:gd fmla="*/ 4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2">
                  <a:moveTo>
                    <a:pt x="2" y="4"/>
                  </a:moveTo>
                  <a:cubicBezTo>
                    <a:pt x="0" y="9"/>
                    <a:pt x="7" y="13"/>
                    <a:pt x="10" y="9"/>
                  </a:cubicBezTo>
                  <a:cubicBezTo>
                    <a:pt x="12" y="4"/>
                    <a:pt x="5" y="0"/>
                    <a:pt x="2" y="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95" name="Freeform 718"/>
            <p:cNvSpPr/>
            <p:nvPr/>
          </p:nvSpPr>
          <p:spPr bwMode="auto">
            <a:xfrm>
              <a:off x="4205892" y="4239154"/>
              <a:ext cx="15367" cy="15368"/>
            </a:xfrm>
            <a:custGeom>
              <a:gdLst>
                <a:gd fmla="*/ 3 w 13" name="T0"/>
                <a:gd fmla="*/ 5 h 13" name="T1"/>
                <a:gd fmla="*/ 10 w 13" name="T2"/>
                <a:gd fmla="*/ 9 h 13" name="T3"/>
                <a:gd fmla="*/ 3 w 13" name="T4"/>
                <a:gd fmla="*/ 5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3">
                  <a:moveTo>
                    <a:pt x="3" y="5"/>
                  </a:moveTo>
                  <a:cubicBezTo>
                    <a:pt x="0" y="9"/>
                    <a:pt x="8" y="13"/>
                    <a:pt x="10" y="9"/>
                  </a:cubicBezTo>
                  <a:cubicBezTo>
                    <a:pt x="13" y="4"/>
                    <a:pt x="6" y="0"/>
                    <a:pt x="3" y="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96" name="Freeform 719"/>
            <p:cNvSpPr/>
            <p:nvPr/>
          </p:nvSpPr>
          <p:spPr bwMode="auto">
            <a:xfrm>
              <a:off x="4229455" y="4272962"/>
              <a:ext cx="13318" cy="14343"/>
            </a:xfrm>
            <a:custGeom>
              <a:gdLst>
                <a:gd fmla="*/ 3 w 12" name="T0"/>
                <a:gd fmla="*/ 4 h 13" name="T1"/>
                <a:gd fmla="*/ 10 w 12" name="T2"/>
                <a:gd fmla="*/ 9 h 13" name="T3"/>
                <a:gd fmla="*/ 3 w 12" name="T4"/>
                <a:gd fmla="*/ 4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2">
                  <a:moveTo>
                    <a:pt x="3" y="4"/>
                  </a:moveTo>
                  <a:cubicBezTo>
                    <a:pt x="0" y="9"/>
                    <a:pt x="7" y="13"/>
                    <a:pt x="10" y="9"/>
                  </a:cubicBezTo>
                  <a:cubicBezTo>
                    <a:pt x="12" y="4"/>
                    <a:pt x="5" y="0"/>
                    <a:pt x="3" y="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97" name="Freeform 720"/>
            <p:cNvSpPr/>
            <p:nvPr/>
          </p:nvSpPr>
          <p:spPr bwMode="auto">
            <a:xfrm>
              <a:off x="4249945" y="4231983"/>
              <a:ext cx="13318" cy="16392"/>
            </a:xfrm>
            <a:custGeom>
              <a:gdLst>
                <a:gd fmla="*/ 2 w 12" name="T0"/>
                <a:gd fmla="*/ 5 h 14" name="T1"/>
                <a:gd fmla="*/ 9 w 12" name="T2"/>
                <a:gd fmla="*/ 9 h 14" name="T3"/>
                <a:gd fmla="*/ 2 w 12" name="T4"/>
                <a:gd fmla="*/ 5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2">
                  <a:moveTo>
                    <a:pt x="2" y="5"/>
                  </a:moveTo>
                  <a:cubicBezTo>
                    <a:pt x="0" y="10"/>
                    <a:pt x="7" y="14"/>
                    <a:pt x="9" y="9"/>
                  </a:cubicBezTo>
                  <a:cubicBezTo>
                    <a:pt x="12" y="5"/>
                    <a:pt x="5" y="0"/>
                    <a:pt x="2" y="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98" name="Freeform 721"/>
            <p:cNvSpPr/>
            <p:nvPr/>
          </p:nvSpPr>
          <p:spPr bwMode="auto">
            <a:xfrm>
              <a:off x="4205892" y="4173587"/>
              <a:ext cx="15367" cy="16392"/>
            </a:xfrm>
            <a:custGeom>
              <a:gdLst>
                <a:gd fmla="*/ 3 w 13" name="T0"/>
                <a:gd fmla="*/ 5 h 14" name="T1"/>
                <a:gd fmla="*/ 10 w 13" name="T2"/>
                <a:gd fmla="*/ 9 h 14" name="T3"/>
                <a:gd fmla="*/ 3 w 13" name="T4"/>
                <a:gd fmla="*/ 5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3">
                  <a:moveTo>
                    <a:pt x="3" y="5"/>
                  </a:moveTo>
                  <a:cubicBezTo>
                    <a:pt x="0" y="10"/>
                    <a:pt x="7" y="14"/>
                    <a:pt x="10" y="9"/>
                  </a:cubicBezTo>
                  <a:cubicBezTo>
                    <a:pt x="13" y="4"/>
                    <a:pt x="6" y="0"/>
                    <a:pt x="3" y="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99" name="Freeform 722"/>
            <p:cNvSpPr/>
            <p:nvPr/>
          </p:nvSpPr>
          <p:spPr bwMode="auto">
            <a:xfrm>
              <a:off x="4248921" y="4173587"/>
              <a:ext cx="13318" cy="16392"/>
            </a:xfrm>
            <a:custGeom>
              <a:gdLst>
                <a:gd fmla="*/ 2 w 12" name="T0"/>
                <a:gd fmla="*/ 5 h 14" name="T1"/>
                <a:gd fmla="*/ 10 w 12" name="T2"/>
                <a:gd fmla="*/ 9 h 14" name="T3"/>
                <a:gd fmla="*/ 2 w 12" name="T4"/>
                <a:gd fmla="*/ 5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2">
                  <a:moveTo>
                    <a:pt x="2" y="5"/>
                  </a:moveTo>
                  <a:cubicBezTo>
                    <a:pt x="0" y="9"/>
                    <a:pt x="7" y="14"/>
                    <a:pt x="10" y="9"/>
                  </a:cubicBezTo>
                  <a:cubicBezTo>
                    <a:pt x="12" y="4"/>
                    <a:pt x="5" y="0"/>
                    <a:pt x="2" y="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00" name="Freeform 723"/>
            <p:cNvSpPr/>
            <p:nvPr/>
          </p:nvSpPr>
          <p:spPr bwMode="auto">
            <a:xfrm>
              <a:off x="4221259" y="4137730"/>
              <a:ext cx="13318" cy="15368"/>
            </a:xfrm>
            <a:custGeom>
              <a:gdLst>
                <a:gd fmla="*/ 3 w 12" name="T0"/>
                <a:gd fmla="*/ 4 h 13" name="T1"/>
                <a:gd fmla="*/ 10 w 12" name="T2"/>
                <a:gd fmla="*/ 9 h 13" name="T3"/>
                <a:gd fmla="*/ 3 w 12" name="T4"/>
                <a:gd fmla="*/ 4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2">
                  <a:moveTo>
                    <a:pt x="3" y="4"/>
                  </a:moveTo>
                  <a:cubicBezTo>
                    <a:pt x="0" y="9"/>
                    <a:pt x="7" y="13"/>
                    <a:pt x="10" y="9"/>
                  </a:cubicBezTo>
                  <a:cubicBezTo>
                    <a:pt x="12" y="4"/>
                    <a:pt x="5" y="0"/>
                    <a:pt x="3" y="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01" name="Freeform 724"/>
            <p:cNvSpPr/>
            <p:nvPr/>
          </p:nvSpPr>
          <p:spPr bwMode="auto">
            <a:xfrm>
              <a:off x="4802145" y="2985180"/>
              <a:ext cx="219241" cy="140355"/>
            </a:xfrm>
            <a:custGeom>
              <a:gdLst>
                <a:gd fmla="*/ 182 w 191" name="T0"/>
                <a:gd fmla="*/ 113 h 122" name="T1"/>
                <a:gd fmla="*/ 0 w 191" name="T2"/>
                <a:gd fmla="*/ 40 h 122" name="T3"/>
                <a:gd fmla="*/ 191 w 191" name="T4"/>
                <a:gd fmla="*/ 89 h 122" name="T5"/>
                <a:gd fmla="*/ 85 w 191" name="T6"/>
                <a:gd fmla="*/ 66 h 122" name="T7"/>
                <a:gd fmla="*/ 182 w 191" name="T8"/>
                <a:gd fmla="*/ 113 h 1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2" w="191">
                  <a:moveTo>
                    <a:pt x="182" y="113"/>
                  </a:moveTo>
                  <a:cubicBezTo>
                    <a:pt x="182" y="113"/>
                    <a:pt x="57" y="122"/>
                    <a:pt x="0" y="40"/>
                  </a:cubicBezTo>
                  <a:cubicBezTo>
                    <a:pt x="0" y="40"/>
                    <a:pt x="136" y="0"/>
                    <a:pt x="191" y="89"/>
                  </a:cubicBezTo>
                  <a:cubicBezTo>
                    <a:pt x="191" y="89"/>
                    <a:pt x="101" y="72"/>
                    <a:pt x="85" y="66"/>
                  </a:cubicBezTo>
                  <a:cubicBezTo>
                    <a:pt x="85" y="66"/>
                    <a:pt x="176" y="100"/>
                    <a:pt x="182" y="11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02" name="Freeform 725"/>
            <p:cNvSpPr/>
            <p:nvPr/>
          </p:nvSpPr>
          <p:spPr bwMode="auto">
            <a:xfrm>
              <a:off x="4940450" y="2855069"/>
              <a:ext cx="165967" cy="224363"/>
            </a:xfrm>
            <a:custGeom>
              <a:gdLst>
                <a:gd fmla="*/ 70 w 145" name="T0"/>
                <a:gd fmla="*/ 195 h 195" name="T1"/>
                <a:gd fmla="*/ 42 w 145" name="T2"/>
                <a:gd fmla="*/ 0 h 195" name="T3"/>
                <a:gd fmla="*/ 95 w 145" name="T4"/>
                <a:gd fmla="*/ 190 h 195" name="T5"/>
                <a:gd fmla="*/ 62 w 145" name="T6"/>
                <a:gd fmla="*/ 87 h 195" name="T7"/>
                <a:gd fmla="*/ 70 w 145" name="T8"/>
                <a:gd fmla="*/ 195 h 1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5" w="145">
                  <a:moveTo>
                    <a:pt x="70" y="195"/>
                  </a:moveTo>
                  <a:cubicBezTo>
                    <a:pt x="70" y="195"/>
                    <a:pt x="0" y="91"/>
                    <a:pt x="42" y="0"/>
                  </a:cubicBezTo>
                  <a:cubicBezTo>
                    <a:pt x="42" y="0"/>
                    <a:pt x="145" y="98"/>
                    <a:pt x="95" y="190"/>
                  </a:cubicBezTo>
                  <a:cubicBezTo>
                    <a:pt x="95" y="190"/>
                    <a:pt x="65" y="104"/>
                    <a:pt x="62" y="87"/>
                  </a:cubicBezTo>
                  <a:cubicBezTo>
                    <a:pt x="62" y="87"/>
                    <a:pt x="78" y="183"/>
                    <a:pt x="70" y="19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03" name="Freeform 726"/>
            <p:cNvSpPr/>
            <p:nvPr/>
          </p:nvSpPr>
          <p:spPr bwMode="auto">
            <a:xfrm>
              <a:off x="5056218" y="2928833"/>
              <a:ext cx="178261" cy="161869"/>
            </a:xfrm>
            <a:custGeom>
              <a:gdLst>
                <a:gd fmla="*/ 0 w 155" name="T0"/>
                <a:gd fmla="*/ 121 h 141" name="T1"/>
                <a:gd fmla="*/ 155 w 155" name="T2"/>
                <a:gd fmla="*/ 0 h 141" name="T3"/>
                <a:gd fmla="*/ 16 w 155" name="T4"/>
                <a:gd fmla="*/ 141 h 141" name="T5"/>
                <a:gd fmla="*/ 90 w 155" name="T6"/>
                <a:gd fmla="*/ 61 h 141" name="T7"/>
                <a:gd fmla="*/ 0 w 155" name="T8"/>
                <a:gd fmla="*/ 121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55">
                  <a:moveTo>
                    <a:pt x="0" y="121"/>
                  </a:moveTo>
                  <a:cubicBezTo>
                    <a:pt x="0" y="121"/>
                    <a:pt x="55" y="9"/>
                    <a:pt x="155" y="0"/>
                  </a:cubicBezTo>
                  <a:cubicBezTo>
                    <a:pt x="155" y="0"/>
                    <a:pt x="122" y="138"/>
                    <a:pt x="16" y="141"/>
                  </a:cubicBezTo>
                  <a:cubicBezTo>
                    <a:pt x="16" y="141"/>
                    <a:pt x="77" y="72"/>
                    <a:pt x="90" y="61"/>
                  </a:cubicBezTo>
                  <a:cubicBezTo>
                    <a:pt x="90" y="61"/>
                    <a:pt x="15" y="123"/>
                    <a:pt x="0" y="12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04" name="Freeform 727"/>
            <p:cNvSpPr/>
            <p:nvPr/>
          </p:nvSpPr>
          <p:spPr bwMode="auto">
            <a:xfrm>
              <a:off x="5073634" y="3084555"/>
              <a:ext cx="219241" cy="141379"/>
            </a:xfrm>
            <a:custGeom>
              <a:gdLst>
                <a:gd fmla="*/ 9 w 191" name="T0"/>
                <a:gd fmla="*/ 9 h 123" name="T1"/>
                <a:gd fmla="*/ 191 w 191" name="T2"/>
                <a:gd fmla="*/ 83 h 123" name="T3"/>
                <a:gd fmla="*/ 0 w 191" name="T4"/>
                <a:gd fmla="*/ 33 h 123" name="T5"/>
                <a:gd fmla="*/ 106 w 191" name="T6"/>
                <a:gd fmla="*/ 57 h 123" name="T7"/>
                <a:gd fmla="*/ 9 w 191" name="T8"/>
                <a:gd fmla="*/ 9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191">
                  <a:moveTo>
                    <a:pt x="9" y="9"/>
                  </a:moveTo>
                  <a:cubicBezTo>
                    <a:pt x="9" y="9"/>
                    <a:pt x="133" y="0"/>
                    <a:pt x="191" y="83"/>
                  </a:cubicBezTo>
                  <a:cubicBezTo>
                    <a:pt x="191" y="83"/>
                    <a:pt x="55" y="123"/>
                    <a:pt x="0" y="33"/>
                  </a:cubicBezTo>
                  <a:cubicBezTo>
                    <a:pt x="0" y="33"/>
                    <a:pt x="90" y="51"/>
                    <a:pt x="106" y="57"/>
                  </a:cubicBezTo>
                  <a:cubicBezTo>
                    <a:pt x="106" y="57"/>
                    <a:pt x="15" y="22"/>
                    <a:pt x="9" y="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05" name="Freeform 728"/>
            <p:cNvSpPr/>
            <p:nvPr/>
          </p:nvSpPr>
          <p:spPr bwMode="auto">
            <a:xfrm>
              <a:off x="5159691" y="3074310"/>
              <a:ext cx="26637" cy="22539"/>
            </a:xfrm>
            <a:custGeom>
              <a:gdLst>
                <a:gd fmla="*/ 9 w 23" name="T0"/>
                <a:gd fmla="*/ 17 h 20" name="T1"/>
                <a:gd fmla="*/ 14 w 23" name="T2"/>
                <a:gd fmla="*/ 3 h 20" name="T3"/>
                <a:gd fmla="*/ 9 w 23" name="T4"/>
                <a:gd fmla="*/ 17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3">
                  <a:moveTo>
                    <a:pt x="9" y="17"/>
                  </a:moveTo>
                  <a:cubicBezTo>
                    <a:pt x="18" y="20"/>
                    <a:pt x="23" y="6"/>
                    <a:pt x="14" y="3"/>
                  </a:cubicBezTo>
                  <a:cubicBezTo>
                    <a:pt x="4" y="0"/>
                    <a:pt x="0" y="15"/>
                    <a:pt x="9" y="1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06" name="Freeform 729"/>
            <p:cNvSpPr/>
            <p:nvPr/>
          </p:nvSpPr>
          <p:spPr bwMode="auto">
            <a:xfrm>
              <a:off x="5194524" y="3020012"/>
              <a:ext cx="26637" cy="22539"/>
            </a:xfrm>
            <a:custGeom>
              <a:gdLst>
                <a:gd fmla="*/ 9 w 23" name="T0"/>
                <a:gd fmla="*/ 17 h 20" name="T1"/>
                <a:gd fmla="*/ 14 w 23" name="T2"/>
                <a:gd fmla="*/ 3 h 20" name="T3"/>
                <a:gd fmla="*/ 9 w 23" name="T4"/>
                <a:gd fmla="*/ 17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3">
                  <a:moveTo>
                    <a:pt x="9" y="17"/>
                  </a:moveTo>
                  <a:cubicBezTo>
                    <a:pt x="18" y="20"/>
                    <a:pt x="23" y="5"/>
                    <a:pt x="14" y="3"/>
                  </a:cubicBezTo>
                  <a:cubicBezTo>
                    <a:pt x="4" y="0"/>
                    <a:pt x="0" y="14"/>
                    <a:pt x="9" y="1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07" name="Freeform 730"/>
            <p:cNvSpPr/>
            <p:nvPr/>
          </p:nvSpPr>
          <p:spPr bwMode="auto">
            <a:xfrm>
              <a:off x="5212965" y="3094800"/>
              <a:ext cx="25612" cy="22539"/>
            </a:xfrm>
            <a:custGeom>
              <a:gdLst>
                <a:gd fmla="*/ 9 w 23" name="T0"/>
                <a:gd fmla="*/ 17 h 20" name="T1"/>
                <a:gd fmla="*/ 14 w 23" name="T2"/>
                <a:gd fmla="*/ 3 h 20" name="T3"/>
                <a:gd fmla="*/ 9 w 23" name="T4"/>
                <a:gd fmla="*/ 17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3">
                  <a:moveTo>
                    <a:pt x="9" y="17"/>
                  </a:moveTo>
                  <a:cubicBezTo>
                    <a:pt x="18" y="20"/>
                    <a:pt x="23" y="6"/>
                    <a:pt x="14" y="3"/>
                  </a:cubicBezTo>
                  <a:cubicBezTo>
                    <a:pt x="4" y="0"/>
                    <a:pt x="0" y="14"/>
                    <a:pt x="9" y="1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08" name="Freeform 731"/>
            <p:cNvSpPr/>
            <p:nvPr/>
          </p:nvSpPr>
          <p:spPr bwMode="auto">
            <a:xfrm>
              <a:off x="5072610" y="2982106"/>
              <a:ext cx="25612" cy="23564"/>
            </a:xfrm>
            <a:custGeom>
              <a:gdLst>
                <a:gd fmla="*/ 10 w 23" name="T0"/>
                <a:gd fmla="*/ 18 h 21" name="T1"/>
                <a:gd fmla="*/ 14 w 23" name="T2"/>
                <a:gd fmla="*/ 3 h 21" name="T3"/>
                <a:gd fmla="*/ 10 w 23" name="T4"/>
                <a:gd fmla="*/ 18 h 2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1" w="23">
                  <a:moveTo>
                    <a:pt x="10" y="18"/>
                  </a:moveTo>
                  <a:cubicBezTo>
                    <a:pt x="19" y="21"/>
                    <a:pt x="23" y="6"/>
                    <a:pt x="14" y="3"/>
                  </a:cubicBezTo>
                  <a:cubicBezTo>
                    <a:pt x="5" y="0"/>
                    <a:pt x="0" y="15"/>
                    <a:pt x="10" y="1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09" name="Freeform 732"/>
            <p:cNvSpPr/>
            <p:nvPr/>
          </p:nvSpPr>
          <p:spPr bwMode="auto">
            <a:xfrm>
              <a:off x="5122810" y="2929857"/>
              <a:ext cx="26637" cy="23564"/>
            </a:xfrm>
            <a:custGeom>
              <a:gdLst>
                <a:gd fmla="*/ 9 w 23" name="T0"/>
                <a:gd fmla="*/ 17 h 20" name="T1"/>
                <a:gd fmla="*/ 14 w 23" name="T2"/>
                <a:gd fmla="*/ 3 h 20" name="T3"/>
                <a:gd fmla="*/ 9 w 23" name="T4"/>
                <a:gd fmla="*/ 17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3">
                  <a:moveTo>
                    <a:pt x="9" y="17"/>
                  </a:moveTo>
                  <a:cubicBezTo>
                    <a:pt x="19" y="20"/>
                    <a:pt x="23" y="5"/>
                    <a:pt x="14" y="3"/>
                  </a:cubicBezTo>
                  <a:cubicBezTo>
                    <a:pt x="4" y="0"/>
                    <a:pt x="0" y="14"/>
                    <a:pt x="9" y="1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10" name="Freeform 733"/>
            <p:cNvSpPr/>
            <p:nvPr/>
          </p:nvSpPr>
          <p:spPr bwMode="auto">
            <a:xfrm>
              <a:off x="5044948" y="2909368"/>
              <a:ext cx="26637" cy="22539"/>
            </a:xfrm>
            <a:custGeom>
              <a:gdLst>
                <a:gd fmla="*/ 9 w 23" name="T0"/>
                <a:gd fmla="*/ 17 h 20" name="T1"/>
                <a:gd fmla="*/ 14 w 23" name="T2"/>
                <a:gd fmla="*/ 2 h 20" name="T3"/>
                <a:gd fmla="*/ 9 w 23" name="T4"/>
                <a:gd fmla="*/ 17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3">
                  <a:moveTo>
                    <a:pt x="9" y="17"/>
                  </a:moveTo>
                  <a:cubicBezTo>
                    <a:pt x="19" y="20"/>
                    <a:pt x="23" y="5"/>
                    <a:pt x="14" y="2"/>
                  </a:cubicBezTo>
                  <a:cubicBezTo>
                    <a:pt x="5" y="0"/>
                    <a:pt x="0" y="14"/>
                    <a:pt x="9" y="1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11" name="Freeform 734"/>
            <p:cNvSpPr/>
            <p:nvPr/>
          </p:nvSpPr>
          <p:spPr bwMode="auto">
            <a:xfrm>
              <a:off x="4956842" y="3008743"/>
              <a:ext cx="26637" cy="22539"/>
            </a:xfrm>
            <a:custGeom>
              <a:gdLst>
                <a:gd fmla="*/ 9 w 23" name="T0"/>
                <a:gd fmla="*/ 17 h 20" name="T1"/>
                <a:gd fmla="*/ 14 w 23" name="T2"/>
                <a:gd fmla="*/ 3 h 20" name="T3"/>
                <a:gd fmla="*/ 9 w 23" name="T4"/>
                <a:gd fmla="*/ 17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3">
                  <a:moveTo>
                    <a:pt x="9" y="17"/>
                  </a:moveTo>
                  <a:cubicBezTo>
                    <a:pt x="18" y="20"/>
                    <a:pt x="23" y="6"/>
                    <a:pt x="14" y="3"/>
                  </a:cubicBezTo>
                  <a:cubicBezTo>
                    <a:pt x="4" y="0"/>
                    <a:pt x="0" y="14"/>
                    <a:pt x="9" y="1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12" name="Freeform 735"/>
            <p:cNvSpPr/>
            <p:nvPr/>
          </p:nvSpPr>
          <p:spPr bwMode="auto">
            <a:xfrm>
              <a:off x="4940450" y="2933955"/>
              <a:ext cx="25612" cy="22539"/>
            </a:xfrm>
            <a:custGeom>
              <a:gdLst>
                <a:gd fmla="*/ 10 w 23" name="T0"/>
                <a:gd fmla="*/ 17 h 20" name="T1"/>
                <a:gd fmla="*/ 14 w 23" name="T2"/>
                <a:gd fmla="*/ 3 h 20" name="T3"/>
                <a:gd fmla="*/ 10 w 23" name="T4"/>
                <a:gd fmla="*/ 17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3">
                  <a:moveTo>
                    <a:pt x="10" y="17"/>
                  </a:moveTo>
                  <a:cubicBezTo>
                    <a:pt x="19" y="20"/>
                    <a:pt x="23" y="6"/>
                    <a:pt x="14" y="3"/>
                  </a:cubicBezTo>
                  <a:cubicBezTo>
                    <a:pt x="5" y="0"/>
                    <a:pt x="0" y="14"/>
                    <a:pt x="10" y="17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13" name="Freeform 736"/>
            <p:cNvSpPr/>
            <p:nvPr/>
          </p:nvSpPr>
          <p:spPr bwMode="auto">
            <a:xfrm>
              <a:off x="4887177" y="2995425"/>
              <a:ext cx="26637" cy="24588"/>
            </a:xfrm>
            <a:custGeom>
              <a:gdLst>
                <a:gd fmla="*/ 9 w 23" name="T0"/>
                <a:gd fmla="*/ 18 h 21" name="T1"/>
                <a:gd fmla="*/ 14 w 23" name="T2"/>
                <a:gd fmla="*/ 3 h 21" name="T3"/>
                <a:gd fmla="*/ 9 w 23" name="T4"/>
                <a:gd fmla="*/ 18 h 2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1" w="23">
                  <a:moveTo>
                    <a:pt x="9" y="18"/>
                  </a:moveTo>
                  <a:cubicBezTo>
                    <a:pt x="19" y="21"/>
                    <a:pt x="23" y="6"/>
                    <a:pt x="14" y="3"/>
                  </a:cubicBezTo>
                  <a:cubicBezTo>
                    <a:pt x="5" y="0"/>
                    <a:pt x="0" y="15"/>
                    <a:pt x="9" y="1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14" name="Freeform 737"/>
            <p:cNvSpPr/>
            <p:nvPr/>
          </p:nvSpPr>
          <p:spPr bwMode="auto">
            <a:xfrm>
              <a:off x="637596" y="4480934"/>
              <a:ext cx="117816" cy="144453"/>
            </a:xfrm>
            <a:custGeom>
              <a:gdLst>
                <a:gd fmla="*/ 22 w 102" name="T0"/>
                <a:gd fmla="*/ 0 h 126" name="T1"/>
                <a:gd fmla="*/ 101 w 102" name="T2"/>
                <a:gd fmla="*/ 126 h 126" name="T3"/>
                <a:gd fmla="*/ 6 w 102" name="T4"/>
                <a:gd fmla="*/ 11 h 126" name="T5"/>
                <a:gd fmla="*/ 60 w 102" name="T6"/>
                <a:gd fmla="*/ 72 h 126" name="T7"/>
                <a:gd fmla="*/ 22 w 102" name="T8"/>
                <a:gd fmla="*/ 0 h 1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5" w="102">
                  <a:moveTo>
                    <a:pt x="22" y="0"/>
                  </a:moveTo>
                  <a:cubicBezTo>
                    <a:pt x="22" y="0"/>
                    <a:pt x="102" y="50"/>
                    <a:pt x="101" y="126"/>
                  </a:cubicBezTo>
                  <a:cubicBezTo>
                    <a:pt x="101" y="126"/>
                    <a:pt x="0" y="90"/>
                    <a:pt x="6" y="11"/>
                  </a:cubicBezTo>
                  <a:cubicBezTo>
                    <a:pt x="6" y="11"/>
                    <a:pt x="53" y="61"/>
                    <a:pt x="60" y="72"/>
                  </a:cubicBezTo>
                  <a:cubicBezTo>
                    <a:pt x="60" y="72"/>
                    <a:pt x="20" y="10"/>
                    <a:pt x="22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15" name="Freeform 738"/>
            <p:cNvSpPr/>
            <p:nvPr/>
          </p:nvSpPr>
          <p:spPr bwMode="auto">
            <a:xfrm>
              <a:off x="538221" y="4489130"/>
              <a:ext cx="102449" cy="161869"/>
            </a:xfrm>
            <a:custGeom>
              <a:gdLst>
                <a:gd fmla="*/ 89 w 89" name="T0"/>
                <a:gd fmla="*/ 9 h 141" name="T1"/>
                <a:gd fmla="*/ 19 w 89" name="T2"/>
                <a:gd fmla="*/ 141 h 141" name="T3"/>
                <a:gd fmla="*/ 72 w 89" name="T4"/>
                <a:gd fmla="*/ 0 h 141" name="T5"/>
                <a:gd fmla="*/ 46 w 89" name="T6"/>
                <a:gd fmla="*/ 78 h 141" name="T7"/>
                <a:gd fmla="*/ 89 w 89" name="T8"/>
                <a:gd fmla="*/ 9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89">
                  <a:moveTo>
                    <a:pt x="89" y="9"/>
                  </a:moveTo>
                  <a:cubicBezTo>
                    <a:pt x="89" y="9"/>
                    <a:pt x="86" y="103"/>
                    <a:pt x="19" y="141"/>
                  </a:cubicBezTo>
                  <a:cubicBezTo>
                    <a:pt x="19" y="141"/>
                    <a:pt x="0" y="35"/>
                    <a:pt x="72" y="0"/>
                  </a:cubicBezTo>
                  <a:cubicBezTo>
                    <a:pt x="72" y="0"/>
                    <a:pt x="51" y="66"/>
                    <a:pt x="46" y="78"/>
                  </a:cubicBezTo>
                  <a:cubicBezTo>
                    <a:pt x="46" y="78"/>
                    <a:pt x="79" y="12"/>
                    <a:pt x="89" y="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16" name="Freeform 739"/>
            <p:cNvSpPr/>
            <p:nvPr/>
          </p:nvSpPr>
          <p:spPr bwMode="auto">
            <a:xfrm>
              <a:off x="442943" y="4415367"/>
              <a:ext cx="172114" cy="124988"/>
            </a:xfrm>
            <a:custGeom>
              <a:gdLst>
                <a:gd fmla="*/ 149 w 149" name="T0"/>
                <a:gd fmla="*/ 64 h 109" name="T1"/>
                <a:gd fmla="*/ 0 w 149" name="T2"/>
                <a:gd fmla="*/ 70 h 109" name="T3"/>
                <a:gd fmla="*/ 148 w 149" name="T4"/>
                <a:gd fmla="*/ 45 h 109" name="T5"/>
                <a:gd fmla="*/ 67 w 149" name="T6"/>
                <a:gd fmla="*/ 61 h 109" name="T7"/>
                <a:gd fmla="*/ 149 w 149" name="T8"/>
                <a:gd fmla="*/ 64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149">
                  <a:moveTo>
                    <a:pt x="149" y="64"/>
                  </a:moveTo>
                  <a:cubicBezTo>
                    <a:pt x="149" y="64"/>
                    <a:pt x="65" y="109"/>
                    <a:pt x="0" y="70"/>
                  </a:cubicBezTo>
                  <a:cubicBezTo>
                    <a:pt x="0" y="70"/>
                    <a:pt x="82" y="0"/>
                    <a:pt x="148" y="45"/>
                  </a:cubicBezTo>
                  <a:cubicBezTo>
                    <a:pt x="148" y="45"/>
                    <a:pt x="80" y="61"/>
                    <a:pt x="67" y="61"/>
                  </a:cubicBezTo>
                  <a:cubicBezTo>
                    <a:pt x="67" y="61"/>
                    <a:pt x="141" y="57"/>
                    <a:pt x="149" y="6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17" name="Freeform 740"/>
            <p:cNvSpPr/>
            <p:nvPr/>
          </p:nvSpPr>
          <p:spPr bwMode="auto">
            <a:xfrm>
              <a:off x="516706" y="4315991"/>
              <a:ext cx="117816" cy="145477"/>
            </a:xfrm>
            <a:custGeom>
              <a:gdLst>
                <a:gd fmla="*/ 80 w 102" name="T0"/>
                <a:gd fmla="*/ 126 h 126" name="T1"/>
                <a:gd fmla="*/ 1 w 102" name="T2"/>
                <a:gd fmla="*/ 0 h 126" name="T3"/>
                <a:gd fmla="*/ 97 w 102" name="T4"/>
                <a:gd fmla="*/ 115 h 126" name="T5"/>
                <a:gd fmla="*/ 42 w 102" name="T6"/>
                <a:gd fmla="*/ 54 h 126" name="T7"/>
                <a:gd fmla="*/ 80 w 102" name="T8"/>
                <a:gd fmla="*/ 126 h 1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5" w="102">
                  <a:moveTo>
                    <a:pt x="80" y="126"/>
                  </a:moveTo>
                  <a:cubicBezTo>
                    <a:pt x="80" y="126"/>
                    <a:pt x="0" y="76"/>
                    <a:pt x="1" y="0"/>
                  </a:cubicBezTo>
                  <a:cubicBezTo>
                    <a:pt x="1" y="0"/>
                    <a:pt x="102" y="36"/>
                    <a:pt x="97" y="115"/>
                  </a:cubicBezTo>
                  <a:cubicBezTo>
                    <a:pt x="97" y="115"/>
                    <a:pt x="49" y="65"/>
                    <a:pt x="42" y="54"/>
                  </a:cubicBezTo>
                  <a:cubicBezTo>
                    <a:pt x="42" y="54"/>
                    <a:pt x="83" y="115"/>
                    <a:pt x="80" y="12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18" name="Freeform 741"/>
            <p:cNvSpPr/>
            <p:nvPr/>
          </p:nvSpPr>
          <p:spPr bwMode="auto">
            <a:xfrm>
              <a:off x="540270" y="4416391"/>
              <a:ext cx="20490" cy="21515"/>
            </a:xfrm>
            <a:custGeom>
              <a:gdLst>
                <a:gd fmla="*/ 14 w 18" name="T0"/>
                <a:gd fmla="*/ 6 h 19" name="T1"/>
                <a:gd fmla="*/ 5 w 18" name="T2"/>
                <a:gd fmla="*/ 13 h 19" name="T3"/>
                <a:gd fmla="*/ 14 w 18" name="T4"/>
                <a:gd fmla="*/ 6 h 1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9" w="18">
                  <a:moveTo>
                    <a:pt x="14" y="6"/>
                  </a:moveTo>
                  <a:cubicBezTo>
                    <a:pt x="9" y="0"/>
                    <a:pt x="0" y="7"/>
                    <a:pt x="5" y="13"/>
                  </a:cubicBezTo>
                  <a:cubicBezTo>
                    <a:pt x="9" y="19"/>
                    <a:pt x="18" y="12"/>
                    <a:pt x="14" y="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19" name="Freeform 742"/>
            <p:cNvSpPr/>
            <p:nvPr/>
          </p:nvSpPr>
          <p:spPr bwMode="auto">
            <a:xfrm>
              <a:off x="495192" y="4434831"/>
              <a:ext cx="20490" cy="20490"/>
            </a:xfrm>
            <a:custGeom>
              <a:gdLst>
                <a:gd fmla="*/ 13 w 18" name="T0"/>
                <a:gd fmla="*/ 6 h 18" name="T1"/>
                <a:gd fmla="*/ 4 w 18" name="T2"/>
                <a:gd fmla="*/ 13 h 18" name="T3"/>
                <a:gd fmla="*/ 13 w 18" name="T4"/>
                <a:gd fmla="*/ 6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18">
                  <a:moveTo>
                    <a:pt x="13" y="6"/>
                  </a:moveTo>
                  <a:cubicBezTo>
                    <a:pt x="9" y="0"/>
                    <a:pt x="0" y="7"/>
                    <a:pt x="4" y="13"/>
                  </a:cubicBezTo>
                  <a:cubicBezTo>
                    <a:pt x="8" y="18"/>
                    <a:pt x="18" y="12"/>
                    <a:pt x="13" y="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20" name="Freeform 743"/>
            <p:cNvSpPr/>
            <p:nvPr/>
          </p:nvSpPr>
          <p:spPr bwMode="auto">
            <a:xfrm>
              <a:off x="516706" y="4380534"/>
              <a:ext cx="20490" cy="20490"/>
            </a:xfrm>
            <a:custGeom>
              <a:gdLst>
                <a:gd fmla="*/ 13 w 18" name="T0"/>
                <a:gd fmla="*/ 6 h 18" name="T1"/>
                <a:gd fmla="*/ 4 w 18" name="T2"/>
                <a:gd fmla="*/ 12 h 18" name="T3"/>
                <a:gd fmla="*/ 13 w 18" name="T4"/>
                <a:gd fmla="*/ 6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18">
                  <a:moveTo>
                    <a:pt x="13" y="6"/>
                  </a:moveTo>
                  <a:cubicBezTo>
                    <a:pt x="9" y="0"/>
                    <a:pt x="0" y="7"/>
                    <a:pt x="4" y="12"/>
                  </a:cubicBezTo>
                  <a:cubicBezTo>
                    <a:pt x="9" y="18"/>
                    <a:pt x="18" y="12"/>
                    <a:pt x="13" y="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21" name="Freeform 744"/>
            <p:cNvSpPr/>
            <p:nvPr/>
          </p:nvSpPr>
          <p:spPr bwMode="auto">
            <a:xfrm>
              <a:off x="552564" y="4511668"/>
              <a:ext cx="20490" cy="21515"/>
            </a:xfrm>
            <a:custGeom>
              <a:gdLst>
                <a:gd fmla="*/ 14 w 18" name="T0"/>
                <a:gd fmla="*/ 5 h 18" name="T1"/>
                <a:gd fmla="*/ 4 w 18" name="T2"/>
                <a:gd fmla="*/ 12 h 18" name="T3"/>
                <a:gd fmla="*/ 14 w 18" name="T4"/>
                <a:gd fmla="*/ 5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18">
                  <a:moveTo>
                    <a:pt x="14" y="5"/>
                  </a:moveTo>
                  <a:cubicBezTo>
                    <a:pt x="9" y="0"/>
                    <a:pt x="0" y="6"/>
                    <a:pt x="4" y="12"/>
                  </a:cubicBezTo>
                  <a:cubicBezTo>
                    <a:pt x="9" y="18"/>
                    <a:pt x="18" y="11"/>
                    <a:pt x="14" y="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22" name="Freeform 745"/>
            <p:cNvSpPr/>
            <p:nvPr/>
          </p:nvSpPr>
          <p:spPr bwMode="auto">
            <a:xfrm>
              <a:off x="498266" y="4520889"/>
              <a:ext cx="20490" cy="22539"/>
            </a:xfrm>
            <a:custGeom>
              <a:gdLst>
                <a:gd fmla="*/ 14 w 18" name="T0"/>
                <a:gd fmla="*/ 6 h 19" name="T1"/>
                <a:gd fmla="*/ 4 w 18" name="T2"/>
                <a:gd fmla="*/ 13 h 19" name="T3"/>
                <a:gd fmla="*/ 14 w 18" name="T4"/>
                <a:gd fmla="*/ 6 h 1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9" w="18">
                  <a:moveTo>
                    <a:pt x="14" y="6"/>
                  </a:moveTo>
                  <a:cubicBezTo>
                    <a:pt x="9" y="0"/>
                    <a:pt x="0" y="7"/>
                    <a:pt x="4" y="13"/>
                  </a:cubicBezTo>
                  <a:cubicBezTo>
                    <a:pt x="9" y="19"/>
                    <a:pt x="18" y="12"/>
                    <a:pt x="14" y="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23" name="Freeform 746"/>
            <p:cNvSpPr/>
            <p:nvPr/>
          </p:nvSpPr>
          <p:spPr bwMode="auto">
            <a:xfrm>
              <a:off x="537196" y="4569040"/>
              <a:ext cx="20490" cy="21515"/>
            </a:xfrm>
            <a:custGeom>
              <a:gdLst>
                <a:gd fmla="*/ 13 w 18" name="T0"/>
                <a:gd fmla="*/ 5 h 18" name="T1"/>
                <a:gd fmla="*/ 4 w 18" name="T2"/>
                <a:gd fmla="*/ 12 h 18" name="T3"/>
                <a:gd fmla="*/ 13 w 18" name="T4"/>
                <a:gd fmla="*/ 5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18">
                  <a:moveTo>
                    <a:pt x="13" y="5"/>
                  </a:moveTo>
                  <a:cubicBezTo>
                    <a:pt x="9" y="0"/>
                    <a:pt x="0" y="6"/>
                    <a:pt x="4" y="12"/>
                  </a:cubicBezTo>
                  <a:cubicBezTo>
                    <a:pt x="8" y="18"/>
                    <a:pt x="18" y="11"/>
                    <a:pt x="13" y="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24" name="Freeform 747"/>
            <p:cNvSpPr/>
            <p:nvPr/>
          </p:nvSpPr>
          <p:spPr bwMode="auto">
            <a:xfrm>
              <a:off x="635547" y="4546501"/>
              <a:ext cx="20490" cy="21515"/>
            </a:xfrm>
            <a:custGeom>
              <a:gdLst>
                <a:gd fmla="*/ 13 w 18" name="T0"/>
                <a:gd fmla="*/ 6 h 19" name="T1"/>
                <a:gd fmla="*/ 4 w 18" name="T2"/>
                <a:gd fmla="*/ 13 h 19" name="T3"/>
                <a:gd fmla="*/ 13 w 18" name="T4"/>
                <a:gd fmla="*/ 6 h 1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9" w="18">
                  <a:moveTo>
                    <a:pt x="13" y="6"/>
                  </a:moveTo>
                  <a:cubicBezTo>
                    <a:pt x="9" y="0"/>
                    <a:pt x="0" y="7"/>
                    <a:pt x="4" y="13"/>
                  </a:cubicBezTo>
                  <a:cubicBezTo>
                    <a:pt x="8" y="19"/>
                    <a:pt x="18" y="12"/>
                    <a:pt x="13" y="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25" name="Freeform 748"/>
            <p:cNvSpPr/>
            <p:nvPr/>
          </p:nvSpPr>
          <p:spPr bwMode="auto">
            <a:xfrm>
              <a:off x="611984" y="4600799"/>
              <a:ext cx="20490" cy="20490"/>
            </a:xfrm>
            <a:custGeom>
              <a:gdLst>
                <a:gd fmla="*/ 13 w 18" name="T0"/>
                <a:gd fmla="*/ 6 h 18" name="T1"/>
                <a:gd fmla="*/ 4 w 18" name="T2"/>
                <a:gd fmla="*/ 12 h 18" name="T3"/>
                <a:gd fmla="*/ 13 w 18" name="T4"/>
                <a:gd fmla="*/ 6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18">
                  <a:moveTo>
                    <a:pt x="13" y="6"/>
                  </a:moveTo>
                  <a:cubicBezTo>
                    <a:pt x="9" y="0"/>
                    <a:pt x="0" y="6"/>
                    <a:pt x="4" y="12"/>
                  </a:cubicBezTo>
                  <a:cubicBezTo>
                    <a:pt x="9" y="18"/>
                    <a:pt x="18" y="11"/>
                    <a:pt x="13" y="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26" name="Freeform 749"/>
            <p:cNvSpPr/>
            <p:nvPr/>
          </p:nvSpPr>
          <p:spPr bwMode="auto">
            <a:xfrm>
              <a:off x="672429" y="4585432"/>
              <a:ext cx="20490" cy="21515"/>
            </a:xfrm>
            <a:custGeom>
              <a:gdLst>
                <a:gd fmla="*/ 14 w 18" name="T0"/>
                <a:gd fmla="*/ 6 h 19" name="T1"/>
                <a:gd fmla="*/ 5 w 18" name="T2"/>
                <a:gd fmla="*/ 13 h 19" name="T3"/>
                <a:gd fmla="*/ 14 w 18" name="T4"/>
                <a:gd fmla="*/ 6 h 1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9" w="18">
                  <a:moveTo>
                    <a:pt x="14" y="6"/>
                  </a:moveTo>
                  <a:cubicBezTo>
                    <a:pt x="10" y="0"/>
                    <a:pt x="0" y="7"/>
                    <a:pt x="5" y="13"/>
                  </a:cubicBezTo>
                  <a:cubicBezTo>
                    <a:pt x="9" y="19"/>
                    <a:pt x="18" y="12"/>
                    <a:pt x="14" y="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27" name="Freeform 750"/>
            <p:cNvSpPr/>
            <p:nvPr/>
          </p:nvSpPr>
          <p:spPr bwMode="auto">
            <a:xfrm>
              <a:off x="5011141" y="1802919"/>
              <a:ext cx="139331" cy="188506"/>
            </a:xfrm>
            <a:custGeom>
              <a:gdLst>
                <a:gd fmla="*/ 49 w 121" name="T0"/>
                <a:gd fmla="*/ 164 h 164" name="T1"/>
                <a:gd fmla="*/ 45 w 121" name="T2"/>
                <a:gd fmla="*/ 0 h 164" name="T3"/>
                <a:gd fmla="*/ 70 w 121" name="T4"/>
                <a:gd fmla="*/ 163 h 164" name="T5"/>
                <a:gd fmla="*/ 53 w 121" name="T6"/>
                <a:gd fmla="*/ 74 h 164" name="T7"/>
                <a:gd fmla="*/ 49 w 121" name="T8"/>
                <a:gd fmla="*/ 164 h 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4" w="120">
                  <a:moveTo>
                    <a:pt x="49" y="164"/>
                  </a:moveTo>
                  <a:cubicBezTo>
                    <a:pt x="49" y="164"/>
                    <a:pt x="0" y="72"/>
                    <a:pt x="45" y="0"/>
                  </a:cubicBezTo>
                  <a:cubicBezTo>
                    <a:pt x="45" y="0"/>
                    <a:pt x="121" y="91"/>
                    <a:pt x="70" y="163"/>
                  </a:cubicBezTo>
                  <a:cubicBezTo>
                    <a:pt x="70" y="163"/>
                    <a:pt x="54" y="89"/>
                    <a:pt x="53" y="74"/>
                  </a:cubicBezTo>
                  <a:cubicBezTo>
                    <a:pt x="53" y="74"/>
                    <a:pt x="57" y="156"/>
                    <a:pt x="49" y="16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28" name="Freeform 751"/>
            <p:cNvSpPr/>
            <p:nvPr/>
          </p:nvSpPr>
          <p:spPr bwMode="auto">
            <a:xfrm>
              <a:off x="5098222" y="1885903"/>
              <a:ext cx="161869" cy="131135"/>
            </a:xfrm>
            <a:custGeom>
              <a:gdLst>
                <a:gd fmla="*/ 0 w 140" name="T0"/>
                <a:gd fmla="*/ 88 h 114" name="T1"/>
                <a:gd fmla="*/ 140 w 140" name="T2"/>
                <a:gd fmla="*/ 2 h 114" name="T3"/>
                <a:gd fmla="*/ 11 w 140" name="T4"/>
                <a:gd fmla="*/ 106 h 114" name="T5"/>
                <a:gd fmla="*/ 80 w 140" name="T6"/>
                <a:gd fmla="*/ 47 h 114" name="T7"/>
                <a:gd fmla="*/ 0 w 140" name="T8"/>
                <a:gd fmla="*/ 88 h 1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4" w="140">
                  <a:moveTo>
                    <a:pt x="0" y="88"/>
                  </a:moveTo>
                  <a:cubicBezTo>
                    <a:pt x="0" y="88"/>
                    <a:pt x="56" y="0"/>
                    <a:pt x="140" y="2"/>
                  </a:cubicBezTo>
                  <a:cubicBezTo>
                    <a:pt x="140" y="2"/>
                    <a:pt x="99" y="114"/>
                    <a:pt x="11" y="106"/>
                  </a:cubicBezTo>
                  <a:cubicBezTo>
                    <a:pt x="11" y="106"/>
                    <a:pt x="68" y="54"/>
                    <a:pt x="80" y="47"/>
                  </a:cubicBezTo>
                  <a:cubicBezTo>
                    <a:pt x="80" y="47"/>
                    <a:pt x="11" y="91"/>
                    <a:pt x="0" y="8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29" name="Freeform 752"/>
            <p:cNvSpPr/>
            <p:nvPr/>
          </p:nvSpPr>
          <p:spPr bwMode="auto">
            <a:xfrm>
              <a:off x="5106418" y="2010890"/>
              <a:ext cx="178261" cy="113719"/>
            </a:xfrm>
            <a:custGeom>
              <a:gdLst>
                <a:gd fmla="*/ 10 w 155" name="T0"/>
                <a:gd fmla="*/ 0 h 99" name="T1"/>
                <a:gd fmla="*/ 155 w 155" name="T2"/>
                <a:gd fmla="*/ 79 h 99" name="T3"/>
                <a:gd fmla="*/ 0 w 155" name="T4"/>
                <a:gd fmla="*/ 19 h 99" name="T5"/>
                <a:gd fmla="*/ 86 w 155" name="T6"/>
                <a:gd fmla="*/ 49 h 99" name="T7"/>
                <a:gd fmla="*/ 10 w 155" name="T8"/>
                <a:gd fmla="*/ 0 h 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" w="155">
                  <a:moveTo>
                    <a:pt x="10" y="0"/>
                  </a:moveTo>
                  <a:cubicBezTo>
                    <a:pt x="10" y="0"/>
                    <a:pt x="115" y="5"/>
                    <a:pt x="155" y="79"/>
                  </a:cubicBezTo>
                  <a:cubicBezTo>
                    <a:pt x="155" y="79"/>
                    <a:pt x="38" y="99"/>
                    <a:pt x="0" y="19"/>
                  </a:cubicBezTo>
                  <a:cubicBezTo>
                    <a:pt x="0" y="19"/>
                    <a:pt x="74" y="42"/>
                    <a:pt x="86" y="49"/>
                  </a:cubicBezTo>
                  <a:cubicBezTo>
                    <a:pt x="86" y="49"/>
                    <a:pt x="14" y="12"/>
                    <a:pt x="1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30" name="Freeform 753"/>
            <p:cNvSpPr/>
            <p:nvPr/>
          </p:nvSpPr>
          <p:spPr bwMode="auto">
            <a:xfrm>
              <a:off x="5025483" y="2040601"/>
              <a:ext cx="137282" cy="189531"/>
            </a:xfrm>
            <a:custGeom>
              <a:gdLst>
                <a:gd fmla="*/ 72 w 120" name="T0"/>
                <a:gd fmla="*/ 0 h 165" name="T1"/>
                <a:gd fmla="*/ 76 w 120" name="T2"/>
                <a:gd fmla="*/ 165 h 165" name="T3"/>
                <a:gd fmla="*/ 50 w 120" name="T4"/>
                <a:gd fmla="*/ 1 h 165" name="T5"/>
                <a:gd fmla="*/ 67 w 120" name="T6"/>
                <a:gd fmla="*/ 90 h 165" name="T7"/>
                <a:gd fmla="*/ 72 w 120" name="T8"/>
                <a:gd fmla="*/ 0 h 1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5" w="120">
                  <a:moveTo>
                    <a:pt x="72" y="0"/>
                  </a:moveTo>
                  <a:cubicBezTo>
                    <a:pt x="72" y="0"/>
                    <a:pt x="120" y="93"/>
                    <a:pt x="76" y="165"/>
                  </a:cubicBezTo>
                  <a:cubicBezTo>
                    <a:pt x="76" y="165"/>
                    <a:pt x="0" y="73"/>
                    <a:pt x="50" y="1"/>
                  </a:cubicBezTo>
                  <a:cubicBezTo>
                    <a:pt x="50" y="1"/>
                    <a:pt x="67" y="76"/>
                    <a:pt x="67" y="90"/>
                  </a:cubicBezTo>
                  <a:cubicBezTo>
                    <a:pt x="67" y="90"/>
                    <a:pt x="63" y="9"/>
                    <a:pt x="72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31" name="Freeform 754"/>
            <p:cNvSpPr/>
            <p:nvPr/>
          </p:nvSpPr>
          <p:spPr bwMode="auto">
            <a:xfrm>
              <a:off x="5143299" y="2098996"/>
              <a:ext cx="71714" cy="74788"/>
            </a:xfrm>
            <a:custGeom>
              <a:gdLst>
                <a:gd fmla="*/ 0 w 62" name="T0"/>
                <a:gd fmla="*/ 0 h 65" name="T1"/>
                <a:gd fmla="*/ 62 w 62" name="T2"/>
                <a:gd fmla="*/ 65 h 65" name="T3"/>
                <a:gd fmla="*/ 0 w 62" name="T4"/>
                <a:gd fmla="*/ 0 h 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5" w="62">
                  <a:moveTo>
                    <a:pt x="0" y="0"/>
                  </a:moveTo>
                  <a:cubicBezTo>
                    <a:pt x="0" y="0"/>
                    <a:pt x="45" y="8"/>
                    <a:pt x="62" y="65"/>
                  </a:cubicBezTo>
                  <a:cubicBezTo>
                    <a:pt x="62" y="65"/>
                    <a:pt x="10" y="62"/>
                    <a:pt x="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32" name="Freeform 755"/>
            <p:cNvSpPr/>
            <p:nvPr/>
          </p:nvSpPr>
          <p:spPr bwMode="auto">
            <a:xfrm>
              <a:off x="5195549" y="1971960"/>
              <a:ext cx="104498" cy="70690"/>
            </a:xfrm>
            <a:custGeom>
              <a:gdLst>
                <a:gd fmla="*/ 0 w 91" name="T0"/>
                <a:gd fmla="*/ 31 h 62" name="T1"/>
                <a:gd fmla="*/ 91 w 91" name="T2"/>
                <a:gd fmla="*/ 22 h 62" name="T3"/>
                <a:gd fmla="*/ 0 w 91" name="T4"/>
                <a:gd fmla="*/ 31 h 6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2" w="91">
                  <a:moveTo>
                    <a:pt x="0" y="31"/>
                  </a:moveTo>
                  <a:cubicBezTo>
                    <a:pt x="0" y="31"/>
                    <a:pt x="36" y="0"/>
                    <a:pt x="91" y="22"/>
                  </a:cubicBezTo>
                  <a:cubicBezTo>
                    <a:pt x="91" y="22"/>
                    <a:pt x="56" y="62"/>
                    <a:pt x="0" y="3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33" name="Freeform 756"/>
            <p:cNvSpPr/>
            <p:nvPr/>
          </p:nvSpPr>
          <p:spPr bwMode="auto">
            <a:xfrm>
              <a:off x="5114614" y="1829556"/>
              <a:ext cx="73763" cy="97327"/>
            </a:xfrm>
            <a:custGeom>
              <a:gdLst>
                <a:gd fmla="*/ 12 w 64" name="T0"/>
                <a:gd fmla="*/ 85 h 85" name="T1"/>
                <a:gd fmla="*/ 45 w 64" name="T2"/>
                <a:gd fmla="*/ 0 h 85" name="T3"/>
                <a:gd fmla="*/ 12 w 64" name="T4"/>
                <a:gd fmla="*/ 85 h 8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5" w="64">
                  <a:moveTo>
                    <a:pt x="12" y="85"/>
                  </a:moveTo>
                  <a:cubicBezTo>
                    <a:pt x="12" y="85"/>
                    <a:pt x="0" y="39"/>
                    <a:pt x="45" y="0"/>
                  </a:cubicBezTo>
                  <a:cubicBezTo>
                    <a:pt x="45" y="0"/>
                    <a:pt x="64" y="48"/>
                    <a:pt x="12" y="8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34" name="Freeform 757"/>
            <p:cNvSpPr/>
            <p:nvPr/>
          </p:nvSpPr>
          <p:spPr bwMode="auto">
            <a:xfrm>
              <a:off x="3670084" y="3005670"/>
              <a:ext cx="103473" cy="100400"/>
            </a:xfrm>
            <a:custGeom>
              <a:gdLst>
                <a:gd fmla="*/ 90 w 90" name="T0"/>
                <a:gd fmla="*/ 39 h 87" name="T1"/>
                <a:gd fmla="*/ 0 w 90" name="T2"/>
                <a:gd fmla="*/ 67 h 87" name="T3"/>
                <a:gd fmla="*/ 87 w 90" name="T4"/>
                <a:gd fmla="*/ 25 h 87" name="T5"/>
                <a:gd fmla="*/ 40 w 90" name="T6"/>
                <a:gd fmla="*/ 50 h 87" name="T7"/>
                <a:gd fmla="*/ 90 w 90" name="T8"/>
                <a:gd fmla="*/ 39 h 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" w="90">
                  <a:moveTo>
                    <a:pt x="90" y="39"/>
                  </a:moveTo>
                  <a:cubicBezTo>
                    <a:pt x="90" y="39"/>
                    <a:pt x="45" y="87"/>
                    <a:pt x="0" y="67"/>
                  </a:cubicBezTo>
                  <a:cubicBezTo>
                    <a:pt x="0" y="67"/>
                    <a:pt x="41" y="0"/>
                    <a:pt x="87" y="25"/>
                  </a:cubicBezTo>
                  <a:cubicBezTo>
                    <a:pt x="87" y="25"/>
                    <a:pt x="48" y="47"/>
                    <a:pt x="40" y="50"/>
                  </a:cubicBezTo>
                  <a:cubicBezTo>
                    <a:pt x="40" y="50"/>
                    <a:pt x="84" y="35"/>
                    <a:pt x="90" y="3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35" name="Freeform 758"/>
            <p:cNvSpPr/>
            <p:nvPr/>
          </p:nvSpPr>
          <p:spPr bwMode="auto">
            <a:xfrm>
              <a:off x="3692623" y="2933955"/>
              <a:ext cx="84008" cy="96302"/>
            </a:xfrm>
            <a:custGeom>
              <a:gdLst>
                <a:gd fmla="*/ 64 w 73" name="T0"/>
                <a:gd fmla="*/ 84 h 84" name="T1"/>
                <a:gd fmla="*/ 0 w 73" name="T2"/>
                <a:gd fmla="*/ 0 h 84" name="T3"/>
                <a:gd fmla="*/ 73 w 73" name="T4"/>
                <a:gd fmla="*/ 73 h 84" name="T5"/>
                <a:gd fmla="*/ 32 w 73" name="T6"/>
                <a:gd fmla="*/ 35 h 84" name="T7"/>
                <a:gd fmla="*/ 64 w 73" name="T8"/>
                <a:gd fmla="*/ 84 h 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4" w="73">
                  <a:moveTo>
                    <a:pt x="64" y="84"/>
                  </a:moveTo>
                  <a:cubicBezTo>
                    <a:pt x="64" y="84"/>
                    <a:pt x="9" y="59"/>
                    <a:pt x="0" y="0"/>
                  </a:cubicBezTo>
                  <a:cubicBezTo>
                    <a:pt x="0" y="0"/>
                    <a:pt x="67" y="11"/>
                    <a:pt x="73" y="73"/>
                  </a:cubicBezTo>
                  <a:cubicBezTo>
                    <a:pt x="73" y="73"/>
                    <a:pt x="38" y="42"/>
                    <a:pt x="32" y="35"/>
                  </a:cubicBezTo>
                  <a:cubicBezTo>
                    <a:pt x="32" y="35"/>
                    <a:pt x="64" y="76"/>
                    <a:pt x="64" y="84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36" name="Freeform 759"/>
            <p:cNvSpPr/>
            <p:nvPr/>
          </p:nvSpPr>
          <p:spPr bwMode="auto">
            <a:xfrm>
              <a:off x="3766386" y="2882731"/>
              <a:ext cx="70689" cy="135233"/>
            </a:xfrm>
            <a:custGeom>
              <a:gdLst>
                <a:gd fmla="*/ 10 w 61" name="T0"/>
                <a:gd fmla="*/ 113 h 117" name="T1"/>
                <a:gd fmla="*/ 36 w 61" name="T2"/>
                <a:gd fmla="*/ 0 h 117" name="T3"/>
                <a:gd fmla="*/ 22 w 61" name="T4"/>
                <a:gd fmla="*/ 117 h 117" name="T5"/>
                <a:gd fmla="*/ 28 w 61" name="T6"/>
                <a:gd fmla="*/ 53 h 117" name="T7"/>
                <a:gd fmla="*/ 10 w 61" name="T8"/>
                <a:gd fmla="*/ 113 h 1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7" w="61">
                  <a:moveTo>
                    <a:pt x="10" y="113"/>
                  </a:moveTo>
                  <a:cubicBezTo>
                    <a:pt x="10" y="113"/>
                    <a:pt x="0" y="40"/>
                    <a:pt x="36" y="0"/>
                  </a:cubicBezTo>
                  <a:cubicBezTo>
                    <a:pt x="36" y="0"/>
                    <a:pt x="61" y="79"/>
                    <a:pt x="22" y="117"/>
                  </a:cubicBezTo>
                  <a:cubicBezTo>
                    <a:pt x="22" y="117"/>
                    <a:pt x="26" y="62"/>
                    <a:pt x="28" y="53"/>
                  </a:cubicBezTo>
                  <a:cubicBezTo>
                    <a:pt x="28" y="53"/>
                    <a:pt x="16" y="109"/>
                    <a:pt x="10" y="11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37" name="Freeform 760"/>
            <p:cNvSpPr/>
            <p:nvPr/>
          </p:nvSpPr>
          <p:spPr bwMode="auto">
            <a:xfrm>
              <a:off x="3795072" y="2961616"/>
              <a:ext cx="103473" cy="98351"/>
            </a:xfrm>
            <a:custGeom>
              <a:gdLst>
                <a:gd fmla="*/ 0 w 90" name="T0"/>
                <a:gd fmla="*/ 48 h 86" name="T1"/>
                <a:gd fmla="*/ 90 w 90" name="T2"/>
                <a:gd fmla="*/ 20 h 86" name="T3"/>
                <a:gd fmla="*/ 3 w 90" name="T4"/>
                <a:gd fmla="*/ 62 h 86" name="T5"/>
                <a:gd fmla="*/ 50 w 90" name="T6"/>
                <a:gd fmla="*/ 37 h 86" name="T7"/>
                <a:gd fmla="*/ 0 w 90" name="T8"/>
                <a:gd fmla="*/ 48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90">
                  <a:moveTo>
                    <a:pt x="0" y="48"/>
                  </a:moveTo>
                  <a:cubicBezTo>
                    <a:pt x="0" y="48"/>
                    <a:pt x="45" y="0"/>
                    <a:pt x="90" y="20"/>
                  </a:cubicBezTo>
                  <a:cubicBezTo>
                    <a:pt x="90" y="20"/>
                    <a:pt x="49" y="86"/>
                    <a:pt x="3" y="62"/>
                  </a:cubicBezTo>
                  <a:cubicBezTo>
                    <a:pt x="3" y="62"/>
                    <a:pt x="42" y="40"/>
                    <a:pt x="50" y="37"/>
                  </a:cubicBezTo>
                  <a:cubicBezTo>
                    <a:pt x="50" y="37"/>
                    <a:pt x="6" y="52"/>
                    <a:pt x="0" y="4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38" name="Freeform 761"/>
            <p:cNvSpPr/>
            <p:nvPr/>
          </p:nvSpPr>
          <p:spPr bwMode="auto">
            <a:xfrm>
              <a:off x="3822733" y="2920637"/>
              <a:ext cx="38931" cy="61469"/>
            </a:xfrm>
            <a:custGeom>
              <a:gdLst>
                <a:gd fmla="*/ 0 w 34" name="T0"/>
                <a:gd fmla="*/ 53 h 53" name="T1"/>
                <a:gd fmla="*/ 29 w 34" name="T2"/>
                <a:gd fmla="*/ 0 h 53" name="T3"/>
                <a:gd fmla="*/ 0 w 34" name="T4"/>
                <a:gd fmla="*/ 53 h 5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2" w="34">
                  <a:moveTo>
                    <a:pt x="0" y="53"/>
                  </a:moveTo>
                  <a:cubicBezTo>
                    <a:pt x="0" y="53"/>
                    <a:pt x="0" y="20"/>
                    <a:pt x="29" y="0"/>
                  </a:cubicBezTo>
                  <a:cubicBezTo>
                    <a:pt x="29" y="0"/>
                    <a:pt x="34" y="37"/>
                    <a:pt x="0" y="5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39" name="Freeform 762"/>
            <p:cNvSpPr/>
            <p:nvPr/>
          </p:nvSpPr>
          <p:spPr bwMode="auto">
            <a:xfrm>
              <a:off x="3742823" y="2888878"/>
              <a:ext cx="34833" cy="70690"/>
            </a:xfrm>
            <a:custGeom>
              <a:gdLst>
                <a:gd fmla="*/ 21 w 31" name="T0"/>
                <a:gd fmla="*/ 62 h 62" name="T1"/>
                <a:gd fmla="*/ 6 w 31" name="T2"/>
                <a:gd fmla="*/ 0 h 62" name="T3"/>
                <a:gd fmla="*/ 21 w 31" name="T4"/>
                <a:gd fmla="*/ 62 h 6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2" w="31">
                  <a:moveTo>
                    <a:pt x="21" y="62"/>
                  </a:moveTo>
                  <a:cubicBezTo>
                    <a:pt x="21" y="62"/>
                    <a:pt x="0" y="42"/>
                    <a:pt x="6" y="0"/>
                  </a:cubicBezTo>
                  <a:cubicBezTo>
                    <a:pt x="6" y="0"/>
                    <a:pt x="31" y="18"/>
                    <a:pt x="21" y="62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40" name="Freeform 763"/>
            <p:cNvSpPr/>
            <p:nvPr/>
          </p:nvSpPr>
          <p:spPr bwMode="auto">
            <a:xfrm>
              <a:off x="3672133" y="2983131"/>
              <a:ext cx="58396" cy="53273"/>
            </a:xfrm>
            <a:custGeom>
              <a:gdLst>
                <a:gd fmla="*/ 51 w 51" name="T0"/>
                <a:gd fmla="*/ 31 h 46" name="T1"/>
                <a:gd fmla="*/ 0 w 51" name="T2"/>
                <a:gd fmla="*/ 21 h 46" name="T3"/>
                <a:gd fmla="*/ 51 w 51" name="T4"/>
                <a:gd fmla="*/ 31 h 4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6" w="51">
                  <a:moveTo>
                    <a:pt x="51" y="31"/>
                  </a:moveTo>
                  <a:cubicBezTo>
                    <a:pt x="51" y="31"/>
                    <a:pt x="27" y="46"/>
                    <a:pt x="0" y="21"/>
                  </a:cubicBezTo>
                  <a:cubicBezTo>
                    <a:pt x="0" y="21"/>
                    <a:pt x="24" y="0"/>
                    <a:pt x="51" y="3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41" name="Freeform 764"/>
            <p:cNvSpPr/>
            <p:nvPr/>
          </p:nvSpPr>
          <p:spPr bwMode="auto">
            <a:xfrm>
              <a:off x="2860738" y="2306968"/>
              <a:ext cx="126012" cy="188506"/>
            </a:xfrm>
            <a:custGeom>
              <a:gdLst>
                <a:gd fmla="*/ 90 w 109" name="T0"/>
                <a:gd fmla="*/ 6 h 164" name="T1"/>
                <a:gd fmla="*/ 46 w 109" name="T2"/>
                <a:gd fmla="*/ 164 h 164" name="T3"/>
                <a:gd fmla="*/ 69 w 109" name="T4"/>
                <a:gd fmla="*/ 0 h 164" name="T5"/>
                <a:gd fmla="*/ 59 w 109" name="T6"/>
                <a:gd fmla="*/ 91 h 164" name="T7"/>
                <a:gd fmla="*/ 90 w 109" name="T8"/>
                <a:gd fmla="*/ 6 h 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4" w="109">
                  <a:moveTo>
                    <a:pt x="90" y="6"/>
                  </a:moveTo>
                  <a:cubicBezTo>
                    <a:pt x="90" y="6"/>
                    <a:pt x="109" y="108"/>
                    <a:pt x="46" y="164"/>
                  </a:cubicBezTo>
                  <a:cubicBezTo>
                    <a:pt x="46" y="164"/>
                    <a:pt x="0" y="55"/>
                    <a:pt x="69" y="0"/>
                  </a:cubicBezTo>
                  <a:cubicBezTo>
                    <a:pt x="69" y="0"/>
                    <a:pt x="63" y="77"/>
                    <a:pt x="59" y="91"/>
                  </a:cubicBezTo>
                  <a:cubicBezTo>
                    <a:pt x="59" y="91"/>
                    <a:pt x="79" y="12"/>
                    <a:pt x="90" y="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42" name="Freeform 765"/>
            <p:cNvSpPr/>
            <p:nvPr/>
          </p:nvSpPr>
          <p:spPr bwMode="auto">
            <a:xfrm>
              <a:off x="2750093" y="2247548"/>
              <a:ext cx="182359" cy="139331"/>
            </a:xfrm>
            <a:custGeom>
              <a:gdLst>
                <a:gd fmla="*/ 159 w 159" name="T0"/>
                <a:gd fmla="*/ 53 h 121" name="T1"/>
                <a:gd fmla="*/ 0 w 159" name="T2"/>
                <a:gd fmla="*/ 94 h 121" name="T3"/>
                <a:gd fmla="*/ 154 w 159" name="T4"/>
                <a:gd fmla="*/ 32 h 121" name="T5"/>
                <a:gd fmla="*/ 71 w 159" name="T6"/>
                <a:gd fmla="*/ 69 h 121" name="T7"/>
                <a:gd fmla="*/ 159 w 159" name="T8"/>
                <a:gd fmla="*/ 53 h 1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" w="159">
                  <a:moveTo>
                    <a:pt x="159" y="53"/>
                  </a:moveTo>
                  <a:cubicBezTo>
                    <a:pt x="159" y="53"/>
                    <a:pt x="80" y="121"/>
                    <a:pt x="0" y="94"/>
                  </a:cubicBezTo>
                  <a:cubicBezTo>
                    <a:pt x="0" y="94"/>
                    <a:pt x="72" y="0"/>
                    <a:pt x="154" y="32"/>
                  </a:cubicBezTo>
                  <a:cubicBezTo>
                    <a:pt x="154" y="32"/>
                    <a:pt x="84" y="65"/>
                    <a:pt x="71" y="69"/>
                  </a:cubicBezTo>
                  <a:cubicBezTo>
                    <a:pt x="71" y="69"/>
                    <a:pt x="149" y="47"/>
                    <a:pt x="159" y="53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43" name="Freeform 766"/>
            <p:cNvSpPr/>
            <p:nvPr/>
          </p:nvSpPr>
          <p:spPr bwMode="auto">
            <a:xfrm>
              <a:off x="2787999" y="2144074"/>
              <a:ext cx="150600" cy="136257"/>
            </a:xfrm>
            <a:custGeom>
              <a:gdLst>
                <a:gd fmla="*/ 116 w 131" name="T0"/>
                <a:gd fmla="*/ 118 h 118" name="T1"/>
                <a:gd fmla="*/ 0 w 131" name="T2"/>
                <a:gd fmla="*/ 0 h 118" name="T3"/>
                <a:gd fmla="*/ 131 w 131" name="T4"/>
                <a:gd fmla="*/ 102 h 118" name="T5"/>
                <a:gd fmla="*/ 57 w 131" name="T6"/>
                <a:gd fmla="*/ 49 h 118" name="T7"/>
                <a:gd fmla="*/ 116 w 131" name="T8"/>
                <a:gd fmla="*/ 118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131">
                  <a:moveTo>
                    <a:pt x="116" y="118"/>
                  </a:moveTo>
                  <a:cubicBezTo>
                    <a:pt x="116" y="118"/>
                    <a:pt x="17" y="83"/>
                    <a:pt x="0" y="0"/>
                  </a:cubicBezTo>
                  <a:cubicBezTo>
                    <a:pt x="0" y="0"/>
                    <a:pt x="118" y="15"/>
                    <a:pt x="131" y="102"/>
                  </a:cubicBezTo>
                  <a:cubicBezTo>
                    <a:pt x="131" y="102"/>
                    <a:pt x="68" y="59"/>
                    <a:pt x="57" y="49"/>
                  </a:cubicBezTo>
                  <a:cubicBezTo>
                    <a:pt x="57" y="49"/>
                    <a:pt x="116" y="106"/>
                    <a:pt x="116" y="11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44" name="Freeform 767"/>
            <p:cNvSpPr/>
            <p:nvPr/>
          </p:nvSpPr>
          <p:spPr bwMode="auto">
            <a:xfrm>
              <a:off x="2918109" y="2071336"/>
              <a:ext cx="126012" cy="189531"/>
            </a:xfrm>
            <a:custGeom>
              <a:gdLst>
                <a:gd fmla="*/ 20 w 110" name="T0"/>
                <a:gd fmla="*/ 159 h 164" name="T1"/>
                <a:gd fmla="*/ 64 w 110" name="T2"/>
                <a:gd fmla="*/ 0 h 164" name="T3"/>
                <a:gd fmla="*/ 40 w 110" name="T4"/>
                <a:gd fmla="*/ 164 h 164" name="T5"/>
                <a:gd fmla="*/ 50 w 110" name="T6"/>
                <a:gd fmla="*/ 74 h 164" name="T7"/>
                <a:gd fmla="*/ 20 w 110" name="T8"/>
                <a:gd fmla="*/ 159 h 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4" w="110">
                  <a:moveTo>
                    <a:pt x="20" y="159"/>
                  </a:moveTo>
                  <a:cubicBezTo>
                    <a:pt x="20" y="159"/>
                    <a:pt x="0" y="56"/>
                    <a:pt x="64" y="0"/>
                  </a:cubicBezTo>
                  <a:cubicBezTo>
                    <a:pt x="64" y="0"/>
                    <a:pt x="110" y="110"/>
                    <a:pt x="40" y="164"/>
                  </a:cubicBezTo>
                  <a:cubicBezTo>
                    <a:pt x="40" y="164"/>
                    <a:pt x="46" y="88"/>
                    <a:pt x="50" y="74"/>
                  </a:cubicBezTo>
                  <a:cubicBezTo>
                    <a:pt x="50" y="74"/>
                    <a:pt x="30" y="153"/>
                    <a:pt x="20" y="15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45" name="Freeform 768"/>
            <p:cNvSpPr/>
            <p:nvPr/>
          </p:nvSpPr>
          <p:spPr bwMode="auto">
            <a:xfrm>
              <a:off x="2875080" y="2094899"/>
              <a:ext cx="57371" cy="93229"/>
            </a:xfrm>
            <a:custGeom>
              <a:gdLst>
                <a:gd fmla="*/ 42 w 50" name="T0"/>
                <a:gd fmla="*/ 81 h 81" name="T1"/>
                <a:gd fmla="*/ 1 w 50" name="T2"/>
                <a:gd fmla="*/ 0 h 81" name="T3"/>
                <a:gd fmla="*/ 42 w 50" name="T4"/>
                <a:gd fmla="*/ 81 h 8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1" w="50">
                  <a:moveTo>
                    <a:pt x="42" y="81"/>
                  </a:moveTo>
                  <a:cubicBezTo>
                    <a:pt x="42" y="81"/>
                    <a:pt x="0" y="60"/>
                    <a:pt x="1" y="0"/>
                  </a:cubicBezTo>
                  <a:cubicBezTo>
                    <a:pt x="1" y="0"/>
                    <a:pt x="50" y="18"/>
                    <a:pt x="42" y="8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46" name="Freeform 769"/>
            <p:cNvSpPr/>
            <p:nvPr/>
          </p:nvSpPr>
          <p:spPr bwMode="auto">
            <a:xfrm>
              <a:off x="2743946" y="2207592"/>
              <a:ext cx="102449" cy="74788"/>
            </a:xfrm>
            <a:custGeom>
              <a:gdLst>
                <a:gd fmla="*/ 89 w 89" name="T0"/>
                <a:gd fmla="*/ 46 h 65" name="T1"/>
                <a:gd fmla="*/ 0 w 89" name="T2"/>
                <a:gd fmla="*/ 28 h 65" name="T3"/>
                <a:gd fmla="*/ 89 w 89" name="T4"/>
                <a:gd fmla="*/ 46 h 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5" w="89">
                  <a:moveTo>
                    <a:pt x="89" y="46"/>
                  </a:moveTo>
                  <a:cubicBezTo>
                    <a:pt x="89" y="46"/>
                    <a:pt x="46" y="65"/>
                    <a:pt x="0" y="28"/>
                  </a:cubicBezTo>
                  <a:cubicBezTo>
                    <a:pt x="0" y="28"/>
                    <a:pt x="44" y="0"/>
                    <a:pt x="89" y="4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47" name="Freeform 770"/>
            <p:cNvSpPr/>
            <p:nvPr/>
          </p:nvSpPr>
          <p:spPr bwMode="auto">
            <a:xfrm>
              <a:off x="2817709" y="2358193"/>
              <a:ext cx="68640" cy="81959"/>
            </a:xfrm>
            <a:custGeom>
              <a:gdLst>
                <a:gd fmla="*/ 60 w 60" name="T0"/>
                <a:gd fmla="*/ 0 h 71" name="T1"/>
                <a:gd fmla="*/ 4 w 60" name="T2"/>
                <a:gd fmla="*/ 71 h 71" name="T3"/>
                <a:gd fmla="*/ 60 w 60" name="T4"/>
                <a:gd fmla="*/ 0 h 7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1" w="60">
                  <a:moveTo>
                    <a:pt x="60" y="0"/>
                  </a:moveTo>
                  <a:cubicBezTo>
                    <a:pt x="60" y="0"/>
                    <a:pt x="58" y="46"/>
                    <a:pt x="4" y="71"/>
                  </a:cubicBezTo>
                  <a:cubicBezTo>
                    <a:pt x="4" y="71"/>
                    <a:pt x="0" y="19"/>
                    <a:pt x="60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48" name="Freeform 771"/>
            <p:cNvSpPr/>
            <p:nvPr/>
          </p:nvSpPr>
          <p:spPr bwMode="auto">
            <a:xfrm>
              <a:off x="1984800" y="2326433"/>
              <a:ext cx="97326" cy="120890"/>
            </a:xfrm>
            <a:custGeom>
              <a:gdLst>
                <a:gd fmla="*/ 66 w 85" name="T0"/>
                <a:gd fmla="*/ 105 h 105" name="T1"/>
                <a:gd fmla="*/ 2 w 85" name="T2"/>
                <a:gd fmla="*/ 0 h 105" name="T3"/>
                <a:gd fmla="*/ 79 w 85" name="T4"/>
                <a:gd fmla="*/ 96 h 105" name="T5"/>
                <a:gd fmla="*/ 35 w 85" name="T6"/>
                <a:gd fmla="*/ 45 h 105" name="T7"/>
                <a:gd fmla="*/ 66 w 85" name="T8"/>
                <a:gd fmla="*/ 105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5">
                  <a:moveTo>
                    <a:pt x="66" y="105"/>
                  </a:moveTo>
                  <a:cubicBezTo>
                    <a:pt x="66" y="105"/>
                    <a:pt x="0" y="63"/>
                    <a:pt x="2" y="0"/>
                  </a:cubicBezTo>
                  <a:cubicBezTo>
                    <a:pt x="2" y="0"/>
                    <a:pt x="85" y="31"/>
                    <a:pt x="79" y="96"/>
                  </a:cubicBezTo>
                  <a:cubicBezTo>
                    <a:pt x="79" y="96"/>
                    <a:pt x="41" y="54"/>
                    <a:pt x="35" y="45"/>
                  </a:cubicBezTo>
                  <a:cubicBezTo>
                    <a:pt x="35" y="45"/>
                    <a:pt x="68" y="96"/>
                    <a:pt x="66" y="105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49" name="Freeform 772"/>
            <p:cNvSpPr/>
            <p:nvPr/>
          </p:nvSpPr>
          <p:spPr bwMode="auto">
            <a:xfrm>
              <a:off x="2079053" y="2307992"/>
              <a:ext cx="84008" cy="132159"/>
            </a:xfrm>
            <a:custGeom>
              <a:gdLst>
                <a:gd fmla="*/ 0 w 73" name="T0"/>
                <a:gd fmla="*/ 108 h 115" name="T1"/>
                <a:gd fmla="*/ 58 w 73" name="T2"/>
                <a:gd fmla="*/ 0 h 115" name="T3"/>
                <a:gd fmla="*/ 14 w 73" name="T4"/>
                <a:gd fmla="*/ 115 h 115" name="T5"/>
                <a:gd fmla="*/ 36 w 73" name="T6"/>
                <a:gd fmla="*/ 51 h 115" name="T7"/>
                <a:gd fmla="*/ 0 w 73" name="T8"/>
                <a:gd fmla="*/ 108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73">
                  <a:moveTo>
                    <a:pt x="0" y="108"/>
                  </a:moveTo>
                  <a:cubicBezTo>
                    <a:pt x="0" y="108"/>
                    <a:pt x="3" y="30"/>
                    <a:pt x="58" y="0"/>
                  </a:cubicBezTo>
                  <a:cubicBezTo>
                    <a:pt x="58" y="0"/>
                    <a:pt x="73" y="87"/>
                    <a:pt x="14" y="115"/>
                  </a:cubicBezTo>
                  <a:cubicBezTo>
                    <a:pt x="14" y="115"/>
                    <a:pt x="31" y="61"/>
                    <a:pt x="36" y="51"/>
                  </a:cubicBezTo>
                  <a:cubicBezTo>
                    <a:pt x="36" y="51"/>
                    <a:pt x="8" y="105"/>
                    <a:pt x="0" y="108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50" name="Freeform 773"/>
            <p:cNvSpPr/>
            <p:nvPr/>
          </p:nvSpPr>
          <p:spPr bwMode="auto">
            <a:xfrm>
              <a:off x="2100567" y="2398147"/>
              <a:ext cx="140355" cy="102449"/>
            </a:xfrm>
            <a:custGeom>
              <a:gdLst>
                <a:gd fmla="*/ 0 w 122" name="T0"/>
                <a:gd fmla="*/ 36 h 89" name="T1"/>
                <a:gd fmla="*/ 122 w 122" name="T2"/>
                <a:gd fmla="*/ 33 h 89" name="T3"/>
                <a:gd fmla="*/ 0 w 122" name="T4"/>
                <a:gd fmla="*/ 52 h 89" name="T5"/>
                <a:gd fmla="*/ 67 w 122" name="T6"/>
                <a:gd fmla="*/ 39 h 89" name="T7"/>
                <a:gd fmla="*/ 0 w 122" name="T8"/>
                <a:gd fmla="*/ 36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122">
                  <a:moveTo>
                    <a:pt x="0" y="36"/>
                  </a:moveTo>
                  <a:cubicBezTo>
                    <a:pt x="0" y="36"/>
                    <a:pt x="68" y="0"/>
                    <a:pt x="122" y="33"/>
                  </a:cubicBezTo>
                  <a:cubicBezTo>
                    <a:pt x="122" y="33"/>
                    <a:pt x="54" y="89"/>
                    <a:pt x="0" y="52"/>
                  </a:cubicBezTo>
                  <a:cubicBezTo>
                    <a:pt x="0" y="52"/>
                    <a:pt x="56" y="39"/>
                    <a:pt x="67" y="39"/>
                  </a:cubicBezTo>
                  <a:cubicBezTo>
                    <a:pt x="67" y="39"/>
                    <a:pt x="6" y="42"/>
                    <a:pt x="0" y="3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51" name="Freeform 774"/>
            <p:cNvSpPr/>
            <p:nvPr/>
          </p:nvSpPr>
          <p:spPr bwMode="auto">
            <a:xfrm>
              <a:off x="2082126" y="2462690"/>
              <a:ext cx="97326" cy="119866"/>
            </a:xfrm>
            <a:custGeom>
              <a:gdLst>
                <a:gd fmla="*/ 19 w 84" name="T0"/>
                <a:gd fmla="*/ 0 h 104" name="T1"/>
                <a:gd fmla="*/ 83 w 84" name="T2"/>
                <a:gd fmla="*/ 104 h 104" name="T3"/>
                <a:gd fmla="*/ 6 w 84" name="T4"/>
                <a:gd fmla="*/ 8 h 104" name="T5"/>
                <a:gd fmla="*/ 50 w 84" name="T6"/>
                <a:gd fmla="*/ 59 h 104" name="T7"/>
                <a:gd fmla="*/ 19 w 84" name="T8"/>
                <a:gd fmla="*/ 0 h 1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" w="84">
                  <a:moveTo>
                    <a:pt x="19" y="0"/>
                  </a:moveTo>
                  <a:cubicBezTo>
                    <a:pt x="19" y="0"/>
                    <a:pt x="84" y="41"/>
                    <a:pt x="83" y="104"/>
                  </a:cubicBezTo>
                  <a:cubicBezTo>
                    <a:pt x="83" y="104"/>
                    <a:pt x="0" y="74"/>
                    <a:pt x="6" y="8"/>
                  </a:cubicBezTo>
                  <a:cubicBezTo>
                    <a:pt x="6" y="8"/>
                    <a:pt x="44" y="50"/>
                    <a:pt x="50" y="59"/>
                  </a:cubicBezTo>
                  <a:cubicBezTo>
                    <a:pt x="50" y="59"/>
                    <a:pt x="17" y="9"/>
                    <a:pt x="19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52" name="Freeform 775"/>
            <p:cNvSpPr/>
            <p:nvPr/>
          </p:nvSpPr>
          <p:spPr bwMode="auto">
            <a:xfrm>
              <a:off x="2148718" y="2474984"/>
              <a:ext cx="73763" cy="53273"/>
            </a:xfrm>
            <a:custGeom>
              <a:gdLst>
                <a:gd fmla="*/ 0 w 64" name="T0"/>
                <a:gd fmla="*/ 11 h 47" name="T1"/>
                <a:gd fmla="*/ 64 w 64" name="T2"/>
                <a:gd fmla="*/ 30 h 47" name="T3"/>
                <a:gd fmla="*/ 0 w 64" name="T4"/>
                <a:gd fmla="*/ 11 h 4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7" w="64">
                  <a:moveTo>
                    <a:pt x="0" y="11"/>
                  </a:moveTo>
                  <a:cubicBezTo>
                    <a:pt x="0" y="11"/>
                    <a:pt x="32" y="0"/>
                    <a:pt x="64" y="30"/>
                  </a:cubicBezTo>
                  <a:cubicBezTo>
                    <a:pt x="64" y="30"/>
                    <a:pt x="30" y="47"/>
                    <a:pt x="0" y="11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53" name="Freeform 776"/>
            <p:cNvSpPr/>
            <p:nvPr/>
          </p:nvSpPr>
          <p:spPr bwMode="auto">
            <a:xfrm>
              <a:off x="2148718" y="2364339"/>
              <a:ext cx="63518" cy="45078"/>
            </a:xfrm>
            <a:custGeom>
              <a:gdLst>
                <a:gd fmla="*/ 0 w 55" name="T0"/>
                <a:gd fmla="*/ 39 h 39" name="T1"/>
                <a:gd fmla="*/ 55 w 55" name="T2"/>
                <a:gd fmla="*/ 0 h 39" name="T3"/>
                <a:gd fmla="*/ 0 w 55" name="T4"/>
                <a:gd fmla="*/ 39 h 3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9" w="55">
                  <a:moveTo>
                    <a:pt x="0" y="39"/>
                  </a:moveTo>
                  <a:cubicBezTo>
                    <a:pt x="0" y="39"/>
                    <a:pt x="11" y="6"/>
                    <a:pt x="55" y="0"/>
                  </a:cubicBezTo>
                  <a:cubicBezTo>
                    <a:pt x="55" y="0"/>
                    <a:pt x="47" y="38"/>
                    <a:pt x="0" y="39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54" name="Freeform 777"/>
            <p:cNvSpPr/>
            <p:nvPr/>
          </p:nvSpPr>
          <p:spPr bwMode="auto">
            <a:xfrm>
              <a:off x="2048318" y="2304919"/>
              <a:ext cx="50200" cy="76837"/>
            </a:xfrm>
            <a:custGeom>
              <a:gdLst>
                <a:gd fmla="*/ 24 w 44" name="T0"/>
                <a:gd fmla="*/ 66 h 66" name="T1"/>
                <a:gd fmla="*/ 13 w 44" name="T2"/>
                <a:gd fmla="*/ 0 h 66" name="T3"/>
                <a:gd fmla="*/ 24 w 44" name="T4"/>
                <a:gd fmla="*/ 66 h 6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6" w="44">
                  <a:moveTo>
                    <a:pt x="24" y="66"/>
                  </a:moveTo>
                  <a:cubicBezTo>
                    <a:pt x="24" y="66"/>
                    <a:pt x="0" y="42"/>
                    <a:pt x="13" y="0"/>
                  </a:cubicBezTo>
                  <a:cubicBezTo>
                    <a:pt x="13" y="0"/>
                    <a:pt x="44" y="24"/>
                    <a:pt x="24" y="66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80" name="组合 779"/>
          <p:cNvGrpSpPr/>
          <p:nvPr/>
        </p:nvGrpSpPr>
        <p:grpSpPr>
          <a:xfrm>
            <a:off x="3744913" y="442913"/>
            <a:ext cx="4702176" cy="1055687"/>
            <a:chOff x="3744913" y="442913"/>
            <a:chExt cx="4702176" cy="1055687"/>
          </a:xfrm>
        </p:grpSpPr>
        <p:sp>
          <p:nvSpPr>
            <p:cNvPr id="781" name="AutoShape 3"/>
            <p:cNvSpPr>
              <a:spLocks noChangeArrowheads="1" noChangeAspect="1" noTextEdit="1"/>
            </p:cNvSpPr>
            <p:nvPr/>
          </p:nvSpPr>
          <p:spPr bwMode="auto">
            <a:xfrm>
              <a:off x="3744913" y="442913"/>
              <a:ext cx="4702175" cy="95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2" name="Freeform 5"/>
            <p:cNvSpPr/>
            <p:nvPr/>
          </p:nvSpPr>
          <p:spPr bwMode="auto">
            <a:xfrm>
              <a:off x="7677151" y="508000"/>
              <a:ext cx="769938" cy="744537"/>
            </a:xfrm>
            <a:custGeom>
              <a:gdLst>
                <a:gd fmla="*/ 148 w 205" name="T0"/>
                <a:gd fmla="*/ 0 h 196" name="T1"/>
                <a:gd fmla="*/ 0 w 205" name="T2"/>
                <a:gd fmla="*/ 52 h 196" name="T3"/>
                <a:gd fmla="*/ 42 w 205" name="T4"/>
                <a:gd fmla="*/ 196 h 196" name="T5"/>
                <a:gd fmla="*/ 205 w 205" name="T6"/>
                <a:gd fmla="*/ 138 h 196" name="T7"/>
                <a:gd fmla="*/ 205 w 205" name="T8"/>
                <a:gd fmla="*/ 138 h 196" name="T9"/>
                <a:gd fmla="*/ 103 w 205" name="T10"/>
                <a:gd fmla="*/ 97 h 196" name="T11"/>
                <a:gd fmla="*/ 148 w 205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5">
                  <a:moveTo>
                    <a:pt x="148" y="0"/>
                  </a:moveTo>
                  <a:cubicBezTo>
                    <a:pt x="99" y="20"/>
                    <a:pt x="50" y="37"/>
                    <a:pt x="0" y="52"/>
                  </a:cubicBezTo>
                  <a:cubicBezTo>
                    <a:pt x="14" y="100"/>
                    <a:pt x="28" y="148"/>
                    <a:pt x="42" y="196"/>
                  </a:cubicBezTo>
                  <a:cubicBezTo>
                    <a:pt x="97" y="180"/>
                    <a:pt x="152" y="161"/>
                    <a:pt x="205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170" y="126"/>
                    <a:pt x="136" y="112"/>
                    <a:pt x="103" y="97"/>
                  </a:cubicBezTo>
                  <a:cubicBezTo>
                    <a:pt x="119" y="65"/>
                    <a:pt x="134" y="32"/>
                    <a:pt x="14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3" name="Freeform 6"/>
            <p:cNvSpPr/>
            <p:nvPr/>
          </p:nvSpPr>
          <p:spPr bwMode="auto">
            <a:xfrm>
              <a:off x="7804151" y="1096963"/>
              <a:ext cx="173038" cy="155575"/>
            </a:xfrm>
            <a:custGeom>
              <a:gdLst>
                <a:gd fmla="*/ 0 w 46" name="T0"/>
                <a:gd fmla="*/ 14 h 41" name="T1"/>
                <a:gd fmla="*/ 46 w 46" name="T2"/>
                <a:gd fmla="*/ 0 h 41" name="T3"/>
                <a:gd fmla="*/ 8 w 46" name="T4"/>
                <a:gd fmla="*/ 41 h 41" name="T5"/>
                <a:gd fmla="*/ 0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0" y="14"/>
                  </a:moveTo>
                  <a:cubicBezTo>
                    <a:pt x="16" y="10"/>
                    <a:pt x="31" y="5"/>
                    <a:pt x="46" y="0"/>
                  </a:cubicBezTo>
                  <a:cubicBezTo>
                    <a:pt x="34" y="14"/>
                    <a:pt x="21" y="27"/>
                    <a:pt x="8" y="41"/>
                  </a:cubicBezTo>
                  <a:cubicBezTo>
                    <a:pt x="6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4" name="Freeform 7"/>
            <p:cNvSpPr/>
            <p:nvPr/>
          </p:nvSpPr>
          <p:spPr bwMode="auto">
            <a:xfrm>
              <a:off x="3744913" y="508000"/>
              <a:ext cx="774700" cy="744537"/>
            </a:xfrm>
            <a:custGeom>
              <a:gdLst>
                <a:gd fmla="*/ 58 w 206" name="T0"/>
                <a:gd fmla="*/ 0 h 196" name="T1"/>
                <a:gd fmla="*/ 206 w 206" name="T2"/>
                <a:gd fmla="*/ 52 h 196" name="T3"/>
                <a:gd fmla="*/ 163 w 206" name="T4"/>
                <a:gd fmla="*/ 196 h 196" name="T5"/>
                <a:gd fmla="*/ 0 w 206" name="T6"/>
                <a:gd fmla="*/ 138 h 196" name="T7"/>
                <a:gd fmla="*/ 0 w 206" name="T8"/>
                <a:gd fmla="*/ 138 h 196" name="T9"/>
                <a:gd fmla="*/ 103 w 206" name="T10"/>
                <a:gd fmla="*/ 97 h 196" name="T11"/>
                <a:gd fmla="*/ 58 w 206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6">
                  <a:moveTo>
                    <a:pt x="58" y="0"/>
                  </a:moveTo>
                  <a:cubicBezTo>
                    <a:pt x="106" y="20"/>
                    <a:pt x="156" y="37"/>
                    <a:pt x="206" y="52"/>
                  </a:cubicBezTo>
                  <a:cubicBezTo>
                    <a:pt x="192" y="100"/>
                    <a:pt x="178" y="148"/>
                    <a:pt x="163" y="196"/>
                  </a:cubicBezTo>
                  <a:cubicBezTo>
                    <a:pt x="108" y="180"/>
                    <a:pt x="54" y="161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70" y="112"/>
                    <a:pt x="103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5" name="Freeform 8"/>
            <p:cNvSpPr/>
            <p:nvPr/>
          </p:nvSpPr>
          <p:spPr bwMode="auto">
            <a:xfrm>
              <a:off x="4217988" y="1096963"/>
              <a:ext cx="169863" cy="155575"/>
            </a:xfrm>
            <a:custGeom>
              <a:gdLst>
                <a:gd fmla="*/ 45 w 45" name="T0"/>
                <a:gd fmla="*/ 14 h 41" name="T1"/>
                <a:gd fmla="*/ 0 w 45" name="T2"/>
                <a:gd fmla="*/ 0 h 41" name="T3"/>
                <a:gd fmla="*/ 37 w 45" name="T4"/>
                <a:gd fmla="*/ 41 h 41" name="T5"/>
                <a:gd fmla="*/ 45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45" y="14"/>
                  </a:moveTo>
                  <a:cubicBezTo>
                    <a:pt x="30" y="10"/>
                    <a:pt x="15" y="5"/>
                    <a:pt x="0" y="0"/>
                  </a:cubicBezTo>
                  <a:cubicBezTo>
                    <a:pt x="12" y="14"/>
                    <a:pt x="25" y="27"/>
                    <a:pt x="37" y="41"/>
                  </a:cubicBezTo>
                  <a:cubicBezTo>
                    <a:pt x="40" y="32"/>
                    <a:pt x="43" y="23"/>
                    <a:pt x="45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6" name="Freeform 9"/>
            <p:cNvSpPr/>
            <p:nvPr/>
          </p:nvSpPr>
          <p:spPr bwMode="auto">
            <a:xfrm>
              <a:off x="4217988" y="554038"/>
              <a:ext cx="3759200" cy="944562"/>
            </a:xfrm>
            <a:custGeom>
              <a:gdLst>
                <a:gd fmla="*/ 1000 w 1000" name="T0"/>
                <a:gd fmla="*/ 143 h 249" name="T1"/>
                <a:gd fmla="*/ 0 w 1000" name="T2"/>
                <a:gd fmla="*/ 143 h 249" name="T3"/>
                <a:gd fmla="*/ 46 w 1000" name="T4"/>
                <a:gd fmla="*/ 0 h 249" name="T5"/>
                <a:gd fmla="*/ 953 w 1000" name="T6"/>
                <a:gd fmla="*/ 0 h 249" name="T7"/>
                <a:gd fmla="*/ 1000 w 1000" name="T8"/>
                <a:gd fmla="*/ 143 h 2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9" w="1000">
                  <a:moveTo>
                    <a:pt x="1000" y="143"/>
                  </a:moveTo>
                  <a:cubicBezTo>
                    <a:pt x="675" y="249"/>
                    <a:pt x="325" y="249"/>
                    <a:pt x="0" y="143"/>
                  </a:cubicBezTo>
                  <a:cubicBezTo>
                    <a:pt x="15" y="95"/>
                    <a:pt x="31" y="48"/>
                    <a:pt x="46" y="0"/>
                  </a:cubicBezTo>
                  <a:cubicBezTo>
                    <a:pt x="341" y="97"/>
                    <a:pt x="659" y="97"/>
                    <a:pt x="953" y="0"/>
                  </a:cubicBezTo>
                  <a:cubicBezTo>
                    <a:pt x="969" y="48"/>
                    <a:pt x="985" y="95"/>
                    <a:pt x="1000" y="143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7" name="Freeform 10"/>
            <p:cNvSpPr/>
            <p:nvPr/>
          </p:nvSpPr>
          <p:spPr bwMode="auto">
            <a:xfrm>
              <a:off x="7658101" y="442913"/>
              <a:ext cx="763588" cy="741362"/>
            </a:xfrm>
            <a:custGeom>
              <a:gdLst>
                <a:gd fmla="*/ 146 w 203" name="T0"/>
                <a:gd fmla="*/ 0 h 195" name="T1"/>
                <a:gd fmla="*/ 0 w 203" name="T2"/>
                <a:gd fmla="*/ 51 h 195" name="T3"/>
                <a:gd fmla="*/ 42 w 203" name="T4"/>
                <a:gd fmla="*/ 195 h 195" name="T5"/>
                <a:gd fmla="*/ 203 w 203" name="T6"/>
                <a:gd fmla="*/ 138 h 195" name="T7"/>
                <a:gd fmla="*/ 203 w 203" name="T8"/>
                <a:gd fmla="*/ 138 h 195" name="T9"/>
                <a:gd fmla="*/ 102 w 203" name="T10"/>
                <a:gd fmla="*/ 97 h 195" name="T11"/>
                <a:gd fmla="*/ 146 w 203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3">
                  <a:moveTo>
                    <a:pt x="146" y="0"/>
                  </a:moveTo>
                  <a:cubicBezTo>
                    <a:pt x="98" y="19"/>
                    <a:pt x="49" y="37"/>
                    <a:pt x="0" y="51"/>
                  </a:cubicBezTo>
                  <a:cubicBezTo>
                    <a:pt x="14" y="99"/>
                    <a:pt x="28" y="147"/>
                    <a:pt x="42" y="195"/>
                  </a:cubicBezTo>
                  <a:cubicBezTo>
                    <a:pt x="97" y="179"/>
                    <a:pt x="150" y="160"/>
                    <a:pt x="203" y="138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169" y="126"/>
                    <a:pt x="135" y="112"/>
                    <a:pt x="102" y="97"/>
                  </a:cubicBezTo>
                  <a:cubicBezTo>
                    <a:pt x="118" y="65"/>
                    <a:pt x="133" y="32"/>
                    <a:pt x="146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8" name="Freeform 11"/>
            <p:cNvSpPr/>
            <p:nvPr/>
          </p:nvSpPr>
          <p:spPr bwMode="auto">
            <a:xfrm>
              <a:off x="7785101" y="1028700"/>
              <a:ext cx="169863" cy="155575"/>
            </a:xfrm>
            <a:custGeom>
              <a:gdLst>
                <a:gd fmla="*/ 0 w 45" name="T0"/>
                <a:gd fmla="*/ 14 h 41" name="T1"/>
                <a:gd fmla="*/ 45 w 45" name="T2"/>
                <a:gd fmla="*/ 0 h 41" name="T3"/>
                <a:gd fmla="*/ 8 w 45" name="T4"/>
                <a:gd fmla="*/ 41 h 41" name="T5"/>
                <a:gd fmla="*/ 0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0" y="14"/>
                  </a:moveTo>
                  <a:cubicBezTo>
                    <a:pt x="15" y="10"/>
                    <a:pt x="30" y="5"/>
                    <a:pt x="45" y="0"/>
                  </a:cubicBezTo>
                  <a:cubicBezTo>
                    <a:pt x="33" y="14"/>
                    <a:pt x="21" y="28"/>
                    <a:pt x="8" y="41"/>
                  </a:cubicBezTo>
                  <a:cubicBezTo>
                    <a:pt x="5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9" name="Freeform 12"/>
            <p:cNvSpPr/>
            <p:nvPr/>
          </p:nvSpPr>
          <p:spPr bwMode="auto">
            <a:xfrm>
              <a:off x="3771901" y="442913"/>
              <a:ext cx="766763" cy="741362"/>
            </a:xfrm>
            <a:custGeom>
              <a:gdLst>
                <a:gd fmla="*/ 58 w 204" name="T0"/>
                <a:gd fmla="*/ 0 h 195" name="T1"/>
                <a:gd fmla="*/ 204 w 204" name="T2"/>
                <a:gd fmla="*/ 51 h 195" name="T3"/>
                <a:gd fmla="*/ 162 w 204" name="T4"/>
                <a:gd fmla="*/ 195 h 195" name="T5"/>
                <a:gd fmla="*/ 0 w 204" name="T6"/>
                <a:gd fmla="*/ 138 h 195" name="T7"/>
                <a:gd fmla="*/ 0 w 204" name="T8"/>
                <a:gd fmla="*/ 138 h 195" name="T9"/>
                <a:gd fmla="*/ 102 w 204" name="T10"/>
                <a:gd fmla="*/ 97 h 195" name="T11"/>
                <a:gd fmla="*/ 58 w 204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4">
                  <a:moveTo>
                    <a:pt x="58" y="0"/>
                  </a:moveTo>
                  <a:cubicBezTo>
                    <a:pt x="106" y="19"/>
                    <a:pt x="155" y="37"/>
                    <a:pt x="204" y="51"/>
                  </a:cubicBezTo>
                  <a:cubicBezTo>
                    <a:pt x="190" y="99"/>
                    <a:pt x="176" y="147"/>
                    <a:pt x="162" y="195"/>
                  </a:cubicBezTo>
                  <a:cubicBezTo>
                    <a:pt x="107" y="179"/>
                    <a:pt x="53" y="160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69" y="112"/>
                    <a:pt x="102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0" name="Freeform 13"/>
            <p:cNvSpPr/>
            <p:nvPr/>
          </p:nvSpPr>
          <p:spPr bwMode="auto">
            <a:xfrm>
              <a:off x="4237038" y="1028700"/>
              <a:ext cx="173038" cy="155575"/>
            </a:xfrm>
            <a:custGeom>
              <a:gdLst>
                <a:gd fmla="*/ 46 w 46" name="T0"/>
                <a:gd fmla="*/ 14 h 41" name="T1"/>
                <a:gd fmla="*/ 0 w 46" name="T2"/>
                <a:gd fmla="*/ 0 h 41" name="T3"/>
                <a:gd fmla="*/ 38 w 46" name="T4"/>
                <a:gd fmla="*/ 41 h 41" name="T5"/>
                <a:gd fmla="*/ 46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46" y="14"/>
                  </a:moveTo>
                  <a:cubicBezTo>
                    <a:pt x="31" y="10"/>
                    <a:pt x="15" y="5"/>
                    <a:pt x="0" y="0"/>
                  </a:cubicBezTo>
                  <a:cubicBezTo>
                    <a:pt x="13" y="14"/>
                    <a:pt x="25" y="28"/>
                    <a:pt x="38" y="41"/>
                  </a:cubicBezTo>
                  <a:cubicBezTo>
                    <a:pt x="40" y="32"/>
                    <a:pt x="43" y="23"/>
                    <a:pt x="46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1" name="Freeform 14"/>
            <p:cNvSpPr/>
            <p:nvPr/>
          </p:nvSpPr>
          <p:spPr bwMode="auto">
            <a:xfrm>
              <a:off x="4237038" y="488950"/>
              <a:ext cx="3717925" cy="938212"/>
            </a:xfrm>
            <a:custGeom>
              <a:gdLst>
                <a:gd fmla="*/ 989 w 989" name="T0"/>
                <a:gd fmla="*/ 142 h 247" name="T1"/>
                <a:gd fmla="*/ 0 w 989" name="T2"/>
                <a:gd fmla="*/ 142 h 247" name="T3"/>
                <a:gd fmla="*/ 47 w 989" name="T4"/>
                <a:gd fmla="*/ 0 h 247" name="T5"/>
                <a:gd fmla="*/ 943 w 989" name="T6"/>
                <a:gd fmla="*/ 0 h 247" name="T7"/>
                <a:gd fmla="*/ 989 w 989" name="T8"/>
                <a:gd fmla="*/ 142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989">
                  <a:moveTo>
                    <a:pt x="989" y="142"/>
                  </a:moveTo>
                  <a:cubicBezTo>
                    <a:pt x="668" y="247"/>
                    <a:pt x="322" y="247"/>
                    <a:pt x="0" y="142"/>
                  </a:cubicBezTo>
                  <a:cubicBezTo>
                    <a:pt x="16" y="95"/>
                    <a:pt x="32" y="47"/>
                    <a:pt x="47" y="0"/>
                  </a:cubicBezTo>
                  <a:cubicBezTo>
                    <a:pt x="338" y="95"/>
                    <a:pt x="652" y="95"/>
                    <a:pt x="943" y="0"/>
                  </a:cubicBezTo>
                  <a:cubicBezTo>
                    <a:pt x="958" y="47"/>
                    <a:pt x="974" y="95"/>
                    <a:pt x="989" y="142"/>
                  </a:cubicBezTo>
                  <a:close/>
                </a:path>
              </a:pathLst>
            </a:custGeom>
            <a:solidFill>
              <a:srgbClr val="E0001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2" name="Freeform 15"/>
            <p:cNvSpPr/>
            <p:nvPr/>
          </p:nvSpPr>
          <p:spPr bwMode="auto">
            <a:xfrm>
              <a:off x="4432301" y="614363"/>
              <a:ext cx="249238" cy="433387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3" name="Freeform 16"/>
            <p:cNvSpPr/>
            <p:nvPr/>
          </p:nvSpPr>
          <p:spPr bwMode="auto">
            <a:xfrm>
              <a:off x="4794251" y="709613"/>
              <a:ext cx="319088" cy="458787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4" name="Freeform 17"/>
            <p:cNvSpPr>
              <a:spLocks noEditPoints="1"/>
            </p:cNvSpPr>
            <p:nvPr/>
          </p:nvSpPr>
          <p:spPr bwMode="auto">
            <a:xfrm>
              <a:off x="5154613" y="777875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5" name="Freeform 18"/>
            <p:cNvSpPr/>
            <p:nvPr/>
          </p:nvSpPr>
          <p:spPr bwMode="auto">
            <a:xfrm>
              <a:off x="5561013" y="822325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6" name="Freeform 19"/>
            <p:cNvSpPr/>
            <p:nvPr/>
          </p:nvSpPr>
          <p:spPr bwMode="auto">
            <a:xfrm>
              <a:off x="5948363" y="838200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7" name="Freeform 20"/>
            <p:cNvSpPr/>
            <p:nvPr/>
          </p:nvSpPr>
          <p:spPr bwMode="auto">
            <a:xfrm>
              <a:off x="6470651" y="803275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8" name="Freeform 21"/>
            <p:cNvSpPr>
              <a:spLocks noEditPoints="1"/>
            </p:cNvSpPr>
            <p:nvPr/>
          </p:nvSpPr>
          <p:spPr bwMode="auto">
            <a:xfrm>
              <a:off x="6875463" y="754063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9" name="Freeform 22"/>
            <p:cNvSpPr/>
            <p:nvPr/>
          </p:nvSpPr>
          <p:spPr bwMode="auto">
            <a:xfrm>
              <a:off x="7229476" y="652463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0" name="Freeform 23"/>
            <p:cNvSpPr>
              <a:spLocks noEditPoints="1"/>
            </p:cNvSpPr>
            <p:nvPr/>
          </p:nvSpPr>
          <p:spPr bwMode="auto">
            <a:xfrm>
              <a:off x="7646988" y="603250"/>
              <a:ext cx="198438" cy="428625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1" name="Freeform 24"/>
            <p:cNvSpPr/>
            <p:nvPr/>
          </p:nvSpPr>
          <p:spPr bwMode="auto">
            <a:xfrm>
              <a:off x="4402138" y="584200"/>
              <a:ext cx="249238" cy="431800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2" name="Freeform 25"/>
            <p:cNvSpPr/>
            <p:nvPr/>
          </p:nvSpPr>
          <p:spPr bwMode="auto">
            <a:xfrm>
              <a:off x="4764088" y="677863"/>
              <a:ext cx="319088" cy="460375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3" name="Freeform 26"/>
            <p:cNvSpPr>
              <a:spLocks noEditPoints="1"/>
            </p:cNvSpPr>
            <p:nvPr/>
          </p:nvSpPr>
          <p:spPr bwMode="auto">
            <a:xfrm>
              <a:off x="5124451" y="747713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4" name="Freeform 27"/>
            <p:cNvSpPr/>
            <p:nvPr/>
          </p:nvSpPr>
          <p:spPr bwMode="auto">
            <a:xfrm>
              <a:off x="5530851" y="792163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5" name="Freeform 28"/>
            <p:cNvSpPr/>
            <p:nvPr/>
          </p:nvSpPr>
          <p:spPr bwMode="auto">
            <a:xfrm>
              <a:off x="5918201" y="808038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6" name="Freeform 29"/>
            <p:cNvSpPr/>
            <p:nvPr/>
          </p:nvSpPr>
          <p:spPr bwMode="auto">
            <a:xfrm>
              <a:off x="6440488" y="773113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7" name="Freeform 30"/>
            <p:cNvSpPr>
              <a:spLocks noEditPoints="1"/>
            </p:cNvSpPr>
            <p:nvPr/>
          </p:nvSpPr>
          <p:spPr bwMode="auto">
            <a:xfrm>
              <a:off x="6845301" y="723900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8" name="Freeform 31"/>
            <p:cNvSpPr/>
            <p:nvPr/>
          </p:nvSpPr>
          <p:spPr bwMode="auto">
            <a:xfrm>
              <a:off x="7199313" y="622300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9" name="Freeform 32"/>
            <p:cNvSpPr>
              <a:spLocks noEditPoints="1"/>
            </p:cNvSpPr>
            <p:nvPr/>
          </p:nvSpPr>
          <p:spPr bwMode="auto">
            <a:xfrm>
              <a:off x="7616826" y="571500"/>
              <a:ext cx="198438" cy="430212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959" name="Freeform 781"/>
          <p:cNvSpPr>
            <a:spLocks noEditPoints="1"/>
          </p:cNvSpPr>
          <p:nvPr/>
        </p:nvSpPr>
        <p:spPr bwMode="auto">
          <a:xfrm>
            <a:off x="4046634" y="5046453"/>
            <a:ext cx="596469" cy="1079074"/>
          </a:xfrm>
          <a:custGeom>
            <a:gdLst>
              <a:gd fmla="*/ 1459 w 1476" name="T0"/>
              <a:gd fmla="*/ 538 h 2672" name="T1"/>
              <a:gd fmla="*/ 1379 w 1476" name="T2"/>
              <a:gd fmla="*/ 335 h 2672" name="T3"/>
              <a:gd fmla="*/ 1246 w 1476" name="T4"/>
              <a:gd fmla="*/ 169 h 2672" name="T5"/>
              <a:gd fmla="*/ 1199 w 1476" name="T6"/>
              <a:gd fmla="*/ 93 h 2672" name="T7"/>
              <a:gd fmla="*/ 1123 w 1476" name="T8"/>
              <a:gd fmla="*/ 30 h 2672" name="T9"/>
              <a:gd fmla="*/ 1024 w 1476" name="T10"/>
              <a:gd fmla="*/ 22 h 2672" name="T11"/>
              <a:gd fmla="*/ 933 w 1476" name="T12"/>
              <a:gd fmla="*/ 32 h 2672" name="T13"/>
              <a:gd fmla="*/ 881 w 1476" name="T14"/>
              <a:gd fmla="*/ 68 h 2672" name="T15"/>
              <a:gd fmla="*/ 808 w 1476" name="T16"/>
              <a:gd fmla="*/ 135 h 2672" name="T17"/>
              <a:gd fmla="*/ 516 w 1476" name="T18"/>
              <a:gd fmla="*/ 308 h 2672" name="T19"/>
              <a:gd fmla="*/ 415 w 1476" name="T20"/>
              <a:gd fmla="*/ 498 h 2672" name="T21"/>
              <a:gd fmla="*/ 439 w 1476" name="T22"/>
              <a:gd fmla="*/ 673 h 2672" name="T23"/>
              <a:gd fmla="*/ 504 w 1476" name="T24"/>
              <a:gd fmla="*/ 693 h 2672" name="T25"/>
              <a:gd fmla="*/ 532 w 1476" name="T26"/>
              <a:gd fmla="*/ 510 h 2672" name="T27"/>
              <a:gd fmla="*/ 524 w 1476" name="T28"/>
              <a:gd fmla="*/ 327 h 2672" name="T29"/>
              <a:gd fmla="*/ 568 w 1476" name="T30"/>
              <a:gd fmla="*/ 486 h 2672" name="T31"/>
              <a:gd fmla="*/ 714 w 1476" name="T32"/>
              <a:gd fmla="*/ 915 h 2672" name="T33"/>
              <a:gd fmla="*/ 653 w 1476" name="T34"/>
              <a:gd fmla="*/ 1038 h 2672" name="T35"/>
              <a:gd fmla="*/ 736 w 1476" name="T36"/>
              <a:gd fmla="*/ 1089 h 2672" name="T37"/>
              <a:gd fmla="*/ 629 w 1476" name="T38"/>
              <a:gd fmla="*/ 1275 h 2672" name="T39"/>
              <a:gd fmla="*/ 641 w 1476" name="T40"/>
              <a:gd fmla="*/ 1531 h 2672" name="T41"/>
              <a:gd fmla="*/ 533 w 1476" name="T42"/>
              <a:gd fmla="*/ 1944 h 2672" name="T43"/>
              <a:gd fmla="*/ 172 w 1476" name="T44"/>
              <a:gd fmla="*/ 2054 h 2672" name="T45"/>
              <a:gd fmla="*/ 42 w 1476" name="T46"/>
              <a:gd fmla="*/ 2211 h 2672" name="T47"/>
              <a:gd fmla="*/ 40 w 1476" name="T48"/>
              <a:gd fmla="*/ 2375 h 2672" name="T49"/>
              <a:gd fmla="*/ 226 w 1476" name="T50"/>
              <a:gd fmla="*/ 2218 h 2672" name="T51"/>
              <a:gd fmla="*/ 514 w 1476" name="T52"/>
              <a:gd fmla="*/ 2415 h 2672" name="T53"/>
              <a:gd fmla="*/ 601 w 1476" name="T54"/>
              <a:gd fmla="*/ 2552 h 2672" name="T55"/>
              <a:gd fmla="*/ 845 w 1476" name="T56"/>
              <a:gd fmla="*/ 2566 h 2672" name="T57"/>
              <a:gd fmla="*/ 663 w 1476" name="T58"/>
              <a:gd fmla="*/ 2411 h 2672" name="T59"/>
              <a:gd fmla="*/ 853 w 1476" name="T60"/>
              <a:gd fmla="*/ 2038 h 2672" name="T61"/>
              <a:gd fmla="*/ 1038 w 1476" name="T62"/>
              <a:gd fmla="*/ 2004 h 2672" name="T63"/>
              <a:gd fmla="*/ 1117 w 1476" name="T64"/>
              <a:gd fmla="*/ 2238 h 2672" name="T65"/>
              <a:gd fmla="*/ 1117 w 1476" name="T66"/>
              <a:gd fmla="*/ 2431 h 2672" name="T67"/>
              <a:gd fmla="*/ 1072 w 1476" name="T68"/>
              <a:gd fmla="*/ 2506 h 2672" name="T69"/>
              <a:gd fmla="*/ 917 w 1476" name="T70"/>
              <a:gd fmla="*/ 2665 h 2672" name="T71"/>
              <a:gd fmla="*/ 1214 w 1476" name="T72"/>
              <a:gd fmla="*/ 2665 h 2672" name="T73"/>
              <a:gd fmla="*/ 1234 w 1476" name="T74"/>
              <a:gd fmla="*/ 2532 h 2672" name="T75"/>
              <a:gd fmla="*/ 1288 w 1476" name="T76"/>
              <a:gd fmla="*/ 2433 h 2672" name="T77"/>
              <a:gd fmla="*/ 1328 w 1476" name="T78"/>
              <a:gd fmla="*/ 2232 h 2672" name="T79"/>
              <a:gd fmla="*/ 1380 w 1476" name="T80"/>
              <a:gd fmla="*/ 1485 h 2672" name="T81"/>
              <a:gd fmla="*/ 1380 w 1476" name="T82"/>
              <a:gd fmla="*/ 1146 h 2672" name="T83"/>
              <a:gd fmla="*/ 1355 w 1476" name="T84"/>
              <a:gd fmla="*/ 1004 h 2672" name="T85"/>
              <a:gd fmla="*/ 765 w 1476" name="T86"/>
              <a:gd fmla="*/ 1878 h 2672" name="T87"/>
              <a:gd fmla="*/ 804 w 1476" name="T88"/>
              <a:gd fmla="*/ 1873 h 2672" name="T89"/>
              <a:gd fmla="*/ 957 w 1476" name="T90"/>
              <a:gd fmla="*/ 651 h 2672" name="T91"/>
              <a:gd fmla="*/ 984 w 1476" name="T92"/>
              <a:gd fmla="*/ 570 h 2672" name="T93"/>
              <a:gd fmla="*/ 984 w 1476" name="T94"/>
              <a:gd fmla="*/ 446 h 2672" name="T95"/>
              <a:gd fmla="*/ 830 w 1476" name="T96"/>
              <a:gd fmla="*/ 433 h 2672" name="T97"/>
              <a:gd fmla="*/ 863 w 1476" name="T98"/>
              <a:gd fmla="*/ 387 h 2672" name="T99"/>
              <a:gd fmla="*/ 867 w 1476" name="T100"/>
              <a:gd fmla="*/ 308 h 2672" name="T101"/>
              <a:gd fmla="*/ 895 w 1476" name="T102"/>
              <a:gd fmla="*/ 276 h 2672" name="T103"/>
              <a:gd fmla="*/ 931 w 1476" name="T104"/>
              <a:gd fmla="*/ 339 h 2672" name="T105"/>
              <a:gd fmla="*/ 984 w 1476" name="T106"/>
              <a:gd fmla="*/ 399 h 2672" name="T107"/>
              <a:gd fmla="*/ 984 w 1476" name="T108"/>
              <a:gd fmla="*/ 446 h 2672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672" w="1476">
                <a:moveTo>
                  <a:pt x="1411" y="851"/>
                </a:moveTo>
                <a:cubicBezTo>
                  <a:pt x="1427" y="766"/>
                  <a:pt x="1476" y="695"/>
                  <a:pt x="1459" y="538"/>
                </a:cubicBezTo>
                <a:cubicBezTo>
                  <a:pt x="1451" y="496"/>
                  <a:pt x="1403" y="443"/>
                  <a:pt x="1381" y="433"/>
                </a:cubicBezTo>
                <a:cubicBezTo>
                  <a:pt x="1387" y="407"/>
                  <a:pt x="1355" y="379"/>
                  <a:pt x="1379" y="335"/>
                </a:cubicBezTo>
                <a:cubicBezTo>
                  <a:pt x="1391" y="312"/>
                  <a:pt x="1286" y="222"/>
                  <a:pt x="1238" y="226"/>
                </a:cubicBezTo>
                <a:cubicBezTo>
                  <a:pt x="1246" y="198"/>
                  <a:pt x="1232" y="204"/>
                  <a:pt x="1246" y="169"/>
                </a:cubicBezTo>
                <a:cubicBezTo>
                  <a:pt x="1260" y="135"/>
                  <a:pt x="1234" y="125"/>
                  <a:pt x="1220" y="121"/>
                </a:cubicBezTo>
                <a:cubicBezTo>
                  <a:pt x="1205" y="117"/>
                  <a:pt x="1201" y="109"/>
                  <a:pt x="1199" y="93"/>
                </a:cubicBezTo>
                <a:cubicBezTo>
                  <a:pt x="1197" y="77"/>
                  <a:pt x="1187" y="60"/>
                  <a:pt x="1163" y="54"/>
                </a:cubicBezTo>
                <a:cubicBezTo>
                  <a:pt x="1139" y="48"/>
                  <a:pt x="1131" y="40"/>
                  <a:pt x="1123" y="30"/>
                </a:cubicBezTo>
                <a:cubicBezTo>
                  <a:pt x="1115" y="20"/>
                  <a:pt x="1103" y="20"/>
                  <a:pt x="1082" y="20"/>
                </a:cubicBezTo>
                <a:cubicBezTo>
                  <a:pt x="1062" y="20"/>
                  <a:pt x="1042" y="32"/>
                  <a:pt x="1024" y="22"/>
                </a:cubicBezTo>
                <a:cubicBezTo>
                  <a:pt x="1006" y="12"/>
                  <a:pt x="998" y="0"/>
                  <a:pt x="986" y="12"/>
                </a:cubicBezTo>
                <a:cubicBezTo>
                  <a:pt x="974" y="24"/>
                  <a:pt x="947" y="38"/>
                  <a:pt x="933" y="32"/>
                </a:cubicBezTo>
                <a:cubicBezTo>
                  <a:pt x="919" y="26"/>
                  <a:pt x="917" y="32"/>
                  <a:pt x="907" y="46"/>
                </a:cubicBezTo>
                <a:cubicBezTo>
                  <a:pt x="897" y="60"/>
                  <a:pt x="899" y="77"/>
                  <a:pt x="881" y="68"/>
                </a:cubicBezTo>
                <a:cubicBezTo>
                  <a:pt x="863" y="60"/>
                  <a:pt x="849" y="66"/>
                  <a:pt x="849" y="87"/>
                </a:cubicBezTo>
                <a:cubicBezTo>
                  <a:pt x="838" y="108"/>
                  <a:pt x="842" y="143"/>
                  <a:pt x="808" y="135"/>
                </a:cubicBezTo>
                <a:cubicBezTo>
                  <a:pt x="808" y="135"/>
                  <a:pt x="659" y="85"/>
                  <a:pt x="583" y="143"/>
                </a:cubicBezTo>
                <a:cubicBezTo>
                  <a:pt x="506" y="202"/>
                  <a:pt x="516" y="308"/>
                  <a:pt x="516" y="308"/>
                </a:cubicBezTo>
                <a:cubicBezTo>
                  <a:pt x="516" y="308"/>
                  <a:pt x="466" y="298"/>
                  <a:pt x="437" y="353"/>
                </a:cubicBezTo>
                <a:cubicBezTo>
                  <a:pt x="409" y="407"/>
                  <a:pt x="433" y="470"/>
                  <a:pt x="415" y="498"/>
                </a:cubicBezTo>
                <a:cubicBezTo>
                  <a:pt x="397" y="526"/>
                  <a:pt x="385" y="530"/>
                  <a:pt x="405" y="570"/>
                </a:cubicBezTo>
                <a:cubicBezTo>
                  <a:pt x="425" y="611"/>
                  <a:pt x="405" y="657"/>
                  <a:pt x="439" y="673"/>
                </a:cubicBezTo>
                <a:cubicBezTo>
                  <a:pt x="460" y="681"/>
                  <a:pt x="458" y="722"/>
                  <a:pt x="445" y="726"/>
                </a:cubicBezTo>
                <a:cubicBezTo>
                  <a:pt x="433" y="730"/>
                  <a:pt x="484" y="732"/>
                  <a:pt x="504" y="693"/>
                </a:cubicBezTo>
                <a:cubicBezTo>
                  <a:pt x="524" y="655"/>
                  <a:pt x="530" y="611"/>
                  <a:pt x="520" y="589"/>
                </a:cubicBezTo>
                <a:cubicBezTo>
                  <a:pt x="510" y="566"/>
                  <a:pt x="522" y="516"/>
                  <a:pt x="532" y="510"/>
                </a:cubicBezTo>
                <a:cubicBezTo>
                  <a:pt x="542" y="504"/>
                  <a:pt x="552" y="421"/>
                  <a:pt x="522" y="399"/>
                </a:cubicBezTo>
                <a:cubicBezTo>
                  <a:pt x="492" y="377"/>
                  <a:pt x="524" y="327"/>
                  <a:pt x="524" y="327"/>
                </a:cubicBezTo>
                <a:cubicBezTo>
                  <a:pt x="524" y="327"/>
                  <a:pt x="534" y="375"/>
                  <a:pt x="558" y="385"/>
                </a:cubicBezTo>
                <a:cubicBezTo>
                  <a:pt x="583" y="395"/>
                  <a:pt x="572" y="470"/>
                  <a:pt x="568" y="486"/>
                </a:cubicBezTo>
                <a:cubicBezTo>
                  <a:pt x="564" y="502"/>
                  <a:pt x="528" y="683"/>
                  <a:pt x="576" y="742"/>
                </a:cubicBezTo>
                <a:cubicBezTo>
                  <a:pt x="637" y="814"/>
                  <a:pt x="714" y="905"/>
                  <a:pt x="714" y="915"/>
                </a:cubicBezTo>
                <a:cubicBezTo>
                  <a:pt x="714" y="925"/>
                  <a:pt x="645" y="970"/>
                  <a:pt x="645" y="970"/>
                </a:cubicBezTo>
                <a:cubicBezTo>
                  <a:pt x="645" y="970"/>
                  <a:pt x="615" y="1006"/>
                  <a:pt x="653" y="1038"/>
                </a:cubicBezTo>
                <a:cubicBezTo>
                  <a:pt x="691" y="1070"/>
                  <a:pt x="710" y="1081"/>
                  <a:pt x="710" y="1081"/>
                </a:cubicBezTo>
                <a:cubicBezTo>
                  <a:pt x="710" y="1081"/>
                  <a:pt x="730" y="1093"/>
                  <a:pt x="736" y="1089"/>
                </a:cubicBezTo>
                <a:cubicBezTo>
                  <a:pt x="742" y="1085"/>
                  <a:pt x="744" y="1113"/>
                  <a:pt x="754" y="1121"/>
                </a:cubicBezTo>
                <a:cubicBezTo>
                  <a:pt x="764" y="1129"/>
                  <a:pt x="666" y="1209"/>
                  <a:pt x="629" y="1275"/>
                </a:cubicBezTo>
                <a:cubicBezTo>
                  <a:pt x="629" y="1275"/>
                  <a:pt x="594" y="1335"/>
                  <a:pt x="649" y="1440"/>
                </a:cubicBezTo>
                <a:cubicBezTo>
                  <a:pt x="667" y="1457"/>
                  <a:pt x="649" y="1515"/>
                  <a:pt x="641" y="1531"/>
                </a:cubicBezTo>
                <a:cubicBezTo>
                  <a:pt x="634" y="1546"/>
                  <a:pt x="599" y="1689"/>
                  <a:pt x="605" y="1736"/>
                </a:cubicBezTo>
                <a:cubicBezTo>
                  <a:pt x="607" y="1769"/>
                  <a:pt x="533" y="1944"/>
                  <a:pt x="533" y="1944"/>
                </a:cubicBezTo>
                <a:cubicBezTo>
                  <a:pt x="533" y="1944"/>
                  <a:pt x="371" y="2028"/>
                  <a:pt x="282" y="2051"/>
                </a:cubicBezTo>
                <a:cubicBezTo>
                  <a:pt x="180" y="2078"/>
                  <a:pt x="172" y="2054"/>
                  <a:pt x="172" y="2054"/>
                </a:cubicBezTo>
                <a:cubicBezTo>
                  <a:pt x="172" y="2054"/>
                  <a:pt x="105" y="2030"/>
                  <a:pt x="87" y="2093"/>
                </a:cubicBezTo>
                <a:cubicBezTo>
                  <a:pt x="68" y="2155"/>
                  <a:pt x="85" y="2165"/>
                  <a:pt x="42" y="2211"/>
                </a:cubicBezTo>
                <a:cubicBezTo>
                  <a:pt x="0" y="2258"/>
                  <a:pt x="8" y="2292"/>
                  <a:pt x="12" y="2308"/>
                </a:cubicBezTo>
                <a:cubicBezTo>
                  <a:pt x="16" y="2324"/>
                  <a:pt x="32" y="2369"/>
                  <a:pt x="40" y="2375"/>
                </a:cubicBezTo>
                <a:cubicBezTo>
                  <a:pt x="48" y="2381"/>
                  <a:pt x="89" y="2443"/>
                  <a:pt x="111" y="2342"/>
                </a:cubicBezTo>
                <a:cubicBezTo>
                  <a:pt x="121" y="2294"/>
                  <a:pt x="226" y="2218"/>
                  <a:pt x="226" y="2218"/>
                </a:cubicBezTo>
                <a:cubicBezTo>
                  <a:pt x="226" y="2218"/>
                  <a:pt x="385" y="2125"/>
                  <a:pt x="500" y="2117"/>
                </a:cubicBezTo>
                <a:cubicBezTo>
                  <a:pt x="504" y="2181"/>
                  <a:pt x="522" y="2357"/>
                  <a:pt x="514" y="2415"/>
                </a:cubicBezTo>
                <a:cubicBezTo>
                  <a:pt x="506" y="2474"/>
                  <a:pt x="482" y="2518"/>
                  <a:pt x="488" y="2536"/>
                </a:cubicBezTo>
                <a:cubicBezTo>
                  <a:pt x="494" y="2554"/>
                  <a:pt x="498" y="2576"/>
                  <a:pt x="601" y="2552"/>
                </a:cubicBezTo>
                <a:cubicBezTo>
                  <a:pt x="643" y="2562"/>
                  <a:pt x="693" y="2582"/>
                  <a:pt x="742" y="2584"/>
                </a:cubicBezTo>
                <a:cubicBezTo>
                  <a:pt x="790" y="2586"/>
                  <a:pt x="824" y="2578"/>
                  <a:pt x="845" y="2566"/>
                </a:cubicBezTo>
                <a:cubicBezTo>
                  <a:pt x="865" y="2554"/>
                  <a:pt x="843" y="2536"/>
                  <a:pt x="790" y="2532"/>
                </a:cubicBezTo>
                <a:cubicBezTo>
                  <a:pt x="738" y="2528"/>
                  <a:pt x="665" y="2447"/>
                  <a:pt x="663" y="2411"/>
                </a:cubicBezTo>
                <a:cubicBezTo>
                  <a:pt x="661" y="2375"/>
                  <a:pt x="637" y="2234"/>
                  <a:pt x="691" y="2076"/>
                </a:cubicBezTo>
                <a:cubicBezTo>
                  <a:pt x="716" y="2068"/>
                  <a:pt x="798" y="2048"/>
                  <a:pt x="853" y="2038"/>
                </a:cubicBezTo>
                <a:cubicBezTo>
                  <a:pt x="907" y="2028"/>
                  <a:pt x="1006" y="2020"/>
                  <a:pt x="1024" y="1939"/>
                </a:cubicBezTo>
                <a:cubicBezTo>
                  <a:pt x="1042" y="1859"/>
                  <a:pt x="1034" y="1998"/>
                  <a:pt x="1038" y="2004"/>
                </a:cubicBezTo>
                <a:cubicBezTo>
                  <a:pt x="1042" y="2010"/>
                  <a:pt x="1111" y="2179"/>
                  <a:pt x="1111" y="2179"/>
                </a:cubicBezTo>
                <a:cubicBezTo>
                  <a:pt x="1117" y="2238"/>
                  <a:pt x="1117" y="2238"/>
                  <a:pt x="1117" y="2238"/>
                </a:cubicBezTo>
                <a:cubicBezTo>
                  <a:pt x="1133" y="2240"/>
                  <a:pt x="1133" y="2240"/>
                  <a:pt x="1133" y="2240"/>
                </a:cubicBezTo>
                <a:cubicBezTo>
                  <a:pt x="1133" y="2240"/>
                  <a:pt x="1135" y="2405"/>
                  <a:pt x="1117" y="2431"/>
                </a:cubicBezTo>
                <a:cubicBezTo>
                  <a:pt x="1099" y="2457"/>
                  <a:pt x="1001" y="2475"/>
                  <a:pt x="999" y="2491"/>
                </a:cubicBezTo>
                <a:cubicBezTo>
                  <a:pt x="997" y="2507"/>
                  <a:pt x="1054" y="2504"/>
                  <a:pt x="1072" y="2506"/>
                </a:cubicBezTo>
                <a:cubicBezTo>
                  <a:pt x="1091" y="2508"/>
                  <a:pt x="1042" y="2566"/>
                  <a:pt x="951" y="2596"/>
                </a:cubicBezTo>
                <a:cubicBezTo>
                  <a:pt x="861" y="2627"/>
                  <a:pt x="759" y="2648"/>
                  <a:pt x="917" y="2665"/>
                </a:cubicBezTo>
                <a:cubicBezTo>
                  <a:pt x="986" y="2672"/>
                  <a:pt x="1032" y="2657"/>
                  <a:pt x="1074" y="2657"/>
                </a:cubicBezTo>
                <a:cubicBezTo>
                  <a:pt x="1145" y="2658"/>
                  <a:pt x="1188" y="2668"/>
                  <a:pt x="1214" y="2665"/>
                </a:cubicBezTo>
                <a:cubicBezTo>
                  <a:pt x="1254" y="2661"/>
                  <a:pt x="1248" y="2599"/>
                  <a:pt x="1242" y="2578"/>
                </a:cubicBezTo>
                <a:cubicBezTo>
                  <a:pt x="1236" y="2558"/>
                  <a:pt x="1232" y="2538"/>
                  <a:pt x="1234" y="2532"/>
                </a:cubicBezTo>
                <a:cubicBezTo>
                  <a:pt x="1236" y="2526"/>
                  <a:pt x="1270" y="2538"/>
                  <a:pt x="1290" y="2528"/>
                </a:cubicBezTo>
                <a:cubicBezTo>
                  <a:pt x="1310" y="2518"/>
                  <a:pt x="1290" y="2474"/>
                  <a:pt x="1288" y="2433"/>
                </a:cubicBezTo>
                <a:cubicBezTo>
                  <a:pt x="1286" y="2393"/>
                  <a:pt x="1300" y="2246"/>
                  <a:pt x="1302" y="2236"/>
                </a:cubicBezTo>
                <a:cubicBezTo>
                  <a:pt x="1306" y="2234"/>
                  <a:pt x="1328" y="2232"/>
                  <a:pt x="1328" y="2232"/>
                </a:cubicBezTo>
                <a:cubicBezTo>
                  <a:pt x="1328" y="2232"/>
                  <a:pt x="1324" y="2066"/>
                  <a:pt x="1371" y="1972"/>
                </a:cubicBezTo>
                <a:cubicBezTo>
                  <a:pt x="1417" y="1877"/>
                  <a:pt x="1334" y="1586"/>
                  <a:pt x="1380" y="1485"/>
                </a:cubicBezTo>
                <a:cubicBezTo>
                  <a:pt x="1427" y="1384"/>
                  <a:pt x="1394" y="1289"/>
                  <a:pt x="1394" y="1265"/>
                </a:cubicBezTo>
                <a:cubicBezTo>
                  <a:pt x="1394" y="1240"/>
                  <a:pt x="1372" y="1197"/>
                  <a:pt x="1380" y="1146"/>
                </a:cubicBezTo>
                <a:cubicBezTo>
                  <a:pt x="1388" y="1096"/>
                  <a:pt x="1357" y="1087"/>
                  <a:pt x="1357" y="1087"/>
                </a:cubicBezTo>
                <a:cubicBezTo>
                  <a:pt x="1357" y="1087"/>
                  <a:pt x="1345" y="1020"/>
                  <a:pt x="1355" y="1004"/>
                </a:cubicBezTo>
                <a:cubicBezTo>
                  <a:pt x="1365" y="988"/>
                  <a:pt x="1395" y="935"/>
                  <a:pt x="1411" y="851"/>
                </a:cubicBezTo>
                <a:close/>
                <a:moveTo>
                  <a:pt x="765" y="1878"/>
                </a:moveTo>
                <a:cubicBezTo>
                  <a:pt x="783" y="1867"/>
                  <a:pt x="795" y="1758"/>
                  <a:pt x="795" y="1758"/>
                </a:cubicBezTo>
                <a:cubicBezTo>
                  <a:pt x="804" y="1873"/>
                  <a:pt x="804" y="1873"/>
                  <a:pt x="804" y="1873"/>
                </a:cubicBezTo>
                <a:cubicBezTo>
                  <a:pt x="804" y="1873"/>
                  <a:pt x="792" y="1884"/>
                  <a:pt x="765" y="1878"/>
                </a:cubicBezTo>
                <a:close/>
                <a:moveTo>
                  <a:pt x="957" y="651"/>
                </a:moveTo>
                <a:cubicBezTo>
                  <a:pt x="859" y="609"/>
                  <a:pt x="859" y="609"/>
                  <a:pt x="859" y="609"/>
                </a:cubicBezTo>
                <a:cubicBezTo>
                  <a:pt x="859" y="609"/>
                  <a:pt x="919" y="579"/>
                  <a:pt x="984" y="570"/>
                </a:cubicBezTo>
                <a:cubicBezTo>
                  <a:pt x="976" y="611"/>
                  <a:pt x="957" y="651"/>
                  <a:pt x="957" y="651"/>
                </a:cubicBezTo>
                <a:close/>
                <a:moveTo>
                  <a:pt x="984" y="446"/>
                </a:moveTo>
                <a:cubicBezTo>
                  <a:pt x="922" y="458"/>
                  <a:pt x="845" y="458"/>
                  <a:pt x="822" y="466"/>
                </a:cubicBezTo>
                <a:cubicBezTo>
                  <a:pt x="820" y="450"/>
                  <a:pt x="830" y="433"/>
                  <a:pt x="830" y="433"/>
                </a:cubicBezTo>
                <a:cubicBezTo>
                  <a:pt x="830" y="433"/>
                  <a:pt x="853" y="415"/>
                  <a:pt x="847" y="402"/>
                </a:cubicBezTo>
                <a:cubicBezTo>
                  <a:pt x="843" y="395"/>
                  <a:pt x="855" y="387"/>
                  <a:pt x="863" y="387"/>
                </a:cubicBezTo>
                <a:cubicBezTo>
                  <a:pt x="871" y="387"/>
                  <a:pt x="881" y="385"/>
                  <a:pt x="873" y="361"/>
                </a:cubicBezTo>
                <a:cubicBezTo>
                  <a:pt x="865" y="337"/>
                  <a:pt x="865" y="335"/>
                  <a:pt x="867" y="308"/>
                </a:cubicBezTo>
                <a:cubicBezTo>
                  <a:pt x="869" y="282"/>
                  <a:pt x="871" y="254"/>
                  <a:pt x="871" y="254"/>
                </a:cubicBezTo>
                <a:cubicBezTo>
                  <a:pt x="871" y="254"/>
                  <a:pt x="895" y="258"/>
                  <a:pt x="895" y="276"/>
                </a:cubicBezTo>
                <a:cubicBezTo>
                  <a:pt x="895" y="294"/>
                  <a:pt x="895" y="326"/>
                  <a:pt x="898" y="339"/>
                </a:cubicBezTo>
                <a:cubicBezTo>
                  <a:pt x="904" y="346"/>
                  <a:pt x="923" y="339"/>
                  <a:pt x="931" y="339"/>
                </a:cubicBezTo>
                <a:cubicBezTo>
                  <a:pt x="942" y="341"/>
                  <a:pt x="943" y="360"/>
                  <a:pt x="950" y="371"/>
                </a:cubicBezTo>
                <a:cubicBezTo>
                  <a:pt x="960" y="386"/>
                  <a:pt x="980" y="379"/>
                  <a:pt x="984" y="399"/>
                </a:cubicBezTo>
                <a:cubicBezTo>
                  <a:pt x="984" y="409"/>
                  <a:pt x="1012" y="432"/>
                  <a:pt x="1054" y="401"/>
                </a:cubicBezTo>
                <a:cubicBezTo>
                  <a:pt x="1083" y="397"/>
                  <a:pt x="1057" y="436"/>
                  <a:pt x="984" y="4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16" name="文本框 815"/>
          <p:cNvSpPr txBox="1"/>
          <p:nvPr/>
        </p:nvSpPr>
        <p:spPr>
          <a:xfrm>
            <a:off x="5573714" y="2075712"/>
            <a:ext cx="6046638" cy="3931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C00000"/>
                </a:solidFill>
                <a:latin charset="-128" panose="00000800000000000000" pitchFamily="50" typeface="CKanHKS-Xbold"/>
                <a:ea charset="-128" panose="00000800000000000000" pitchFamily="50" typeface="CKanHKS-Xbold"/>
              </a:rPr>
              <a:t>Dear girl:</a:t>
            </a:r>
          </a:p>
          <a:p>
            <a:r>
              <a:rPr altLang="zh-CN" lang="en-US" smtClean="0">
                <a:solidFill>
                  <a:srgbClr val="C00000"/>
                </a:solidFill>
                <a:latin charset="-128" panose="00000800000000000000" pitchFamily="50" typeface="CKanHKS-Xbold"/>
                <a:ea charset="-128" panose="00000800000000000000" pitchFamily="50" typeface="CKanHKS-Xbold"/>
              </a:rPr>
              <a:t>       I think, in the future...</a:t>
            </a: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endParaRPr altLang="zh-CN" lang="en-US" smtClean="0">
              <a:solidFill>
                <a:srgbClr val="C00000"/>
              </a:solidFill>
              <a:latin charset="-128" panose="00000800000000000000" pitchFamily="50" typeface="CKanHKS-Xbold"/>
              <a:ea charset="-128" panose="00000800000000000000" pitchFamily="50" typeface="CKanHKS-Xbold"/>
            </a:endParaRPr>
          </a:p>
          <a:p>
            <a:r>
              <a:rPr altLang="zh-CN" lang="en-US" smtClean="0">
                <a:solidFill>
                  <a:srgbClr val="C00000"/>
                </a:solidFill>
                <a:latin charset="-128" panose="00000800000000000000" pitchFamily="50" typeface="CKanHKS-Xbold"/>
                <a:ea charset="-128" panose="00000800000000000000" pitchFamily="50" typeface="CKanHKS-Xbold"/>
              </a:rPr>
              <a:t>Love you</a:t>
            </a:r>
          </a:p>
          <a:p>
            <a:r>
              <a:rPr altLang="zh-CN" lang="en-US" smtClean="0">
                <a:solidFill>
                  <a:srgbClr val="C00000"/>
                </a:solidFill>
                <a:latin charset="-128" panose="00000800000000000000" pitchFamily="50" typeface="CKanHKS-Xbold"/>
                <a:ea charset="-128" panose="00000800000000000000" pitchFamily="50" typeface="CKanHKS-Xbold"/>
              </a:rPr>
              <a:t>BOY                                                                                     </a:t>
            </a:r>
          </a:p>
        </p:txBody>
      </p:sp>
    </p:spTree>
    <p:extLst>
      <p:ext uri="{BB962C8B-B14F-4D97-AF65-F5344CB8AC3E}">
        <p14:creationId val="97697964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rgbClr val="FF5979"/>
            </a:gs>
            <a:gs pos="100000">
              <a:srgbClr val="FF4B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572000" y="1782762"/>
            <a:ext cx="3124201" cy="3559175"/>
            <a:chOff x="1651000" y="1309688"/>
            <a:chExt cx="3124201" cy="3559175"/>
          </a:xfrm>
          <a:solidFill>
            <a:srgbClr val="C00000"/>
          </a:solidFill>
        </p:grpSpPr>
        <p:sp>
          <p:nvSpPr>
            <p:cNvPr id="3" name="Freeform 70"/>
            <p:cNvSpPr/>
            <p:nvPr/>
          </p:nvSpPr>
          <p:spPr bwMode="auto">
            <a:xfrm>
              <a:off x="3005138" y="2749550"/>
              <a:ext cx="271463" cy="1843087"/>
            </a:xfrm>
            <a:custGeom>
              <a:gdLst>
                <a:gd fmla="*/ 24 w 45" name="T0"/>
                <a:gd fmla="*/ 0 h 306" name="T1"/>
                <a:gd fmla="*/ 17 w 45" name="T2"/>
                <a:gd fmla="*/ 12 h 306" name="T3"/>
                <a:gd fmla="*/ 5 w 45" name="T4"/>
                <a:gd fmla="*/ 46 h 306" name="T5"/>
                <a:gd fmla="*/ 2 w 45" name="T6"/>
                <a:gd fmla="*/ 69 h 306" name="T7"/>
                <a:gd fmla="*/ 2 w 45" name="T8"/>
                <a:gd fmla="*/ 96 h 306" name="T9"/>
                <a:gd fmla="*/ 5 w 45" name="T10"/>
                <a:gd fmla="*/ 124 h 306" name="T11"/>
                <a:gd fmla="*/ 12 w 45" name="T12"/>
                <a:gd fmla="*/ 153 h 306" name="T13"/>
                <a:gd fmla="*/ 31 w 45" name="T14"/>
                <a:gd fmla="*/ 208 h 306" name="T15"/>
                <a:gd fmla="*/ 40 w 45" name="T16"/>
                <a:gd fmla="*/ 234 h 306" name="T17"/>
                <a:gd fmla="*/ 43 w 45" name="T18"/>
                <a:gd fmla="*/ 246 h 306" name="T19"/>
                <a:gd fmla="*/ 44 w 45" name="T20"/>
                <a:gd fmla="*/ 257 h 306" name="T21"/>
                <a:gd fmla="*/ 42 w 45" name="T22"/>
                <a:gd fmla="*/ 278 h 306" name="T23"/>
                <a:gd fmla="*/ 38 w 45" name="T24"/>
                <a:gd fmla="*/ 293 h 306" name="T25"/>
                <a:gd fmla="*/ 34 w 45" name="T26"/>
                <a:gd fmla="*/ 306 h 306" name="T27"/>
                <a:gd fmla="*/ 38 w 45" name="T28"/>
                <a:gd fmla="*/ 293 h 306" name="T29"/>
                <a:gd fmla="*/ 42 w 45" name="T30"/>
                <a:gd fmla="*/ 278 h 306" name="T31"/>
                <a:gd fmla="*/ 43 w 45" name="T32"/>
                <a:gd fmla="*/ 257 h 306" name="T33"/>
                <a:gd fmla="*/ 42 w 45" name="T34"/>
                <a:gd fmla="*/ 246 h 306" name="T35"/>
                <a:gd fmla="*/ 39 w 45" name="T36"/>
                <a:gd fmla="*/ 234 h 306" name="T37"/>
                <a:gd fmla="*/ 30 w 45" name="T38"/>
                <a:gd fmla="*/ 209 h 306" name="T39"/>
                <a:gd fmla="*/ 11 w 45" name="T40"/>
                <a:gd fmla="*/ 153 h 306" name="T41"/>
                <a:gd fmla="*/ 4 w 45" name="T42"/>
                <a:gd fmla="*/ 125 h 306" name="T43"/>
                <a:gd fmla="*/ 1 w 45" name="T44"/>
                <a:gd fmla="*/ 96 h 306" name="T45"/>
                <a:gd fmla="*/ 1 w 45" name="T46"/>
                <a:gd fmla="*/ 69 h 306" name="T47"/>
                <a:gd fmla="*/ 5 w 45" name="T48"/>
                <a:gd fmla="*/ 45 h 306" name="T49"/>
                <a:gd fmla="*/ 17 w 45" name="T50"/>
                <a:gd fmla="*/ 12 h 306" name="T51"/>
                <a:gd fmla="*/ 24 w 45" name="T52"/>
                <a:gd fmla="*/ 0 h 306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06" w="45">
                  <a:moveTo>
                    <a:pt x="24" y="0"/>
                  </a:moveTo>
                  <a:cubicBezTo>
                    <a:pt x="24" y="0"/>
                    <a:pt x="21" y="4"/>
                    <a:pt x="17" y="12"/>
                  </a:cubicBezTo>
                  <a:cubicBezTo>
                    <a:pt x="14" y="19"/>
                    <a:pt x="8" y="31"/>
                    <a:pt x="5" y="46"/>
                  </a:cubicBezTo>
                  <a:cubicBezTo>
                    <a:pt x="4" y="53"/>
                    <a:pt x="2" y="61"/>
                    <a:pt x="2" y="69"/>
                  </a:cubicBezTo>
                  <a:cubicBezTo>
                    <a:pt x="1" y="78"/>
                    <a:pt x="1" y="87"/>
                    <a:pt x="2" y="96"/>
                  </a:cubicBezTo>
                  <a:cubicBezTo>
                    <a:pt x="1" y="105"/>
                    <a:pt x="3" y="115"/>
                    <a:pt x="5" y="124"/>
                  </a:cubicBezTo>
                  <a:cubicBezTo>
                    <a:pt x="7" y="134"/>
                    <a:pt x="9" y="144"/>
                    <a:pt x="12" y="153"/>
                  </a:cubicBezTo>
                  <a:cubicBezTo>
                    <a:pt x="17" y="172"/>
                    <a:pt x="25" y="191"/>
                    <a:pt x="31" y="208"/>
                  </a:cubicBezTo>
                  <a:cubicBezTo>
                    <a:pt x="34" y="217"/>
                    <a:pt x="38" y="225"/>
                    <a:pt x="40" y="234"/>
                  </a:cubicBezTo>
                  <a:cubicBezTo>
                    <a:pt x="41" y="238"/>
                    <a:pt x="42" y="242"/>
                    <a:pt x="43" y="246"/>
                  </a:cubicBezTo>
                  <a:cubicBezTo>
                    <a:pt x="44" y="250"/>
                    <a:pt x="43" y="254"/>
                    <a:pt x="44" y="257"/>
                  </a:cubicBezTo>
                  <a:cubicBezTo>
                    <a:pt x="45" y="265"/>
                    <a:pt x="43" y="272"/>
                    <a:pt x="42" y="278"/>
                  </a:cubicBezTo>
                  <a:cubicBezTo>
                    <a:pt x="42" y="284"/>
                    <a:pt x="40" y="289"/>
                    <a:pt x="38" y="293"/>
                  </a:cubicBezTo>
                  <a:cubicBezTo>
                    <a:pt x="35" y="301"/>
                    <a:pt x="34" y="306"/>
                    <a:pt x="34" y="306"/>
                  </a:cubicBezTo>
                  <a:cubicBezTo>
                    <a:pt x="34" y="306"/>
                    <a:pt x="35" y="301"/>
                    <a:pt x="38" y="293"/>
                  </a:cubicBezTo>
                  <a:cubicBezTo>
                    <a:pt x="39" y="289"/>
                    <a:pt x="42" y="284"/>
                    <a:pt x="42" y="278"/>
                  </a:cubicBezTo>
                  <a:cubicBezTo>
                    <a:pt x="43" y="272"/>
                    <a:pt x="45" y="265"/>
                    <a:pt x="43" y="257"/>
                  </a:cubicBezTo>
                  <a:cubicBezTo>
                    <a:pt x="43" y="254"/>
                    <a:pt x="43" y="250"/>
                    <a:pt x="42" y="246"/>
                  </a:cubicBezTo>
                  <a:cubicBezTo>
                    <a:pt x="41" y="242"/>
                    <a:pt x="40" y="238"/>
                    <a:pt x="39" y="234"/>
                  </a:cubicBezTo>
                  <a:cubicBezTo>
                    <a:pt x="37" y="226"/>
                    <a:pt x="34" y="217"/>
                    <a:pt x="30" y="209"/>
                  </a:cubicBezTo>
                  <a:cubicBezTo>
                    <a:pt x="24" y="191"/>
                    <a:pt x="16" y="173"/>
                    <a:pt x="11" y="153"/>
                  </a:cubicBezTo>
                  <a:cubicBezTo>
                    <a:pt x="8" y="144"/>
                    <a:pt x="6" y="134"/>
                    <a:pt x="4" y="125"/>
                  </a:cubicBezTo>
                  <a:cubicBezTo>
                    <a:pt x="2" y="115"/>
                    <a:pt x="1" y="105"/>
                    <a:pt x="1" y="96"/>
                  </a:cubicBezTo>
                  <a:cubicBezTo>
                    <a:pt x="0" y="87"/>
                    <a:pt x="0" y="78"/>
                    <a:pt x="1" y="69"/>
                  </a:cubicBezTo>
                  <a:cubicBezTo>
                    <a:pt x="2" y="61"/>
                    <a:pt x="3" y="53"/>
                    <a:pt x="5" y="45"/>
                  </a:cubicBezTo>
                  <a:cubicBezTo>
                    <a:pt x="8" y="31"/>
                    <a:pt x="13" y="19"/>
                    <a:pt x="17" y="12"/>
                  </a:cubicBezTo>
                  <a:cubicBezTo>
                    <a:pt x="21" y="4"/>
                    <a:pt x="24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Freeform 71"/>
            <p:cNvSpPr/>
            <p:nvPr/>
          </p:nvSpPr>
          <p:spPr bwMode="auto">
            <a:xfrm>
              <a:off x="2940050" y="2206625"/>
              <a:ext cx="323850" cy="2366962"/>
            </a:xfrm>
            <a:custGeom>
              <a:gdLst>
                <a:gd fmla="*/ 29 w 54" name="T0"/>
                <a:gd fmla="*/ 0 h 393" name="T1"/>
                <a:gd fmla="*/ 20 w 54" name="T2"/>
                <a:gd fmla="*/ 15 h 393" name="T3"/>
                <a:gd fmla="*/ 13 w 54" name="T4"/>
                <a:gd fmla="*/ 34 h 393" name="T5"/>
                <a:gd fmla="*/ 6 w 54" name="T6"/>
                <a:gd fmla="*/ 59 h 393" name="T7"/>
                <a:gd fmla="*/ 4 w 54" name="T8"/>
                <a:gd fmla="*/ 73 h 393" name="T9"/>
                <a:gd fmla="*/ 2 w 54" name="T10"/>
                <a:gd fmla="*/ 89 h 393" name="T11"/>
                <a:gd fmla="*/ 2 w 54" name="T12"/>
                <a:gd fmla="*/ 124 h 393" name="T13"/>
                <a:gd fmla="*/ 6 w 54" name="T14"/>
                <a:gd fmla="*/ 160 h 393" name="T15"/>
                <a:gd fmla="*/ 14 w 54" name="T16"/>
                <a:gd fmla="*/ 197 h 393" name="T17"/>
                <a:gd fmla="*/ 37 w 54" name="T18"/>
                <a:gd fmla="*/ 268 h 393" name="T19"/>
                <a:gd fmla="*/ 48 w 54" name="T20"/>
                <a:gd fmla="*/ 300 h 393" name="T21"/>
                <a:gd fmla="*/ 51 w 54" name="T22"/>
                <a:gd fmla="*/ 316 h 393" name="T23"/>
                <a:gd fmla="*/ 52 w 54" name="T24"/>
                <a:gd fmla="*/ 331 h 393" name="T25"/>
                <a:gd fmla="*/ 51 w 54" name="T26"/>
                <a:gd fmla="*/ 357 h 393" name="T27"/>
                <a:gd fmla="*/ 46 w 54" name="T28"/>
                <a:gd fmla="*/ 376 h 393" name="T29"/>
                <a:gd fmla="*/ 40 w 54" name="T30"/>
                <a:gd fmla="*/ 393 h 393" name="T31"/>
                <a:gd fmla="*/ 46 w 54" name="T32"/>
                <a:gd fmla="*/ 376 h 393" name="T33"/>
                <a:gd fmla="*/ 50 w 54" name="T34"/>
                <a:gd fmla="*/ 357 h 393" name="T35"/>
                <a:gd fmla="*/ 52 w 54" name="T36"/>
                <a:gd fmla="*/ 331 h 393" name="T37"/>
                <a:gd fmla="*/ 51 w 54" name="T38"/>
                <a:gd fmla="*/ 316 h 393" name="T39"/>
                <a:gd fmla="*/ 47 w 54" name="T40"/>
                <a:gd fmla="*/ 300 h 393" name="T41"/>
                <a:gd fmla="*/ 37 w 54" name="T42"/>
                <a:gd fmla="*/ 268 h 393" name="T43"/>
                <a:gd fmla="*/ 13 w 54" name="T44"/>
                <a:gd fmla="*/ 197 h 393" name="T45"/>
                <a:gd fmla="*/ 5 w 54" name="T46"/>
                <a:gd fmla="*/ 160 h 393" name="T47"/>
                <a:gd fmla="*/ 1 w 54" name="T48"/>
                <a:gd fmla="*/ 124 h 393" name="T49"/>
                <a:gd fmla="*/ 2 w 54" name="T50"/>
                <a:gd fmla="*/ 89 h 393" name="T51"/>
                <a:gd fmla="*/ 3 w 54" name="T52"/>
                <a:gd fmla="*/ 73 h 393" name="T53"/>
                <a:gd fmla="*/ 6 w 54" name="T54"/>
                <a:gd fmla="*/ 59 h 393" name="T55"/>
                <a:gd fmla="*/ 13 w 54" name="T56"/>
                <a:gd fmla="*/ 34 h 393" name="T57"/>
                <a:gd fmla="*/ 20 w 54" name="T58"/>
                <a:gd fmla="*/ 15 h 393" name="T59"/>
                <a:gd fmla="*/ 29 w 54" name="T60"/>
                <a:gd fmla="*/ 0 h 393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93" w="54">
                  <a:moveTo>
                    <a:pt x="29" y="0"/>
                  </a:moveTo>
                  <a:cubicBezTo>
                    <a:pt x="29" y="0"/>
                    <a:pt x="25" y="5"/>
                    <a:pt x="20" y="15"/>
                  </a:cubicBezTo>
                  <a:cubicBezTo>
                    <a:pt x="18" y="20"/>
                    <a:pt x="15" y="26"/>
                    <a:pt x="13" y="34"/>
                  </a:cubicBezTo>
                  <a:cubicBezTo>
                    <a:pt x="11" y="41"/>
                    <a:pt x="8" y="50"/>
                    <a:pt x="6" y="59"/>
                  </a:cubicBezTo>
                  <a:cubicBezTo>
                    <a:pt x="5" y="64"/>
                    <a:pt x="4" y="68"/>
                    <a:pt x="4" y="73"/>
                  </a:cubicBezTo>
                  <a:cubicBezTo>
                    <a:pt x="3" y="79"/>
                    <a:pt x="3" y="84"/>
                    <a:pt x="2" y="89"/>
                  </a:cubicBezTo>
                  <a:cubicBezTo>
                    <a:pt x="1" y="100"/>
                    <a:pt x="1" y="112"/>
                    <a:pt x="2" y="124"/>
                  </a:cubicBezTo>
                  <a:cubicBezTo>
                    <a:pt x="1" y="135"/>
                    <a:pt x="4" y="148"/>
                    <a:pt x="6" y="160"/>
                  </a:cubicBezTo>
                  <a:cubicBezTo>
                    <a:pt x="8" y="172"/>
                    <a:pt x="11" y="185"/>
                    <a:pt x="14" y="197"/>
                  </a:cubicBezTo>
                  <a:cubicBezTo>
                    <a:pt x="20" y="221"/>
                    <a:pt x="29" y="245"/>
                    <a:pt x="37" y="268"/>
                  </a:cubicBezTo>
                  <a:cubicBezTo>
                    <a:pt x="41" y="279"/>
                    <a:pt x="45" y="290"/>
                    <a:pt x="48" y="300"/>
                  </a:cubicBezTo>
                  <a:cubicBezTo>
                    <a:pt x="49" y="306"/>
                    <a:pt x="50" y="311"/>
                    <a:pt x="51" y="316"/>
                  </a:cubicBezTo>
                  <a:cubicBezTo>
                    <a:pt x="52" y="321"/>
                    <a:pt x="52" y="326"/>
                    <a:pt x="52" y="331"/>
                  </a:cubicBezTo>
                  <a:cubicBezTo>
                    <a:pt x="54" y="340"/>
                    <a:pt x="52" y="349"/>
                    <a:pt x="51" y="357"/>
                  </a:cubicBezTo>
                  <a:cubicBezTo>
                    <a:pt x="50" y="364"/>
                    <a:pt x="47" y="371"/>
                    <a:pt x="46" y="376"/>
                  </a:cubicBezTo>
                  <a:cubicBezTo>
                    <a:pt x="42" y="386"/>
                    <a:pt x="40" y="393"/>
                    <a:pt x="40" y="393"/>
                  </a:cubicBezTo>
                  <a:cubicBezTo>
                    <a:pt x="40" y="393"/>
                    <a:pt x="42" y="386"/>
                    <a:pt x="46" y="376"/>
                  </a:cubicBezTo>
                  <a:cubicBezTo>
                    <a:pt x="47" y="371"/>
                    <a:pt x="50" y="364"/>
                    <a:pt x="50" y="357"/>
                  </a:cubicBezTo>
                  <a:cubicBezTo>
                    <a:pt x="51" y="349"/>
                    <a:pt x="54" y="340"/>
                    <a:pt x="52" y="331"/>
                  </a:cubicBezTo>
                  <a:cubicBezTo>
                    <a:pt x="52" y="326"/>
                    <a:pt x="52" y="321"/>
                    <a:pt x="51" y="316"/>
                  </a:cubicBezTo>
                  <a:cubicBezTo>
                    <a:pt x="50" y="311"/>
                    <a:pt x="48" y="306"/>
                    <a:pt x="47" y="300"/>
                  </a:cubicBezTo>
                  <a:cubicBezTo>
                    <a:pt x="45" y="290"/>
                    <a:pt x="40" y="279"/>
                    <a:pt x="37" y="268"/>
                  </a:cubicBezTo>
                  <a:cubicBezTo>
                    <a:pt x="29" y="246"/>
                    <a:pt x="19" y="222"/>
                    <a:pt x="13" y="197"/>
                  </a:cubicBezTo>
                  <a:cubicBezTo>
                    <a:pt x="10" y="185"/>
                    <a:pt x="7" y="173"/>
                    <a:pt x="5" y="160"/>
                  </a:cubicBezTo>
                  <a:cubicBezTo>
                    <a:pt x="3" y="148"/>
                    <a:pt x="1" y="136"/>
                    <a:pt x="1" y="124"/>
                  </a:cubicBezTo>
                  <a:cubicBezTo>
                    <a:pt x="0" y="112"/>
                    <a:pt x="0" y="100"/>
                    <a:pt x="2" y="89"/>
                  </a:cubicBezTo>
                  <a:cubicBezTo>
                    <a:pt x="2" y="84"/>
                    <a:pt x="3" y="79"/>
                    <a:pt x="3" y="73"/>
                  </a:cubicBezTo>
                  <a:cubicBezTo>
                    <a:pt x="4" y="68"/>
                    <a:pt x="5" y="64"/>
                    <a:pt x="6" y="59"/>
                  </a:cubicBezTo>
                  <a:cubicBezTo>
                    <a:pt x="8" y="49"/>
                    <a:pt x="10" y="41"/>
                    <a:pt x="13" y="34"/>
                  </a:cubicBezTo>
                  <a:cubicBezTo>
                    <a:pt x="15" y="26"/>
                    <a:pt x="18" y="20"/>
                    <a:pt x="20" y="15"/>
                  </a:cubicBezTo>
                  <a:cubicBezTo>
                    <a:pt x="25" y="5"/>
                    <a:pt x="29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72"/>
            <p:cNvSpPr/>
            <p:nvPr/>
          </p:nvSpPr>
          <p:spPr bwMode="auto">
            <a:xfrm>
              <a:off x="2819400" y="2581275"/>
              <a:ext cx="390525" cy="1957387"/>
            </a:xfrm>
            <a:custGeom>
              <a:gdLst>
                <a:gd fmla="*/ 0 w 65" name="T0"/>
                <a:gd fmla="*/ 0 h 325" name="T1"/>
                <a:gd fmla="*/ 46 w 65" name="T2"/>
                <a:gd fmla="*/ 144 h 325" name="T3"/>
                <a:gd fmla="*/ 64 w 65" name="T4"/>
                <a:gd fmla="*/ 270 h 325" name="T5"/>
                <a:gd fmla="*/ 58 w 65" name="T6"/>
                <a:gd fmla="*/ 311 h 325" name="T7"/>
                <a:gd fmla="*/ 51 w 65" name="T8"/>
                <a:gd fmla="*/ 325 h 325" name="T9"/>
                <a:gd fmla="*/ 58 w 65" name="T10"/>
                <a:gd fmla="*/ 311 h 325" name="T11"/>
                <a:gd fmla="*/ 64 w 65" name="T12"/>
                <a:gd fmla="*/ 270 h 325" name="T13"/>
                <a:gd fmla="*/ 45 w 65" name="T14"/>
                <a:gd fmla="*/ 144 h 325" name="T15"/>
                <a:gd fmla="*/ 0 w 65" name="T16"/>
                <a:gd fmla="*/ 0 h 3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5" w="65">
                  <a:moveTo>
                    <a:pt x="0" y="0"/>
                  </a:moveTo>
                  <a:cubicBezTo>
                    <a:pt x="0" y="0"/>
                    <a:pt x="23" y="54"/>
                    <a:pt x="46" y="144"/>
                  </a:cubicBezTo>
                  <a:cubicBezTo>
                    <a:pt x="57" y="189"/>
                    <a:pt x="65" y="235"/>
                    <a:pt x="64" y="270"/>
                  </a:cubicBezTo>
                  <a:cubicBezTo>
                    <a:pt x="64" y="287"/>
                    <a:pt x="62" y="302"/>
                    <a:pt x="58" y="311"/>
                  </a:cubicBezTo>
                  <a:cubicBezTo>
                    <a:pt x="54" y="321"/>
                    <a:pt x="50" y="325"/>
                    <a:pt x="51" y="325"/>
                  </a:cubicBezTo>
                  <a:cubicBezTo>
                    <a:pt x="50" y="325"/>
                    <a:pt x="54" y="321"/>
                    <a:pt x="58" y="311"/>
                  </a:cubicBezTo>
                  <a:cubicBezTo>
                    <a:pt x="61" y="302"/>
                    <a:pt x="64" y="287"/>
                    <a:pt x="64" y="270"/>
                  </a:cubicBezTo>
                  <a:cubicBezTo>
                    <a:pt x="64" y="235"/>
                    <a:pt x="56" y="189"/>
                    <a:pt x="45" y="144"/>
                  </a:cubicBezTo>
                  <a:cubicBezTo>
                    <a:pt x="22" y="54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73"/>
            <p:cNvSpPr/>
            <p:nvPr/>
          </p:nvSpPr>
          <p:spPr bwMode="auto">
            <a:xfrm>
              <a:off x="2157413" y="2628900"/>
              <a:ext cx="1076325" cy="1890712"/>
            </a:xfrm>
            <a:custGeom>
              <a:gdLst>
                <a:gd fmla="*/ 0 w 179" name="T0"/>
                <a:gd fmla="*/ 0 h 314" name="T1"/>
                <a:gd fmla="*/ 4 w 179" name="T2"/>
                <a:gd fmla="*/ 16 h 314" name="T3"/>
                <a:gd fmla="*/ 10 w 179" name="T4"/>
                <a:gd fmla="*/ 34 h 314" name="T5"/>
                <a:gd fmla="*/ 19 w 179" name="T6"/>
                <a:gd fmla="*/ 56 h 314" name="T7"/>
                <a:gd fmla="*/ 33 w 179" name="T8"/>
                <a:gd fmla="*/ 80 h 314" name="T9"/>
                <a:gd fmla="*/ 52 w 179" name="T10"/>
                <a:gd fmla="*/ 106 h 314" name="T11"/>
                <a:gd fmla="*/ 74 w 179" name="T12"/>
                <a:gd fmla="*/ 132 h 314" name="T13"/>
                <a:gd fmla="*/ 100 w 179" name="T14"/>
                <a:gd fmla="*/ 155 h 314" name="T15"/>
                <a:gd fmla="*/ 151 w 179" name="T16"/>
                <a:gd fmla="*/ 202 h 314" name="T17"/>
                <a:gd fmla="*/ 168 w 179" name="T18"/>
                <a:gd fmla="*/ 228 h 314" name="T19"/>
                <a:gd fmla="*/ 177 w 179" name="T20"/>
                <a:gd fmla="*/ 256 h 314" name="T21"/>
                <a:gd fmla="*/ 177 w 179" name="T22"/>
                <a:gd fmla="*/ 298 h 314" name="T23"/>
                <a:gd fmla="*/ 175 w 179" name="T24"/>
                <a:gd fmla="*/ 314 h 314" name="T25"/>
                <a:gd fmla="*/ 177 w 179" name="T26"/>
                <a:gd fmla="*/ 298 h 314" name="T27"/>
                <a:gd fmla="*/ 176 w 179" name="T28"/>
                <a:gd fmla="*/ 256 h 314" name="T29"/>
                <a:gd fmla="*/ 168 w 179" name="T30"/>
                <a:gd fmla="*/ 229 h 314" name="T31"/>
                <a:gd fmla="*/ 151 w 179" name="T32"/>
                <a:gd fmla="*/ 202 h 314" name="T33"/>
                <a:gd fmla="*/ 99 w 179" name="T34"/>
                <a:gd fmla="*/ 156 h 314" name="T35"/>
                <a:gd fmla="*/ 74 w 179" name="T36"/>
                <a:gd fmla="*/ 132 h 314" name="T37"/>
                <a:gd fmla="*/ 51 w 179" name="T38"/>
                <a:gd fmla="*/ 107 h 314" name="T39"/>
                <a:gd fmla="*/ 33 w 179" name="T40"/>
                <a:gd fmla="*/ 81 h 314" name="T41"/>
                <a:gd fmla="*/ 19 w 179" name="T42"/>
                <a:gd fmla="*/ 56 h 314" name="T43"/>
                <a:gd fmla="*/ 10 w 179" name="T44"/>
                <a:gd fmla="*/ 34 h 314" name="T45"/>
                <a:gd fmla="*/ 4 w 179" name="T46"/>
                <a:gd fmla="*/ 16 h 314" name="T47"/>
                <a:gd fmla="*/ 0 w 179" name="T48"/>
                <a:gd fmla="*/ 0 h 31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14" w="179">
                  <a:moveTo>
                    <a:pt x="0" y="0"/>
                  </a:moveTo>
                  <a:cubicBezTo>
                    <a:pt x="0" y="0"/>
                    <a:pt x="1" y="6"/>
                    <a:pt x="4" y="16"/>
                  </a:cubicBezTo>
                  <a:cubicBezTo>
                    <a:pt x="5" y="21"/>
                    <a:pt x="7" y="27"/>
                    <a:pt x="10" y="34"/>
                  </a:cubicBezTo>
                  <a:cubicBezTo>
                    <a:pt x="13" y="40"/>
                    <a:pt x="15" y="48"/>
                    <a:pt x="19" y="56"/>
                  </a:cubicBezTo>
                  <a:cubicBezTo>
                    <a:pt x="24" y="63"/>
                    <a:pt x="28" y="72"/>
                    <a:pt x="33" y="80"/>
                  </a:cubicBezTo>
                  <a:cubicBezTo>
                    <a:pt x="38" y="89"/>
                    <a:pt x="45" y="98"/>
                    <a:pt x="52" y="106"/>
                  </a:cubicBezTo>
                  <a:cubicBezTo>
                    <a:pt x="59" y="115"/>
                    <a:pt x="66" y="124"/>
                    <a:pt x="74" y="132"/>
                  </a:cubicBezTo>
                  <a:cubicBezTo>
                    <a:pt x="83" y="140"/>
                    <a:pt x="91" y="148"/>
                    <a:pt x="100" y="155"/>
                  </a:cubicBezTo>
                  <a:cubicBezTo>
                    <a:pt x="118" y="171"/>
                    <a:pt x="137" y="185"/>
                    <a:pt x="151" y="202"/>
                  </a:cubicBezTo>
                  <a:cubicBezTo>
                    <a:pt x="158" y="210"/>
                    <a:pt x="164" y="219"/>
                    <a:pt x="168" y="228"/>
                  </a:cubicBezTo>
                  <a:cubicBezTo>
                    <a:pt x="173" y="238"/>
                    <a:pt x="175" y="247"/>
                    <a:pt x="177" y="256"/>
                  </a:cubicBezTo>
                  <a:cubicBezTo>
                    <a:pt x="179" y="273"/>
                    <a:pt x="178" y="288"/>
                    <a:pt x="177" y="298"/>
                  </a:cubicBezTo>
                  <a:cubicBezTo>
                    <a:pt x="175" y="308"/>
                    <a:pt x="175" y="314"/>
                    <a:pt x="175" y="314"/>
                  </a:cubicBezTo>
                  <a:cubicBezTo>
                    <a:pt x="175" y="314"/>
                    <a:pt x="175" y="308"/>
                    <a:pt x="177" y="298"/>
                  </a:cubicBezTo>
                  <a:cubicBezTo>
                    <a:pt x="178" y="288"/>
                    <a:pt x="179" y="273"/>
                    <a:pt x="176" y="256"/>
                  </a:cubicBezTo>
                  <a:cubicBezTo>
                    <a:pt x="174" y="247"/>
                    <a:pt x="172" y="238"/>
                    <a:pt x="168" y="229"/>
                  </a:cubicBezTo>
                  <a:cubicBezTo>
                    <a:pt x="164" y="219"/>
                    <a:pt x="158" y="211"/>
                    <a:pt x="151" y="202"/>
                  </a:cubicBezTo>
                  <a:cubicBezTo>
                    <a:pt x="136" y="185"/>
                    <a:pt x="117" y="171"/>
                    <a:pt x="99" y="156"/>
                  </a:cubicBezTo>
                  <a:cubicBezTo>
                    <a:pt x="90" y="149"/>
                    <a:pt x="82" y="141"/>
                    <a:pt x="74" y="132"/>
                  </a:cubicBezTo>
                  <a:cubicBezTo>
                    <a:pt x="65" y="124"/>
                    <a:pt x="58" y="116"/>
                    <a:pt x="51" y="107"/>
                  </a:cubicBezTo>
                  <a:cubicBezTo>
                    <a:pt x="45" y="98"/>
                    <a:pt x="38" y="90"/>
                    <a:pt x="33" y="81"/>
                  </a:cubicBezTo>
                  <a:cubicBezTo>
                    <a:pt x="28" y="72"/>
                    <a:pt x="23" y="64"/>
                    <a:pt x="19" y="56"/>
                  </a:cubicBezTo>
                  <a:cubicBezTo>
                    <a:pt x="15" y="48"/>
                    <a:pt x="12" y="40"/>
                    <a:pt x="10" y="34"/>
                  </a:cubicBezTo>
                  <a:cubicBezTo>
                    <a:pt x="7" y="27"/>
                    <a:pt x="5" y="21"/>
                    <a:pt x="4" y="16"/>
                  </a:cubicBezTo>
                  <a:cubicBezTo>
                    <a:pt x="1" y="6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4"/>
            <p:cNvSpPr/>
            <p:nvPr/>
          </p:nvSpPr>
          <p:spPr bwMode="auto">
            <a:xfrm>
              <a:off x="2903538" y="2430463"/>
              <a:ext cx="735013" cy="2035175"/>
            </a:xfrm>
            <a:custGeom>
              <a:gdLst>
                <a:gd fmla="*/ 122 w 122" name="T0"/>
                <a:gd fmla="*/ 0 h 338" name="T1"/>
                <a:gd fmla="*/ 113 w 122" name="T2"/>
                <a:gd fmla="*/ 13 h 338" name="T3"/>
                <a:gd fmla="*/ 104 w 122" name="T4"/>
                <a:gd fmla="*/ 30 h 338" name="T5"/>
                <a:gd fmla="*/ 94 w 122" name="T6"/>
                <a:gd fmla="*/ 51 h 338" name="T7"/>
                <a:gd fmla="*/ 84 w 122" name="T8"/>
                <a:gd fmla="*/ 78 h 338" name="T9"/>
                <a:gd fmla="*/ 76 w 122" name="T10"/>
                <a:gd fmla="*/ 109 h 338" name="T11"/>
                <a:gd fmla="*/ 72 w 122" name="T12"/>
                <a:gd fmla="*/ 142 h 338" name="T13"/>
                <a:gd fmla="*/ 71 w 122" name="T14"/>
                <a:gd fmla="*/ 178 h 338" name="T15"/>
                <a:gd fmla="*/ 70 w 122" name="T16"/>
                <a:gd fmla="*/ 247 h 338" name="T17"/>
                <a:gd fmla="*/ 61 w 122" name="T18"/>
                <a:gd fmla="*/ 277 h 338" name="T19"/>
                <a:gd fmla="*/ 45 w 122" name="T20"/>
                <a:gd fmla="*/ 301 h 338" name="T21"/>
                <a:gd fmla="*/ 13 w 122" name="T22"/>
                <a:gd fmla="*/ 329 h 338" name="T23"/>
                <a:gd fmla="*/ 0 w 122" name="T24"/>
                <a:gd fmla="*/ 338 h 338" name="T25"/>
                <a:gd fmla="*/ 13 w 122" name="T26"/>
                <a:gd fmla="*/ 329 h 338" name="T27"/>
                <a:gd fmla="*/ 45 w 122" name="T28"/>
                <a:gd fmla="*/ 301 h 338" name="T29"/>
                <a:gd fmla="*/ 60 w 122" name="T30"/>
                <a:gd fmla="*/ 277 h 338" name="T31"/>
                <a:gd fmla="*/ 69 w 122" name="T32"/>
                <a:gd fmla="*/ 246 h 338" name="T33"/>
                <a:gd fmla="*/ 70 w 122" name="T34"/>
                <a:gd fmla="*/ 178 h 338" name="T35"/>
                <a:gd fmla="*/ 71 w 122" name="T36"/>
                <a:gd fmla="*/ 142 h 338" name="T37"/>
                <a:gd fmla="*/ 75 w 122" name="T38"/>
                <a:gd fmla="*/ 109 h 338" name="T39"/>
                <a:gd fmla="*/ 84 w 122" name="T40"/>
                <a:gd fmla="*/ 78 h 338" name="T41"/>
                <a:gd fmla="*/ 93 w 122" name="T42"/>
                <a:gd fmla="*/ 51 h 338" name="T43"/>
                <a:gd fmla="*/ 104 w 122" name="T44"/>
                <a:gd fmla="*/ 29 h 338" name="T45"/>
                <a:gd fmla="*/ 113 w 122" name="T46"/>
                <a:gd fmla="*/ 13 h 338" name="T47"/>
                <a:gd fmla="*/ 122 w 122" name="T48"/>
                <a:gd fmla="*/ 0 h 33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38" w="122">
                  <a:moveTo>
                    <a:pt x="122" y="0"/>
                  </a:moveTo>
                  <a:cubicBezTo>
                    <a:pt x="122" y="0"/>
                    <a:pt x="119" y="5"/>
                    <a:pt x="113" y="13"/>
                  </a:cubicBezTo>
                  <a:cubicBezTo>
                    <a:pt x="110" y="18"/>
                    <a:pt x="107" y="23"/>
                    <a:pt x="104" y="30"/>
                  </a:cubicBezTo>
                  <a:cubicBezTo>
                    <a:pt x="101" y="36"/>
                    <a:pt x="97" y="43"/>
                    <a:pt x="94" y="51"/>
                  </a:cubicBezTo>
                  <a:cubicBezTo>
                    <a:pt x="91" y="60"/>
                    <a:pt x="88" y="69"/>
                    <a:pt x="84" y="78"/>
                  </a:cubicBezTo>
                  <a:cubicBezTo>
                    <a:pt x="80" y="87"/>
                    <a:pt x="79" y="98"/>
                    <a:pt x="76" y="109"/>
                  </a:cubicBezTo>
                  <a:cubicBezTo>
                    <a:pt x="74" y="120"/>
                    <a:pt x="73" y="131"/>
                    <a:pt x="72" y="142"/>
                  </a:cubicBezTo>
                  <a:cubicBezTo>
                    <a:pt x="71" y="154"/>
                    <a:pt x="71" y="166"/>
                    <a:pt x="71" y="178"/>
                  </a:cubicBezTo>
                  <a:cubicBezTo>
                    <a:pt x="71" y="201"/>
                    <a:pt x="73" y="225"/>
                    <a:pt x="70" y="247"/>
                  </a:cubicBezTo>
                  <a:cubicBezTo>
                    <a:pt x="68" y="257"/>
                    <a:pt x="65" y="268"/>
                    <a:pt x="61" y="277"/>
                  </a:cubicBezTo>
                  <a:cubicBezTo>
                    <a:pt x="56" y="286"/>
                    <a:pt x="51" y="294"/>
                    <a:pt x="45" y="301"/>
                  </a:cubicBezTo>
                  <a:cubicBezTo>
                    <a:pt x="34" y="314"/>
                    <a:pt x="22" y="323"/>
                    <a:pt x="13" y="329"/>
                  </a:cubicBezTo>
                  <a:cubicBezTo>
                    <a:pt x="5" y="335"/>
                    <a:pt x="0" y="338"/>
                    <a:pt x="0" y="338"/>
                  </a:cubicBezTo>
                  <a:cubicBezTo>
                    <a:pt x="0" y="338"/>
                    <a:pt x="5" y="335"/>
                    <a:pt x="13" y="329"/>
                  </a:cubicBezTo>
                  <a:cubicBezTo>
                    <a:pt x="22" y="323"/>
                    <a:pt x="33" y="314"/>
                    <a:pt x="45" y="301"/>
                  </a:cubicBezTo>
                  <a:cubicBezTo>
                    <a:pt x="50" y="294"/>
                    <a:pt x="56" y="286"/>
                    <a:pt x="60" y="277"/>
                  </a:cubicBezTo>
                  <a:cubicBezTo>
                    <a:pt x="64" y="268"/>
                    <a:pt x="67" y="257"/>
                    <a:pt x="69" y="246"/>
                  </a:cubicBezTo>
                  <a:cubicBezTo>
                    <a:pt x="72" y="225"/>
                    <a:pt x="70" y="201"/>
                    <a:pt x="70" y="178"/>
                  </a:cubicBezTo>
                  <a:cubicBezTo>
                    <a:pt x="70" y="166"/>
                    <a:pt x="70" y="154"/>
                    <a:pt x="71" y="142"/>
                  </a:cubicBezTo>
                  <a:cubicBezTo>
                    <a:pt x="72" y="131"/>
                    <a:pt x="74" y="120"/>
                    <a:pt x="75" y="109"/>
                  </a:cubicBezTo>
                  <a:cubicBezTo>
                    <a:pt x="78" y="98"/>
                    <a:pt x="80" y="87"/>
                    <a:pt x="84" y="78"/>
                  </a:cubicBezTo>
                  <a:cubicBezTo>
                    <a:pt x="87" y="68"/>
                    <a:pt x="90" y="59"/>
                    <a:pt x="93" y="51"/>
                  </a:cubicBezTo>
                  <a:cubicBezTo>
                    <a:pt x="97" y="43"/>
                    <a:pt x="101" y="36"/>
                    <a:pt x="104" y="29"/>
                  </a:cubicBezTo>
                  <a:cubicBezTo>
                    <a:pt x="107" y="23"/>
                    <a:pt x="110" y="18"/>
                    <a:pt x="113" y="13"/>
                  </a:cubicBezTo>
                  <a:cubicBezTo>
                    <a:pt x="119" y="5"/>
                    <a:pt x="122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75"/>
            <p:cNvSpPr/>
            <p:nvPr/>
          </p:nvSpPr>
          <p:spPr bwMode="auto">
            <a:xfrm>
              <a:off x="2554288" y="3159125"/>
              <a:ext cx="655638" cy="1463675"/>
            </a:xfrm>
            <a:custGeom>
              <a:gdLst>
                <a:gd fmla="*/ 4 w 109" name="T0"/>
                <a:gd fmla="*/ 0 h 243" name="T1"/>
                <a:gd fmla="*/ 2 w 109" name="T2"/>
                <a:gd fmla="*/ 12 h 243" name="T3"/>
                <a:gd fmla="*/ 1 w 109" name="T4"/>
                <a:gd fmla="*/ 27 h 243" name="T5"/>
                <a:gd fmla="*/ 4 w 109" name="T6"/>
                <a:gd fmla="*/ 45 h 243" name="T7"/>
                <a:gd fmla="*/ 12 w 109" name="T8"/>
                <a:gd fmla="*/ 66 h 243" name="T9"/>
                <a:gd fmla="*/ 27 w 109" name="T10"/>
                <a:gd fmla="*/ 85 h 243" name="T11"/>
                <a:gd fmla="*/ 69 w 109" name="T12"/>
                <a:gd fmla="*/ 119 h 243" name="T13"/>
                <a:gd fmla="*/ 90 w 109" name="T14"/>
                <a:gd fmla="*/ 137 h 243" name="T15"/>
                <a:gd fmla="*/ 98 w 109" name="T16"/>
                <a:gd fmla="*/ 147 h 243" name="T17"/>
                <a:gd fmla="*/ 105 w 109" name="T18"/>
                <a:gd fmla="*/ 159 h 243" name="T19"/>
                <a:gd fmla="*/ 109 w 109" name="T20"/>
                <a:gd fmla="*/ 183 h 243" name="T21"/>
                <a:gd fmla="*/ 107 w 109" name="T22"/>
                <a:gd fmla="*/ 195 h 243" name="T23"/>
                <a:gd fmla="*/ 103 w 109" name="T24"/>
                <a:gd fmla="*/ 205 h 243" name="T25"/>
                <a:gd fmla="*/ 95 w 109" name="T26"/>
                <a:gd fmla="*/ 221 h 243" name="T27"/>
                <a:gd fmla="*/ 87 w 109" name="T28"/>
                <a:gd fmla="*/ 233 h 243" name="T29"/>
                <a:gd fmla="*/ 79 w 109" name="T30"/>
                <a:gd fmla="*/ 243 h 243" name="T31"/>
                <a:gd fmla="*/ 87 w 109" name="T32"/>
                <a:gd fmla="*/ 233 h 243" name="T33"/>
                <a:gd fmla="*/ 95 w 109" name="T34"/>
                <a:gd fmla="*/ 221 h 243" name="T35"/>
                <a:gd fmla="*/ 103 w 109" name="T36"/>
                <a:gd fmla="*/ 205 h 243" name="T37"/>
                <a:gd fmla="*/ 107 w 109" name="T38"/>
                <a:gd fmla="*/ 194 h 243" name="T39"/>
                <a:gd fmla="*/ 108 w 109" name="T40"/>
                <a:gd fmla="*/ 183 h 243" name="T41"/>
                <a:gd fmla="*/ 104 w 109" name="T42"/>
                <a:gd fmla="*/ 159 h 243" name="T43"/>
                <a:gd fmla="*/ 98 w 109" name="T44"/>
                <a:gd fmla="*/ 148 h 243" name="T45"/>
                <a:gd fmla="*/ 89 w 109" name="T46"/>
                <a:gd fmla="*/ 138 h 243" name="T47"/>
                <a:gd fmla="*/ 68 w 109" name="T48"/>
                <a:gd fmla="*/ 120 h 243" name="T49"/>
                <a:gd fmla="*/ 27 w 109" name="T50"/>
                <a:gd fmla="*/ 86 h 243" name="T51"/>
                <a:gd fmla="*/ 12 w 109" name="T52"/>
                <a:gd fmla="*/ 66 h 243" name="T53"/>
                <a:gd fmla="*/ 3 w 109" name="T54"/>
                <a:gd fmla="*/ 45 h 243" name="T55"/>
                <a:gd fmla="*/ 1 w 109" name="T56"/>
                <a:gd fmla="*/ 27 h 243" name="T57"/>
                <a:gd fmla="*/ 1 w 109" name="T58"/>
                <a:gd fmla="*/ 12 h 243" name="T59"/>
                <a:gd fmla="*/ 4 w 109" name="T60"/>
                <a:gd fmla="*/ 0 h 243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43" w="109">
                  <a:moveTo>
                    <a:pt x="4" y="0"/>
                  </a:moveTo>
                  <a:cubicBezTo>
                    <a:pt x="4" y="0"/>
                    <a:pt x="3" y="4"/>
                    <a:pt x="2" y="12"/>
                  </a:cubicBezTo>
                  <a:cubicBezTo>
                    <a:pt x="1" y="16"/>
                    <a:pt x="1" y="21"/>
                    <a:pt x="1" y="27"/>
                  </a:cubicBezTo>
                  <a:cubicBezTo>
                    <a:pt x="1" y="32"/>
                    <a:pt x="2" y="39"/>
                    <a:pt x="4" y="45"/>
                  </a:cubicBezTo>
                  <a:cubicBezTo>
                    <a:pt x="6" y="52"/>
                    <a:pt x="8" y="59"/>
                    <a:pt x="12" y="66"/>
                  </a:cubicBezTo>
                  <a:cubicBezTo>
                    <a:pt x="16" y="73"/>
                    <a:pt x="21" y="79"/>
                    <a:pt x="27" y="85"/>
                  </a:cubicBezTo>
                  <a:cubicBezTo>
                    <a:pt x="39" y="97"/>
                    <a:pt x="55" y="107"/>
                    <a:pt x="69" y="119"/>
                  </a:cubicBezTo>
                  <a:cubicBezTo>
                    <a:pt x="76" y="124"/>
                    <a:pt x="83" y="131"/>
                    <a:pt x="90" y="137"/>
                  </a:cubicBezTo>
                  <a:cubicBezTo>
                    <a:pt x="93" y="140"/>
                    <a:pt x="95" y="144"/>
                    <a:pt x="98" y="147"/>
                  </a:cubicBezTo>
                  <a:cubicBezTo>
                    <a:pt x="100" y="151"/>
                    <a:pt x="103" y="155"/>
                    <a:pt x="105" y="159"/>
                  </a:cubicBezTo>
                  <a:cubicBezTo>
                    <a:pt x="108" y="167"/>
                    <a:pt x="109" y="175"/>
                    <a:pt x="109" y="183"/>
                  </a:cubicBezTo>
                  <a:cubicBezTo>
                    <a:pt x="108" y="187"/>
                    <a:pt x="108" y="191"/>
                    <a:pt x="107" y="195"/>
                  </a:cubicBezTo>
                  <a:cubicBezTo>
                    <a:pt x="106" y="198"/>
                    <a:pt x="105" y="201"/>
                    <a:pt x="103" y="205"/>
                  </a:cubicBezTo>
                  <a:cubicBezTo>
                    <a:pt x="101" y="211"/>
                    <a:pt x="97" y="216"/>
                    <a:pt x="95" y="221"/>
                  </a:cubicBezTo>
                  <a:cubicBezTo>
                    <a:pt x="92" y="226"/>
                    <a:pt x="89" y="230"/>
                    <a:pt x="87" y="233"/>
                  </a:cubicBezTo>
                  <a:cubicBezTo>
                    <a:pt x="82" y="240"/>
                    <a:pt x="79" y="243"/>
                    <a:pt x="79" y="243"/>
                  </a:cubicBezTo>
                  <a:cubicBezTo>
                    <a:pt x="79" y="243"/>
                    <a:pt x="82" y="240"/>
                    <a:pt x="87" y="233"/>
                  </a:cubicBezTo>
                  <a:cubicBezTo>
                    <a:pt x="89" y="230"/>
                    <a:pt x="92" y="226"/>
                    <a:pt x="95" y="221"/>
                  </a:cubicBezTo>
                  <a:cubicBezTo>
                    <a:pt x="97" y="216"/>
                    <a:pt x="101" y="211"/>
                    <a:pt x="103" y="205"/>
                  </a:cubicBezTo>
                  <a:cubicBezTo>
                    <a:pt x="104" y="201"/>
                    <a:pt x="105" y="198"/>
                    <a:pt x="107" y="194"/>
                  </a:cubicBezTo>
                  <a:cubicBezTo>
                    <a:pt x="107" y="191"/>
                    <a:pt x="108" y="187"/>
                    <a:pt x="108" y="183"/>
                  </a:cubicBezTo>
                  <a:cubicBezTo>
                    <a:pt x="109" y="175"/>
                    <a:pt x="107" y="167"/>
                    <a:pt x="104" y="159"/>
                  </a:cubicBezTo>
                  <a:cubicBezTo>
                    <a:pt x="102" y="155"/>
                    <a:pt x="100" y="152"/>
                    <a:pt x="98" y="148"/>
                  </a:cubicBezTo>
                  <a:cubicBezTo>
                    <a:pt x="95" y="145"/>
                    <a:pt x="92" y="141"/>
                    <a:pt x="89" y="138"/>
                  </a:cubicBezTo>
                  <a:cubicBezTo>
                    <a:pt x="83" y="131"/>
                    <a:pt x="76" y="125"/>
                    <a:pt x="68" y="120"/>
                  </a:cubicBezTo>
                  <a:cubicBezTo>
                    <a:pt x="54" y="108"/>
                    <a:pt x="39" y="98"/>
                    <a:pt x="27" y="86"/>
                  </a:cubicBezTo>
                  <a:cubicBezTo>
                    <a:pt x="21" y="79"/>
                    <a:pt x="15" y="73"/>
                    <a:pt x="12" y="66"/>
                  </a:cubicBezTo>
                  <a:cubicBezTo>
                    <a:pt x="8" y="59"/>
                    <a:pt x="5" y="52"/>
                    <a:pt x="3" y="45"/>
                  </a:cubicBezTo>
                  <a:cubicBezTo>
                    <a:pt x="2" y="39"/>
                    <a:pt x="1" y="32"/>
                    <a:pt x="1" y="27"/>
                  </a:cubicBezTo>
                  <a:cubicBezTo>
                    <a:pt x="0" y="21"/>
                    <a:pt x="1" y="16"/>
                    <a:pt x="1" y="12"/>
                  </a:cubicBezTo>
                  <a:cubicBezTo>
                    <a:pt x="3" y="4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76"/>
            <p:cNvSpPr/>
            <p:nvPr/>
          </p:nvSpPr>
          <p:spPr bwMode="auto">
            <a:xfrm>
              <a:off x="3078163" y="2581275"/>
              <a:ext cx="1192213" cy="1938337"/>
            </a:xfrm>
            <a:custGeom>
              <a:gdLst>
                <a:gd fmla="*/ 198 w 198" name="T0"/>
                <a:gd fmla="*/ 0 h 322" name="T1"/>
                <a:gd fmla="*/ 185 w 198" name="T2"/>
                <a:gd fmla="*/ 59 h 322" name="T3"/>
                <a:gd fmla="*/ 174 w 198" name="T4"/>
                <a:gd fmla="*/ 87 h 322" name="T5"/>
                <a:gd fmla="*/ 160 w 198" name="T6"/>
                <a:gd fmla="*/ 117 h 322" name="T7"/>
                <a:gd fmla="*/ 141 w 198" name="T8"/>
                <a:gd fmla="*/ 147 h 322" name="T9"/>
                <a:gd fmla="*/ 116 w 198" name="T10"/>
                <a:gd fmla="*/ 174 h 322" name="T11"/>
                <a:gd fmla="*/ 59 w 198" name="T12"/>
                <a:gd fmla="*/ 218 h 322" name="T13"/>
                <a:gd fmla="*/ 17 w 198" name="T14"/>
                <a:gd fmla="*/ 264 h 322" name="T15"/>
                <a:gd fmla="*/ 7 w 198" name="T16"/>
                <a:gd fmla="*/ 287 h 322" name="T17"/>
                <a:gd fmla="*/ 2 w 198" name="T18"/>
                <a:gd fmla="*/ 306 h 322" name="T19"/>
                <a:gd fmla="*/ 0 w 198" name="T20"/>
                <a:gd fmla="*/ 322 h 322" name="T21"/>
                <a:gd fmla="*/ 2 w 198" name="T22"/>
                <a:gd fmla="*/ 306 h 322" name="T23"/>
                <a:gd fmla="*/ 6 w 198" name="T24"/>
                <a:gd fmla="*/ 287 h 322" name="T25"/>
                <a:gd fmla="*/ 17 w 198" name="T26"/>
                <a:gd fmla="*/ 264 h 322" name="T27"/>
                <a:gd fmla="*/ 58 w 198" name="T28"/>
                <a:gd fmla="*/ 217 h 322" name="T29"/>
                <a:gd fmla="*/ 115 w 198" name="T30"/>
                <a:gd fmla="*/ 173 h 322" name="T31"/>
                <a:gd fmla="*/ 140 w 198" name="T32"/>
                <a:gd fmla="*/ 146 h 322" name="T33"/>
                <a:gd fmla="*/ 159 w 198" name="T34"/>
                <a:gd fmla="*/ 117 h 322" name="T35"/>
                <a:gd fmla="*/ 174 w 198" name="T36"/>
                <a:gd fmla="*/ 87 h 322" name="T37"/>
                <a:gd fmla="*/ 184 w 198" name="T38"/>
                <a:gd fmla="*/ 59 h 322" name="T39"/>
                <a:gd fmla="*/ 198 w 198" name="T40"/>
                <a:gd fmla="*/ 0 h 32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22" w="198">
                  <a:moveTo>
                    <a:pt x="198" y="0"/>
                  </a:moveTo>
                  <a:cubicBezTo>
                    <a:pt x="198" y="0"/>
                    <a:pt x="196" y="24"/>
                    <a:pt x="185" y="59"/>
                  </a:cubicBezTo>
                  <a:cubicBezTo>
                    <a:pt x="182" y="68"/>
                    <a:pt x="178" y="77"/>
                    <a:pt x="174" y="87"/>
                  </a:cubicBezTo>
                  <a:cubicBezTo>
                    <a:pt x="170" y="97"/>
                    <a:pt x="166" y="107"/>
                    <a:pt x="160" y="117"/>
                  </a:cubicBezTo>
                  <a:cubicBezTo>
                    <a:pt x="154" y="127"/>
                    <a:pt x="148" y="137"/>
                    <a:pt x="141" y="147"/>
                  </a:cubicBezTo>
                  <a:cubicBezTo>
                    <a:pt x="133" y="156"/>
                    <a:pt x="125" y="165"/>
                    <a:pt x="116" y="174"/>
                  </a:cubicBezTo>
                  <a:cubicBezTo>
                    <a:pt x="97" y="190"/>
                    <a:pt x="77" y="204"/>
                    <a:pt x="59" y="218"/>
                  </a:cubicBezTo>
                  <a:cubicBezTo>
                    <a:pt x="41" y="232"/>
                    <a:pt x="26" y="248"/>
                    <a:pt x="17" y="264"/>
                  </a:cubicBezTo>
                  <a:cubicBezTo>
                    <a:pt x="12" y="272"/>
                    <a:pt x="9" y="280"/>
                    <a:pt x="7" y="287"/>
                  </a:cubicBezTo>
                  <a:cubicBezTo>
                    <a:pt x="5" y="294"/>
                    <a:pt x="3" y="300"/>
                    <a:pt x="2" y="306"/>
                  </a:cubicBezTo>
                  <a:cubicBezTo>
                    <a:pt x="1" y="316"/>
                    <a:pt x="0" y="322"/>
                    <a:pt x="0" y="322"/>
                  </a:cubicBezTo>
                  <a:cubicBezTo>
                    <a:pt x="0" y="322"/>
                    <a:pt x="1" y="316"/>
                    <a:pt x="2" y="306"/>
                  </a:cubicBezTo>
                  <a:cubicBezTo>
                    <a:pt x="3" y="300"/>
                    <a:pt x="4" y="294"/>
                    <a:pt x="6" y="287"/>
                  </a:cubicBezTo>
                  <a:cubicBezTo>
                    <a:pt x="9" y="280"/>
                    <a:pt x="12" y="272"/>
                    <a:pt x="17" y="264"/>
                  </a:cubicBezTo>
                  <a:cubicBezTo>
                    <a:pt x="26" y="248"/>
                    <a:pt x="41" y="232"/>
                    <a:pt x="58" y="217"/>
                  </a:cubicBezTo>
                  <a:cubicBezTo>
                    <a:pt x="76" y="203"/>
                    <a:pt x="97" y="189"/>
                    <a:pt x="115" y="173"/>
                  </a:cubicBezTo>
                  <a:cubicBezTo>
                    <a:pt x="124" y="165"/>
                    <a:pt x="132" y="156"/>
                    <a:pt x="140" y="146"/>
                  </a:cubicBezTo>
                  <a:cubicBezTo>
                    <a:pt x="147" y="137"/>
                    <a:pt x="153" y="127"/>
                    <a:pt x="159" y="117"/>
                  </a:cubicBezTo>
                  <a:cubicBezTo>
                    <a:pt x="165" y="107"/>
                    <a:pt x="169" y="96"/>
                    <a:pt x="174" y="87"/>
                  </a:cubicBezTo>
                  <a:cubicBezTo>
                    <a:pt x="178" y="77"/>
                    <a:pt x="181" y="68"/>
                    <a:pt x="184" y="59"/>
                  </a:cubicBezTo>
                  <a:cubicBezTo>
                    <a:pt x="196" y="24"/>
                    <a:pt x="198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7"/>
            <p:cNvSpPr/>
            <p:nvPr/>
          </p:nvSpPr>
          <p:spPr bwMode="auto">
            <a:xfrm>
              <a:off x="2770188" y="2297113"/>
              <a:ext cx="566738" cy="2211387"/>
            </a:xfrm>
            <a:custGeom>
              <a:gdLst>
                <a:gd fmla="*/ 0 w 94" name="T0"/>
                <a:gd fmla="*/ 0 h 367" name="T1"/>
                <a:gd fmla="*/ 34 w 94" name="T2"/>
                <a:gd fmla="*/ 51 h 367" name="T3"/>
                <a:gd fmla="*/ 47 w 94" name="T4"/>
                <a:gd fmla="*/ 78 h 367" name="T5"/>
                <a:gd fmla="*/ 58 w 94" name="T6"/>
                <a:gd fmla="*/ 109 h 367" name="T7"/>
                <a:gd fmla="*/ 66 w 94" name="T8"/>
                <a:gd fmla="*/ 143 h 367" name="T9"/>
                <a:gd fmla="*/ 68 w 94" name="T10"/>
                <a:gd fmla="*/ 180 h 367" name="T11"/>
                <a:gd fmla="*/ 60 w 94" name="T12"/>
                <a:gd fmla="*/ 252 h 367" name="T13"/>
                <a:gd fmla="*/ 64 w 94" name="T14"/>
                <a:gd fmla="*/ 314 h 367" name="T15"/>
                <a:gd fmla="*/ 73 w 94" name="T16"/>
                <a:gd fmla="*/ 337 h 367" name="T17"/>
                <a:gd fmla="*/ 84 w 94" name="T18"/>
                <a:gd fmla="*/ 353 h 367" name="T19"/>
                <a:gd fmla="*/ 94 w 94" name="T20"/>
                <a:gd fmla="*/ 367 h 367" name="T21"/>
                <a:gd fmla="*/ 84 w 94" name="T22"/>
                <a:gd fmla="*/ 354 h 367" name="T23"/>
                <a:gd fmla="*/ 73 w 94" name="T24"/>
                <a:gd fmla="*/ 337 h 367" name="T25"/>
                <a:gd fmla="*/ 64 w 94" name="T26"/>
                <a:gd fmla="*/ 314 h 367" name="T27"/>
                <a:gd fmla="*/ 59 w 94" name="T28"/>
                <a:gd fmla="*/ 252 h 367" name="T29"/>
                <a:gd fmla="*/ 67 w 94" name="T30"/>
                <a:gd fmla="*/ 180 h 367" name="T31"/>
                <a:gd fmla="*/ 65 w 94" name="T32"/>
                <a:gd fmla="*/ 144 h 367" name="T33"/>
                <a:gd fmla="*/ 57 w 94" name="T34"/>
                <a:gd fmla="*/ 109 h 367" name="T35"/>
                <a:gd fmla="*/ 46 w 94" name="T36"/>
                <a:gd fmla="*/ 78 h 367" name="T37"/>
                <a:gd fmla="*/ 33 w 94" name="T38"/>
                <a:gd fmla="*/ 51 h 367" name="T39"/>
                <a:gd fmla="*/ 0 w 94" name="T40"/>
                <a:gd fmla="*/ 0 h 36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67" w="94">
                  <a:moveTo>
                    <a:pt x="0" y="0"/>
                  </a:moveTo>
                  <a:cubicBezTo>
                    <a:pt x="0" y="0"/>
                    <a:pt x="16" y="18"/>
                    <a:pt x="34" y="51"/>
                  </a:cubicBezTo>
                  <a:cubicBezTo>
                    <a:pt x="38" y="59"/>
                    <a:pt x="42" y="68"/>
                    <a:pt x="47" y="78"/>
                  </a:cubicBezTo>
                  <a:cubicBezTo>
                    <a:pt x="50" y="88"/>
                    <a:pt x="55" y="98"/>
                    <a:pt x="58" y="109"/>
                  </a:cubicBezTo>
                  <a:cubicBezTo>
                    <a:pt x="61" y="120"/>
                    <a:pt x="64" y="131"/>
                    <a:pt x="66" y="143"/>
                  </a:cubicBezTo>
                  <a:cubicBezTo>
                    <a:pt x="68" y="155"/>
                    <a:pt x="68" y="168"/>
                    <a:pt x="68" y="180"/>
                  </a:cubicBezTo>
                  <a:cubicBezTo>
                    <a:pt x="67" y="205"/>
                    <a:pt x="62" y="229"/>
                    <a:pt x="60" y="252"/>
                  </a:cubicBezTo>
                  <a:cubicBezTo>
                    <a:pt x="58" y="274"/>
                    <a:pt x="59" y="296"/>
                    <a:pt x="64" y="314"/>
                  </a:cubicBezTo>
                  <a:cubicBezTo>
                    <a:pt x="67" y="323"/>
                    <a:pt x="70" y="330"/>
                    <a:pt x="73" y="337"/>
                  </a:cubicBezTo>
                  <a:cubicBezTo>
                    <a:pt x="77" y="343"/>
                    <a:pt x="81" y="349"/>
                    <a:pt x="84" y="353"/>
                  </a:cubicBezTo>
                  <a:cubicBezTo>
                    <a:pt x="90" y="362"/>
                    <a:pt x="94" y="367"/>
                    <a:pt x="94" y="367"/>
                  </a:cubicBezTo>
                  <a:cubicBezTo>
                    <a:pt x="94" y="367"/>
                    <a:pt x="90" y="362"/>
                    <a:pt x="84" y="354"/>
                  </a:cubicBezTo>
                  <a:cubicBezTo>
                    <a:pt x="80" y="349"/>
                    <a:pt x="77" y="344"/>
                    <a:pt x="73" y="337"/>
                  </a:cubicBezTo>
                  <a:cubicBezTo>
                    <a:pt x="70" y="330"/>
                    <a:pt x="66" y="323"/>
                    <a:pt x="64" y="314"/>
                  </a:cubicBezTo>
                  <a:cubicBezTo>
                    <a:pt x="59" y="296"/>
                    <a:pt x="57" y="274"/>
                    <a:pt x="59" y="252"/>
                  </a:cubicBezTo>
                  <a:cubicBezTo>
                    <a:pt x="61" y="229"/>
                    <a:pt x="66" y="204"/>
                    <a:pt x="67" y="180"/>
                  </a:cubicBezTo>
                  <a:cubicBezTo>
                    <a:pt x="67" y="168"/>
                    <a:pt x="67" y="156"/>
                    <a:pt x="65" y="144"/>
                  </a:cubicBezTo>
                  <a:cubicBezTo>
                    <a:pt x="64" y="132"/>
                    <a:pt x="60" y="120"/>
                    <a:pt x="57" y="109"/>
                  </a:cubicBezTo>
                  <a:cubicBezTo>
                    <a:pt x="54" y="98"/>
                    <a:pt x="49" y="88"/>
                    <a:pt x="46" y="78"/>
                  </a:cubicBezTo>
                  <a:cubicBezTo>
                    <a:pt x="42" y="68"/>
                    <a:pt x="38" y="59"/>
                    <a:pt x="33" y="51"/>
                  </a:cubicBezTo>
                  <a:cubicBezTo>
                    <a:pt x="16" y="19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78"/>
            <p:cNvSpPr/>
            <p:nvPr/>
          </p:nvSpPr>
          <p:spPr bwMode="auto">
            <a:xfrm>
              <a:off x="3149600" y="2820988"/>
              <a:ext cx="596900" cy="1747837"/>
            </a:xfrm>
            <a:custGeom>
              <a:gdLst>
                <a:gd fmla="*/ 99 w 99" name="T0"/>
                <a:gd fmla="*/ 0 h 290" name="T1"/>
                <a:gd fmla="*/ 97 w 99" name="T2"/>
                <a:gd fmla="*/ 13 h 290" name="T3"/>
                <a:gd fmla="*/ 89 w 99" name="T4"/>
                <a:gd fmla="*/ 47 h 290" name="T5"/>
                <a:gd fmla="*/ 81 w 99" name="T6"/>
                <a:gd fmla="*/ 69 h 290" name="T7"/>
                <a:gd fmla="*/ 72 w 99" name="T8"/>
                <a:gd fmla="*/ 93 h 290" name="T9"/>
                <a:gd fmla="*/ 48 w 99" name="T10"/>
                <a:gd fmla="*/ 145 h 290" name="T11"/>
                <a:gd fmla="*/ 22 w 99" name="T12"/>
                <a:gd fmla="*/ 195 h 290" name="T13"/>
                <a:gd fmla="*/ 6 w 99" name="T14"/>
                <a:gd fmla="*/ 242 h 290" name="T15"/>
                <a:gd fmla="*/ 2 w 99" name="T16"/>
                <a:gd fmla="*/ 261 h 290" name="T17"/>
                <a:gd fmla="*/ 0 w 99" name="T18"/>
                <a:gd fmla="*/ 276 h 290" name="T19"/>
                <a:gd fmla="*/ 0 w 99" name="T20"/>
                <a:gd fmla="*/ 290 h 290" name="T21"/>
                <a:gd fmla="*/ 0 w 99" name="T22"/>
                <a:gd fmla="*/ 276 h 290" name="T23"/>
                <a:gd fmla="*/ 1 w 99" name="T24"/>
                <a:gd fmla="*/ 261 h 290" name="T25"/>
                <a:gd fmla="*/ 5 w 99" name="T26"/>
                <a:gd fmla="*/ 242 h 290" name="T27"/>
                <a:gd fmla="*/ 22 w 99" name="T28"/>
                <a:gd fmla="*/ 195 h 290" name="T29"/>
                <a:gd fmla="*/ 46 w 99" name="T30"/>
                <a:gd fmla="*/ 144 h 290" name="T31"/>
                <a:gd fmla="*/ 71 w 99" name="T32"/>
                <a:gd fmla="*/ 93 h 290" name="T33"/>
                <a:gd fmla="*/ 81 w 99" name="T34"/>
                <a:gd fmla="*/ 69 h 290" name="T35"/>
                <a:gd fmla="*/ 88 w 99" name="T36"/>
                <a:gd fmla="*/ 47 h 290" name="T37"/>
                <a:gd fmla="*/ 97 w 99" name="T38"/>
                <a:gd fmla="*/ 13 h 290" name="T39"/>
                <a:gd fmla="*/ 99 w 99" name="T40"/>
                <a:gd fmla="*/ 0 h 29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90" w="99">
                  <a:moveTo>
                    <a:pt x="99" y="0"/>
                  </a:moveTo>
                  <a:cubicBezTo>
                    <a:pt x="99" y="0"/>
                    <a:pt x="99" y="5"/>
                    <a:pt x="97" y="13"/>
                  </a:cubicBezTo>
                  <a:cubicBezTo>
                    <a:pt x="95" y="21"/>
                    <a:pt x="94" y="33"/>
                    <a:pt x="89" y="47"/>
                  </a:cubicBezTo>
                  <a:cubicBezTo>
                    <a:pt x="86" y="54"/>
                    <a:pt x="84" y="61"/>
                    <a:pt x="81" y="69"/>
                  </a:cubicBezTo>
                  <a:cubicBezTo>
                    <a:pt x="79" y="77"/>
                    <a:pt x="75" y="85"/>
                    <a:pt x="72" y="93"/>
                  </a:cubicBezTo>
                  <a:cubicBezTo>
                    <a:pt x="64" y="110"/>
                    <a:pt x="57" y="128"/>
                    <a:pt x="48" y="145"/>
                  </a:cubicBezTo>
                  <a:cubicBezTo>
                    <a:pt x="39" y="162"/>
                    <a:pt x="30" y="179"/>
                    <a:pt x="22" y="195"/>
                  </a:cubicBezTo>
                  <a:cubicBezTo>
                    <a:pt x="15" y="212"/>
                    <a:pt x="9" y="228"/>
                    <a:pt x="6" y="242"/>
                  </a:cubicBezTo>
                  <a:cubicBezTo>
                    <a:pt x="4" y="249"/>
                    <a:pt x="2" y="255"/>
                    <a:pt x="2" y="261"/>
                  </a:cubicBezTo>
                  <a:cubicBezTo>
                    <a:pt x="1" y="267"/>
                    <a:pt x="0" y="272"/>
                    <a:pt x="0" y="276"/>
                  </a:cubicBezTo>
                  <a:cubicBezTo>
                    <a:pt x="0" y="285"/>
                    <a:pt x="0" y="290"/>
                    <a:pt x="0" y="290"/>
                  </a:cubicBezTo>
                  <a:cubicBezTo>
                    <a:pt x="0" y="290"/>
                    <a:pt x="0" y="285"/>
                    <a:pt x="0" y="276"/>
                  </a:cubicBezTo>
                  <a:cubicBezTo>
                    <a:pt x="0" y="272"/>
                    <a:pt x="1" y="267"/>
                    <a:pt x="1" y="261"/>
                  </a:cubicBezTo>
                  <a:cubicBezTo>
                    <a:pt x="2" y="255"/>
                    <a:pt x="3" y="249"/>
                    <a:pt x="5" y="242"/>
                  </a:cubicBezTo>
                  <a:cubicBezTo>
                    <a:pt x="8" y="228"/>
                    <a:pt x="15" y="212"/>
                    <a:pt x="22" y="195"/>
                  </a:cubicBezTo>
                  <a:cubicBezTo>
                    <a:pt x="29" y="179"/>
                    <a:pt x="38" y="161"/>
                    <a:pt x="46" y="144"/>
                  </a:cubicBezTo>
                  <a:cubicBezTo>
                    <a:pt x="56" y="127"/>
                    <a:pt x="63" y="109"/>
                    <a:pt x="71" y="93"/>
                  </a:cubicBezTo>
                  <a:cubicBezTo>
                    <a:pt x="75" y="85"/>
                    <a:pt x="79" y="77"/>
                    <a:pt x="81" y="69"/>
                  </a:cubicBezTo>
                  <a:cubicBezTo>
                    <a:pt x="83" y="61"/>
                    <a:pt x="86" y="54"/>
                    <a:pt x="88" y="47"/>
                  </a:cubicBezTo>
                  <a:cubicBezTo>
                    <a:pt x="93" y="33"/>
                    <a:pt x="95" y="21"/>
                    <a:pt x="97" y="13"/>
                  </a:cubicBezTo>
                  <a:cubicBezTo>
                    <a:pt x="99" y="5"/>
                    <a:pt x="99" y="0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79"/>
            <p:cNvSpPr/>
            <p:nvPr/>
          </p:nvSpPr>
          <p:spPr bwMode="auto">
            <a:xfrm>
              <a:off x="3048000" y="1954213"/>
              <a:ext cx="836613" cy="2759075"/>
            </a:xfrm>
            <a:custGeom>
              <a:gdLst>
                <a:gd fmla="*/ 119 w 139" name="T0"/>
                <a:gd fmla="*/ 0 h 458" name="T1"/>
                <a:gd fmla="*/ 127 w 139" name="T2"/>
                <a:gd fmla="*/ 19 h 458" name="T3"/>
                <a:gd fmla="*/ 137 w 139" name="T4"/>
                <a:gd fmla="*/ 74 h 458" name="T5"/>
                <a:gd fmla="*/ 132 w 139" name="T6"/>
                <a:gd fmla="*/ 152 h 458" name="T7"/>
                <a:gd fmla="*/ 120 w 139" name="T8"/>
                <a:gd fmla="*/ 195 h 458" name="T9"/>
                <a:gd fmla="*/ 111 w 139" name="T10"/>
                <a:gd fmla="*/ 216 h 458" name="T11"/>
                <a:gd fmla="*/ 101 w 139" name="T12"/>
                <a:gd fmla="*/ 237 h 458" name="T13"/>
                <a:gd fmla="*/ 55 w 139" name="T14"/>
                <a:gd fmla="*/ 315 h 458" name="T15"/>
                <a:gd fmla="*/ 34 w 139" name="T16"/>
                <a:gd fmla="*/ 351 h 458" name="T17"/>
                <a:gd fmla="*/ 17 w 139" name="T18"/>
                <a:gd fmla="*/ 384 h 458" name="T19"/>
                <a:gd fmla="*/ 6 w 139" name="T20"/>
                <a:gd fmla="*/ 413 h 458" name="T21"/>
                <a:gd fmla="*/ 1 w 139" name="T22"/>
                <a:gd fmla="*/ 436 h 458" name="T23"/>
                <a:gd fmla="*/ 0 w 139" name="T24"/>
                <a:gd fmla="*/ 458 h 458" name="T25"/>
                <a:gd fmla="*/ 1 w 139" name="T26"/>
                <a:gd fmla="*/ 436 h 458" name="T27"/>
                <a:gd fmla="*/ 6 w 139" name="T28"/>
                <a:gd fmla="*/ 413 h 458" name="T29"/>
                <a:gd fmla="*/ 17 w 139" name="T30"/>
                <a:gd fmla="*/ 383 h 458" name="T31"/>
                <a:gd fmla="*/ 34 w 139" name="T32"/>
                <a:gd fmla="*/ 350 h 458" name="T33"/>
                <a:gd fmla="*/ 55 w 139" name="T34"/>
                <a:gd fmla="*/ 314 h 458" name="T35"/>
                <a:gd fmla="*/ 100 w 139" name="T36"/>
                <a:gd fmla="*/ 236 h 458" name="T37"/>
                <a:gd fmla="*/ 110 w 139" name="T38"/>
                <a:gd fmla="*/ 216 h 458" name="T39"/>
                <a:gd fmla="*/ 119 w 139" name="T40"/>
                <a:gd fmla="*/ 195 h 458" name="T41"/>
                <a:gd fmla="*/ 131 w 139" name="T42"/>
                <a:gd fmla="*/ 152 h 458" name="T43"/>
                <a:gd fmla="*/ 137 w 139" name="T44"/>
                <a:gd fmla="*/ 74 h 458" name="T45"/>
                <a:gd fmla="*/ 126 w 139" name="T46"/>
                <a:gd fmla="*/ 19 h 458" name="T47"/>
                <a:gd fmla="*/ 119 w 139" name="T48"/>
                <a:gd fmla="*/ 0 h 45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58" w="139">
                  <a:moveTo>
                    <a:pt x="119" y="0"/>
                  </a:moveTo>
                  <a:cubicBezTo>
                    <a:pt x="119" y="0"/>
                    <a:pt x="122" y="6"/>
                    <a:pt x="127" y="19"/>
                  </a:cubicBezTo>
                  <a:cubicBezTo>
                    <a:pt x="131" y="32"/>
                    <a:pt x="135" y="51"/>
                    <a:pt x="137" y="74"/>
                  </a:cubicBezTo>
                  <a:cubicBezTo>
                    <a:pt x="139" y="97"/>
                    <a:pt x="138" y="124"/>
                    <a:pt x="132" y="152"/>
                  </a:cubicBezTo>
                  <a:cubicBezTo>
                    <a:pt x="129" y="166"/>
                    <a:pt x="125" y="181"/>
                    <a:pt x="120" y="195"/>
                  </a:cubicBezTo>
                  <a:cubicBezTo>
                    <a:pt x="117" y="202"/>
                    <a:pt x="114" y="209"/>
                    <a:pt x="111" y="216"/>
                  </a:cubicBezTo>
                  <a:cubicBezTo>
                    <a:pt x="101" y="237"/>
                    <a:pt x="101" y="237"/>
                    <a:pt x="101" y="237"/>
                  </a:cubicBezTo>
                  <a:cubicBezTo>
                    <a:pt x="86" y="264"/>
                    <a:pt x="70" y="290"/>
                    <a:pt x="55" y="315"/>
                  </a:cubicBezTo>
                  <a:cubicBezTo>
                    <a:pt x="48" y="327"/>
                    <a:pt x="41" y="339"/>
                    <a:pt x="34" y="351"/>
                  </a:cubicBezTo>
                  <a:cubicBezTo>
                    <a:pt x="28" y="362"/>
                    <a:pt x="23" y="373"/>
                    <a:pt x="17" y="384"/>
                  </a:cubicBezTo>
                  <a:cubicBezTo>
                    <a:pt x="13" y="394"/>
                    <a:pt x="9" y="404"/>
                    <a:pt x="6" y="413"/>
                  </a:cubicBezTo>
                  <a:cubicBezTo>
                    <a:pt x="4" y="422"/>
                    <a:pt x="1" y="430"/>
                    <a:pt x="1" y="436"/>
                  </a:cubicBezTo>
                  <a:cubicBezTo>
                    <a:pt x="0" y="450"/>
                    <a:pt x="0" y="458"/>
                    <a:pt x="0" y="458"/>
                  </a:cubicBezTo>
                  <a:cubicBezTo>
                    <a:pt x="0" y="458"/>
                    <a:pt x="0" y="450"/>
                    <a:pt x="1" y="436"/>
                  </a:cubicBezTo>
                  <a:cubicBezTo>
                    <a:pt x="1" y="430"/>
                    <a:pt x="4" y="422"/>
                    <a:pt x="6" y="413"/>
                  </a:cubicBezTo>
                  <a:cubicBezTo>
                    <a:pt x="8" y="404"/>
                    <a:pt x="13" y="394"/>
                    <a:pt x="17" y="383"/>
                  </a:cubicBezTo>
                  <a:cubicBezTo>
                    <a:pt x="22" y="373"/>
                    <a:pt x="27" y="362"/>
                    <a:pt x="34" y="350"/>
                  </a:cubicBezTo>
                  <a:cubicBezTo>
                    <a:pt x="40" y="339"/>
                    <a:pt x="47" y="327"/>
                    <a:pt x="55" y="314"/>
                  </a:cubicBezTo>
                  <a:cubicBezTo>
                    <a:pt x="69" y="290"/>
                    <a:pt x="85" y="263"/>
                    <a:pt x="100" y="236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09"/>
                    <a:pt x="116" y="202"/>
                    <a:pt x="119" y="195"/>
                  </a:cubicBezTo>
                  <a:cubicBezTo>
                    <a:pt x="124" y="180"/>
                    <a:pt x="128" y="166"/>
                    <a:pt x="131" y="152"/>
                  </a:cubicBezTo>
                  <a:cubicBezTo>
                    <a:pt x="137" y="124"/>
                    <a:pt x="139" y="97"/>
                    <a:pt x="137" y="74"/>
                  </a:cubicBezTo>
                  <a:cubicBezTo>
                    <a:pt x="135" y="51"/>
                    <a:pt x="131" y="32"/>
                    <a:pt x="126" y="19"/>
                  </a:cubicBezTo>
                  <a:cubicBezTo>
                    <a:pt x="122" y="6"/>
                    <a:pt x="119" y="0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auto">
            <a:xfrm>
              <a:off x="3246438" y="3189288"/>
              <a:ext cx="6350" cy="134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81"/>
            <p:cNvSpPr/>
            <p:nvPr/>
          </p:nvSpPr>
          <p:spPr bwMode="auto">
            <a:xfrm>
              <a:off x="3155950" y="4075113"/>
              <a:ext cx="247650" cy="793750"/>
            </a:xfrm>
            <a:custGeom>
              <a:gdLst>
                <a:gd fmla="*/ 7 w 41" name="T0"/>
                <a:gd fmla="*/ 13 h 132" name="T1"/>
                <a:gd fmla="*/ 21 w 41" name="T2"/>
                <a:gd fmla="*/ 54 h 132" name="T3"/>
                <a:gd fmla="*/ 21 w 41" name="T4"/>
                <a:gd fmla="*/ 39 h 132" name="T5"/>
                <a:gd fmla="*/ 33 w 41" name="T6"/>
                <a:gd fmla="*/ 132 h 132" name="T7"/>
                <a:gd fmla="*/ 33 w 41" name="T8"/>
                <a:gd fmla="*/ 117 h 132" name="T9"/>
                <a:gd fmla="*/ 9 w 41" name="T10"/>
                <a:gd fmla="*/ 0 h 132" name="T11"/>
                <a:gd fmla="*/ 5 w 41" name="T12"/>
                <a:gd fmla="*/ 13 h 132" name="T13"/>
                <a:gd fmla="*/ 7 w 41" name="T14"/>
                <a:gd fmla="*/ 13 h 13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2" w="41">
                  <a:moveTo>
                    <a:pt x="7" y="13"/>
                  </a:moveTo>
                  <a:cubicBezTo>
                    <a:pt x="18" y="24"/>
                    <a:pt x="21" y="40"/>
                    <a:pt x="21" y="54"/>
                  </a:cubicBezTo>
                  <a:cubicBezTo>
                    <a:pt x="21" y="49"/>
                    <a:pt x="21" y="44"/>
                    <a:pt x="21" y="39"/>
                  </a:cubicBezTo>
                  <a:cubicBezTo>
                    <a:pt x="19" y="70"/>
                    <a:pt x="8" y="107"/>
                    <a:pt x="33" y="132"/>
                  </a:cubicBezTo>
                  <a:cubicBezTo>
                    <a:pt x="31" y="129"/>
                    <a:pt x="36" y="119"/>
                    <a:pt x="33" y="117"/>
                  </a:cubicBezTo>
                  <a:cubicBezTo>
                    <a:pt x="0" y="84"/>
                    <a:pt x="41" y="32"/>
                    <a:pt x="9" y="0"/>
                  </a:cubicBezTo>
                  <a:cubicBezTo>
                    <a:pt x="11" y="3"/>
                    <a:pt x="3" y="11"/>
                    <a:pt x="5" y="13"/>
                  </a:cubicBezTo>
                  <a:lnTo>
                    <a:pt x="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82"/>
            <p:cNvSpPr/>
            <p:nvPr/>
          </p:nvSpPr>
          <p:spPr bwMode="auto">
            <a:xfrm>
              <a:off x="2897188" y="3821113"/>
              <a:ext cx="614363" cy="777875"/>
            </a:xfrm>
            <a:custGeom>
              <a:gdLst>
                <a:gd fmla="*/ 58 w 102" name="T0"/>
                <a:gd fmla="*/ 49 h 129" name="T1"/>
                <a:gd fmla="*/ 7 w 102" name="T2"/>
                <a:gd fmla="*/ 34 h 129" name="T3"/>
                <a:gd fmla="*/ 6 w 102" name="T4"/>
                <a:gd fmla="*/ 47 h 129" name="T5"/>
                <a:gd fmla="*/ 21 w 102" name="T6"/>
                <a:gd fmla="*/ 63 h 129" name="T7"/>
                <a:gd fmla="*/ 50 w 102" name="T8"/>
                <a:gd fmla="*/ 53 h 129" name="T9"/>
                <a:gd fmla="*/ 102 w 102" name="T10"/>
                <a:gd fmla="*/ 48 h 129" name="T11"/>
                <a:gd fmla="*/ 102 w 102" name="T12"/>
                <a:gd fmla="*/ 39 h 129" name="T13"/>
                <a:gd fmla="*/ 48 w 102" name="T14"/>
                <a:gd fmla="*/ 50 h 129" name="T15"/>
                <a:gd fmla="*/ 36 w 102" name="T16"/>
                <a:gd fmla="*/ 94 h 129" name="T17"/>
                <a:gd fmla="*/ 1 w 102" name="T18"/>
                <a:gd fmla="*/ 120 h 129" name="T19"/>
                <a:gd fmla="*/ 1 w 102" name="T20"/>
                <a:gd fmla="*/ 129 h 129" name="T21"/>
                <a:gd fmla="*/ 36 w 102" name="T22"/>
                <a:gd fmla="*/ 103 h 129" name="T23"/>
                <a:gd fmla="*/ 51 w 102" name="T24"/>
                <a:gd fmla="*/ 57 h 129" name="T25"/>
                <a:gd fmla="*/ 89 w 102" name="T26"/>
                <a:gd fmla="*/ 64 h 129" name="T27"/>
                <a:gd fmla="*/ 102 w 102" name="T28"/>
                <a:gd fmla="*/ 46 h 129" name="T29"/>
                <a:gd fmla="*/ 74 w 102" name="T30"/>
                <a:gd fmla="*/ 23 h 129" name="T31"/>
                <a:gd fmla="*/ 30 w 102" name="T32"/>
                <a:gd fmla="*/ 56 h 129" name="T33"/>
                <a:gd fmla="*/ 6 w 102" name="T34"/>
                <a:gd fmla="*/ 38 h 129" name="T35"/>
                <a:gd fmla="*/ 6 w 102" name="T36"/>
                <a:gd fmla="*/ 47 h 129" name="T37"/>
                <a:gd fmla="*/ 29 w 102" name="T38"/>
                <a:gd fmla="*/ 29 h 129" name="T39"/>
                <a:gd fmla="*/ 61 w 102" name="T40"/>
                <a:gd fmla="*/ 55 h 129" name="T41"/>
                <a:gd fmla="*/ 59 w 102" name="T42"/>
                <a:gd fmla="*/ 51 h 129" name="T43"/>
                <a:gd fmla="*/ 58 w 102" name="T44"/>
                <a:gd fmla="*/ 49 h 12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29" w="102">
                  <a:moveTo>
                    <a:pt x="58" y="49"/>
                  </a:moveTo>
                  <a:cubicBezTo>
                    <a:pt x="44" y="34"/>
                    <a:pt x="19" y="0"/>
                    <a:pt x="7" y="34"/>
                  </a:cubicBezTo>
                  <a:cubicBezTo>
                    <a:pt x="5" y="36"/>
                    <a:pt x="6" y="44"/>
                    <a:pt x="6" y="47"/>
                  </a:cubicBezTo>
                  <a:cubicBezTo>
                    <a:pt x="8" y="55"/>
                    <a:pt x="13" y="59"/>
                    <a:pt x="21" y="63"/>
                  </a:cubicBezTo>
                  <a:cubicBezTo>
                    <a:pt x="32" y="68"/>
                    <a:pt x="42" y="61"/>
                    <a:pt x="50" y="53"/>
                  </a:cubicBezTo>
                  <a:cubicBezTo>
                    <a:pt x="62" y="41"/>
                    <a:pt x="101" y="9"/>
                    <a:pt x="102" y="48"/>
                  </a:cubicBezTo>
                  <a:cubicBezTo>
                    <a:pt x="102" y="45"/>
                    <a:pt x="102" y="42"/>
                    <a:pt x="102" y="39"/>
                  </a:cubicBezTo>
                  <a:cubicBezTo>
                    <a:pt x="96" y="73"/>
                    <a:pt x="66" y="40"/>
                    <a:pt x="48" y="50"/>
                  </a:cubicBezTo>
                  <a:cubicBezTo>
                    <a:pt x="39" y="54"/>
                    <a:pt x="39" y="85"/>
                    <a:pt x="36" y="94"/>
                  </a:cubicBezTo>
                  <a:cubicBezTo>
                    <a:pt x="31" y="108"/>
                    <a:pt x="15" y="116"/>
                    <a:pt x="1" y="120"/>
                  </a:cubicBezTo>
                  <a:cubicBezTo>
                    <a:pt x="0" y="121"/>
                    <a:pt x="2" y="129"/>
                    <a:pt x="1" y="129"/>
                  </a:cubicBezTo>
                  <a:cubicBezTo>
                    <a:pt x="16" y="125"/>
                    <a:pt x="29" y="117"/>
                    <a:pt x="36" y="103"/>
                  </a:cubicBezTo>
                  <a:cubicBezTo>
                    <a:pt x="43" y="90"/>
                    <a:pt x="37" y="64"/>
                    <a:pt x="51" y="57"/>
                  </a:cubicBezTo>
                  <a:cubicBezTo>
                    <a:pt x="61" y="52"/>
                    <a:pt x="79" y="65"/>
                    <a:pt x="89" y="64"/>
                  </a:cubicBezTo>
                  <a:cubicBezTo>
                    <a:pt x="98" y="64"/>
                    <a:pt x="102" y="53"/>
                    <a:pt x="102" y="46"/>
                  </a:cubicBezTo>
                  <a:cubicBezTo>
                    <a:pt x="102" y="27"/>
                    <a:pt x="95" y="15"/>
                    <a:pt x="74" y="23"/>
                  </a:cubicBezTo>
                  <a:cubicBezTo>
                    <a:pt x="57" y="31"/>
                    <a:pt x="49" y="51"/>
                    <a:pt x="30" y="56"/>
                  </a:cubicBezTo>
                  <a:cubicBezTo>
                    <a:pt x="20" y="59"/>
                    <a:pt x="8" y="47"/>
                    <a:pt x="6" y="38"/>
                  </a:cubicBezTo>
                  <a:cubicBezTo>
                    <a:pt x="6" y="41"/>
                    <a:pt x="6" y="44"/>
                    <a:pt x="6" y="47"/>
                  </a:cubicBezTo>
                  <a:cubicBezTo>
                    <a:pt x="7" y="34"/>
                    <a:pt x="17" y="24"/>
                    <a:pt x="29" y="29"/>
                  </a:cubicBezTo>
                  <a:cubicBezTo>
                    <a:pt x="41" y="34"/>
                    <a:pt x="50" y="48"/>
                    <a:pt x="61" y="55"/>
                  </a:cubicBezTo>
                  <a:cubicBezTo>
                    <a:pt x="60" y="54"/>
                    <a:pt x="60" y="51"/>
                    <a:pt x="59" y="51"/>
                  </a:cubicBezTo>
                  <a:lnTo>
                    <a:pt x="5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83"/>
            <p:cNvSpPr>
              <a:spLocks noEditPoints="1"/>
            </p:cNvSpPr>
            <p:nvPr/>
          </p:nvSpPr>
          <p:spPr bwMode="auto">
            <a:xfrm>
              <a:off x="3186113" y="1309688"/>
              <a:ext cx="879475" cy="722312"/>
            </a:xfrm>
            <a:custGeom>
              <a:gdLst>
                <a:gd fmla="*/ 136 w 146" name="T0"/>
                <a:gd fmla="*/ 15 h 120" name="T1"/>
                <a:gd fmla="*/ 120 w 146" name="T2"/>
                <a:gd fmla="*/ 3 h 120" name="T3"/>
                <a:gd fmla="*/ 106 w 146" name="T4"/>
                <a:gd fmla="*/ 0 h 120" name="T5"/>
                <a:gd fmla="*/ 94 w 146" name="T6"/>
                <a:gd fmla="*/ 2 h 120" name="T7"/>
                <a:gd fmla="*/ 80 w 146" name="T8"/>
                <a:gd fmla="*/ 9 h 120" name="T9"/>
                <a:gd fmla="*/ 69 w 146" name="T10"/>
                <a:gd fmla="*/ 19 h 120" name="T11"/>
                <a:gd fmla="*/ 64 w 146" name="T12"/>
                <a:gd fmla="*/ 32 h 120" name="T13"/>
                <a:gd fmla="*/ 18 w 146" name="T14"/>
                <a:gd fmla="*/ 32 h 120" name="T15"/>
                <a:gd fmla="*/ 7 w 146" name="T16"/>
                <a:gd fmla="*/ 42 h 120" name="T17"/>
                <a:gd fmla="*/ 3 w 146" name="T18"/>
                <a:gd fmla="*/ 82 h 120" name="T19"/>
                <a:gd fmla="*/ 26 w 146" name="T20"/>
                <a:gd fmla="*/ 102 h 120" name="T21"/>
                <a:gd fmla="*/ 56 w 146" name="T22"/>
                <a:gd fmla="*/ 104 h 120" name="T23"/>
                <a:gd fmla="*/ 70 w 146" name="T24"/>
                <a:gd fmla="*/ 106 h 120" name="T25"/>
                <a:gd fmla="*/ 70 w 146" name="T26"/>
                <a:gd fmla="*/ 106 h 120" name="T27"/>
                <a:gd fmla="*/ 75 w 146" name="T28"/>
                <a:gd fmla="*/ 107 h 120" name="T29"/>
                <a:gd fmla="*/ 93 w 146" name="T30"/>
                <a:gd fmla="*/ 116 h 120" name="T31"/>
                <a:gd fmla="*/ 104 w 146" name="T32"/>
                <a:gd fmla="*/ 115 h 120" name="T33"/>
                <a:gd fmla="*/ 108 w 146" name="T34"/>
                <a:gd fmla="*/ 98 h 120" name="T35"/>
                <a:gd fmla="*/ 113 w 146" name="T36"/>
                <a:gd fmla="*/ 89 h 120" name="T37"/>
                <a:gd fmla="*/ 114 w 146" name="T38"/>
                <a:gd fmla="*/ 88 h 120" name="T39"/>
                <a:gd fmla="*/ 114 w 146" name="T40"/>
                <a:gd fmla="*/ 88 h 120" name="T41"/>
                <a:gd fmla="*/ 125 w 146" name="T42"/>
                <a:gd fmla="*/ 75 h 120" name="T43"/>
                <a:gd fmla="*/ 136 w 146" name="T44"/>
                <a:gd fmla="*/ 63 h 120" name="T45"/>
                <a:gd fmla="*/ 145 w 146" name="T46"/>
                <a:gd fmla="*/ 48 h 120" name="T47"/>
                <a:gd fmla="*/ 145 w 146" name="T48"/>
                <a:gd fmla="*/ 47 h 120" name="T49"/>
                <a:gd fmla="*/ 146 w 146" name="T50"/>
                <a:gd fmla="*/ 43 h 120" name="T51"/>
                <a:gd fmla="*/ 144 w 146" name="T52"/>
                <a:gd fmla="*/ 28 h 120" name="T53"/>
                <a:gd fmla="*/ 137 w 146" name="T54"/>
                <a:gd fmla="*/ 40 h 120" name="T55"/>
                <a:gd fmla="*/ 136 w 146" name="T56"/>
                <a:gd fmla="*/ 44 h 120" name="T57"/>
                <a:gd fmla="*/ 136 w 146" name="T58"/>
                <a:gd fmla="*/ 44 h 120" name="T59"/>
                <a:gd fmla="*/ 128 w 146" name="T60"/>
                <a:gd fmla="*/ 56 h 120" name="T61"/>
                <a:gd fmla="*/ 116 w 146" name="T62"/>
                <a:gd fmla="*/ 68 h 120" name="T63"/>
                <a:gd fmla="*/ 105 w 146" name="T64"/>
                <a:gd fmla="*/ 80 h 120" name="T65"/>
                <a:gd fmla="*/ 104 w 146" name="T66"/>
                <a:gd fmla="*/ 81 h 120" name="T67"/>
                <a:gd fmla="*/ 102 w 146" name="T68"/>
                <a:gd fmla="*/ 85 h 120" name="T69"/>
                <a:gd fmla="*/ 95 w 146" name="T70"/>
                <a:gd fmla="*/ 105 h 120" name="T71"/>
                <a:gd fmla="*/ 73 w 146" name="T72"/>
                <a:gd fmla="*/ 97 h 120" name="T73"/>
                <a:gd fmla="*/ 63 w 146" name="T74"/>
                <a:gd fmla="*/ 97 h 120" name="T75"/>
                <a:gd fmla="*/ 30 w 146" name="T76"/>
                <a:gd fmla="*/ 98 h 120" name="T77"/>
                <a:gd fmla="*/ 18 w 146" name="T78"/>
                <a:gd fmla="*/ 95 h 120" name="T79"/>
                <a:gd fmla="*/ 7 w 146" name="T80"/>
                <a:gd fmla="*/ 81 h 120" name="T81"/>
                <a:gd fmla="*/ 5 w 146" name="T82"/>
                <a:gd fmla="*/ 62 h 120" name="T83"/>
                <a:gd fmla="*/ 17 w 146" name="T84"/>
                <a:gd fmla="*/ 42 h 120" name="T85"/>
                <a:gd fmla="*/ 18 w 146" name="T86"/>
                <a:gd fmla="*/ 42 h 120" name="T87"/>
                <a:gd fmla="*/ 25 w 146" name="T88"/>
                <a:gd fmla="*/ 38 h 120" name="T89"/>
                <a:gd fmla="*/ 45 w 146" name="T90"/>
                <a:gd fmla="*/ 34 h 120" name="T91"/>
                <a:gd fmla="*/ 68 w 146" name="T92"/>
                <a:gd fmla="*/ 45 h 120" name="T93"/>
                <a:gd fmla="*/ 70 w 146" name="T94"/>
                <a:gd fmla="*/ 31 h 120" name="T95"/>
                <a:gd fmla="*/ 75 w 146" name="T96"/>
                <a:gd fmla="*/ 19 h 120" name="T97"/>
                <a:gd fmla="*/ 85 w 146" name="T98"/>
                <a:gd fmla="*/ 8 h 120" name="T99"/>
                <a:gd fmla="*/ 98 w 146" name="T100"/>
                <a:gd fmla="*/ 3 h 120" name="T101"/>
                <a:gd fmla="*/ 115 w 146" name="T102"/>
                <a:gd fmla="*/ 3 h 120" name="T103"/>
                <a:gd fmla="*/ 131 w 146" name="T104"/>
                <a:gd fmla="*/ 16 h 120" name="T105"/>
                <a:gd fmla="*/ 137 w 146" name="T106"/>
                <a:gd fmla="*/ 30 h 12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0" w="146">
                  <a:moveTo>
                    <a:pt x="144" y="28"/>
                  </a:moveTo>
                  <a:cubicBezTo>
                    <a:pt x="144" y="26"/>
                    <a:pt x="143" y="24"/>
                    <a:pt x="142" y="23"/>
                  </a:cubicBezTo>
                  <a:cubicBezTo>
                    <a:pt x="141" y="22"/>
                    <a:pt x="141" y="20"/>
                    <a:pt x="140" y="19"/>
                  </a:cubicBezTo>
                  <a:cubicBezTo>
                    <a:pt x="139" y="17"/>
                    <a:pt x="138" y="16"/>
                    <a:pt x="136" y="15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10"/>
                    <a:pt x="130" y="9"/>
                    <a:pt x="129" y="8"/>
                  </a:cubicBezTo>
                  <a:cubicBezTo>
                    <a:pt x="126" y="6"/>
                    <a:pt x="123" y="5"/>
                    <a:pt x="120" y="3"/>
                  </a:cubicBezTo>
                  <a:cubicBezTo>
                    <a:pt x="119" y="3"/>
                    <a:pt x="118" y="2"/>
                    <a:pt x="117" y="2"/>
                  </a:cubicBezTo>
                  <a:cubicBezTo>
                    <a:pt x="117" y="2"/>
                    <a:pt x="114" y="1"/>
                    <a:pt x="114" y="1"/>
                  </a:cubicBezTo>
                  <a:cubicBezTo>
                    <a:pt x="113" y="1"/>
                    <a:pt x="112" y="1"/>
                    <a:pt x="111" y="1"/>
                  </a:cubicBezTo>
                  <a:cubicBezTo>
                    <a:pt x="109" y="1"/>
                    <a:pt x="108" y="1"/>
                    <a:pt x="106" y="0"/>
                  </a:cubicBezTo>
                  <a:cubicBezTo>
                    <a:pt x="105" y="1"/>
                    <a:pt x="103" y="1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7" y="2"/>
                    <a:pt x="95" y="2"/>
                    <a:pt x="94" y="2"/>
                  </a:cubicBezTo>
                  <a:cubicBezTo>
                    <a:pt x="93" y="3"/>
                    <a:pt x="92" y="3"/>
                    <a:pt x="91" y="4"/>
                  </a:cubicBezTo>
                  <a:cubicBezTo>
                    <a:pt x="89" y="4"/>
                    <a:pt x="88" y="4"/>
                    <a:pt x="87" y="5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3" y="7"/>
                    <a:pt x="81" y="8"/>
                    <a:pt x="80" y="9"/>
                  </a:cubicBezTo>
                  <a:cubicBezTo>
                    <a:pt x="79" y="9"/>
                    <a:pt x="78" y="10"/>
                    <a:pt x="77" y="11"/>
                  </a:cubicBezTo>
                  <a:cubicBezTo>
                    <a:pt x="76" y="12"/>
                    <a:pt x="75" y="13"/>
                    <a:pt x="74" y="13"/>
                  </a:cubicBezTo>
                  <a:cubicBezTo>
                    <a:pt x="73" y="14"/>
                    <a:pt x="73" y="15"/>
                    <a:pt x="72" y="16"/>
                  </a:cubicBezTo>
                  <a:cubicBezTo>
                    <a:pt x="71" y="17"/>
                    <a:pt x="70" y="18"/>
                    <a:pt x="69" y="19"/>
                  </a:cubicBezTo>
                  <a:cubicBezTo>
                    <a:pt x="69" y="20"/>
                    <a:pt x="68" y="22"/>
                    <a:pt x="67" y="23"/>
                  </a:cubicBezTo>
                  <a:cubicBezTo>
                    <a:pt x="67" y="24"/>
                    <a:pt x="66" y="25"/>
                    <a:pt x="66" y="26"/>
                  </a:cubicBezTo>
                  <a:cubicBezTo>
                    <a:pt x="65" y="28"/>
                    <a:pt x="65" y="29"/>
                    <a:pt x="64" y="30"/>
                  </a:cubicBezTo>
                  <a:cubicBezTo>
                    <a:pt x="64" y="31"/>
                    <a:pt x="64" y="31"/>
                    <a:pt x="64" y="32"/>
                  </a:cubicBezTo>
                  <a:cubicBezTo>
                    <a:pt x="63" y="31"/>
                    <a:pt x="61" y="30"/>
                    <a:pt x="60" y="29"/>
                  </a:cubicBezTo>
                  <a:cubicBezTo>
                    <a:pt x="55" y="27"/>
                    <a:pt x="51" y="25"/>
                    <a:pt x="46" y="25"/>
                  </a:cubicBezTo>
                  <a:cubicBezTo>
                    <a:pt x="41" y="24"/>
                    <a:pt x="36" y="24"/>
                    <a:pt x="31" y="26"/>
                  </a:cubicBezTo>
                  <a:cubicBezTo>
                    <a:pt x="26" y="27"/>
                    <a:pt x="22" y="29"/>
                    <a:pt x="18" y="32"/>
                  </a:cubicBezTo>
                  <a:cubicBezTo>
                    <a:pt x="17" y="32"/>
                    <a:pt x="16" y="33"/>
                    <a:pt x="15" y="34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0" y="38"/>
                    <a:pt x="9" y="39"/>
                    <a:pt x="7" y="42"/>
                  </a:cubicBezTo>
                  <a:cubicBezTo>
                    <a:pt x="6" y="44"/>
                    <a:pt x="5" y="46"/>
                    <a:pt x="4" y="48"/>
                  </a:cubicBezTo>
                  <a:cubicBezTo>
                    <a:pt x="3" y="50"/>
                    <a:pt x="2" y="52"/>
                    <a:pt x="1" y="55"/>
                  </a:cubicBezTo>
                  <a:cubicBezTo>
                    <a:pt x="0" y="59"/>
                    <a:pt x="0" y="64"/>
                    <a:pt x="0" y="69"/>
                  </a:cubicBezTo>
                  <a:cubicBezTo>
                    <a:pt x="1" y="73"/>
                    <a:pt x="2" y="78"/>
                    <a:pt x="3" y="82"/>
                  </a:cubicBezTo>
                  <a:cubicBezTo>
                    <a:pt x="4" y="84"/>
                    <a:pt x="6" y="86"/>
                    <a:pt x="7" y="88"/>
                  </a:cubicBezTo>
                  <a:cubicBezTo>
                    <a:pt x="8" y="90"/>
                    <a:pt x="9" y="92"/>
                    <a:pt x="11" y="93"/>
                  </a:cubicBezTo>
                  <a:cubicBezTo>
                    <a:pt x="14" y="97"/>
                    <a:pt x="18" y="99"/>
                    <a:pt x="23" y="101"/>
                  </a:cubicBezTo>
                  <a:cubicBezTo>
                    <a:pt x="24" y="101"/>
                    <a:pt x="25" y="101"/>
                    <a:pt x="26" y="102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2" y="103"/>
                    <a:pt x="34" y="103"/>
                    <a:pt x="36" y="104"/>
                  </a:cubicBezTo>
                  <a:cubicBezTo>
                    <a:pt x="41" y="104"/>
                    <a:pt x="45" y="104"/>
                    <a:pt x="50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69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7" y="108"/>
                    <a:pt x="79" y="108"/>
                    <a:pt x="80" y="109"/>
                  </a:cubicBezTo>
                  <a:cubicBezTo>
                    <a:pt x="82" y="110"/>
                    <a:pt x="84" y="110"/>
                    <a:pt x="86" y="111"/>
                  </a:cubicBezTo>
                  <a:cubicBezTo>
                    <a:pt x="88" y="112"/>
                    <a:pt x="89" y="113"/>
                    <a:pt x="91" y="115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7" y="119"/>
                    <a:pt x="98" y="120"/>
                    <a:pt x="99" y="120"/>
                  </a:cubicBezTo>
                  <a:cubicBezTo>
                    <a:pt x="101" y="120"/>
                    <a:pt x="104" y="118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4" y="112"/>
                    <a:pt x="104" y="111"/>
                    <a:pt x="105" y="110"/>
                  </a:cubicBezTo>
                  <a:cubicBezTo>
                    <a:pt x="105" y="109"/>
                    <a:pt x="105" y="108"/>
                    <a:pt x="105" y="106"/>
                  </a:cubicBezTo>
                  <a:cubicBezTo>
                    <a:pt x="106" y="103"/>
                    <a:pt x="107" y="101"/>
                    <a:pt x="108" y="98"/>
                  </a:cubicBezTo>
                  <a:cubicBezTo>
                    <a:pt x="108" y="97"/>
                    <a:pt x="109" y="96"/>
                    <a:pt x="110" y="94"/>
                  </a:cubicBezTo>
                  <a:cubicBezTo>
                    <a:pt x="110" y="94"/>
                    <a:pt x="110" y="93"/>
                    <a:pt x="111" y="92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4" y="88"/>
                    <a:pt x="114" y="88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9" y="81"/>
                    <a:pt x="121" y="79"/>
                    <a:pt x="123" y="77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69"/>
                    <a:pt x="132" y="68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4" y="65"/>
                    <a:pt x="135" y="64"/>
                    <a:pt x="136" y="63"/>
                  </a:cubicBezTo>
                  <a:cubicBezTo>
                    <a:pt x="137" y="61"/>
                    <a:pt x="138" y="60"/>
                    <a:pt x="139" y="59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3" y="52"/>
                    <a:pt x="143" y="51"/>
                    <a:pt x="144" y="49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38"/>
                    <a:pt x="146" y="38"/>
                    <a:pt x="146" y="38"/>
                  </a:cubicBezTo>
                  <a:cubicBezTo>
                    <a:pt x="146" y="36"/>
                    <a:pt x="146" y="35"/>
                    <a:pt x="146" y="33"/>
                  </a:cubicBezTo>
                  <a:cubicBezTo>
                    <a:pt x="145" y="31"/>
                    <a:pt x="145" y="29"/>
                    <a:pt x="144" y="28"/>
                  </a:cubicBezTo>
                  <a:close/>
                  <a:moveTo>
                    <a:pt x="138" y="34"/>
                  </a:moveTo>
                  <a:cubicBezTo>
                    <a:pt x="138" y="35"/>
                    <a:pt x="138" y="37"/>
                    <a:pt x="138" y="38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7"/>
                    <a:pt x="134" y="48"/>
                    <a:pt x="133" y="49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0" y="54"/>
                    <a:pt x="129" y="55"/>
                    <a:pt x="128" y="56"/>
                  </a:cubicBezTo>
                  <a:cubicBezTo>
                    <a:pt x="127" y="57"/>
                    <a:pt x="126" y="58"/>
                    <a:pt x="125" y="59"/>
                  </a:cubicBezTo>
                  <a:cubicBezTo>
                    <a:pt x="125" y="59"/>
                    <a:pt x="124" y="60"/>
                    <a:pt x="124" y="60"/>
                  </a:cubicBezTo>
                  <a:cubicBezTo>
                    <a:pt x="123" y="61"/>
                    <a:pt x="123" y="62"/>
                    <a:pt x="122" y="62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4" y="70"/>
                    <a:pt x="113" y="71"/>
                    <a:pt x="111" y="73"/>
                  </a:cubicBezTo>
                  <a:cubicBezTo>
                    <a:pt x="110" y="74"/>
                    <a:pt x="109" y="75"/>
                    <a:pt x="108" y="76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6"/>
                    <a:pt x="100" y="88"/>
                    <a:pt x="100" y="89"/>
                  </a:cubicBezTo>
                  <a:cubicBezTo>
                    <a:pt x="99" y="91"/>
                    <a:pt x="98" y="92"/>
                    <a:pt x="98" y="94"/>
                  </a:cubicBezTo>
                  <a:cubicBezTo>
                    <a:pt x="96" y="97"/>
                    <a:pt x="95" y="101"/>
                    <a:pt x="95" y="104"/>
                  </a:cubicBezTo>
                  <a:cubicBezTo>
                    <a:pt x="95" y="104"/>
                    <a:pt x="95" y="105"/>
                    <a:pt x="95" y="105"/>
                  </a:cubicBezTo>
                  <a:cubicBezTo>
                    <a:pt x="93" y="104"/>
                    <a:pt x="92" y="103"/>
                    <a:pt x="90" y="103"/>
                  </a:cubicBezTo>
                  <a:cubicBezTo>
                    <a:pt x="88" y="101"/>
                    <a:pt x="86" y="101"/>
                    <a:pt x="84" y="100"/>
                  </a:cubicBezTo>
                  <a:cubicBezTo>
                    <a:pt x="81" y="99"/>
                    <a:pt x="79" y="98"/>
                    <a:pt x="77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5" y="98"/>
                    <a:pt x="41" y="98"/>
                    <a:pt x="37" y="98"/>
                  </a:cubicBezTo>
                  <a:cubicBezTo>
                    <a:pt x="34" y="98"/>
                    <a:pt x="32" y="98"/>
                    <a:pt x="30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7"/>
                    <a:pt x="25" y="97"/>
                    <a:pt x="24" y="97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7" y="94"/>
                    <a:pt x="17" y="93"/>
                    <a:pt x="16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0" y="88"/>
                    <a:pt x="8" y="85"/>
                    <a:pt x="7" y="81"/>
                  </a:cubicBezTo>
                  <a:cubicBezTo>
                    <a:pt x="6" y="79"/>
                    <a:pt x="5" y="77"/>
                    <a:pt x="5" y="75"/>
                  </a:cubicBezTo>
                  <a:cubicBezTo>
                    <a:pt x="4" y="73"/>
                    <a:pt x="4" y="70"/>
                    <a:pt x="4" y="68"/>
                  </a:cubicBezTo>
                  <a:cubicBezTo>
                    <a:pt x="4" y="67"/>
                    <a:pt x="4" y="66"/>
                    <a:pt x="4" y="65"/>
                  </a:cubicBezTo>
                  <a:cubicBezTo>
                    <a:pt x="4" y="64"/>
                    <a:pt x="4" y="63"/>
                    <a:pt x="5" y="62"/>
                  </a:cubicBezTo>
                  <a:cubicBezTo>
                    <a:pt x="5" y="60"/>
                    <a:pt x="6" y="58"/>
                    <a:pt x="6" y="56"/>
                  </a:cubicBezTo>
                  <a:cubicBezTo>
                    <a:pt x="7" y="54"/>
                    <a:pt x="8" y="52"/>
                    <a:pt x="9" y="51"/>
                  </a:cubicBezTo>
                  <a:cubicBezTo>
                    <a:pt x="10" y="49"/>
                    <a:pt x="11" y="47"/>
                    <a:pt x="13" y="46"/>
                  </a:cubicBezTo>
                  <a:cubicBezTo>
                    <a:pt x="13" y="45"/>
                    <a:pt x="16" y="43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39"/>
                    <a:pt x="22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7"/>
                    <a:pt x="27" y="37"/>
                    <a:pt x="28" y="36"/>
                  </a:cubicBezTo>
                  <a:cubicBezTo>
                    <a:pt x="28" y="36"/>
                    <a:pt x="29" y="36"/>
                    <a:pt x="30" y="36"/>
                  </a:cubicBezTo>
                  <a:cubicBezTo>
                    <a:pt x="31" y="35"/>
                    <a:pt x="32" y="35"/>
                    <a:pt x="33" y="35"/>
                  </a:cubicBezTo>
                  <a:cubicBezTo>
                    <a:pt x="37" y="34"/>
                    <a:pt x="41" y="34"/>
                    <a:pt x="45" y="34"/>
                  </a:cubicBezTo>
                  <a:cubicBezTo>
                    <a:pt x="48" y="35"/>
                    <a:pt x="52" y="36"/>
                    <a:pt x="56" y="37"/>
                  </a:cubicBezTo>
                  <a:cubicBezTo>
                    <a:pt x="59" y="39"/>
                    <a:pt x="62" y="41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5"/>
                    <a:pt x="67" y="46"/>
                    <a:pt x="68" y="45"/>
                  </a:cubicBezTo>
                  <a:cubicBezTo>
                    <a:pt x="70" y="45"/>
                    <a:pt x="72" y="43"/>
                    <a:pt x="71" y="41"/>
                  </a:cubicBezTo>
                  <a:cubicBezTo>
                    <a:pt x="71" y="40"/>
                    <a:pt x="71" y="39"/>
                    <a:pt x="70" y="38"/>
                  </a:cubicBezTo>
                  <a:cubicBezTo>
                    <a:pt x="70" y="37"/>
                    <a:pt x="70" y="36"/>
                    <a:pt x="70" y="35"/>
                  </a:cubicBezTo>
                  <a:cubicBezTo>
                    <a:pt x="70" y="34"/>
                    <a:pt x="70" y="33"/>
                    <a:pt x="70" y="31"/>
                  </a:cubicBezTo>
                  <a:cubicBezTo>
                    <a:pt x="70" y="30"/>
                    <a:pt x="71" y="29"/>
                    <a:pt x="71" y="28"/>
                  </a:cubicBezTo>
                  <a:cubicBezTo>
                    <a:pt x="71" y="27"/>
                    <a:pt x="71" y="26"/>
                    <a:pt x="72" y="25"/>
                  </a:cubicBezTo>
                  <a:cubicBezTo>
                    <a:pt x="72" y="24"/>
                    <a:pt x="73" y="23"/>
                    <a:pt x="73" y="22"/>
                  </a:cubicBezTo>
                  <a:cubicBezTo>
                    <a:pt x="74" y="21"/>
                    <a:pt x="74" y="19"/>
                    <a:pt x="75" y="19"/>
                  </a:cubicBezTo>
                  <a:cubicBezTo>
                    <a:pt x="75" y="18"/>
                    <a:pt x="76" y="17"/>
                    <a:pt x="77" y="16"/>
                  </a:cubicBezTo>
                  <a:cubicBezTo>
                    <a:pt x="78" y="15"/>
                    <a:pt x="78" y="14"/>
                    <a:pt x="79" y="13"/>
                  </a:cubicBezTo>
                  <a:cubicBezTo>
                    <a:pt x="80" y="12"/>
                    <a:pt x="81" y="11"/>
                    <a:pt x="82" y="10"/>
                  </a:cubicBezTo>
                  <a:cubicBezTo>
                    <a:pt x="83" y="10"/>
                    <a:pt x="84" y="9"/>
                    <a:pt x="85" y="8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9" y="6"/>
                    <a:pt x="90" y="5"/>
                    <a:pt x="91" y="5"/>
                  </a:cubicBezTo>
                  <a:cubicBezTo>
                    <a:pt x="92" y="4"/>
                    <a:pt x="93" y="4"/>
                    <a:pt x="94" y="4"/>
                  </a:cubicBezTo>
                  <a:cubicBezTo>
                    <a:pt x="96" y="3"/>
                    <a:pt x="97" y="3"/>
                    <a:pt x="98" y="3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8" y="2"/>
                    <a:pt x="109" y="2"/>
                    <a:pt x="111" y="2"/>
                  </a:cubicBezTo>
                  <a:cubicBezTo>
                    <a:pt x="111" y="2"/>
                    <a:pt x="115" y="3"/>
                    <a:pt x="115" y="3"/>
                  </a:cubicBezTo>
                  <a:cubicBezTo>
                    <a:pt x="117" y="4"/>
                    <a:pt x="118" y="4"/>
                    <a:pt x="120" y="5"/>
                  </a:cubicBezTo>
                  <a:cubicBezTo>
                    <a:pt x="122" y="7"/>
                    <a:pt x="125" y="8"/>
                    <a:pt x="127" y="11"/>
                  </a:cubicBezTo>
                  <a:cubicBezTo>
                    <a:pt x="128" y="12"/>
                    <a:pt x="129" y="13"/>
                    <a:pt x="130" y="14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4" y="19"/>
                    <a:pt x="134" y="20"/>
                    <a:pt x="135" y="21"/>
                  </a:cubicBezTo>
                  <a:cubicBezTo>
                    <a:pt x="136" y="23"/>
                    <a:pt x="136" y="24"/>
                    <a:pt x="136" y="25"/>
                  </a:cubicBezTo>
                  <a:cubicBezTo>
                    <a:pt x="137" y="27"/>
                    <a:pt x="137" y="28"/>
                    <a:pt x="137" y="30"/>
                  </a:cubicBezTo>
                  <a:cubicBezTo>
                    <a:pt x="138" y="31"/>
                    <a:pt x="138" y="32"/>
                    <a:pt x="13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84"/>
            <p:cNvSpPr>
              <a:spLocks noEditPoints="1"/>
            </p:cNvSpPr>
            <p:nvPr/>
          </p:nvSpPr>
          <p:spPr bwMode="auto">
            <a:xfrm>
              <a:off x="3360738" y="1773238"/>
              <a:ext cx="855663" cy="741362"/>
            </a:xfrm>
            <a:custGeom>
              <a:gdLst>
                <a:gd fmla="*/ 141 w 142" name="T0"/>
                <a:gd fmla="*/ 82 h 123" name="T1"/>
                <a:gd fmla="*/ 140 w 142" name="T2"/>
                <a:gd fmla="*/ 63 h 123" name="T3"/>
                <a:gd fmla="*/ 133 w 142" name="T4"/>
                <a:gd fmla="*/ 50 h 123" name="T5"/>
                <a:gd fmla="*/ 124 w 142" name="T6"/>
                <a:gd fmla="*/ 42 h 123" name="T7"/>
                <a:gd fmla="*/ 110 w 142" name="T8"/>
                <a:gd fmla="*/ 35 h 123" name="T9"/>
                <a:gd fmla="*/ 95 w 142" name="T10"/>
                <a:gd fmla="*/ 34 h 123" name="T11"/>
                <a:gd fmla="*/ 82 w 142" name="T12"/>
                <a:gd fmla="*/ 37 h 123" name="T13"/>
                <a:gd fmla="*/ 52 w 142" name="T14"/>
                <a:gd fmla="*/ 2 h 123" name="T15"/>
                <a:gd fmla="*/ 38 w 142" name="T16"/>
                <a:gd fmla="*/ 0 h 123" name="T17"/>
                <a:gd fmla="*/ 5 w 142" name="T18"/>
                <a:gd fmla="*/ 23 h 123" name="T19"/>
                <a:gd fmla="*/ 4 w 142" name="T20"/>
                <a:gd fmla="*/ 53 h 123" name="T21"/>
                <a:gd fmla="*/ 21 w 142" name="T22"/>
                <a:gd fmla="*/ 78 h 123" name="T23"/>
                <a:gd fmla="*/ 29 w 142" name="T24"/>
                <a:gd fmla="*/ 89 h 123" name="T25"/>
                <a:gd fmla="*/ 29 w 142" name="T26"/>
                <a:gd fmla="*/ 89 h 123" name="T27"/>
                <a:gd fmla="*/ 31 w 142" name="T28"/>
                <a:gd fmla="*/ 94 h 123" name="T29"/>
                <a:gd fmla="*/ 35 w 142" name="T30"/>
                <a:gd fmla="*/ 114 h 123" name="T31"/>
                <a:gd fmla="*/ 44 w 142" name="T32"/>
                <a:gd fmla="*/ 121 h 123" name="T33"/>
                <a:gd fmla="*/ 59 w 142" name="T34"/>
                <a:gd fmla="*/ 114 h 123" name="T35"/>
                <a:gd fmla="*/ 69 w 142" name="T36"/>
                <a:gd fmla="*/ 112 h 123" name="T37"/>
                <a:gd fmla="*/ 70 w 142" name="T38"/>
                <a:gd fmla="*/ 111 h 123" name="T39"/>
                <a:gd fmla="*/ 70 w 142" name="T40"/>
                <a:gd fmla="*/ 111 h 123" name="T41"/>
                <a:gd fmla="*/ 88 w 142" name="T42"/>
                <a:gd fmla="*/ 112 h 123" name="T43"/>
                <a:gd fmla="*/ 104 w 142" name="T44"/>
                <a:gd fmla="*/ 113 h 123" name="T45"/>
                <a:gd fmla="*/ 121 w 142" name="T46"/>
                <a:gd fmla="*/ 110 h 123" name="T47"/>
                <a:gd fmla="*/ 122 w 142" name="T48"/>
                <a:gd fmla="*/ 109 h 123" name="T49"/>
                <a:gd fmla="*/ 126 w 142" name="T50"/>
                <a:gd fmla="*/ 107 h 123" name="T51"/>
                <a:gd fmla="*/ 136 w 142" name="T52"/>
                <a:gd fmla="*/ 97 h 123" name="T53"/>
                <a:gd fmla="*/ 122 w 142" name="T54"/>
                <a:gd fmla="*/ 99 h 123" name="T55"/>
                <a:gd fmla="*/ 118 w 142" name="T56"/>
                <a:gd fmla="*/ 101 h 123" name="T57"/>
                <a:gd fmla="*/ 118 w 142" name="T58"/>
                <a:gd fmla="*/ 101 h 123" name="T59"/>
                <a:gd fmla="*/ 104 w 142" name="T60"/>
                <a:gd fmla="*/ 102 h 123" name="T61"/>
                <a:gd fmla="*/ 87 w 142" name="T62"/>
                <a:gd fmla="*/ 100 h 123" name="T63"/>
                <a:gd fmla="*/ 71 w 142" name="T64"/>
                <a:gd fmla="*/ 100 h 123" name="T65"/>
                <a:gd fmla="*/ 69 w 142" name="T66"/>
                <a:gd fmla="*/ 100 h 123" name="T67"/>
                <a:gd fmla="*/ 66 w 142" name="T68"/>
                <a:gd fmla="*/ 100 h 123" name="T69"/>
                <a:gd fmla="*/ 45 w 142" name="T70"/>
                <a:gd fmla="*/ 108 h 123" name="T71"/>
                <a:gd fmla="*/ 37 w 142" name="T72"/>
                <a:gd fmla="*/ 87 h 123" name="T73"/>
                <a:gd fmla="*/ 31 w 142" name="T74"/>
                <a:gd fmla="*/ 78 h 123" name="T75"/>
                <a:gd fmla="*/ 9 w 142" name="T76"/>
                <a:gd fmla="*/ 54 h 123" name="T77"/>
                <a:gd fmla="*/ 4 w 142" name="T78"/>
                <a:gd fmla="*/ 42 h 123" name="T79"/>
                <a:gd fmla="*/ 8 w 142" name="T80"/>
                <a:gd fmla="*/ 24 h 123" name="T81"/>
                <a:gd fmla="*/ 21 w 142" name="T82"/>
                <a:gd fmla="*/ 11 h 123" name="T83"/>
                <a:gd fmla="*/ 44 w 142" name="T84"/>
                <a:gd fmla="*/ 8 h 123" name="T85"/>
                <a:gd fmla="*/ 45 w 142" name="T86"/>
                <a:gd fmla="*/ 8 h 123" name="T87"/>
                <a:gd fmla="*/ 52 w 142" name="T88"/>
                <a:gd fmla="*/ 11 h 123" name="T89"/>
                <a:gd fmla="*/ 68 w 142" name="T90"/>
                <a:gd fmla="*/ 24 h 123" name="T91"/>
                <a:gd fmla="*/ 74 w 142" name="T92"/>
                <a:gd fmla="*/ 49 h 123" name="T93"/>
                <a:gd fmla="*/ 86 w 142" name="T94"/>
                <a:gd fmla="*/ 42 h 123" name="T95"/>
                <a:gd fmla="*/ 99 w 142" name="T96"/>
                <a:gd fmla="*/ 37 h 123" name="T97"/>
                <a:gd fmla="*/ 113 w 142" name="T98"/>
                <a:gd fmla="*/ 38 h 123" name="T99"/>
                <a:gd fmla="*/ 126 w 142" name="T100"/>
                <a:gd fmla="*/ 45 h 123" name="T101"/>
                <a:gd fmla="*/ 137 w 142" name="T102"/>
                <a:gd fmla="*/ 59 h 123" name="T103"/>
                <a:gd fmla="*/ 137 w 142" name="T104"/>
                <a:gd fmla="*/ 79 h 123" name="T105"/>
                <a:gd fmla="*/ 131 w 142" name="T106"/>
                <a:gd fmla="*/ 92 h 12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3" w="142">
                  <a:moveTo>
                    <a:pt x="136" y="97"/>
                  </a:moveTo>
                  <a:cubicBezTo>
                    <a:pt x="137" y="95"/>
                    <a:pt x="138" y="94"/>
                    <a:pt x="139" y="92"/>
                  </a:cubicBezTo>
                  <a:cubicBezTo>
                    <a:pt x="139" y="90"/>
                    <a:pt x="140" y="89"/>
                    <a:pt x="140" y="87"/>
                  </a:cubicBezTo>
                  <a:cubicBezTo>
                    <a:pt x="141" y="85"/>
                    <a:pt x="141" y="84"/>
                    <a:pt x="141" y="82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77"/>
                    <a:pt x="142" y="77"/>
                    <a:pt x="142" y="77"/>
                  </a:cubicBezTo>
                  <a:cubicBezTo>
                    <a:pt x="142" y="75"/>
                    <a:pt x="142" y="74"/>
                    <a:pt x="142" y="72"/>
                  </a:cubicBezTo>
                  <a:cubicBezTo>
                    <a:pt x="141" y="69"/>
                    <a:pt x="141" y="66"/>
                    <a:pt x="140" y="63"/>
                  </a:cubicBezTo>
                  <a:cubicBezTo>
                    <a:pt x="140" y="61"/>
                    <a:pt x="139" y="60"/>
                    <a:pt x="139" y="59"/>
                  </a:cubicBezTo>
                  <a:cubicBezTo>
                    <a:pt x="139" y="59"/>
                    <a:pt x="137" y="57"/>
                    <a:pt x="137" y="57"/>
                  </a:cubicBezTo>
                  <a:cubicBezTo>
                    <a:pt x="137" y="56"/>
                    <a:pt x="136" y="55"/>
                    <a:pt x="136" y="54"/>
                  </a:cubicBezTo>
                  <a:cubicBezTo>
                    <a:pt x="135" y="52"/>
                    <a:pt x="134" y="51"/>
                    <a:pt x="133" y="50"/>
                  </a:cubicBezTo>
                  <a:cubicBezTo>
                    <a:pt x="132" y="49"/>
                    <a:pt x="131" y="48"/>
                    <a:pt x="130" y="46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6" y="43"/>
                    <a:pt x="125" y="43"/>
                    <a:pt x="124" y="42"/>
                  </a:cubicBezTo>
                  <a:cubicBezTo>
                    <a:pt x="123" y="41"/>
                    <a:pt x="122" y="40"/>
                    <a:pt x="121" y="40"/>
                  </a:cubicBezTo>
                  <a:cubicBezTo>
                    <a:pt x="119" y="39"/>
                    <a:pt x="118" y="38"/>
                    <a:pt x="117" y="38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3" y="36"/>
                    <a:pt x="111" y="36"/>
                    <a:pt x="110" y="35"/>
                  </a:cubicBezTo>
                  <a:cubicBezTo>
                    <a:pt x="109" y="35"/>
                    <a:pt x="108" y="35"/>
                    <a:pt x="106" y="34"/>
                  </a:cubicBezTo>
                  <a:cubicBezTo>
                    <a:pt x="105" y="34"/>
                    <a:pt x="104" y="34"/>
                    <a:pt x="103" y="34"/>
                  </a:cubicBezTo>
                  <a:cubicBezTo>
                    <a:pt x="101" y="33"/>
                    <a:pt x="100" y="34"/>
                    <a:pt x="99" y="33"/>
                  </a:cubicBezTo>
                  <a:cubicBezTo>
                    <a:pt x="97" y="33"/>
                    <a:pt x="96" y="34"/>
                    <a:pt x="95" y="34"/>
                  </a:cubicBezTo>
                  <a:cubicBezTo>
                    <a:pt x="94" y="34"/>
                    <a:pt x="92" y="34"/>
                    <a:pt x="91" y="34"/>
                  </a:cubicBezTo>
                  <a:cubicBezTo>
                    <a:pt x="90" y="34"/>
                    <a:pt x="88" y="35"/>
                    <a:pt x="87" y="35"/>
                  </a:cubicBezTo>
                  <a:cubicBezTo>
                    <a:pt x="86" y="36"/>
                    <a:pt x="84" y="36"/>
                    <a:pt x="83" y="37"/>
                  </a:cubicBezTo>
                  <a:cubicBezTo>
                    <a:pt x="83" y="37"/>
                    <a:pt x="82" y="37"/>
                    <a:pt x="82" y="37"/>
                  </a:cubicBezTo>
                  <a:cubicBezTo>
                    <a:pt x="82" y="36"/>
                    <a:pt x="81" y="34"/>
                    <a:pt x="81" y="32"/>
                  </a:cubicBezTo>
                  <a:cubicBezTo>
                    <a:pt x="80" y="28"/>
                    <a:pt x="78" y="23"/>
                    <a:pt x="76" y="19"/>
                  </a:cubicBezTo>
                  <a:cubicBezTo>
                    <a:pt x="73" y="15"/>
                    <a:pt x="70" y="11"/>
                    <a:pt x="65" y="8"/>
                  </a:cubicBezTo>
                  <a:cubicBezTo>
                    <a:pt x="61" y="5"/>
                    <a:pt x="57" y="3"/>
                    <a:pt x="52" y="2"/>
                  </a:cubicBezTo>
                  <a:cubicBezTo>
                    <a:pt x="51" y="1"/>
                    <a:pt x="50" y="1"/>
                    <a:pt x="49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1" y="0"/>
                    <a:pt x="38" y="0"/>
                  </a:cubicBezTo>
                  <a:cubicBezTo>
                    <a:pt x="36" y="0"/>
                    <a:pt x="33" y="1"/>
                    <a:pt x="31" y="1"/>
                  </a:cubicBezTo>
                  <a:cubicBezTo>
                    <a:pt x="29" y="2"/>
                    <a:pt x="26" y="3"/>
                    <a:pt x="24" y="4"/>
                  </a:cubicBezTo>
                  <a:cubicBezTo>
                    <a:pt x="20" y="6"/>
                    <a:pt x="16" y="9"/>
                    <a:pt x="13" y="12"/>
                  </a:cubicBezTo>
                  <a:cubicBezTo>
                    <a:pt x="10" y="15"/>
                    <a:pt x="7" y="19"/>
                    <a:pt x="5" y="23"/>
                  </a:cubicBezTo>
                  <a:cubicBezTo>
                    <a:pt x="4" y="25"/>
                    <a:pt x="3" y="27"/>
                    <a:pt x="2" y="29"/>
                  </a:cubicBezTo>
                  <a:cubicBezTo>
                    <a:pt x="1" y="31"/>
                    <a:pt x="1" y="34"/>
                    <a:pt x="1" y="36"/>
                  </a:cubicBezTo>
                  <a:cubicBezTo>
                    <a:pt x="0" y="41"/>
                    <a:pt x="1" y="46"/>
                    <a:pt x="3" y="50"/>
                  </a:cubicBezTo>
                  <a:cubicBezTo>
                    <a:pt x="3" y="51"/>
                    <a:pt x="3" y="52"/>
                    <a:pt x="4" y="5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8"/>
                    <a:pt x="8" y="60"/>
                    <a:pt x="9" y="62"/>
                  </a:cubicBezTo>
                  <a:cubicBezTo>
                    <a:pt x="11" y="66"/>
                    <a:pt x="14" y="69"/>
                    <a:pt x="17" y="73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8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6"/>
                    <a:pt x="32" y="97"/>
                    <a:pt x="33" y="99"/>
                  </a:cubicBezTo>
                  <a:cubicBezTo>
                    <a:pt x="34" y="101"/>
                    <a:pt x="34" y="103"/>
                    <a:pt x="35" y="105"/>
                  </a:cubicBezTo>
                  <a:cubicBezTo>
                    <a:pt x="35" y="107"/>
                    <a:pt x="35" y="109"/>
                    <a:pt x="35" y="111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6" y="119"/>
                    <a:pt x="36" y="120"/>
                  </a:cubicBezTo>
                  <a:cubicBezTo>
                    <a:pt x="38" y="123"/>
                    <a:pt x="41" y="123"/>
                    <a:pt x="43" y="122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120"/>
                    <a:pt x="47" y="119"/>
                    <a:pt x="47" y="119"/>
                  </a:cubicBezTo>
                  <a:cubicBezTo>
                    <a:pt x="49" y="118"/>
                    <a:pt x="50" y="117"/>
                    <a:pt x="51" y="117"/>
                  </a:cubicBezTo>
                  <a:cubicBezTo>
                    <a:pt x="54" y="115"/>
                    <a:pt x="56" y="114"/>
                    <a:pt x="59" y="114"/>
                  </a:cubicBezTo>
                  <a:cubicBezTo>
                    <a:pt x="60" y="113"/>
                    <a:pt x="62" y="113"/>
                    <a:pt x="63" y="113"/>
                  </a:cubicBezTo>
                  <a:cubicBezTo>
                    <a:pt x="64" y="112"/>
                    <a:pt x="65" y="112"/>
                    <a:pt x="65" y="11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70" y="111"/>
                    <a:pt x="71" y="111"/>
                    <a:pt x="70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9" y="111"/>
                    <a:pt x="82" y="111"/>
                    <a:pt x="85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6" y="113"/>
                    <a:pt x="98" y="113"/>
                    <a:pt x="99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101" y="113"/>
                    <a:pt x="103" y="113"/>
                    <a:pt x="104" y="113"/>
                  </a:cubicBezTo>
                  <a:cubicBezTo>
                    <a:pt x="106" y="113"/>
                    <a:pt x="108" y="113"/>
                    <a:pt x="109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6" y="111"/>
                    <a:pt x="118" y="111"/>
                    <a:pt x="120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25" y="108"/>
                    <a:pt x="125" y="108"/>
                    <a:pt x="125" y="108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1" y="104"/>
                    <a:pt x="132" y="102"/>
                    <a:pt x="133" y="101"/>
                  </a:cubicBezTo>
                  <a:cubicBezTo>
                    <a:pt x="134" y="99"/>
                    <a:pt x="135" y="98"/>
                    <a:pt x="136" y="97"/>
                  </a:cubicBezTo>
                  <a:close/>
                  <a:moveTo>
                    <a:pt x="128" y="95"/>
                  </a:moveTo>
                  <a:cubicBezTo>
                    <a:pt x="126" y="96"/>
                    <a:pt x="125" y="97"/>
                    <a:pt x="124" y="98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9" y="100"/>
                    <a:pt x="118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5" y="101"/>
                    <a:pt x="114" y="101"/>
                    <a:pt x="113" y="102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7" y="102"/>
                    <a:pt x="106" y="102"/>
                    <a:pt x="104" y="102"/>
                  </a:cubicBezTo>
                  <a:cubicBezTo>
                    <a:pt x="103" y="102"/>
                    <a:pt x="101" y="102"/>
                    <a:pt x="100" y="102"/>
                  </a:cubicBezTo>
                  <a:cubicBezTo>
                    <a:pt x="99" y="102"/>
                    <a:pt x="99" y="102"/>
                    <a:pt x="98" y="102"/>
                  </a:cubicBezTo>
                  <a:cubicBezTo>
                    <a:pt x="97" y="102"/>
                    <a:pt x="96" y="101"/>
                    <a:pt x="95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4" y="100"/>
                    <a:pt x="82" y="100"/>
                    <a:pt x="81" y="100"/>
                  </a:cubicBezTo>
                  <a:cubicBezTo>
                    <a:pt x="79" y="100"/>
                    <a:pt x="77" y="100"/>
                    <a:pt x="76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101"/>
                    <a:pt x="62" y="101"/>
                    <a:pt x="61" y="101"/>
                  </a:cubicBezTo>
                  <a:cubicBezTo>
                    <a:pt x="59" y="102"/>
                    <a:pt x="57" y="102"/>
                    <a:pt x="56" y="103"/>
                  </a:cubicBezTo>
                  <a:cubicBezTo>
                    <a:pt x="52" y="104"/>
                    <a:pt x="49" y="105"/>
                    <a:pt x="46" y="107"/>
                  </a:cubicBezTo>
                  <a:cubicBezTo>
                    <a:pt x="46" y="107"/>
                    <a:pt x="45" y="108"/>
                    <a:pt x="45" y="108"/>
                  </a:cubicBezTo>
                  <a:cubicBezTo>
                    <a:pt x="45" y="106"/>
                    <a:pt x="45" y="105"/>
                    <a:pt x="44" y="103"/>
                  </a:cubicBezTo>
                  <a:cubicBezTo>
                    <a:pt x="44" y="101"/>
                    <a:pt x="43" y="98"/>
                    <a:pt x="42" y="96"/>
                  </a:cubicBezTo>
                  <a:cubicBezTo>
                    <a:pt x="41" y="94"/>
                    <a:pt x="40" y="91"/>
                    <a:pt x="39" y="89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19" y="65"/>
                    <a:pt x="16" y="62"/>
                    <a:pt x="13" y="59"/>
                  </a:cubicBezTo>
                  <a:cubicBezTo>
                    <a:pt x="12" y="57"/>
                    <a:pt x="10" y="56"/>
                    <a:pt x="9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0"/>
                    <a:pt x="7" y="49"/>
                    <a:pt x="6" y="48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0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2"/>
                    <a:pt x="6" y="28"/>
                    <a:pt x="8" y="24"/>
                  </a:cubicBezTo>
                  <a:cubicBezTo>
                    <a:pt x="9" y="23"/>
                    <a:pt x="10" y="21"/>
                    <a:pt x="11" y="19"/>
                  </a:cubicBezTo>
                  <a:cubicBezTo>
                    <a:pt x="12" y="18"/>
                    <a:pt x="14" y="16"/>
                    <a:pt x="16" y="15"/>
                  </a:cubicBezTo>
                  <a:cubicBezTo>
                    <a:pt x="16" y="14"/>
                    <a:pt x="17" y="13"/>
                    <a:pt x="18" y="13"/>
                  </a:cubicBezTo>
                  <a:cubicBezTo>
                    <a:pt x="19" y="12"/>
                    <a:pt x="20" y="12"/>
                    <a:pt x="21" y="11"/>
                  </a:cubicBezTo>
                  <a:cubicBezTo>
                    <a:pt x="22" y="10"/>
                    <a:pt x="24" y="9"/>
                    <a:pt x="26" y="9"/>
                  </a:cubicBezTo>
                  <a:cubicBezTo>
                    <a:pt x="28" y="8"/>
                    <a:pt x="30" y="8"/>
                    <a:pt x="32" y="7"/>
                  </a:cubicBezTo>
                  <a:cubicBezTo>
                    <a:pt x="34" y="7"/>
                    <a:pt x="36" y="7"/>
                    <a:pt x="38" y="7"/>
                  </a:cubicBezTo>
                  <a:cubicBezTo>
                    <a:pt x="40" y="7"/>
                    <a:pt x="42" y="7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9" y="9"/>
                    <a:pt x="50" y="1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3" y="11"/>
                    <a:pt x="54" y="12"/>
                    <a:pt x="55" y="12"/>
                  </a:cubicBezTo>
                  <a:cubicBezTo>
                    <a:pt x="56" y="13"/>
                    <a:pt x="57" y="13"/>
                    <a:pt x="57" y="14"/>
                  </a:cubicBezTo>
                  <a:cubicBezTo>
                    <a:pt x="58" y="14"/>
                    <a:pt x="59" y="15"/>
                    <a:pt x="60" y="16"/>
                  </a:cubicBezTo>
                  <a:cubicBezTo>
                    <a:pt x="63" y="18"/>
                    <a:pt x="66" y="21"/>
                    <a:pt x="68" y="24"/>
                  </a:cubicBezTo>
                  <a:cubicBezTo>
                    <a:pt x="70" y="27"/>
                    <a:pt x="71" y="31"/>
                    <a:pt x="72" y="34"/>
                  </a:cubicBezTo>
                  <a:cubicBezTo>
                    <a:pt x="73" y="38"/>
                    <a:pt x="73" y="42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2" y="47"/>
                    <a:pt x="73" y="49"/>
                    <a:pt x="74" y="49"/>
                  </a:cubicBezTo>
                  <a:cubicBezTo>
                    <a:pt x="76" y="51"/>
                    <a:pt x="78" y="50"/>
                    <a:pt x="80" y="49"/>
                  </a:cubicBezTo>
                  <a:cubicBezTo>
                    <a:pt x="80" y="48"/>
                    <a:pt x="81" y="47"/>
                    <a:pt x="81" y="46"/>
                  </a:cubicBezTo>
                  <a:cubicBezTo>
                    <a:pt x="82" y="45"/>
                    <a:pt x="83" y="45"/>
                    <a:pt x="84" y="44"/>
                  </a:cubicBezTo>
                  <a:cubicBezTo>
                    <a:pt x="84" y="43"/>
                    <a:pt x="85" y="43"/>
                    <a:pt x="86" y="42"/>
                  </a:cubicBezTo>
                  <a:cubicBezTo>
                    <a:pt x="87" y="41"/>
                    <a:pt x="88" y="41"/>
                    <a:pt x="89" y="40"/>
                  </a:cubicBezTo>
                  <a:cubicBezTo>
                    <a:pt x="90" y="40"/>
                    <a:pt x="91" y="39"/>
                    <a:pt x="92" y="39"/>
                  </a:cubicBezTo>
                  <a:cubicBezTo>
                    <a:pt x="93" y="39"/>
                    <a:pt x="94" y="38"/>
                    <a:pt x="96" y="38"/>
                  </a:cubicBezTo>
                  <a:cubicBezTo>
                    <a:pt x="97" y="38"/>
                    <a:pt x="98" y="37"/>
                    <a:pt x="99" y="37"/>
                  </a:cubicBezTo>
                  <a:cubicBezTo>
                    <a:pt x="100" y="37"/>
                    <a:pt x="101" y="37"/>
                    <a:pt x="103" y="37"/>
                  </a:cubicBezTo>
                  <a:cubicBezTo>
                    <a:pt x="104" y="37"/>
                    <a:pt x="105" y="37"/>
                    <a:pt x="106" y="37"/>
                  </a:cubicBezTo>
                  <a:cubicBezTo>
                    <a:pt x="107" y="37"/>
                    <a:pt x="108" y="37"/>
                    <a:pt x="110" y="37"/>
                  </a:cubicBezTo>
                  <a:cubicBezTo>
                    <a:pt x="111" y="38"/>
                    <a:pt x="112" y="38"/>
                    <a:pt x="113" y="38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8" y="40"/>
                    <a:pt x="119" y="40"/>
                    <a:pt x="120" y="41"/>
                  </a:cubicBezTo>
                  <a:cubicBezTo>
                    <a:pt x="121" y="41"/>
                    <a:pt x="122" y="42"/>
                    <a:pt x="123" y="43"/>
                  </a:cubicBezTo>
                  <a:cubicBezTo>
                    <a:pt x="124" y="43"/>
                    <a:pt x="125" y="44"/>
                    <a:pt x="126" y="45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3" y="52"/>
                    <a:pt x="134" y="53"/>
                    <a:pt x="135" y="54"/>
                  </a:cubicBezTo>
                  <a:cubicBezTo>
                    <a:pt x="135" y="55"/>
                    <a:pt x="136" y="58"/>
                    <a:pt x="137" y="59"/>
                  </a:cubicBezTo>
                  <a:cubicBezTo>
                    <a:pt x="137" y="60"/>
                    <a:pt x="138" y="62"/>
                    <a:pt x="138" y="63"/>
                  </a:cubicBezTo>
                  <a:cubicBezTo>
                    <a:pt x="138" y="66"/>
                    <a:pt x="139" y="69"/>
                    <a:pt x="138" y="72"/>
                  </a:cubicBezTo>
                  <a:cubicBezTo>
                    <a:pt x="138" y="74"/>
                    <a:pt x="138" y="75"/>
                    <a:pt x="138" y="77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6" y="83"/>
                    <a:pt x="136" y="84"/>
                    <a:pt x="135" y="85"/>
                  </a:cubicBezTo>
                  <a:cubicBezTo>
                    <a:pt x="135" y="87"/>
                    <a:pt x="134" y="88"/>
                    <a:pt x="133" y="89"/>
                  </a:cubicBezTo>
                  <a:cubicBezTo>
                    <a:pt x="132" y="90"/>
                    <a:pt x="131" y="91"/>
                    <a:pt x="131" y="92"/>
                  </a:cubicBezTo>
                  <a:cubicBezTo>
                    <a:pt x="130" y="94"/>
                    <a:pt x="129" y="95"/>
                    <a:pt x="128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85"/>
            <p:cNvSpPr>
              <a:spLocks noEditPoints="1"/>
            </p:cNvSpPr>
            <p:nvPr/>
          </p:nvSpPr>
          <p:spPr bwMode="auto">
            <a:xfrm>
              <a:off x="3360738" y="2206625"/>
              <a:ext cx="896938" cy="723900"/>
            </a:xfrm>
            <a:custGeom>
              <a:gdLst>
                <a:gd fmla="*/ 149 w 149" name="T0"/>
                <a:gd fmla="*/ 53 h 120" name="T1"/>
                <a:gd fmla="*/ 142 w 149" name="T2"/>
                <a:gd fmla="*/ 34 h 120" name="T3"/>
                <a:gd fmla="*/ 132 w 149" name="T4"/>
                <a:gd fmla="*/ 24 h 120" name="T5"/>
                <a:gd fmla="*/ 120 w 149" name="T6"/>
                <a:gd fmla="*/ 19 h 120" name="T7"/>
                <a:gd fmla="*/ 106 w 149" name="T8"/>
                <a:gd fmla="*/ 16 h 120" name="T9"/>
                <a:gd fmla="*/ 90 w 149" name="T10"/>
                <a:gd fmla="*/ 19 h 120" name="T11"/>
                <a:gd fmla="*/ 79 w 149" name="T12"/>
                <a:gd fmla="*/ 26 h 120" name="T13"/>
                <a:gd fmla="*/ 41 w 149" name="T14"/>
                <a:gd fmla="*/ 0 h 120" name="T15"/>
                <a:gd fmla="*/ 27 w 149" name="T16"/>
                <a:gd fmla="*/ 3 h 120" name="T17"/>
                <a:gd fmla="*/ 1 w 149" name="T18"/>
                <a:gd fmla="*/ 34 h 120" name="T19"/>
                <a:gd fmla="*/ 8 w 149" name="T20"/>
                <a:gd fmla="*/ 63 h 120" name="T21"/>
                <a:gd fmla="*/ 32 w 149" name="T22"/>
                <a:gd fmla="*/ 82 h 120" name="T23"/>
                <a:gd fmla="*/ 42 w 149" name="T24"/>
                <a:gd fmla="*/ 91 h 120" name="T25"/>
                <a:gd fmla="*/ 42 w 149" name="T26"/>
                <a:gd fmla="*/ 91 h 120" name="T27"/>
                <a:gd fmla="*/ 46 w 149" name="T28"/>
                <a:gd fmla="*/ 95 h 120" name="T29"/>
                <a:gd fmla="*/ 56 w 149" name="T30"/>
                <a:gd fmla="*/ 113 h 120" name="T31"/>
                <a:gd fmla="*/ 66 w 149" name="T32"/>
                <a:gd fmla="*/ 118 h 120" name="T33"/>
                <a:gd fmla="*/ 78 w 149" name="T34"/>
                <a:gd fmla="*/ 106 h 120" name="T35"/>
                <a:gd fmla="*/ 88 w 149" name="T36"/>
                <a:gd fmla="*/ 101 h 120" name="T37"/>
                <a:gd fmla="*/ 89 w 149" name="T38"/>
                <a:gd fmla="*/ 101 h 120" name="T39"/>
                <a:gd fmla="*/ 89 w 149" name="T40"/>
                <a:gd fmla="*/ 101 h 120" name="T41"/>
                <a:gd fmla="*/ 105 w 149" name="T42"/>
                <a:gd fmla="*/ 96 h 120" name="T43"/>
                <a:gd fmla="*/ 122 w 149" name="T44"/>
                <a:gd fmla="*/ 92 h 120" name="T45"/>
                <a:gd fmla="*/ 137 w 149" name="T46"/>
                <a:gd fmla="*/ 85 h 120" name="T47"/>
                <a:gd fmla="*/ 138 w 149" name="T48"/>
                <a:gd fmla="*/ 84 h 120" name="T49"/>
                <a:gd fmla="*/ 141 w 149" name="T50"/>
                <a:gd fmla="*/ 81 h 120" name="T51"/>
                <a:gd fmla="*/ 148 w 149" name="T52"/>
                <a:gd fmla="*/ 68 h 120" name="T53"/>
                <a:gd fmla="*/ 135 w 149" name="T54"/>
                <a:gd fmla="*/ 74 h 120" name="T55"/>
                <a:gd fmla="*/ 132 w 149" name="T56"/>
                <a:gd fmla="*/ 77 h 120" name="T57"/>
                <a:gd fmla="*/ 131 w 149" name="T58"/>
                <a:gd fmla="*/ 77 h 120" name="T59"/>
                <a:gd fmla="*/ 119 w 149" name="T60"/>
                <a:gd fmla="*/ 82 h 120" name="T61"/>
                <a:gd fmla="*/ 101 w 149" name="T62"/>
                <a:gd fmla="*/ 85 h 120" name="T63"/>
                <a:gd fmla="*/ 86 w 149" name="T64"/>
                <a:gd fmla="*/ 89 h 120" name="T65"/>
                <a:gd fmla="*/ 85 w 149" name="T66"/>
                <a:gd fmla="*/ 90 h 120" name="T67"/>
                <a:gd fmla="*/ 81 w 149" name="T68"/>
                <a:gd fmla="*/ 91 h 120" name="T69"/>
                <a:gd fmla="*/ 63 w 149" name="T70"/>
                <a:gd fmla="*/ 104 h 120" name="T71"/>
                <a:gd fmla="*/ 50 w 149" name="T72"/>
                <a:gd fmla="*/ 86 h 120" name="T73"/>
                <a:gd fmla="*/ 42 w 149" name="T74"/>
                <a:gd fmla="*/ 79 h 120" name="T75"/>
                <a:gd fmla="*/ 14 w 149" name="T76"/>
                <a:gd fmla="*/ 62 h 120" name="T77"/>
                <a:gd fmla="*/ 6 w 149" name="T78"/>
                <a:gd fmla="*/ 53 h 120" name="T79"/>
                <a:gd fmla="*/ 4 w 149" name="T80"/>
                <a:gd fmla="*/ 35 h 120" name="T81"/>
                <a:gd fmla="*/ 13 w 149" name="T82"/>
                <a:gd fmla="*/ 18 h 120" name="T83"/>
                <a:gd fmla="*/ 34 w 149" name="T84"/>
                <a:gd fmla="*/ 9 h 120" name="T85"/>
                <a:gd fmla="*/ 35 w 149" name="T86"/>
                <a:gd fmla="*/ 9 h 120" name="T87"/>
                <a:gd fmla="*/ 43 w 149" name="T88"/>
                <a:gd fmla="*/ 9 h 120" name="T89"/>
                <a:gd fmla="*/ 61 w 149" name="T90"/>
                <a:gd fmla="*/ 17 h 120" name="T91"/>
                <a:gd fmla="*/ 75 w 149" name="T92"/>
                <a:gd fmla="*/ 40 h 120" name="T93"/>
                <a:gd fmla="*/ 84 w 149" name="T94"/>
                <a:gd fmla="*/ 30 h 120" name="T95"/>
                <a:gd fmla="*/ 95 w 149" name="T96"/>
                <a:gd fmla="*/ 21 h 120" name="T97"/>
                <a:gd fmla="*/ 109 w 149" name="T98"/>
                <a:gd fmla="*/ 18 h 120" name="T99"/>
                <a:gd fmla="*/ 123 w 149" name="T100"/>
                <a:gd fmla="*/ 21 h 120" name="T101"/>
                <a:gd fmla="*/ 137 w 149" name="T102"/>
                <a:gd fmla="*/ 31 h 120" name="T103"/>
                <a:gd fmla="*/ 144 w 149" name="T104"/>
                <a:gd fmla="*/ 51 h 120" name="T105"/>
                <a:gd fmla="*/ 141 w 149" name="T106"/>
                <a:gd fmla="*/ 66 h 12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0" w="149">
                  <a:moveTo>
                    <a:pt x="148" y="68"/>
                  </a:moveTo>
                  <a:cubicBezTo>
                    <a:pt x="148" y="66"/>
                    <a:pt x="149" y="64"/>
                    <a:pt x="149" y="63"/>
                  </a:cubicBezTo>
                  <a:cubicBezTo>
                    <a:pt x="149" y="61"/>
                    <a:pt x="149" y="59"/>
                    <a:pt x="149" y="58"/>
                  </a:cubicBezTo>
                  <a:cubicBezTo>
                    <a:pt x="149" y="56"/>
                    <a:pt x="149" y="54"/>
                    <a:pt x="149" y="53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6"/>
                    <a:pt x="147" y="44"/>
                    <a:pt x="146" y="43"/>
                  </a:cubicBezTo>
                  <a:cubicBezTo>
                    <a:pt x="145" y="40"/>
                    <a:pt x="143" y="37"/>
                    <a:pt x="142" y="34"/>
                  </a:cubicBezTo>
                  <a:cubicBezTo>
                    <a:pt x="141" y="33"/>
                    <a:pt x="140" y="32"/>
                    <a:pt x="139" y="31"/>
                  </a:cubicBezTo>
                  <a:cubicBezTo>
                    <a:pt x="140" y="31"/>
                    <a:pt x="138" y="29"/>
                    <a:pt x="138" y="29"/>
                  </a:cubicBezTo>
                  <a:cubicBezTo>
                    <a:pt x="137" y="28"/>
                    <a:pt x="136" y="28"/>
                    <a:pt x="135" y="27"/>
                  </a:cubicBezTo>
                  <a:cubicBezTo>
                    <a:pt x="134" y="26"/>
                    <a:pt x="133" y="25"/>
                    <a:pt x="132" y="24"/>
                  </a:cubicBezTo>
                  <a:cubicBezTo>
                    <a:pt x="130" y="23"/>
                    <a:pt x="129" y="22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3" y="20"/>
                    <a:pt x="122" y="19"/>
                    <a:pt x="120" y="19"/>
                  </a:cubicBezTo>
                  <a:cubicBezTo>
                    <a:pt x="119" y="18"/>
                    <a:pt x="118" y="18"/>
                    <a:pt x="117" y="18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3" y="16"/>
                    <a:pt x="102" y="16"/>
                  </a:cubicBezTo>
                  <a:cubicBezTo>
                    <a:pt x="100" y="16"/>
                    <a:pt x="99" y="17"/>
                    <a:pt x="98" y="17"/>
                  </a:cubicBezTo>
                  <a:cubicBezTo>
                    <a:pt x="97" y="17"/>
                    <a:pt x="95" y="18"/>
                    <a:pt x="94" y="18"/>
                  </a:cubicBezTo>
                  <a:cubicBezTo>
                    <a:pt x="93" y="18"/>
                    <a:pt x="92" y="19"/>
                    <a:pt x="90" y="19"/>
                  </a:cubicBezTo>
                  <a:cubicBezTo>
                    <a:pt x="89" y="19"/>
                    <a:pt x="88" y="20"/>
                    <a:pt x="87" y="21"/>
                  </a:cubicBezTo>
                  <a:cubicBezTo>
                    <a:pt x="86" y="21"/>
                    <a:pt x="84" y="22"/>
                    <a:pt x="83" y="23"/>
                  </a:cubicBezTo>
                  <a:cubicBezTo>
                    <a:pt x="82" y="23"/>
                    <a:pt x="81" y="24"/>
                    <a:pt x="80" y="25"/>
                  </a:cubicBezTo>
                  <a:cubicBezTo>
                    <a:pt x="80" y="26"/>
                    <a:pt x="79" y="26"/>
                    <a:pt x="79" y="26"/>
                  </a:cubicBezTo>
                  <a:cubicBezTo>
                    <a:pt x="78" y="25"/>
                    <a:pt x="78" y="23"/>
                    <a:pt x="77" y="22"/>
                  </a:cubicBezTo>
                  <a:cubicBezTo>
                    <a:pt x="75" y="17"/>
                    <a:pt x="72" y="13"/>
                    <a:pt x="68" y="10"/>
                  </a:cubicBezTo>
                  <a:cubicBezTo>
                    <a:pt x="64" y="7"/>
                    <a:pt x="60" y="4"/>
                    <a:pt x="55" y="3"/>
                  </a:cubicBezTo>
                  <a:cubicBezTo>
                    <a:pt x="50" y="1"/>
                    <a:pt x="45" y="0"/>
                    <a:pt x="41" y="0"/>
                  </a:cubicBezTo>
                  <a:cubicBezTo>
                    <a:pt x="39" y="0"/>
                    <a:pt x="38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2"/>
                    <a:pt x="29" y="2"/>
                    <a:pt x="27" y="3"/>
                  </a:cubicBezTo>
                  <a:cubicBezTo>
                    <a:pt x="24" y="4"/>
                    <a:pt x="22" y="5"/>
                    <a:pt x="20" y="6"/>
                  </a:cubicBezTo>
                  <a:cubicBezTo>
                    <a:pt x="18" y="7"/>
                    <a:pt x="16" y="9"/>
                    <a:pt x="14" y="10"/>
                  </a:cubicBezTo>
                  <a:cubicBezTo>
                    <a:pt x="11" y="13"/>
                    <a:pt x="8" y="17"/>
                    <a:pt x="6" y="21"/>
                  </a:cubicBezTo>
                  <a:cubicBezTo>
                    <a:pt x="3" y="25"/>
                    <a:pt x="2" y="29"/>
                    <a:pt x="1" y="34"/>
                  </a:cubicBezTo>
                  <a:cubicBezTo>
                    <a:pt x="0" y="36"/>
                    <a:pt x="0" y="38"/>
                    <a:pt x="0" y="41"/>
                  </a:cubicBezTo>
                  <a:cubicBezTo>
                    <a:pt x="0" y="43"/>
                    <a:pt x="0" y="45"/>
                    <a:pt x="1" y="48"/>
                  </a:cubicBezTo>
                  <a:cubicBezTo>
                    <a:pt x="2" y="52"/>
                    <a:pt x="3" y="57"/>
                    <a:pt x="6" y="60"/>
                  </a:cubicBezTo>
                  <a:cubicBezTo>
                    <a:pt x="7" y="61"/>
                    <a:pt x="8" y="62"/>
                    <a:pt x="8" y="63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8"/>
                    <a:pt x="14" y="69"/>
                    <a:pt x="16" y="70"/>
                  </a:cubicBezTo>
                  <a:cubicBezTo>
                    <a:pt x="19" y="73"/>
                    <a:pt x="23" y="76"/>
                    <a:pt x="27" y="78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0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6"/>
                    <a:pt x="48" y="98"/>
                    <a:pt x="49" y="99"/>
                  </a:cubicBezTo>
                  <a:cubicBezTo>
                    <a:pt x="51" y="101"/>
                    <a:pt x="52" y="103"/>
                    <a:pt x="53" y="105"/>
                  </a:cubicBezTo>
                  <a:cubicBezTo>
                    <a:pt x="53" y="106"/>
                    <a:pt x="54" y="108"/>
                    <a:pt x="55" y="110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7"/>
                    <a:pt x="58" y="118"/>
                    <a:pt x="58" y="119"/>
                  </a:cubicBezTo>
                  <a:cubicBezTo>
                    <a:pt x="61" y="120"/>
                    <a:pt x="64" y="120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8" y="115"/>
                    <a:pt x="68" y="115"/>
                    <a:pt x="69" y="114"/>
                  </a:cubicBezTo>
                  <a:cubicBezTo>
                    <a:pt x="70" y="113"/>
                    <a:pt x="71" y="112"/>
                    <a:pt x="72" y="111"/>
                  </a:cubicBezTo>
                  <a:cubicBezTo>
                    <a:pt x="74" y="109"/>
                    <a:pt x="76" y="107"/>
                    <a:pt x="78" y="106"/>
                  </a:cubicBezTo>
                  <a:cubicBezTo>
                    <a:pt x="79" y="105"/>
                    <a:pt x="81" y="104"/>
                    <a:pt x="82" y="104"/>
                  </a:cubicBezTo>
                  <a:cubicBezTo>
                    <a:pt x="83" y="103"/>
                    <a:pt x="83" y="103"/>
                    <a:pt x="84" y="103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1"/>
                    <a:pt x="89" y="100"/>
                    <a:pt x="89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7" y="98"/>
                    <a:pt x="100" y="97"/>
                    <a:pt x="103" y="97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3" y="95"/>
                    <a:pt x="115" y="94"/>
                    <a:pt x="117" y="94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118" y="93"/>
                    <a:pt x="120" y="93"/>
                    <a:pt x="122" y="92"/>
                  </a:cubicBezTo>
                  <a:cubicBezTo>
                    <a:pt x="123" y="92"/>
                    <a:pt x="125" y="91"/>
                    <a:pt x="126" y="91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3" y="87"/>
                    <a:pt x="134" y="86"/>
                    <a:pt x="136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4" y="76"/>
                    <a:pt x="145" y="74"/>
                    <a:pt x="146" y="73"/>
                  </a:cubicBezTo>
                  <a:cubicBezTo>
                    <a:pt x="147" y="71"/>
                    <a:pt x="147" y="70"/>
                    <a:pt x="148" y="68"/>
                  </a:cubicBezTo>
                  <a:close/>
                  <a:moveTo>
                    <a:pt x="139" y="69"/>
                  </a:moveTo>
                  <a:cubicBezTo>
                    <a:pt x="138" y="70"/>
                    <a:pt x="137" y="72"/>
                    <a:pt x="137" y="72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1" y="77"/>
                    <a:pt x="132" y="76"/>
                    <a:pt x="132" y="77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29" y="78"/>
                    <a:pt x="128" y="79"/>
                    <a:pt x="127" y="79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1"/>
                    <a:pt x="120" y="82"/>
                    <a:pt x="119" y="82"/>
                  </a:cubicBezTo>
                  <a:cubicBezTo>
                    <a:pt x="117" y="82"/>
                    <a:pt x="116" y="83"/>
                    <a:pt x="114" y="83"/>
                  </a:cubicBezTo>
                  <a:cubicBezTo>
                    <a:pt x="114" y="83"/>
                    <a:pt x="113" y="83"/>
                    <a:pt x="113" y="83"/>
                  </a:cubicBezTo>
                  <a:cubicBezTo>
                    <a:pt x="112" y="84"/>
                    <a:pt x="111" y="84"/>
                    <a:pt x="110" y="84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9" y="86"/>
                    <a:pt x="97" y="86"/>
                    <a:pt x="95" y="87"/>
                  </a:cubicBezTo>
                  <a:cubicBezTo>
                    <a:pt x="94" y="87"/>
                    <a:pt x="92" y="87"/>
                    <a:pt x="91" y="88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0" y="92"/>
                    <a:pt x="78" y="93"/>
                    <a:pt x="76" y="94"/>
                  </a:cubicBezTo>
                  <a:cubicBezTo>
                    <a:pt x="75" y="95"/>
                    <a:pt x="73" y="95"/>
                    <a:pt x="72" y="97"/>
                  </a:cubicBezTo>
                  <a:cubicBezTo>
                    <a:pt x="69" y="99"/>
                    <a:pt x="67" y="101"/>
                    <a:pt x="64" y="103"/>
                  </a:cubicBezTo>
                  <a:cubicBezTo>
                    <a:pt x="64" y="104"/>
                    <a:pt x="64" y="104"/>
                    <a:pt x="63" y="104"/>
                  </a:cubicBezTo>
                  <a:cubicBezTo>
                    <a:pt x="63" y="103"/>
                    <a:pt x="62" y="101"/>
                    <a:pt x="61" y="100"/>
                  </a:cubicBezTo>
                  <a:cubicBezTo>
                    <a:pt x="60" y="98"/>
                    <a:pt x="59" y="96"/>
                    <a:pt x="57" y="94"/>
                  </a:cubicBezTo>
                  <a:cubicBezTo>
                    <a:pt x="56" y="92"/>
                    <a:pt x="54" y="90"/>
                    <a:pt x="53" y="88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6" y="71"/>
                    <a:pt x="22" y="69"/>
                    <a:pt x="19" y="66"/>
                  </a:cubicBezTo>
                  <a:cubicBezTo>
                    <a:pt x="17" y="65"/>
                    <a:pt x="15" y="64"/>
                    <a:pt x="14" y="6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2"/>
                    <a:pt x="5" y="51"/>
                    <a:pt x="5" y="50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3"/>
                    <a:pt x="3" y="39"/>
                    <a:pt x="4" y="35"/>
                  </a:cubicBezTo>
                  <a:cubicBezTo>
                    <a:pt x="4" y="33"/>
                    <a:pt x="5" y="31"/>
                    <a:pt x="6" y="29"/>
                  </a:cubicBezTo>
                  <a:cubicBezTo>
                    <a:pt x="7" y="27"/>
                    <a:pt x="8" y="25"/>
                    <a:pt x="9" y="23"/>
                  </a:cubicBezTo>
                  <a:cubicBezTo>
                    <a:pt x="9" y="22"/>
                    <a:pt x="10" y="21"/>
                    <a:pt x="11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4" y="17"/>
                    <a:pt x="16" y="15"/>
                    <a:pt x="17" y="14"/>
                  </a:cubicBezTo>
                  <a:cubicBezTo>
                    <a:pt x="19" y="13"/>
                    <a:pt x="21" y="12"/>
                    <a:pt x="23" y="11"/>
                  </a:cubicBezTo>
                  <a:cubicBezTo>
                    <a:pt x="25" y="10"/>
                    <a:pt x="26" y="10"/>
                    <a:pt x="28" y="9"/>
                  </a:cubicBezTo>
                  <a:cubicBezTo>
                    <a:pt x="30" y="9"/>
                    <a:pt x="32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4" y="9"/>
                    <a:pt x="45" y="10"/>
                    <a:pt x="46" y="10"/>
                  </a:cubicBezTo>
                  <a:cubicBezTo>
                    <a:pt x="47" y="10"/>
                    <a:pt x="48" y="10"/>
                    <a:pt x="49" y="11"/>
                  </a:cubicBezTo>
                  <a:cubicBezTo>
                    <a:pt x="50" y="11"/>
                    <a:pt x="51" y="11"/>
                    <a:pt x="52" y="12"/>
                  </a:cubicBezTo>
                  <a:cubicBezTo>
                    <a:pt x="55" y="13"/>
                    <a:pt x="59" y="15"/>
                    <a:pt x="61" y="17"/>
                  </a:cubicBezTo>
                  <a:cubicBezTo>
                    <a:pt x="64" y="20"/>
                    <a:pt x="67" y="23"/>
                    <a:pt x="69" y="26"/>
                  </a:cubicBezTo>
                  <a:cubicBezTo>
                    <a:pt x="71" y="29"/>
                    <a:pt x="72" y="33"/>
                    <a:pt x="72" y="36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8"/>
                    <a:pt x="73" y="40"/>
                    <a:pt x="75" y="40"/>
                  </a:cubicBezTo>
                  <a:cubicBezTo>
                    <a:pt x="77" y="41"/>
                    <a:pt x="79" y="40"/>
                    <a:pt x="80" y="38"/>
                  </a:cubicBezTo>
                  <a:cubicBezTo>
                    <a:pt x="80" y="37"/>
                    <a:pt x="80" y="36"/>
                    <a:pt x="81" y="35"/>
                  </a:cubicBezTo>
                  <a:cubicBezTo>
                    <a:pt x="81" y="34"/>
                    <a:pt x="82" y="33"/>
                    <a:pt x="82" y="32"/>
                  </a:cubicBezTo>
                  <a:cubicBezTo>
                    <a:pt x="83" y="31"/>
                    <a:pt x="84" y="30"/>
                    <a:pt x="84" y="30"/>
                  </a:cubicBezTo>
                  <a:cubicBezTo>
                    <a:pt x="85" y="29"/>
                    <a:pt x="86" y="28"/>
                    <a:pt x="87" y="27"/>
                  </a:cubicBezTo>
                  <a:cubicBezTo>
                    <a:pt x="88" y="26"/>
                    <a:pt x="88" y="26"/>
                    <a:pt x="89" y="25"/>
                  </a:cubicBezTo>
                  <a:cubicBezTo>
                    <a:pt x="90" y="24"/>
                    <a:pt x="91" y="23"/>
                    <a:pt x="92" y="23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6" y="21"/>
                    <a:pt x="97" y="20"/>
                    <a:pt x="99" y="20"/>
                  </a:cubicBezTo>
                  <a:cubicBezTo>
                    <a:pt x="100" y="20"/>
                    <a:pt x="101" y="19"/>
                    <a:pt x="102" y="19"/>
                  </a:cubicBezTo>
                  <a:cubicBezTo>
                    <a:pt x="103" y="19"/>
                    <a:pt x="104" y="19"/>
                    <a:pt x="106" y="18"/>
                  </a:cubicBezTo>
                  <a:cubicBezTo>
                    <a:pt x="107" y="18"/>
                    <a:pt x="108" y="18"/>
                    <a:pt x="109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4" y="19"/>
                    <a:pt x="115" y="19"/>
                    <a:pt x="116" y="19"/>
                  </a:cubicBezTo>
                  <a:cubicBezTo>
                    <a:pt x="118" y="19"/>
                    <a:pt x="119" y="20"/>
                    <a:pt x="120" y="20"/>
                  </a:cubicBezTo>
                  <a:cubicBezTo>
                    <a:pt x="121" y="20"/>
                    <a:pt x="122" y="21"/>
                    <a:pt x="123" y="21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6"/>
                    <a:pt x="133" y="27"/>
                    <a:pt x="134" y="28"/>
                  </a:cubicBezTo>
                  <a:cubicBezTo>
                    <a:pt x="135" y="28"/>
                    <a:pt x="137" y="31"/>
                    <a:pt x="137" y="31"/>
                  </a:cubicBezTo>
                  <a:cubicBezTo>
                    <a:pt x="138" y="33"/>
                    <a:pt x="139" y="34"/>
                    <a:pt x="140" y="35"/>
                  </a:cubicBezTo>
                  <a:cubicBezTo>
                    <a:pt x="141" y="38"/>
                    <a:pt x="142" y="41"/>
                    <a:pt x="143" y="44"/>
                  </a:cubicBezTo>
                  <a:cubicBezTo>
                    <a:pt x="143" y="45"/>
                    <a:pt x="144" y="47"/>
                    <a:pt x="144" y="48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3"/>
                    <a:pt x="144" y="53"/>
                    <a:pt x="144" y="53"/>
                  </a:cubicBezTo>
                  <a:cubicBezTo>
                    <a:pt x="144" y="54"/>
                    <a:pt x="144" y="56"/>
                    <a:pt x="144" y="57"/>
                  </a:cubicBezTo>
                  <a:cubicBezTo>
                    <a:pt x="143" y="59"/>
                    <a:pt x="143" y="60"/>
                    <a:pt x="143" y="62"/>
                  </a:cubicBezTo>
                  <a:cubicBezTo>
                    <a:pt x="142" y="63"/>
                    <a:pt x="142" y="64"/>
                    <a:pt x="141" y="66"/>
                  </a:cubicBezTo>
                  <a:cubicBezTo>
                    <a:pt x="141" y="67"/>
                    <a:pt x="140" y="68"/>
                    <a:pt x="13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86"/>
            <p:cNvSpPr>
              <a:spLocks noEditPoints="1"/>
            </p:cNvSpPr>
            <p:nvPr/>
          </p:nvSpPr>
          <p:spPr bwMode="auto">
            <a:xfrm>
              <a:off x="2830513" y="2074863"/>
              <a:ext cx="873125" cy="735012"/>
            </a:xfrm>
            <a:custGeom>
              <a:gdLst>
                <a:gd fmla="*/ 145 w 145" name="T0"/>
                <a:gd fmla="*/ 70 h 122" name="T1"/>
                <a:gd fmla="*/ 141 w 145" name="T2"/>
                <a:gd fmla="*/ 51 h 122" name="T3"/>
                <a:gd fmla="*/ 133 w 145" name="T4"/>
                <a:gd fmla="*/ 39 h 122" name="T5"/>
                <a:gd fmla="*/ 123 w 145" name="T6"/>
                <a:gd fmla="*/ 32 h 122" name="T7"/>
                <a:gd fmla="*/ 109 w 145" name="T8"/>
                <a:gd fmla="*/ 27 h 122" name="T9"/>
                <a:gd fmla="*/ 93 w 145" name="T10"/>
                <a:gd fmla="*/ 27 h 122" name="T11"/>
                <a:gd fmla="*/ 80 w 145" name="T12"/>
                <a:gd fmla="*/ 32 h 122" name="T13"/>
                <a:gd fmla="*/ 47 w 145" name="T14"/>
                <a:gd fmla="*/ 0 h 122" name="T15"/>
                <a:gd fmla="*/ 33 w 145" name="T16"/>
                <a:gd fmla="*/ 0 h 122" name="T17"/>
                <a:gd fmla="*/ 2 w 145" name="T18"/>
                <a:gd fmla="*/ 27 h 122" name="T19"/>
                <a:gd fmla="*/ 5 w 145" name="T20"/>
                <a:gd fmla="*/ 57 h 122" name="T21"/>
                <a:gd fmla="*/ 25 w 145" name="T22"/>
                <a:gd fmla="*/ 79 h 122" name="T23"/>
                <a:gd fmla="*/ 34 w 145" name="T24"/>
                <a:gd fmla="*/ 90 h 122" name="T25"/>
                <a:gd fmla="*/ 34 w 145" name="T26"/>
                <a:gd fmla="*/ 90 h 122" name="T27"/>
                <a:gd fmla="*/ 37 w 145" name="T28"/>
                <a:gd fmla="*/ 94 h 122" name="T29"/>
                <a:gd fmla="*/ 44 w 145" name="T30"/>
                <a:gd fmla="*/ 114 h 122" name="T31"/>
                <a:gd fmla="*/ 52 w 145" name="T32"/>
                <a:gd fmla="*/ 120 h 122" name="T33"/>
                <a:gd fmla="*/ 67 w 145" name="T34"/>
                <a:gd fmla="*/ 111 h 122" name="T35"/>
                <a:gd fmla="*/ 77 w 145" name="T36"/>
                <a:gd fmla="*/ 107 h 122" name="T37"/>
                <a:gd fmla="*/ 78 w 145" name="T38"/>
                <a:gd fmla="*/ 107 h 122" name="T39"/>
                <a:gd fmla="*/ 78 w 145" name="T40"/>
                <a:gd fmla="*/ 107 h 122" name="T41"/>
                <a:gd fmla="*/ 95 w 145" name="T42"/>
                <a:gd fmla="*/ 106 h 122" name="T43"/>
                <a:gd fmla="*/ 112 w 145" name="T44"/>
                <a:gd fmla="*/ 105 h 122" name="T45"/>
                <a:gd fmla="*/ 128 w 145" name="T46"/>
                <a:gd fmla="*/ 100 h 122" name="T47"/>
                <a:gd fmla="*/ 129 w 145" name="T48"/>
                <a:gd fmla="*/ 99 h 122" name="T49"/>
                <a:gd fmla="*/ 132 w 145" name="T50"/>
                <a:gd fmla="*/ 97 h 122" name="T51"/>
                <a:gd fmla="*/ 142 w 145" name="T52"/>
                <a:gd fmla="*/ 85 h 122" name="T53"/>
                <a:gd fmla="*/ 128 w 145" name="T54"/>
                <a:gd fmla="*/ 89 h 122" name="T55"/>
                <a:gd fmla="*/ 124 w 145" name="T56"/>
                <a:gd fmla="*/ 91 h 122" name="T57"/>
                <a:gd fmla="*/ 124 w 145" name="T58"/>
                <a:gd fmla="*/ 91 h 122" name="T59"/>
                <a:gd fmla="*/ 111 w 145" name="T60"/>
                <a:gd fmla="*/ 94 h 122" name="T61"/>
                <a:gd fmla="*/ 93 w 145" name="T62"/>
                <a:gd fmla="*/ 94 h 122" name="T63"/>
                <a:gd fmla="*/ 77 w 145" name="T64"/>
                <a:gd fmla="*/ 96 h 122" name="T65"/>
                <a:gd fmla="*/ 76 w 145" name="T66"/>
                <a:gd fmla="*/ 96 h 122" name="T67"/>
                <a:gd fmla="*/ 72 w 145" name="T68"/>
                <a:gd fmla="*/ 97 h 122" name="T69"/>
                <a:gd fmla="*/ 52 w 145" name="T70"/>
                <a:gd fmla="*/ 106 h 122" name="T71"/>
                <a:gd fmla="*/ 42 w 145" name="T72"/>
                <a:gd fmla="*/ 86 h 122" name="T73"/>
                <a:gd fmla="*/ 35 w 145" name="T74"/>
                <a:gd fmla="*/ 79 h 122" name="T75"/>
                <a:gd fmla="*/ 11 w 145" name="T76"/>
                <a:gd fmla="*/ 57 h 122" name="T77"/>
                <a:gd fmla="*/ 4 w 145" name="T78"/>
                <a:gd fmla="*/ 46 h 122" name="T79"/>
                <a:gd fmla="*/ 5 w 145" name="T80"/>
                <a:gd fmla="*/ 28 h 122" name="T81"/>
                <a:gd fmla="*/ 17 w 145" name="T82"/>
                <a:gd fmla="*/ 13 h 122" name="T83"/>
                <a:gd fmla="*/ 40 w 145" name="T84"/>
                <a:gd fmla="*/ 7 h 122" name="T85"/>
                <a:gd fmla="*/ 40 w 145" name="T86"/>
                <a:gd fmla="*/ 8 h 122" name="T87"/>
                <a:gd fmla="*/ 48 w 145" name="T88"/>
                <a:gd fmla="*/ 10 h 122" name="T89"/>
                <a:gd fmla="*/ 65 w 145" name="T90"/>
                <a:gd fmla="*/ 21 h 122" name="T91"/>
                <a:gd fmla="*/ 74 w 145" name="T92"/>
                <a:gd fmla="*/ 45 h 122" name="T93"/>
                <a:gd fmla="*/ 86 w 145" name="T94"/>
                <a:gd fmla="*/ 36 h 122" name="T95"/>
                <a:gd fmla="*/ 98 w 145" name="T96"/>
                <a:gd fmla="*/ 30 h 122" name="T97"/>
                <a:gd fmla="*/ 112 w 145" name="T98"/>
                <a:gd fmla="*/ 30 h 122" name="T99"/>
                <a:gd fmla="*/ 125 w 145" name="T100"/>
                <a:gd fmla="*/ 35 h 122" name="T101"/>
                <a:gd fmla="*/ 137 w 145" name="T102"/>
                <a:gd fmla="*/ 47 h 122" name="T103"/>
                <a:gd fmla="*/ 141 w 145" name="T104"/>
                <a:gd fmla="*/ 67 h 122" name="T105"/>
                <a:gd fmla="*/ 135 w 145" name="T106"/>
                <a:gd fmla="*/ 81 h 12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2" w="145">
                  <a:moveTo>
                    <a:pt x="142" y="85"/>
                  </a:moveTo>
                  <a:cubicBezTo>
                    <a:pt x="142" y="83"/>
                    <a:pt x="143" y="82"/>
                    <a:pt x="143" y="80"/>
                  </a:cubicBezTo>
                  <a:cubicBezTo>
                    <a:pt x="144" y="78"/>
                    <a:pt x="144" y="77"/>
                    <a:pt x="145" y="75"/>
                  </a:cubicBezTo>
                  <a:cubicBezTo>
                    <a:pt x="145" y="73"/>
                    <a:pt x="145" y="72"/>
                    <a:pt x="145" y="70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45" y="63"/>
                    <a:pt x="145" y="62"/>
                    <a:pt x="144" y="60"/>
                  </a:cubicBezTo>
                  <a:cubicBezTo>
                    <a:pt x="144" y="57"/>
                    <a:pt x="142" y="54"/>
                    <a:pt x="141" y="51"/>
                  </a:cubicBezTo>
                  <a:cubicBezTo>
                    <a:pt x="141" y="49"/>
                    <a:pt x="140" y="48"/>
                    <a:pt x="140" y="47"/>
                  </a:cubicBezTo>
                  <a:cubicBezTo>
                    <a:pt x="140" y="47"/>
                    <a:pt x="138" y="45"/>
                    <a:pt x="138" y="45"/>
                  </a:cubicBezTo>
                  <a:cubicBezTo>
                    <a:pt x="137" y="44"/>
                    <a:pt x="137" y="43"/>
                    <a:pt x="136" y="42"/>
                  </a:cubicBezTo>
                  <a:cubicBezTo>
                    <a:pt x="135" y="41"/>
                    <a:pt x="134" y="40"/>
                    <a:pt x="133" y="39"/>
                  </a:cubicBezTo>
                  <a:cubicBezTo>
                    <a:pt x="132" y="38"/>
                    <a:pt x="130" y="37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3"/>
                    <a:pt x="124" y="32"/>
                    <a:pt x="123" y="32"/>
                  </a:cubicBezTo>
                  <a:cubicBezTo>
                    <a:pt x="122" y="31"/>
                    <a:pt x="121" y="31"/>
                    <a:pt x="119" y="30"/>
                  </a:cubicBezTo>
                  <a:cubicBezTo>
                    <a:pt x="118" y="30"/>
                    <a:pt x="117" y="29"/>
                    <a:pt x="116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1" y="27"/>
                    <a:pt x="110" y="27"/>
                    <a:pt x="109" y="27"/>
                  </a:cubicBezTo>
                  <a:cubicBezTo>
                    <a:pt x="107" y="27"/>
                    <a:pt x="106" y="27"/>
                    <a:pt x="105" y="26"/>
                  </a:cubicBezTo>
                  <a:cubicBezTo>
                    <a:pt x="104" y="26"/>
                    <a:pt x="102" y="26"/>
                    <a:pt x="101" y="26"/>
                  </a:cubicBezTo>
                  <a:cubicBezTo>
                    <a:pt x="100" y="26"/>
                    <a:pt x="98" y="26"/>
                    <a:pt x="97" y="27"/>
                  </a:cubicBezTo>
                  <a:cubicBezTo>
                    <a:pt x="96" y="27"/>
                    <a:pt x="94" y="27"/>
                    <a:pt x="93" y="27"/>
                  </a:cubicBezTo>
                  <a:cubicBezTo>
                    <a:pt x="92" y="27"/>
                    <a:pt x="91" y="28"/>
                    <a:pt x="89" y="28"/>
                  </a:cubicBezTo>
                  <a:cubicBezTo>
                    <a:pt x="88" y="28"/>
                    <a:pt x="87" y="29"/>
                    <a:pt x="86" y="30"/>
                  </a:cubicBezTo>
                  <a:cubicBezTo>
                    <a:pt x="84" y="30"/>
                    <a:pt x="83" y="31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80" y="31"/>
                    <a:pt x="80" y="29"/>
                    <a:pt x="80" y="28"/>
                  </a:cubicBezTo>
                  <a:cubicBezTo>
                    <a:pt x="78" y="23"/>
                    <a:pt x="76" y="18"/>
                    <a:pt x="72" y="14"/>
                  </a:cubicBezTo>
                  <a:cubicBezTo>
                    <a:pt x="69" y="11"/>
                    <a:pt x="65" y="7"/>
                    <a:pt x="61" y="5"/>
                  </a:cubicBezTo>
                  <a:cubicBezTo>
                    <a:pt x="57" y="3"/>
                    <a:pt x="52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6" y="0"/>
                    <a:pt x="33" y="0"/>
                  </a:cubicBezTo>
                  <a:cubicBezTo>
                    <a:pt x="30" y="1"/>
                    <a:pt x="28" y="2"/>
                    <a:pt x="26" y="2"/>
                  </a:cubicBezTo>
                  <a:cubicBezTo>
                    <a:pt x="24" y="3"/>
                    <a:pt x="22" y="4"/>
                    <a:pt x="20" y="6"/>
                  </a:cubicBezTo>
                  <a:cubicBezTo>
                    <a:pt x="16" y="8"/>
                    <a:pt x="12" y="11"/>
                    <a:pt x="9" y="15"/>
                  </a:cubicBezTo>
                  <a:cubicBezTo>
                    <a:pt x="6" y="19"/>
                    <a:pt x="4" y="23"/>
                    <a:pt x="2" y="27"/>
                  </a:cubicBezTo>
                  <a:cubicBezTo>
                    <a:pt x="1" y="29"/>
                    <a:pt x="1" y="31"/>
                    <a:pt x="0" y="34"/>
                  </a:cubicBezTo>
                  <a:cubicBezTo>
                    <a:pt x="0" y="36"/>
                    <a:pt x="0" y="38"/>
                    <a:pt x="0" y="40"/>
                  </a:cubicBezTo>
                  <a:cubicBezTo>
                    <a:pt x="0" y="45"/>
                    <a:pt x="1" y="50"/>
                    <a:pt x="3" y="54"/>
                  </a:cubicBezTo>
                  <a:cubicBezTo>
                    <a:pt x="4" y="55"/>
                    <a:pt x="4" y="56"/>
                    <a:pt x="5" y="5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2"/>
                    <a:pt x="10" y="64"/>
                    <a:pt x="11" y="65"/>
                  </a:cubicBezTo>
                  <a:cubicBezTo>
                    <a:pt x="14" y="69"/>
                    <a:pt x="17" y="72"/>
                    <a:pt x="20" y="75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89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8" y="96"/>
                    <a:pt x="39" y="98"/>
                    <a:pt x="40" y="99"/>
                  </a:cubicBezTo>
                  <a:cubicBezTo>
                    <a:pt x="40" y="101"/>
                    <a:pt x="41" y="103"/>
                    <a:pt x="42" y="105"/>
                  </a:cubicBezTo>
                  <a:cubicBezTo>
                    <a:pt x="42" y="107"/>
                    <a:pt x="43" y="109"/>
                    <a:pt x="43" y="111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4" y="118"/>
                    <a:pt x="44" y="119"/>
                    <a:pt x="45" y="120"/>
                  </a:cubicBezTo>
                  <a:cubicBezTo>
                    <a:pt x="47" y="122"/>
                    <a:pt x="50" y="122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5" y="118"/>
                    <a:pt x="55" y="118"/>
                    <a:pt x="56" y="117"/>
                  </a:cubicBezTo>
                  <a:cubicBezTo>
                    <a:pt x="57" y="116"/>
                    <a:pt x="58" y="115"/>
                    <a:pt x="59" y="115"/>
                  </a:cubicBezTo>
                  <a:cubicBezTo>
                    <a:pt x="62" y="113"/>
                    <a:pt x="64" y="112"/>
                    <a:pt x="67" y="111"/>
                  </a:cubicBezTo>
                  <a:cubicBezTo>
                    <a:pt x="68" y="110"/>
                    <a:pt x="70" y="110"/>
                    <a:pt x="71" y="109"/>
                  </a:cubicBezTo>
                  <a:cubicBezTo>
                    <a:pt x="72" y="109"/>
                    <a:pt x="72" y="109"/>
                    <a:pt x="73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7" y="106"/>
                    <a:pt x="89" y="106"/>
                    <a:pt x="92" y="106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3" y="105"/>
                    <a:pt x="105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8" y="105"/>
                    <a:pt x="110" y="105"/>
                    <a:pt x="112" y="105"/>
                  </a:cubicBezTo>
                  <a:cubicBezTo>
                    <a:pt x="113" y="104"/>
                    <a:pt x="115" y="104"/>
                    <a:pt x="117" y="104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4" y="102"/>
                    <a:pt x="125" y="101"/>
                    <a:pt x="127" y="100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32" y="97"/>
                    <a:pt x="132" y="97"/>
                    <a:pt x="132" y="97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7" y="92"/>
                    <a:pt x="138" y="91"/>
                    <a:pt x="139" y="89"/>
                  </a:cubicBezTo>
                  <a:cubicBezTo>
                    <a:pt x="140" y="88"/>
                    <a:pt x="141" y="86"/>
                    <a:pt x="142" y="85"/>
                  </a:cubicBezTo>
                  <a:close/>
                  <a:moveTo>
                    <a:pt x="133" y="85"/>
                  </a:moveTo>
                  <a:cubicBezTo>
                    <a:pt x="132" y="86"/>
                    <a:pt x="131" y="87"/>
                    <a:pt x="130" y="87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5" y="91"/>
                    <a:pt x="124" y="91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2"/>
                    <a:pt x="120" y="92"/>
                    <a:pt x="119" y="93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3" y="94"/>
                    <a:pt x="112" y="94"/>
                    <a:pt x="111" y="94"/>
                  </a:cubicBezTo>
                  <a:cubicBezTo>
                    <a:pt x="109" y="94"/>
                    <a:pt x="108" y="94"/>
                    <a:pt x="106" y="94"/>
                  </a:cubicBezTo>
                  <a:cubicBezTo>
                    <a:pt x="106" y="94"/>
                    <a:pt x="105" y="94"/>
                    <a:pt x="104" y="94"/>
                  </a:cubicBezTo>
                  <a:cubicBezTo>
                    <a:pt x="104" y="94"/>
                    <a:pt x="103" y="94"/>
                    <a:pt x="102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0" y="94"/>
                    <a:pt x="89" y="94"/>
                    <a:pt x="87" y="95"/>
                  </a:cubicBezTo>
                  <a:cubicBezTo>
                    <a:pt x="85" y="95"/>
                    <a:pt x="83" y="95"/>
                    <a:pt x="82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0" y="97"/>
                    <a:pt x="69" y="98"/>
                    <a:pt x="67" y="98"/>
                  </a:cubicBezTo>
                  <a:cubicBezTo>
                    <a:pt x="65" y="99"/>
                    <a:pt x="64" y="100"/>
                    <a:pt x="62" y="100"/>
                  </a:cubicBezTo>
                  <a:cubicBezTo>
                    <a:pt x="59" y="102"/>
                    <a:pt x="56" y="104"/>
                    <a:pt x="53" y="106"/>
                  </a:cubicBezTo>
                  <a:cubicBezTo>
                    <a:pt x="53" y="106"/>
                    <a:pt x="53" y="106"/>
                    <a:pt x="52" y="106"/>
                  </a:cubicBezTo>
                  <a:cubicBezTo>
                    <a:pt x="52" y="105"/>
                    <a:pt x="52" y="103"/>
                    <a:pt x="51" y="102"/>
                  </a:cubicBezTo>
                  <a:cubicBezTo>
                    <a:pt x="50" y="100"/>
                    <a:pt x="49" y="97"/>
                    <a:pt x="48" y="95"/>
                  </a:cubicBezTo>
                  <a:cubicBezTo>
                    <a:pt x="47" y="93"/>
                    <a:pt x="46" y="91"/>
                    <a:pt x="44" y="89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18" y="65"/>
                    <a:pt x="15" y="62"/>
                  </a:cubicBezTo>
                  <a:cubicBezTo>
                    <a:pt x="13" y="60"/>
                    <a:pt x="12" y="59"/>
                    <a:pt x="11" y="57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4"/>
                    <a:pt x="8" y="53"/>
                    <a:pt x="7" y="52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5"/>
                    <a:pt x="4" y="44"/>
                    <a:pt x="4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6"/>
                    <a:pt x="4" y="32"/>
                    <a:pt x="5" y="28"/>
                  </a:cubicBezTo>
                  <a:cubicBezTo>
                    <a:pt x="6" y="26"/>
                    <a:pt x="7" y="24"/>
                    <a:pt x="8" y="23"/>
                  </a:cubicBezTo>
                  <a:cubicBezTo>
                    <a:pt x="9" y="21"/>
                    <a:pt x="11" y="19"/>
                    <a:pt x="12" y="18"/>
                  </a:cubicBezTo>
                  <a:cubicBezTo>
                    <a:pt x="13" y="17"/>
                    <a:pt x="14" y="16"/>
                    <a:pt x="14" y="15"/>
                  </a:cubicBezTo>
                  <a:cubicBezTo>
                    <a:pt x="15" y="15"/>
                    <a:pt x="16" y="14"/>
                    <a:pt x="17" y="13"/>
                  </a:cubicBezTo>
                  <a:cubicBezTo>
                    <a:pt x="19" y="12"/>
                    <a:pt x="20" y="11"/>
                    <a:pt x="22" y="10"/>
                  </a:cubicBezTo>
                  <a:cubicBezTo>
                    <a:pt x="24" y="9"/>
                    <a:pt x="26" y="9"/>
                    <a:pt x="28" y="8"/>
                  </a:cubicBezTo>
                  <a:cubicBezTo>
                    <a:pt x="30" y="8"/>
                    <a:pt x="32" y="7"/>
                    <a:pt x="34" y="7"/>
                  </a:cubicBezTo>
                  <a:cubicBezTo>
                    <a:pt x="35" y="7"/>
                    <a:pt x="38" y="7"/>
                    <a:pt x="40" y="7"/>
                  </a:cubicBezTo>
                  <a:cubicBezTo>
                    <a:pt x="39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5" y="9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10"/>
                    <a:pt x="50" y="10"/>
                    <a:pt x="51" y="11"/>
                  </a:cubicBezTo>
                  <a:cubicBezTo>
                    <a:pt x="52" y="11"/>
                    <a:pt x="53" y="11"/>
                    <a:pt x="54" y="12"/>
                  </a:cubicBezTo>
                  <a:cubicBezTo>
                    <a:pt x="55" y="12"/>
                    <a:pt x="55" y="13"/>
                    <a:pt x="56" y="13"/>
                  </a:cubicBezTo>
                  <a:cubicBezTo>
                    <a:pt x="60" y="15"/>
                    <a:pt x="63" y="18"/>
                    <a:pt x="65" y="21"/>
                  </a:cubicBezTo>
                  <a:cubicBezTo>
                    <a:pt x="67" y="24"/>
                    <a:pt x="69" y="27"/>
                    <a:pt x="71" y="30"/>
                  </a:cubicBezTo>
                  <a:cubicBezTo>
                    <a:pt x="72" y="34"/>
                    <a:pt x="73" y="38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76" y="46"/>
                    <a:pt x="79" y="46"/>
                    <a:pt x="80" y="44"/>
                  </a:cubicBezTo>
                  <a:cubicBezTo>
                    <a:pt x="80" y="43"/>
                    <a:pt x="81" y="42"/>
                    <a:pt x="81" y="41"/>
                  </a:cubicBezTo>
                  <a:cubicBezTo>
                    <a:pt x="82" y="40"/>
                    <a:pt x="82" y="40"/>
                    <a:pt x="83" y="39"/>
                  </a:cubicBezTo>
                  <a:cubicBezTo>
                    <a:pt x="84" y="38"/>
                    <a:pt x="85" y="37"/>
                    <a:pt x="86" y="36"/>
                  </a:cubicBezTo>
                  <a:cubicBezTo>
                    <a:pt x="86" y="36"/>
                    <a:pt x="87" y="35"/>
                    <a:pt x="88" y="34"/>
                  </a:cubicBezTo>
                  <a:cubicBezTo>
                    <a:pt x="89" y="34"/>
                    <a:pt x="90" y="33"/>
                    <a:pt x="91" y="33"/>
                  </a:cubicBezTo>
                  <a:cubicBezTo>
                    <a:pt x="92" y="32"/>
                    <a:pt x="93" y="32"/>
                    <a:pt x="94" y="31"/>
                  </a:cubicBezTo>
                  <a:cubicBezTo>
                    <a:pt x="96" y="31"/>
                    <a:pt x="97" y="30"/>
                    <a:pt x="98" y="30"/>
                  </a:cubicBezTo>
                  <a:cubicBezTo>
                    <a:pt x="99" y="30"/>
                    <a:pt x="100" y="30"/>
                    <a:pt x="101" y="30"/>
                  </a:cubicBezTo>
                  <a:cubicBezTo>
                    <a:pt x="102" y="29"/>
                    <a:pt x="104" y="29"/>
                    <a:pt x="105" y="29"/>
                  </a:cubicBezTo>
                  <a:cubicBezTo>
                    <a:pt x="106" y="29"/>
                    <a:pt x="107" y="29"/>
                    <a:pt x="108" y="29"/>
                  </a:cubicBezTo>
                  <a:cubicBezTo>
                    <a:pt x="110" y="29"/>
                    <a:pt x="111" y="29"/>
                    <a:pt x="112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7" y="31"/>
                    <a:pt x="118" y="31"/>
                    <a:pt x="119" y="31"/>
                  </a:cubicBezTo>
                  <a:cubicBezTo>
                    <a:pt x="120" y="32"/>
                    <a:pt x="121" y="32"/>
                    <a:pt x="122" y="33"/>
                  </a:cubicBezTo>
                  <a:cubicBezTo>
                    <a:pt x="123" y="33"/>
                    <a:pt x="124" y="34"/>
                    <a:pt x="125" y="35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41"/>
                    <a:pt x="134" y="42"/>
                    <a:pt x="135" y="43"/>
                  </a:cubicBezTo>
                  <a:cubicBezTo>
                    <a:pt x="135" y="44"/>
                    <a:pt x="137" y="47"/>
                    <a:pt x="137" y="47"/>
                  </a:cubicBezTo>
                  <a:cubicBezTo>
                    <a:pt x="138" y="49"/>
                    <a:pt x="139" y="50"/>
                    <a:pt x="139" y="51"/>
                  </a:cubicBezTo>
                  <a:cubicBezTo>
                    <a:pt x="140" y="54"/>
                    <a:pt x="141" y="57"/>
                    <a:pt x="141" y="60"/>
                  </a:cubicBezTo>
                  <a:cubicBezTo>
                    <a:pt x="141" y="62"/>
                    <a:pt x="141" y="63"/>
                    <a:pt x="141" y="65"/>
                  </a:cubicBezTo>
                  <a:cubicBezTo>
                    <a:pt x="141" y="67"/>
                    <a:pt x="141" y="67"/>
                    <a:pt x="141" y="67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40" y="71"/>
                    <a:pt x="140" y="72"/>
                    <a:pt x="139" y="74"/>
                  </a:cubicBezTo>
                  <a:cubicBezTo>
                    <a:pt x="139" y="75"/>
                    <a:pt x="138" y="76"/>
                    <a:pt x="138" y="78"/>
                  </a:cubicBezTo>
                  <a:cubicBezTo>
                    <a:pt x="137" y="79"/>
                    <a:pt x="136" y="80"/>
                    <a:pt x="135" y="81"/>
                  </a:cubicBezTo>
                  <a:cubicBezTo>
                    <a:pt x="135" y="83"/>
                    <a:pt x="134" y="84"/>
                    <a:pt x="13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87"/>
            <p:cNvSpPr>
              <a:spLocks noEditPoints="1"/>
            </p:cNvSpPr>
            <p:nvPr/>
          </p:nvSpPr>
          <p:spPr bwMode="auto">
            <a:xfrm>
              <a:off x="2789238" y="2586038"/>
              <a:ext cx="909638" cy="687387"/>
            </a:xfrm>
            <a:custGeom>
              <a:gdLst>
                <a:gd fmla="*/ 148 w 151" name="T0"/>
                <a:gd fmla="*/ 30 h 114" name="T1"/>
                <a:gd fmla="*/ 138 w 151" name="T2"/>
                <a:gd fmla="*/ 14 h 114" name="T3"/>
                <a:gd fmla="*/ 126 w 151" name="T4"/>
                <a:gd fmla="*/ 6 h 114" name="T5"/>
                <a:gd fmla="*/ 114 w 151" name="T6"/>
                <a:gd fmla="*/ 3 h 114" name="T7"/>
                <a:gd fmla="*/ 99 w 151" name="T8"/>
                <a:gd fmla="*/ 3 h 114" name="T9"/>
                <a:gd fmla="*/ 85 w 151" name="T10"/>
                <a:gd fmla="*/ 9 h 114" name="T11"/>
                <a:gd fmla="*/ 75 w 151" name="T12"/>
                <a:gd fmla="*/ 19 h 114" name="T13"/>
                <a:gd fmla="*/ 32 w 151" name="T14"/>
                <a:gd fmla="*/ 1 h 114" name="T15"/>
                <a:gd fmla="*/ 19 w 151" name="T16"/>
                <a:gd fmla="*/ 6 h 114" name="T17"/>
                <a:gd fmla="*/ 0 w 151" name="T18"/>
                <a:gd fmla="*/ 42 h 114" name="T19"/>
                <a:gd fmla="*/ 13 w 151" name="T20"/>
                <a:gd fmla="*/ 69 h 114" name="T21"/>
                <a:gd fmla="*/ 40 w 151" name="T22"/>
                <a:gd fmla="*/ 83 h 114" name="T23"/>
                <a:gd fmla="*/ 52 w 151" name="T24"/>
                <a:gd fmla="*/ 89 h 114" name="T25"/>
                <a:gd fmla="*/ 52 w 151" name="T26"/>
                <a:gd fmla="*/ 89 h 114" name="T27"/>
                <a:gd fmla="*/ 56 w 151" name="T28"/>
                <a:gd fmla="*/ 92 h 114" name="T29"/>
                <a:gd fmla="*/ 70 w 151" name="T30"/>
                <a:gd fmla="*/ 108 h 114" name="T31"/>
                <a:gd fmla="*/ 80 w 151" name="T32"/>
                <a:gd fmla="*/ 111 h 114" name="T33"/>
                <a:gd fmla="*/ 90 w 151" name="T34"/>
                <a:gd fmla="*/ 96 h 114" name="T35"/>
                <a:gd fmla="*/ 99 w 151" name="T36"/>
                <a:gd fmla="*/ 90 h 114" name="T37"/>
                <a:gd fmla="*/ 99 w 151" name="T38"/>
                <a:gd fmla="*/ 89 h 114" name="T39"/>
                <a:gd fmla="*/ 99 w 151" name="T40"/>
                <a:gd fmla="*/ 89 h 114" name="T41"/>
                <a:gd fmla="*/ 115 w 151" name="T42"/>
                <a:gd fmla="*/ 82 h 114" name="T43"/>
                <a:gd fmla="*/ 130 w 151" name="T44"/>
                <a:gd fmla="*/ 75 h 114" name="T45"/>
                <a:gd fmla="*/ 143 w 151" name="T46"/>
                <a:gd fmla="*/ 64 h 114" name="T47"/>
                <a:gd fmla="*/ 144 w 151" name="T48"/>
                <a:gd fmla="*/ 63 h 114" name="T49"/>
                <a:gd fmla="*/ 146 w 151" name="T50"/>
                <a:gd fmla="*/ 60 h 114" name="T51"/>
                <a:gd fmla="*/ 151 w 151" name="T52"/>
                <a:gd fmla="*/ 45 h 114" name="T53"/>
                <a:gd fmla="*/ 139 w 151" name="T54"/>
                <a:gd fmla="*/ 54 h 114" name="T55"/>
                <a:gd fmla="*/ 137 w 151" name="T56"/>
                <a:gd fmla="*/ 57 h 114" name="T57"/>
                <a:gd fmla="*/ 136 w 151" name="T58"/>
                <a:gd fmla="*/ 57 h 114" name="T59"/>
                <a:gd fmla="*/ 125 w 151" name="T60"/>
                <a:gd fmla="*/ 65 h 114" name="T61"/>
                <a:gd fmla="*/ 109 w 151" name="T62"/>
                <a:gd fmla="*/ 72 h 114" name="T63"/>
                <a:gd fmla="*/ 95 w 151" name="T64"/>
                <a:gd fmla="*/ 79 h 114" name="T65"/>
                <a:gd fmla="*/ 93 w 151" name="T66"/>
                <a:gd fmla="*/ 80 h 114" name="T67"/>
                <a:gd fmla="*/ 90 w 151" name="T68"/>
                <a:gd fmla="*/ 82 h 114" name="T69"/>
                <a:gd fmla="*/ 75 w 151" name="T70"/>
                <a:gd fmla="*/ 98 h 114" name="T71"/>
                <a:gd fmla="*/ 59 w 151" name="T72"/>
                <a:gd fmla="*/ 83 h 114" name="T73"/>
                <a:gd fmla="*/ 49 w 151" name="T74"/>
                <a:gd fmla="*/ 78 h 114" name="T75"/>
                <a:gd fmla="*/ 18 w 151" name="T76"/>
                <a:gd fmla="*/ 67 h 114" name="T77"/>
                <a:gd fmla="*/ 9 w 151" name="T78"/>
                <a:gd fmla="*/ 59 h 114" name="T79"/>
                <a:gd fmla="*/ 3 w 151" name="T80"/>
                <a:gd fmla="*/ 42 h 114" name="T81"/>
                <a:gd fmla="*/ 8 w 151" name="T82"/>
                <a:gd fmla="*/ 24 h 114" name="T83"/>
                <a:gd fmla="*/ 28 w 151" name="T84"/>
                <a:gd fmla="*/ 10 h 114" name="T85"/>
                <a:gd fmla="*/ 28 w 151" name="T86"/>
                <a:gd fmla="*/ 10 h 114" name="T87"/>
                <a:gd fmla="*/ 36 w 151" name="T88"/>
                <a:gd fmla="*/ 9 h 114" name="T89"/>
                <a:gd fmla="*/ 56 w 151" name="T90"/>
                <a:gd fmla="*/ 13 h 114" name="T91"/>
                <a:gd fmla="*/ 74 w 151" name="T92"/>
                <a:gd fmla="*/ 33 h 114" name="T93"/>
                <a:gd fmla="*/ 81 w 151" name="T94"/>
                <a:gd fmla="*/ 20 h 114" name="T95"/>
                <a:gd fmla="*/ 90 w 151" name="T96"/>
                <a:gd fmla="*/ 10 h 114" name="T97"/>
                <a:gd fmla="*/ 103 w 151" name="T98"/>
                <a:gd fmla="*/ 5 h 114" name="T99"/>
                <a:gd fmla="*/ 117 w 151" name="T100"/>
                <a:gd fmla="*/ 4 h 114" name="T101"/>
                <a:gd fmla="*/ 133 w 151" name="T102"/>
                <a:gd fmla="*/ 12 h 114" name="T103"/>
                <a:gd fmla="*/ 143 w 151" name="T104"/>
                <a:gd fmla="*/ 29 h 114" name="T105"/>
                <a:gd fmla="*/ 144 w 151" name="T106"/>
                <a:gd fmla="*/ 44 h 11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4" w="151">
                  <a:moveTo>
                    <a:pt x="151" y="45"/>
                  </a:moveTo>
                  <a:cubicBezTo>
                    <a:pt x="151" y="44"/>
                    <a:pt x="151" y="42"/>
                    <a:pt x="151" y="40"/>
                  </a:cubicBezTo>
                  <a:cubicBezTo>
                    <a:pt x="150" y="38"/>
                    <a:pt x="150" y="37"/>
                    <a:pt x="150" y="35"/>
                  </a:cubicBezTo>
                  <a:cubicBezTo>
                    <a:pt x="149" y="33"/>
                    <a:pt x="149" y="32"/>
                    <a:pt x="148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4"/>
                    <a:pt x="145" y="23"/>
                    <a:pt x="144" y="21"/>
                  </a:cubicBezTo>
                  <a:cubicBezTo>
                    <a:pt x="142" y="18"/>
                    <a:pt x="140" y="16"/>
                    <a:pt x="138" y="14"/>
                  </a:cubicBezTo>
                  <a:cubicBezTo>
                    <a:pt x="137" y="13"/>
                    <a:pt x="136" y="12"/>
                    <a:pt x="135" y="11"/>
                  </a:cubicBezTo>
                  <a:cubicBezTo>
                    <a:pt x="135" y="11"/>
                    <a:pt x="133" y="10"/>
                    <a:pt x="133" y="10"/>
                  </a:cubicBezTo>
                  <a:cubicBezTo>
                    <a:pt x="132" y="9"/>
                    <a:pt x="131" y="8"/>
                    <a:pt x="130" y="8"/>
                  </a:cubicBezTo>
                  <a:cubicBezTo>
                    <a:pt x="129" y="7"/>
                    <a:pt x="127" y="6"/>
                    <a:pt x="126" y="6"/>
                  </a:cubicBezTo>
                  <a:cubicBezTo>
                    <a:pt x="124" y="5"/>
                    <a:pt x="123" y="5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3" y="3"/>
                    <a:pt x="111" y="2"/>
                    <a:pt x="110" y="2"/>
                  </a:cubicBezTo>
                  <a:cubicBezTo>
                    <a:pt x="109" y="2"/>
                    <a:pt x="108" y="2"/>
                    <a:pt x="106" y="2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1" y="3"/>
                    <a:pt x="100" y="3"/>
                    <a:pt x="99" y="3"/>
                  </a:cubicBezTo>
                  <a:cubicBezTo>
                    <a:pt x="98" y="4"/>
                    <a:pt x="96" y="4"/>
                    <a:pt x="95" y="4"/>
                  </a:cubicBezTo>
                  <a:cubicBezTo>
                    <a:pt x="94" y="4"/>
                    <a:pt x="93" y="5"/>
                    <a:pt x="92" y="6"/>
                  </a:cubicBezTo>
                  <a:cubicBezTo>
                    <a:pt x="90" y="6"/>
                    <a:pt x="89" y="7"/>
                    <a:pt x="88" y="7"/>
                  </a:cubicBezTo>
                  <a:cubicBezTo>
                    <a:pt x="87" y="8"/>
                    <a:pt x="86" y="8"/>
                    <a:pt x="85" y="9"/>
                  </a:cubicBezTo>
                  <a:cubicBezTo>
                    <a:pt x="83" y="10"/>
                    <a:pt x="82" y="11"/>
                    <a:pt x="81" y="11"/>
                  </a:cubicBezTo>
                  <a:cubicBezTo>
                    <a:pt x="80" y="12"/>
                    <a:pt x="79" y="13"/>
                    <a:pt x="78" y="14"/>
                  </a:cubicBezTo>
                  <a:cubicBezTo>
                    <a:pt x="78" y="15"/>
                    <a:pt x="77" y="16"/>
                    <a:pt x="76" y="17"/>
                  </a:cubicBezTo>
                  <a:cubicBezTo>
                    <a:pt x="75" y="18"/>
                    <a:pt x="75" y="18"/>
                    <a:pt x="75" y="19"/>
                  </a:cubicBezTo>
                  <a:cubicBezTo>
                    <a:pt x="74" y="17"/>
                    <a:pt x="73" y="16"/>
                    <a:pt x="72" y="14"/>
                  </a:cubicBezTo>
                  <a:cubicBezTo>
                    <a:pt x="69" y="10"/>
                    <a:pt x="65" y="7"/>
                    <a:pt x="61" y="5"/>
                  </a:cubicBezTo>
                  <a:cubicBezTo>
                    <a:pt x="56" y="3"/>
                    <a:pt x="52" y="1"/>
                    <a:pt x="47" y="0"/>
                  </a:cubicBezTo>
                  <a:cubicBezTo>
                    <a:pt x="42" y="0"/>
                    <a:pt x="37" y="0"/>
                    <a:pt x="32" y="1"/>
                  </a:cubicBezTo>
                  <a:cubicBezTo>
                    <a:pt x="31" y="1"/>
                    <a:pt x="30" y="1"/>
                    <a:pt x="29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4"/>
                    <a:pt x="21" y="4"/>
                    <a:pt x="19" y="6"/>
                  </a:cubicBezTo>
                  <a:cubicBezTo>
                    <a:pt x="17" y="7"/>
                    <a:pt x="15" y="9"/>
                    <a:pt x="13" y="10"/>
                  </a:cubicBezTo>
                  <a:cubicBezTo>
                    <a:pt x="11" y="12"/>
                    <a:pt x="10" y="14"/>
                    <a:pt x="8" y="16"/>
                  </a:cubicBezTo>
                  <a:cubicBezTo>
                    <a:pt x="5" y="20"/>
                    <a:pt x="3" y="24"/>
                    <a:pt x="2" y="28"/>
                  </a:cubicBezTo>
                  <a:cubicBezTo>
                    <a:pt x="1" y="33"/>
                    <a:pt x="0" y="37"/>
                    <a:pt x="0" y="42"/>
                  </a:cubicBezTo>
                  <a:cubicBezTo>
                    <a:pt x="0" y="44"/>
                    <a:pt x="0" y="46"/>
                    <a:pt x="0" y="49"/>
                  </a:cubicBezTo>
                  <a:cubicBezTo>
                    <a:pt x="1" y="51"/>
                    <a:pt x="2" y="53"/>
                    <a:pt x="2" y="55"/>
                  </a:cubicBezTo>
                  <a:cubicBezTo>
                    <a:pt x="4" y="59"/>
                    <a:pt x="7" y="64"/>
                    <a:pt x="11" y="66"/>
                  </a:cubicBezTo>
                  <a:cubicBezTo>
                    <a:pt x="11" y="67"/>
                    <a:pt x="12" y="68"/>
                    <a:pt x="13" y="69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8" y="72"/>
                    <a:pt x="20" y="73"/>
                    <a:pt x="22" y="74"/>
                  </a:cubicBezTo>
                  <a:cubicBezTo>
                    <a:pt x="26" y="77"/>
                    <a:pt x="30" y="78"/>
                    <a:pt x="34" y="80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8" y="93"/>
                    <a:pt x="59" y="95"/>
                    <a:pt x="61" y="96"/>
                  </a:cubicBezTo>
                  <a:cubicBezTo>
                    <a:pt x="62" y="97"/>
                    <a:pt x="64" y="99"/>
                    <a:pt x="65" y="100"/>
                  </a:cubicBezTo>
                  <a:cubicBezTo>
                    <a:pt x="66" y="102"/>
                    <a:pt x="67" y="104"/>
                    <a:pt x="68" y="10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2" y="112"/>
                    <a:pt x="72" y="112"/>
                    <a:pt x="73" y="113"/>
                  </a:cubicBezTo>
                  <a:cubicBezTo>
                    <a:pt x="76" y="114"/>
                    <a:pt x="79" y="113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2" y="108"/>
                    <a:pt x="82" y="107"/>
                    <a:pt x="83" y="107"/>
                  </a:cubicBezTo>
                  <a:cubicBezTo>
                    <a:pt x="83" y="105"/>
                    <a:pt x="84" y="104"/>
                    <a:pt x="85" y="103"/>
                  </a:cubicBezTo>
                  <a:cubicBezTo>
                    <a:pt x="87" y="101"/>
                    <a:pt x="88" y="98"/>
                    <a:pt x="90" y="96"/>
                  </a:cubicBezTo>
                  <a:cubicBezTo>
                    <a:pt x="91" y="95"/>
                    <a:pt x="92" y="95"/>
                    <a:pt x="94" y="94"/>
                  </a:cubicBezTo>
                  <a:cubicBezTo>
                    <a:pt x="94" y="93"/>
                    <a:pt x="95" y="93"/>
                    <a:pt x="95" y="92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100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7" y="85"/>
                    <a:pt x="110" y="84"/>
                    <a:pt x="112" y="83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2" y="78"/>
                    <a:pt x="124" y="78"/>
                    <a:pt x="125" y="77"/>
                  </a:cubicBezTo>
                  <a:cubicBezTo>
                    <a:pt x="125" y="77"/>
                    <a:pt x="126" y="77"/>
                    <a:pt x="126" y="77"/>
                  </a:cubicBezTo>
                  <a:cubicBezTo>
                    <a:pt x="127" y="76"/>
                    <a:pt x="129" y="75"/>
                    <a:pt x="130" y="75"/>
                  </a:cubicBezTo>
                  <a:cubicBezTo>
                    <a:pt x="131" y="74"/>
                    <a:pt x="133" y="73"/>
                    <a:pt x="134" y="72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40" y="67"/>
                    <a:pt x="141" y="66"/>
                    <a:pt x="142" y="65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0"/>
                    <a:pt x="146" y="60"/>
                    <a:pt x="146" y="60"/>
                  </a:cubicBezTo>
                  <a:cubicBezTo>
                    <a:pt x="147" y="58"/>
                    <a:pt x="147" y="58"/>
                    <a:pt x="147" y="58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9" y="54"/>
                    <a:pt x="149" y="52"/>
                    <a:pt x="150" y="51"/>
                  </a:cubicBezTo>
                  <a:cubicBezTo>
                    <a:pt x="150" y="49"/>
                    <a:pt x="151" y="47"/>
                    <a:pt x="151" y="45"/>
                  </a:cubicBezTo>
                  <a:close/>
                  <a:moveTo>
                    <a:pt x="143" y="48"/>
                  </a:moveTo>
                  <a:cubicBezTo>
                    <a:pt x="142" y="50"/>
                    <a:pt x="141" y="51"/>
                    <a:pt x="141" y="5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4"/>
                    <a:pt x="139" y="54"/>
                    <a:pt x="139" y="54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36" y="57"/>
                    <a:pt x="137" y="57"/>
                    <a:pt x="137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4" y="59"/>
                    <a:pt x="133" y="60"/>
                    <a:pt x="132" y="61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28" y="64"/>
                    <a:pt x="126" y="64"/>
                    <a:pt x="125" y="65"/>
                  </a:cubicBezTo>
                  <a:cubicBezTo>
                    <a:pt x="124" y="66"/>
                    <a:pt x="122" y="66"/>
                    <a:pt x="121" y="67"/>
                  </a:cubicBezTo>
                  <a:cubicBezTo>
                    <a:pt x="120" y="67"/>
                    <a:pt x="120" y="67"/>
                    <a:pt x="119" y="68"/>
                  </a:cubicBezTo>
                  <a:cubicBezTo>
                    <a:pt x="119" y="68"/>
                    <a:pt x="118" y="68"/>
                    <a:pt x="117" y="69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06" y="73"/>
                    <a:pt x="105" y="73"/>
                    <a:pt x="103" y="74"/>
                  </a:cubicBezTo>
                  <a:cubicBezTo>
                    <a:pt x="102" y="75"/>
                    <a:pt x="100" y="76"/>
                    <a:pt x="99" y="76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9" y="83"/>
                    <a:pt x="87" y="84"/>
                    <a:pt x="86" y="85"/>
                  </a:cubicBezTo>
                  <a:cubicBezTo>
                    <a:pt x="85" y="86"/>
                    <a:pt x="83" y="87"/>
                    <a:pt x="82" y="89"/>
                  </a:cubicBezTo>
                  <a:cubicBezTo>
                    <a:pt x="80" y="91"/>
                    <a:pt x="78" y="94"/>
                    <a:pt x="76" y="97"/>
                  </a:cubicBezTo>
                  <a:cubicBezTo>
                    <a:pt x="76" y="97"/>
                    <a:pt x="75" y="98"/>
                    <a:pt x="75" y="98"/>
                  </a:cubicBezTo>
                  <a:cubicBezTo>
                    <a:pt x="74" y="96"/>
                    <a:pt x="73" y="95"/>
                    <a:pt x="72" y="94"/>
                  </a:cubicBezTo>
                  <a:cubicBezTo>
                    <a:pt x="71" y="92"/>
                    <a:pt x="69" y="91"/>
                    <a:pt x="67" y="89"/>
                  </a:cubicBezTo>
                  <a:cubicBezTo>
                    <a:pt x="65" y="87"/>
                    <a:pt x="63" y="86"/>
                    <a:pt x="61" y="84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2" y="72"/>
                    <a:pt x="28" y="71"/>
                    <a:pt x="24" y="70"/>
                  </a:cubicBezTo>
                  <a:cubicBezTo>
                    <a:pt x="22" y="69"/>
                    <a:pt x="20" y="68"/>
                    <a:pt x="18" y="67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5" y="65"/>
                    <a:pt x="14" y="64"/>
                    <a:pt x="13" y="63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8"/>
                    <a:pt x="8" y="57"/>
                    <a:pt x="7" y="57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4" y="50"/>
                    <a:pt x="3" y="46"/>
                    <a:pt x="3" y="42"/>
                  </a:cubicBezTo>
                  <a:cubicBezTo>
                    <a:pt x="3" y="40"/>
                    <a:pt x="3" y="38"/>
                    <a:pt x="4" y="35"/>
                  </a:cubicBezTo>
                  <a:cubicBezTo>
                    <a:pt x="4" y="33"/>
                    <a:pt x="5" y="31"/>
                    <a:pt x="6" y="29"/>
                  </a:cubicBezTo>
                  <a:cubicBezTo>
                    <a:pt x="6" y="29"/>
                    <a:pt x="6" y="28"/>
                    <a:pt x="7" y="27"/>
                  </a:cubicBezTo>
                  <a:cubicBezTo>
                    <a:pt x="7" y="26"/>
                    <a:pt x="8" y="25"/>
                    <a:pt x="8" y="24"/>
                  </a:cubicBezTo>
                  <a:cubicBezTo>
                    <a:pt x="10" y="22"/>
                    <a:pt x="11" y="20"/>
                    <a:pt x="12" y="19"/>
                  </a:cubicBezTo>
                  <a:cubicBezTo>
                    <a:pt x="14" y="17"/>
                    <a:pt x="15" y="16"/>
                    <a:pt x="17" y="15"/>
                  </a:cubicBezTo>
                  <a:cubicBezTo>
                    <a:pt x="18" y="14"/>
                    <a:pt x="20" y="13"/>
                    <a:pt x="22" y="12"/>
                  </a:cubicBezTo>
                  <a:cubicBezTo>
                    <a:pt x="23" y="11"/>
                    <a:pt x="26" y="11"/>
                    <a:pt x="28" y="10"/>
                  </a:cubicBezTo>
                  <a:cubicBezTo>
                    <a:pt x="27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2" y="9"/>
                    <a:pt x="3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8" y="9"/>
                    <a:pt x="39" y="9"/>
                  </a:cubicBezTo>
                  <a:cubicBezTo>
                    <a:pt x="40" y="9"/>
                    <a:pt x="41" y="9"/>
                    <a:pt x="42" y="9"/>
                  </a:cubicBezTo>
                  <a:cubicBezTo>
                    <a:pt x="43" y="9"/>
                    <a:pt x="44" y="9"/>
                    <a:pt x="45" y="10"/>
                  </a:cubicBezTo>
                  <a:cubicBezTo>
                    <a:pt x="49" y="10"/>
                    <a:pt x="53" y="11"/>
                    <a:pt x="56" y="13"/>
                  </a:cubicBezTo>
                  <a:cubicBezTo>
                    <a:pt x="59" y="15"/>
                    <a:pt x="62" y="17"/>
                    <a:pt x="65" y="20"/>
                  </a:cubicBezTo>
                  <a:cubicBezTo>
                    <a:pt x="68" y="23"/>
                    <a:pt x="69" y="26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1" y="31"/>
                    <a:pt x="72" y="33"/>
                    <a:pt x="74" y="33"/>
                  </a:cubicBezTo>
                  <a:cubicBezTo>
                    <a:pt x="76" y="33"/>
                    <a:pt x="78" y="32"/>
                    <a:pt x="78" y="30"/>
                  </a:cubicBezTo>
                  <a:cubicBezTo>
                    <a:pt x="78" y="29"/>
                    <a:pt x="78" y="28"/>
                    <a:pt x="79" y="27"/>
                  </a:cubicBezTo>
                  <a:cubicBezTo>
                    <a:pt x="79" y="26"/>
                    <a:pt x="79" y="25"/>
                    <a:pt x="79" y="23"/>
                  </a:cubicBezTo>
                  <a:cubicBezTo>
                    <a:pt x="80" y="22"/>
                    <a:pt x="80" y="22"/>
                    <a:pt x="81" y="20"/>
                  </a:cubicBezTo>
                  <a:cubicBezTo>
                    <a:pt x="81" y="20"/>
                    <a:pt x="82" y="19"/>
                    <a:pt x="83" y="18"/>
                  </a:cubicBezTo>
                  <a:cubicBezTo>
                    <a:pt x="83" y="17"/>
                    <a:pt x="84" y="16"/>
                    <a:pt x="85" y="15"/>
                  </a:cubicBezTo>
                  <a:cubicBezTo>
                    <a:pt x="86" y="14"/>
                    <a:pt x="86" y="13"/>
                    <a:pt x="87" y="13"/>
                  </a:cubicBezTo>
                  <a:cubicBezTo>
                    <a:pt x="88" y="12"/>
                    <a:pt x="89" y="11"/>
                    <a:pt x="90" y="10"/>
                  </a:cubicBezTo>
                  <a:cubicBezTo>
                    <a:pt x="91" y="10"/>
                    <a:pt x="92" y="9"/>
                    <a:pt x="93" y="8"/>
                  </a:cubicBezTo>
                  <a:cubicBezTo>
                    <a:pt x="94" y="8"/>
                    <a:pt x="95" y="7"/>
                    <a:pt x="96" y="7"/>
                  </a:cubicBezTo>
                  <a:cubicBezTo>
                    <a:pt x="97" y="6"/>
                    <a:pt x="98" y="6"/>
                    <a:pt x="99" y="5"/>
                  </a:cubicBezTo>
                  <a:cubicBezTo>
                    <a:pt x="101" y="5"/>
                    <a:pt x="102" y="5"/>
                    <a:pt x="103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4"/>
                    <a:pt x="109" y="4"/>
                    <a:pt x="110" y="4"/>
                  </a:cubicBezTo>
                  <a:cubicBezTo>
                    <a:pt x="111" y="4"/>
                    <a:pt x="113" y="4"/>
                    <a:pt x="114" y="4"/>
                  </a:cubicBezTo>
                  <a:cubicBezTo>
                    <a:pt x="115" y="4"/>
                    <a:pt x="116" y="4"/>
                    <a:pt x="117" y="4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7" y="7"/>
                    <a:pt x="128" y="8"/>
                    <a:pt x="129" y="9"/>
                  </a:cubicBezTo>
                  <a:cubicBezTo>
                    <a:pt x="130" y="9"/>
                    <a:pt x="133" y="11"/>
                    <a:pt x="133" y="12"/>
                  </a:cubicBezTo>
                  <a:cubicBezTo>
                    <a:pt x="134" y="13"/>
                    <a:pt x="135" y="14"/>
                    <a:pt x="136" y="15"/>
                  </a:cubicBezTo>
                  <a:cubicBezTo>
                    <a:pt x="138" y="17"/>
                    <a:pt x="140" y="20"/>
                    <a:pt x="141" y="23"/>
                  </a:cubicBezTo>
                  <a:cubicBezTo>
                    <a:pt x="142" y="24"/>
                    <a:pt x="142" y="26"/>
                    <a:pt x="143" y="27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3"/>
                    <a:pt x="144" y="34"/>
                    <a:pt x="144" y="36"/>
                  </a:cubicBezTo>
                  <a:cubicBezTo>
                    <a:pt x="145" y="37"/>
                    <a:pt x="144" y="39"/>
                    <a:pt x="144" y="40"/>
                  </a:cubicBezTo>
                  <a:cubicBezTo>
                    <a:pt x="144" y="42"/>
                    <a:pt x="144" y="43"/>
                    <a:pt x="144" y="44"/>
                  </a:cubicBezTo>
                  <a:cubicBezTo>
                    <a:pt x="143" y="46"/>
                    <a:pt x="143" y="47"/>
                    <a:pt x="14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88"/>
            <p:cNvSpPr>
              <a:spLocks noEditPoints="1"/>
            </p:cNvSpPr>
            <p:nvPr/>
          </p:nvSpPr>
          <p:spPr bwMode="auto">
            <a:xfrm>
              <a:off x="2265363" y="2508250"/>
              <a:ext cx="879475" cy="741362"/>
            </a:xfrm>
            <a:custGeom>
              <a:gdLst>
                <a:gd fmla="*/ 146 w 146" name="T0"/>
                <a:gd fmla="*/ 68 h 123" name="T1"/>
                <a:gd fmla="*/ 142 w 146" name="T2"/>
                <a:gd fmla="*/ 49 h 123" name="T3"/>
                <a:gd fmla="*/ 134 w 146" name="T4"/>
                <a:gd fmla="*/ 37 h 123" name="T5"/>
                <a:gd fmla="*/ 123 w 146" name="T6"/>
                <a:gd fmla="*/ 31 h 123" name="T7"/>
                <a:gd fmla="*/ 109 w 146" name="T8"/>
                <a:gd fmla="*/ 26 h 123" name="T9"/>
                <a:gd fmla="*/ 94 w 146" name="T10"/>
                <a:gd fmla="*/ 27 h 123" name="T11"/>
                <a:gd fmla="*/ 81 w 146" name="T12"/>
                <a:gd fmla="*/ 32 h 123" name="T13"/>
                <a:gd fmla="*/ 47 w 146" name="T14"/>
                <a:gd fmla="*/ 1 h 123" name="T15"/>
                <a:gd fmla="*/ 33 w 146" name="T16"/>
                <a:gd fmla="*/ 1 h 123" name="T17"/>
                <a:gd fmla="*/ 3 w 146" name="T18"/>
                <a:gd fmla="*/ 28 h 123" name="T19"/>
                <a:gd fmla="*/ 6 w 146" name="T20"/>
                <a:gd fmla="*/ 58 h 123" name="T21"/>
                <a:gd fmla="*/ 27 w 146" name="T22"/>
                <a:gd fmla="*/ 80 h 123" name="T23"/>
                <a:gd fmla="*/ 36 w 146" name="T24"/>
                <a:gd fmla="*/ 90 h 123" name="T25"/>
                <a:gd fmla="*/ 36 w 146" name="T26"/>
                <a:gd fmla="*/ 90 h 123" name="T27"/>
                <a:gd fmla="*/ 39 w 146" name="T28"/>
                <a:gd fmla="*/ 95 h 123" name="T29"/>
                <a:gd fmla="*/ 46 w 146" name="T30"/>
                <a:gd fmla="*/ 114 h 123" name="T31"/>
                <a:gd fmla="*/ 55 w 146" name="T32"/>
                <a:gd fmla="*/ 121 h 123" name="T33"/>
                <a:gd fmla="*/ 69 w 146" name="T34"/>
                <a:gd fmla="*/ 111 h 123" name="T35"/>
                <a:gd fmla="*/ 79 w 146" name="T36"/>
                <a:gd fmla="*/ 107 h 123" name="T37"/>
                <a:gd fmla="*/ 80 w 146" name="T38"/>
                <a:gd fmla="*/ 107 h 123" name="T39"/>
                <a:gd fmla="*/ 80 w 146" name="T40"/>
                <a:gd fmla="*/ 107 h 123" name="T41"/>
                <a:gd fmla="*/ 97 w 146" name="T42"/>
                <a:gd fmla="*/ 105 h 123" name="T43"/>
                <a:gd fmla="*/ 114 w 146" name="T44"/>
                <a:gd fmla="*/ 104 h 123" name="T45"/>
                <a:gd fmla="*/ 130 w 146" name="T46"/>
                <a:gd fmla="*/ 98 h 123" name="T47"/>
                <a:gd fmla="*/ 131 w 146" name="T48"/>
                <a:gd fmla="*/ 98 h 123" name="T49"/>
                <a:gd fmla="*/ 134 w 146" name="T50"/>
                <a:gd fmla="*/ 95 h 123" name="T51"/>
                <a:gd fmla="*/ 143 w 146" name="T52"/>
                <a:gd fmla="*/ 83 h 123" name="T53"/>
                <a:gd fmla="*/ 129 w 146" name="T54"/>
                <a:gd fmla="*/ 88 h 123" name="T55"/>
                <a:gd fmla="*/ 126 w 146" name="T56"/>
                <a:gd fmla="*/ 90 h 123" name="T57"/>
                <a:gd fmla="*/ 126 w 146" name="T58"/>
                <a:gd fmla="*/ 90 h 123" name="T59"/>
                <a:gd fmla="*/ 112 w 146" name="T60"/>
                <a:gd fmla="*/ 93 h 123" name="T61"/>
                <a:gd fmla="*/ 95 w 146" name="T62"/>
                <a:gd fmla="*/ 94 h 123" name="T63"/>
                <a:gd fmla="*/ 79 w 146" name="T64"/>
                <a:gd fmla="*/ 95 h 123" name="T65"/>
                <a:gd fmla="*/ 78 w 146" name="T66"/>
                <a:gd fmla="*/ 96 h 123" name="T67"/>
                <a:gd fmla="*/ 74 w 146" name="T68"/>
                <a:gd fmla="*/ 97 h 123" name="T69"/>
                <a:gd fmla="*/ 55 w 146" name="T70"/>
                <a:gd fmla="*/ 107 h 123" name="T71"/>
                <a:gd fmla="*/ 44 w 146" name="T72"/>
                <a:gd fmla="*/ 87 h 123" name="T73"/>
                <a:gd fmla="*/ 37 w 146" name="T74"/>
                <a:gd fmla="*/ 79 h 123" name="T75"/>
                <a:gd fmla="*/ 12 w 146" name="T76"/>
                <a:gd fmla="*/ 58 h 123" name="T77"/>
                <a:gd fmla="*/ 5 w 146" name="T78"/>
                <a:gd fmla="*/ 48 h 123" name="T79"/>
                <a:gd fmla="*/ 6 w 146" name="T80"/>
                <a:gd fmla="*/ 30 h 123" name="T81"/>
                <a:gd fmla="*/ 17 w 146" name="T82"/>
                <a:gd fmla="*/ 15 h 123" name="T83"/>
                <a:gd fmla="*/ 40 w 146" name="T84"/>
                <a:gd fmla="*/ 8 h 123" name="T85"/>
                <a:gd fmla="*/ 40 w 146" name="T86"/>
                <a:gd fmla="*/ 8 h 123" name="T87"/>
                <a:gd fmla="*/ 48 w 146" name="T88"/>
                <a:gd fmla="*/ 10 h 123" name="T89"/>
                <a:gd fmla="*/ 65 w 146" name="T90"/>
                <a:gd fmla="*/ 21 h 123" name="T91"/>
                <a:gd fmla="*/ 75 w 146" name="T92"/>
                <a:gd fmla="*/ 45 h 123" name="T93"/>
                <a:gd fmla="*/ 86 w 146" name="T94"/>
                <a:gd fmla="*/ 36 h 123" name="T95"/>
                <a:gd fmla="*/ 98 w 146" name="T96"/>
                <a:gd fmla="*/ 30 h 123" name="T97"/>
                <a:gd fmla="*/ 112 w 146" name="T98"/>
                <a:gd fmla="*/ 29 h 123" name="T99"/>
                <a:gd fmla="*/ 126 w 146" name="T100"/>
                <a:gd fmla="*/ 33 h 123" name="T101"/>
                <a:gd fmla="*/ 138 w 146" name="T102"/>
                <a:gd fmla="*/ 46 h 123" name="T103"/>
                <a:gd fmla="*/ 142 w 146" name="T104"/>
                <a:gd fmla="*/ 66 h 123" name="T105"/>
                <a:gd fmla="*/ 137 w 146" name="T106"/>
                <a:gd fmla="*/ 80 h 12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3" w="146">
                  <a:moveTo>
                    <a:pt x="143" y="83"/>
                  </a:moveTo>
                  <a:cubicBezTo>
                    <a:pt x="144" y="81"/>
                    <a:pt x="145" y="80"/>
                    <a:pt x="145" y="78"/>
                  </a:cubicBezTo>
                  <a:cubicBezTo>
                    <a:pt x="145" y="77"/>
                    <a:pt x="146" y="75"/>
                    <a:pt x="146" y="73"/>
                  </a:cubicBezTo>
                  <a:cubicBezTo>
                    <a:pt x="146" y="71"/>
                    <a:pt x="146" y="70"/>
                    <a:pt x="146" y="68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2"/>
                    <a:pt x="146" y="60"/>
                    <a:pt x="145" y="58"/>
                  </a:cubicBezTo>
                  <a:cubicBezTo>
                    <a:pt x="145" y="55"/>
                    <a:pt x="143" y="52"/>
                    <a:pt x="142" y="49"/>
                  </a:cubicBezTo>
                  <a:cubicBezTo>
                    <a:pt x="142" y="48"/>
                    <a:pt x="141" y="47"/>
                    <a:pt x="140" y="46"/>
                  </a:cubicBezTo>
                  <a:cubicBezTo>
                    <a:pt x="140" y="46"/>
                    <a:pt x="139" y="43"/>
                    <a:pt x="139" y="43"/>
                  </a:cubicBezTo>
                  <a:cubicBezTo>
                    <a:pt x="138" y="43"/>
                    <a:pt x="137" y="42"/>
                    <a:pt x="137" y="41"/>
                  </a:cubicBezTo>
                  <a:cubicBezTo>
                    <a:pt x="136" y="40"/>
                    <a:pt x="135" y="38"/>
                    <a:pt x="134" y="37"/>
                  </a:cubicBezTo>
                  <a:cubicBezTo>
                    <a:pt x="132" y="36"/>
                    <a:pt x="131" y="35"/>
                    <a:pt x="130" y="34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6" y="32"/>
                    <a:pt x="124" y="31"/>
                    <a:pt x="123" y="31"/>
                  </a:cubicBezTo>
                  <a:cubicBezTo>
                    <a:pt x="122" y="30"/>
                    <a:pt x="121" y="29"/>
                    <a:pt x="120" y="29"/>
                  </a:cubicBezTo>
                  <a:cubicBezTo>
                    <a:pt x="119" y="29"/>
                    <a:pt x="118" y="28"/>
                    <a:pt x="116" y="28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1" y="26"/>
                    <a:pt x="110" y="26"/>
                    <a:pt x="109" y="26"/>
                  </a:cubicBezTo>
                  <a:cubicBezTo>
                    <a:pt x="108" y="26"/>
                    <a:pt x="106" y="26"/>
                    <a:pt x="105" y="26"/>
                  </a:cubicBezTo>
                  <a:cubicBezTo>
                    <a:pt x="104" y="25"/>
                    <a:pt x="103" y="26"/>
                    <a:pt x="101" y="26"/>
                  </a:cubicBezTo>
                  <a:cubicBezTo>
                    <a:pt x="100" y="26"/>
                    <a:pt x="99" y="26"/>
                    <a:pt x="97" y="26"/>
                  </a:cubicBezTo>
                  <a:cubicBezTo>
                    <a:pt x="96" y="26"/>
                    <a:pt x="95" y="26"/>
                    <a:pt x="94" y="27"/>
                  </a:cubicBezTo>
                  <a:cubicBezTo>
                    <a:pt x="92" y="27"/>
                    <a:pt x="91" y="27"/>
                    <a:pt x="90" y="28"/>
                  </a:cubicBezTo>
                  <a:cubicBezTo>
                    <a:pt x="89" y="28"/>
                    <a:pt x="87" y="29"/>
                    <a:pt x="86" y="29"/>
                  </a:cubicBezTo>
                  <a:cubicBezTo>
                    <a:pt x="85" y="30"/>
                    <a:pt x="84" y="30"/>
                    <a:pt x="82" y="31"/>
                  </a:cubicBezTo>
                  <a:cubicBezTo>
                    <a:pt x="82" y="31"/>
                    <a:pt x="81" y="32"/>
                    <a:pt x="81" y="32"/>
                  </a:cubicBezTo>
                  <a:cubicBezTo>
                    <a:pt x="81" y="30"/>
                    <a:pt x="80" y="29"/>
                    <a:pt x="80" y="27"/>
                  </a:cubicBezTo>
                  <a:cubicBezTo>
                    <a:pt x="78" y="23"/>
                    <a:pt x="76" y="18"/>
                    <a:pt x="72" y="14"/>
                  </a:cubicBezTo>
                  <a:cubicBezTo>
                    <a:pt x="69" y="11"/>
                    <a:pt x="65" y="7"/>
                    <a:pt x="61" y="5"/>
                  </a:cubicBezTo>
                  <a:cubicBezTo>
                    <a:pt x="56" y="3"/>
                    <a:pt x="52" y="2"/>
                    <a:pt x="47" y="1"/>
                  </a:cubicBezTo>
                  <a:cubicBezTo>
                    <a:pt x="46" y="1"/>
                    <a:pt x="45" y="1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1"/>
                    <a:pt x="35" y="1"/>
                    <a:pt x="33" y="1"/>
                  </a:cubicBezTo>
                  <a:cubicBezTo>
                    <a:pt x="30" y="2"/>
                    <a:pt x="28" y="3"/>
                    <a:pt x="26" y="3"/>
                  </a:cubicBezTo>
                  <a:cubicBezTo>
                    <a:pt x="24" y="4"/>
                    <a:pt x="21" y="5"/>
                    <a:pt x="19" y="7"/>
                  </a:cubicBezTo>
                  <a:cubicBezTo>
                    <a:pt x="15" y="9"/>
                    <a:pt x="12" y="13"/>
                    <a:pt x="9" y="16"/>
                  </a:cubicBezTo>
                  <a:cubicBezTo>
                    <a:pt x="6" y="20"/>
                    <a:pt x="4" y="24"/>
                    <a:pt x="3" y="28"/>
                  </a:cubicBezTo>
                  <a:cubicBezTo>
                    <a:pt x="2" y="31"/>
                    <a:pt x="1" y="33"/>
                    <a:pt x="1" y="35"/>
                  </a:cubicBezTo>
                  <a:cubicBezTo>
                    <a:pt x="1" y="37"/>
                    <a:pt x="0" y="40"/>
                    <a:pt x="1" y="42"/>
                  </a:cubicBezTo>
                  <a:cubicBezTo>
                    <a:pt x="1" y="47"/>
                    <a:pt x="2" y="51"/>
                    <a:pt x="4" y="55"/>
                  </a:cubicBezTo>
                  <a:cubicBezTo>
                    <a:pt x="5" y="56"/>
                    <a:pt x="5" y="57"/>
                    <a:pt x="6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3"/>
                    <a:pt x="11" y="65"/>
                    <a:pt x="12" y="67"/>
                  </a:cubicBezTo>
                  <a:cubicBezTo>
                    <a:pt x="15" y="70"/>
                    <a:pt x="19" y="73"/>
                    <a:pt x="22" y="76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5" y="90"/>
                    <a:pt x="36" y="91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40" y="97"/>
                    <a:pt x="41" y="98"/>
                    <a:pt x="41" y="100"/>
                  </a:cubicBezTo>
                  <a:cubicBezTo>
                    <a:pt x="42" y="102"/>
                    <a:pt x="43" y="104"/>
                    <a:pt x="44" y="106"/>
                  </a:cubicBezTo>
                  <a:cubicBezTo>
                    <a:pt x="44" y="108"/>
                    <a:pt x="45" y="109"/>
                    <a:pt x="45" y="111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6" y="119"/>
                    <a:pt x="47" y="120"/>
                    <a:pt x="48" y="120"/>
                  </a:cubicBezTo>
                  <a:cubicBezTo>
                    <a:pt x="49" y="123"/>
                    <a:pt x="53" y="123"/>
                    <a:pt x="55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7" y="118"/>
                    <a:pt x="58" y="118"/>
                    <a:pt x="58" y="118"/>
                  </a:cubicBezTo>
                  <a:cubicBezTo>
                    <a:pt x="59" y="117"/>
                    <a:pt x="61" y="116"/>
                    <a:pt x="62" y="115"/>
                  </a:cubicBezTo>
                  <a:cubicBezTo>
                    <a:pt x="64" y="113"/>
                    <a:pt x="67" y="112"/>
                    <a:pt x="69" y="111"/>
                  </a:cubicBezTo>
                  <a:cubicBezTo>
                    <a:pt x="70" y="110"/>
                    <a:pt x="72" y="110"/>
                    <a:pt x="73" y="109"/>
                  </a:cubicBezTo>
                  <a:cubicBezTo>
                    <a:pt x="74" y="109"/>
                    <a:pt x="74" y="109"/>
                    <a:pt x="75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9" y="106"/>
                    <a:pt x="91" y="106"/>
                    <a:pt x="95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7" y="104"/>
                    <a:pt x="109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1" y="104"/>
                    <a:pt x="112" y="104"/>
                    <a:pt x="114" y="104"/>
                  </a:cubicBezTo>
                  <a:cubicBezTo>
                    <a:pt x="116" y="103"/>
                    <a:pt x="117" y="103"/>
                    <a:pt x="119" y="103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126" y="100"/>
                    <a:pt x="127" y="100"/>
                    <a:pt x="129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39" y="91"/>
                    <a:pt x="140" y="89"/>
                    <a:pt x="141" y="88"/>
                  </a:cubicBezTo>
                  <a:cubicBezTo>
                    <a:pt x="142" y="86"/>
                    <a:pt x="143" y="85"/>
                    <a:pt x="143" y="83"/>
                  </a:cubicBezTo>
                  <a:close/>
                  <a:moveTo>
                    <a:pt x="135" y="83"/>
                  </a:moveTo>
                  <a:cubicBezTo>
                    <a:pt x="134" y="84"/>
                    <a:pt x="133" y="85"/>
                    <a:pt x="132" y="86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7"/>
                    <a:pt x="129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6" y="90"/>
                    <a:pt x="126" y="89"/>
                    <a:pt x="126" y="89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23" y="90"/>
                    <a:pt x="122" y="91"/>
                    <a:pt x="121" y="91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15" y="93"/>
                    <a:pt x="114" y="93"/>
                    <a:pt x="112" y="93"/>
                  </a:cubicBezTo>
                  <a:cubicBezTo>
                    <a:pt x="111" y="93"/>
                    <a:pt x="110" y="93"/>
                    <a:pt x="108" y="93"/>
                  </a:cubicBezTo>
                  <a:cubicBezTo>
                    <a:pt x="107" y="93"/>
                    <a:pt x="107" y="93"/>
                    <a:pt x="106" y="93"/>
                  </a:cubicBezTo>
                  <a:cubicBezTo>
                    <a:pt x="105" y="93"/>
                    <a:pt x="104" y="93"/>
                    <a:pt x="103" y="93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2" y="94"/>
                    <a:pt x="90" y="94"/>
                    <a:pt x="89" y="94"/>
                  </a:cubicBezTo>
                  <a:cubicBezTo>
                    <a:pt x="87" y="94"/>
                    <a:pt x="85" y="94"/>
                    <a:pt x="84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2" y="97"/>
                    <a:pt x="71" y="98"/>
                    <a:pt x="69" y="98"/>
                  </a:cubicBezTo>
                  <a:cubicBezTo>
                    <a:pt x="67" y="99"/>
                    <a:pt x="66" y="100"/>
                    <a:pt x="64" y="101"/>
                  </a:cubicBezTo>
                  <a:cubicBezTo>
                    <a:pt x="61" y="102"/>
                    <a:pt x="58" y="104"/>
                    <a:pt x="55" y="106"/>
                  </a:cubicBezTo>
                  <a:cubicBezTo>
                    <a:pt x="55" y="106"/>
                    <a:pt x="55" y="107"/>
                    <a:pt x="55" y="107"/>
                  </a:cubicBezTo>
                  <a:cubicBezTo>
                    <a:pt x="54" y="105"/>
                    <a:pt x="54" y="104"/>
                    <a:pt x="53" y="102"/>
                  </a:cubicBezTo>
                  <a:cubicBezTo>
                    <a:pt x="52" y="100"/>
                    <a:pt x="51" y="98"/>
                    <a:pt x="50" y="96"/>
                  </a:cubicBezTo>
                  <a:cubicBezTo>
                    <a:pt x="49" y="94"/>
                    <a:pt x="47" y="91"/>
                    <a:pt x="46" y="90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3" y="68"/>
                    <a:pt x="19" y="66"/>
                    <a:pt x="16" y="63"/>
                  </a:cubicBezTo>
                  <a:cubicBezTo>
                    <a:pt x="14" y="61"/>
                    <a:pt x="13" y="60"/>
                    <a:pt x="12" y="58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5"/>
                    <a:pt x="8" y="54"/>
                    <a:pt x="8" y="5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7"/>
                    <a:pt x="5" y="46"/>
                    <a:pt x="4" y="45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38"/>
                    <a:pt x="4" y="33"/>
                    <a:pt x="6" y="30"/>
                  </a:cubicBezTo>
                  <a:cubicBezTo>
                    <a:pt x="7" y="28"/>
                    <a:pt x="8" y="26"/>
                    <a:pt x="9" y="24"/>
                  </a:cubicBezTo>
                  <a:cubicBezTo>
                    <a:pt x="10" y="22"/>
                    <a:pt x="11" y="20"/>
                    <a:pt x="12" y="19"/>
                  </a:cubicBezTo>
                  <a:cubicBezTo>
                    <a:pt x="13" y="18"/>
                    <a:pt x="14" y="17"/>
                    <a:pt x="15" y="17"/>
                  </a:cubicBezTo>
                  <a:cubicBezTo>
                    <a:pt x="15" y="16"/>
                    <a:pt x="16" y="15"/>
                    <a:pt x="17" y="15"/>
                  </a:cubicBezTo>
                  <a:cubicBezTo>
                    <a:pt x="19" y="13"/>
                    <a:pt x="20" y="12"/>
                    <a:pt x="22" y="11"/>
                  </a:cubicBezTo>
                  <a:cubicBezTo>
                    <a:pt x="24" y="10"/>
                    <a:pt x="26" y="10"/>
                    <a:pt x="28" y="9"/>
                  </a:cubicBezTo>
                  <a:cubicBezTo>
                    <a:pt x="30" y="9"/>
                    <a:pt x="32" y="8"/>
                    <a:pt x="33" y="8"/>
                  </a:cubicBezTo>
                  <a:cubicBezTo>
                    <a:pt x="35" y="8"/>
                    <a:pt x="38" y="8"/>
                    <a:pt x="40" y="8"/>
                  </a:cubicBezTo>
                  <a:cubicBezTo>
                    <a:pt x="39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4" y="9"/>
                    <a:pt x="45" y="9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10"/>
                    <a:pt x="50" y="11"/>
                    <a:pt x="51" y="11"/>
                  </a:cubicBezTo>
                  <a:cubicBezTo>
                    <a:pt x="52" y="11"/>
                    <a:pt x="53" y="12"/>
                    <a:pt x="54" y="12"/>
                  </a:cubicBezTo>
                  <a:cubicBezTo>
                    <a:pt x="55" y="13"/>
                    <a:pt x="56" y="13"/>
                    <a:pt x="56" y="14"/>
                  </a:cubicBezTo>
                  <a:cubicBezTo>
                    <a:pt x="60" y="15"/>
                    <a:pt x="63" y="18"/>
                    <a:pt x="65" y="21"/>
                  </a:cubicBezTo>
                  <a:cubicBezTo>
                    <a:pt x="68" y="24"/>
                    <a:pt x="70" y="27"/>
                    <a:pt x="71" y="30"/>
                  </a:cubicBezTo>
                  <a:cubicBezTo>
                    <a:pt x="73" y="34"/>
                    <a:pt x="73" y="38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3"/>
                    <a:pt x="74" y="44"/>
                    <a:pt x="75" y="45"/>
                  </a:cubicBezTo>
                  <a:cubicBezTo>
                    <a:pt x="77" y="46"/>
                    <a:pt x="79" y="45"/>
                    <a:pt x="80" y="44"/>
                  </a:cubicBezTo>
                  <a:cubicBezTo>
                    <a:pt x="81" y="43"/>
                    <a:pt x="81" y="42"/>
                    <a:pt x="82" y="41"/>
                  </a:cubicBezTo>
                  <a:cubicBezTo>
                    <a:pt x="82" y="40"/>
                    <a:pt x="83" y="39"/>
                    <a:pt x="84" y="38"/>
                  </a:cubicBezTo>
                  <a:cubicBezTo>
                    <a:pt x="84" y="38"/>
                    <a:pt x="85" y="37"/>
                    <a:pt x="86" y="36"/>
                  </a:cubicBezTo>
                  <a:cubicBezTo>
                    <a:pt x="87" y="35"/>
                    <a:pt x="88" y="35"/>
                    <a:pt x="89" y="34"/>
                  </a:cubicBezTo>
                  <a:cubicBezTo>
                    <a:pt x="90" y="33"/>
                    <a:pt x="91" y="33"/>
                    <a:pt x="92" y="32"/>
                  </a:cubicBezTo>
                  <a:cubicBezTo>
                    <a:pt x="93" y="32"/>
                    <a:pt x="94" y="31"/>
                    <a:pt x="95" y="31"/>
                  </a:cubicBezTo>
                  <a:cubicBezTo>
                    <a:pt x="96" y="30"/>
                    <a:pt x="97" y="30"/>
                    <a:pt x="98" y="30"/>
                  </a:cubicBezTo>
                  <a:cubicBezTo>
                    <a:pt x="99" y="29"/>
                    <a:pt x="100" y="29"/>
                    <a:pt x="102" y="29"/>
                  </a:cubicBezTo>
                  <a:cubicBezTo>
                    <a:pt x="103" y="29"/>
                    <a:pt x="104" y="28"/>
                    <a:pt x="105" y="28"/>
                  </a:cubicBezTo>
                  <a:cubicBezTo>
                    <a:pt x="106" y="28"/>
                    <a:pt x="108" y="28"/>
                    <a:pt x="109" y="28"/>
                  </a:cubicBezTo>
                  <a:cubicBezTo>
                    <a:pt x="110" y="28"/>
                    <a:pt x="111" y="28"/>
                    <a:pt x="112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7" y="30"/>
                    <a:pt x="118" y="30"/>
                    <a:pt x="119" y="30"/>
                  </a:cubicBezTo>
                  <a:cubicBezTo>
                    <a:pt x="121" y="31"/>
                    <a:pt x="122" y="31"/>
                    <a:pt x="123" y="32"/>
                  </a:cubicBezTo>
                  <a:cubicBezTo>
                    <a:pt x="124" y="32"/>
                    <a:pt x="125" y="33"/>
                    <a:pt x="126" y="33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9"/>
                    <a:pt x="135" y="41"/>
                    <a:pt x="136" y="42"/>
                  </a:cubicBezTo>
                  <a:cubicBezTo>
                    <a:pt x="136" y="42"/>
                    <a:pt x="138" y="45"/>
                    <a:pt x="138" y="46"/>
                  </a:cubicBezTo>
                  <a:cubicBezTo>
                    <a:pt x="139" y="47"/>
                    <a:pt x="140" y="48"/>
                    <a:pt x="140" y="50"/>
                  </a:cubicBezTo>
                  <a:cubicBezTo>
                    <a:pt x="141" y="53"/>
                    <a:pt x="142" y="56"/>
                    <a:pt x="142" y="59"/>
                  </a:cubicBezTo>
                  <a:cubicBezTo>
                    <a:pt x="142" y="60"/>
                    <a:pt x="142" y="62"/>
                    <a:pt x="142" y="63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1" y="69"/>
                    <a:pt x="141" y="71"/>
                    <a:pt x="141" y="72"/>
                  </a:cubicBezTo>
                  <a:cubicBezTo>
                    <a:pt x="140" y="73"/>
                    <a:pt x="140" y="75"/>
                    <a:pt x="139" y="76"/>
                  </a:cubicBezTo>
                  <a:cubicBezTo>
                    <a:pt x="139" y="78"/>
                    <a:pt x="138" y="79"/>
                    <a:pt x="137" y="80"/>
                  </a:cubicBezTo>
                  <a:cubicBezTo>
                    <a:pt x="136" y="81"/>
                    <a:pt x="135" y="82"/>
                    <a:pt x="13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89"/>
            <p:cNvSpPr>
              <a:spLocks noEditPoints="1"/>
            </p:cNvSpPr>
            <p:nvPr/>
          </p:nvSpPr>
          <p:spPr bwMode="auto">
            <a:xfrm>
              <a:off x="3878263" y="1971675"/>
              <a:ext cx="896938" cy="723900"/>
            </a:xfrm>
            <a:custGeom>
              <a:gdLst>
                <a:gd fmla="*/ 149 w 149" name="T0"/>
                <a:gd fmla="*/ 52 h 120" name="T1"/>
                <a:gd fmla="*/ 142 w 149" name="T2"/>
                <a:gd fmla="*/ 33 h 120" name="T3"/>
                <a:gd fmla="*/ 131 w 149" name="T4"/>
                <a:gd fmla="*/ 23 h 120" name="T5"/>
                <a:gd fmla="*/ 120 w 149" name="T6"/>
                <a:gd fmla="*/ 18 h 120" name="T7"/>
                <a:gd fmla="*/ 105 w 149" name="T8"/>
                <a:gd fmla="*/ 16 h 120" name="T9"/>
                <a:gd fmla="*/ 90 w 149" name="T10"/>
                <a:gd fmla="*/ 19 h 120" name="T11"/>
                <a:gd fmla="*/ 79 w 149" name="T12"/>
                <a:gd fmla="*/ 26 h 120" name="T13"/>
                <a:gd fmla="*/ 40 w 149" name="T14"/>
                <a:gd fmla="*/ 0 h 120" name="T15"/>
                <a:gd fmla="*/ 26 w 149" name="T16"/>
                <a:gd fmla="*/ 3 h 120" name="T17"/>
                <a:gd fmla="*/ 1 w 149" name="T18"/>
                <a:gd fmla="*/ 34 h 120" name="T19"/>
                <a:gd fmla="*/ 8 w 149" name="T20"/>
                <a:gd fmla="*/ 63 h 120" name="T21"/>
                <a:gd fmla="*/ 32 w 149" name="T22"/>
                <a:gd fmla="*/ 82 h 120" name="T23"/>
                <a:gd fmla="*/ 43 w 149" name="T24"/>
                <a:gd fmla="*/ 91 h 120" name="T25"/>
                <a:gd fmla="*/ 43 w 149" name="T26"/>
                <a:gd fmla="*/ 91 h 120" name="T27"/>
                <a:gd fmla="*/ 46 w 149" name="T28"/>
                <a:gd fmla="*/ 95 h 120" name="T29"/>
                <a:gd fmla="*/ 56 w 149" name="T30"/>
                <a:gd fmla="*/ 113 h 120" name="T31"/>
                <a:gd fmla="*/ 66 w 149" name="T32"/>
                <a:gd fmla="*/ 117 h 120" name="T33"/>
                <a:gd fmla="*/ 79 w 149" name="T34"/>
                <a:gd fmla="*/ 105 h 120" name="T35"/>
                <a:gd fmla="*/ 88 w 149" name="T36"/>
                <a:gd fmla="*/ 101 h 120" name="T37"/>
                <a:gd fmla="*/ 89 w 149" name="T38"/>
                <a:gd fmla="*/ 100 h 120" name="T39"/>
                <a:gd fmla="*/ 89 w 149" name="T40"/>
                <a:gd fmla="*/ 100 h 120" name="T41"/>
                <a:gd fmla="*/ 106 w 149" name="T42"/>
                <a:gd fmla="*/ 96 h 120" name="T43"/>
                <a:gd fmla="*/ 122 w 149" name="T44"/>
                <a:gd fmla="*/ 92 h 120" name="T45"/>
                <a:gd fmla="*/ 137 w 149" name="T46"/>
                <a:gd fmla="*/ 84 h 120" name="T47"/>
                <a:gd fmla="*/ 138 w 149" name="T48"/>
                <a:gd fmla="*/ 83 h 120" name="T49"/>
                <a:gd fmla="*/ 141 w 149" name="T50"/>
                <a:gd fmla="*/ 80 h 120" name="T51"/>
                <a:gd fmla="*/ 148 w 149" name="T52"/>
                <a:gd fmla="*/ 67 h 120" name="T53"/>
                <a:gd fmla="*/ 135 w 149" name="T54"/>
                <a:gd fmla="*/ 73 h 120" name="T55"/>
                <a:gd fmla="*/ 132 w 149" name="T56"/>
                <a:gd fmla="*/ 76 h 120" name="T57"/>
                <a:gd fmla="*/ 132 w 149" name="T58"/>
                <a:gd fmla="*/ 76 h 120" name="T59"/>
                <a:gd fmla="*/ 119 w 149" name="T60"/>
                <a:gd fmla="*/ 81 h 120" name="T61"/>
                <a:gd fmla="*/ 102 w 149" name="T62"/>
                <a:gd fmla="*/ 85 h 120" name="T63"/>
                <a:gd fmla="*/ 87 w 149" name="T64"/>
                <a:gd fmla="*/ 89 h 120" name="T65"/>
                <a:gd fmla="*/ 85 w 149" name="T66"/>
                <a:gd fmla="*/ 89 h 120" name="T67"/>
                <a:gd fmla="*/ 82 w 149" name="T68"/>
                <a:gd fmla="*/ 91 h 120" name="T69"/>
                <a:gd fmla="*/ 64 w 149" name="T70"/>
                <a:gd fmla="*/ 104 h 120" name="T71"/>
                <a:gd fmla="*/ 50 w 149" name="T72"/>
                <a:gd fmla="*/ 86 h 120" name="T73"/>
                <a:gd fmla="*/ 42 w 149" name="T74"/>
                <a:gd fmla="*/ 79 h 120" name="T75"/>
                <a:gd fmla="*/ 14 w 149" name="T76"/>
                <a:gd fmla="*/ 63 h 120" name="T77"/>
                <a:gd fmla="*/ 6 w 149" name="T78"/>
                <a:gd fmla="*/ 53 h 120" name="T79"/>
                <a:gd fmla="*/ 4 w 149" name="T80"/>
                <a:gd fmla="*/ 35 h 120" name="T81"/>
                <a:gd fmla="*/ 13 w 149" name="T82"/>
                <a:gd fmla="*/ 18 h 120" name="T83"/>
                <a:gd fmla="*/ 34 w 149" name="T84"/>
                <a:gd fmla="*/ 9 h 120" name="T85"/>
                <a:gd fmla="*/ 35 w 149" name="T86"/>
                <a:gd fmla="*/ 9 h 120" name="T87"/>
                <a:gd fmla="*/ 43 w 149" name="T88"/>
                <a:gd fmla="*/ 9 h 120" name="T89"/>
                <a:gd fmla="*/ 61 w 149" name="T90"/>
                <a:gd fmla="*/ 17 h 120" name="T91"/>
                <a:gd fmla="*/ 75 w 149" name="T92"/>
                <a:gd fmla="*/ 40 h 120" name="T93"/>
                <a:gd fmla="*/ 84 w 149" name="T94"/>
                <a:gd fmla="*/ 29 h 120" name="T95"/>
                <a:gd fmla="*/ 95 w 149" name="T96"/>
                <a:gd fmla="*/ 21 h 120" name="T97"/>
                <a:gd fmla="*/ 109 w 149" name="T98"/>
                <a:gd fmla="*/ 18 h 120" name="T99"/>
                <a:gd fmla="*/ 123 w 149" name="T100"/>
                <a:gd fmla="*/ 20 h 120" name="T101"/>
                <a:gd fmla="*/ 137 w 149" name="T102"/>
                <a:gd fmla="*/ 31 h 120" name="T103"/>
                <a:gd fmla="*/ 144 w 149" name="T104"/>
                <a:gd fmla="*/ 50 h 120" name="T105"/>
                <a:gd fmla="*/ 141 w 149" name="T106"/>
                <a:gd fmla="*/ 65 h 12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0" w="149">
                  <a:moveTo>
                    <a:pt x="148" y="67"/>
                  </a:moveTo>
                  <a:cubicBezTo>
                    <a:pt x="148" y="65"/>
                    <a:pt x="149" y="63"/>
                    <a:pt x="149" y="62"/>
                  </a:cubicBezTo>
                  <a:cubicBezTo>
                    <a:pt x="149" y="60"/>
                    <a:pt x="149" y="58"/>
                    <a:pt x="149" y="57"/>
                  </a:cubicBezTo>
                  <a:cubicBezTo>
                    <a:pt x="149" y="55"/>
                    <a:pt x="149" y="53"/>
                    <a:pt x="149" y="52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7" y="45"/>
                    <a:pt x="147" y="43"/>
                    <a:pt x="146" y="42"/>
                  </a:cubicBezTo>
                  <a:cubicBezTo>
                    <a:pt x="145" y="39"/>
                    <a:pt x="143" y="36"/>
                    <a:pt x="142" y="33"/>
                  </a:cubicBezTo>
                  <a:cubicBezTo>
                    <a:pt x="141" y="32"/>
                    <a:pt x="140" y="31"/>
                    <a:pt x="139" y="30"/>
                  </a:cubicBezTo>
                  <a:cubicBezTo>
                    <a:pt x="139" y="30"/>
                    <a:pt x="137" y="28"/>
                    <a:pt x="138" y="28"/>
                  </a:cubicBezTo>
                  <a:cubicBezTo>
                    <a:pt x="137" y="28"/>
                    <a:pt x="136" y="27"/>
                    <a:pt x="135" y="26"/>
                  </a:cubicBezTo>
                  <a:cubicBezTo>
                    <a:pt x="134" y="25"/>
                    <a:pt x="133" y="24"/>
                    <a:pt x="131" y="23"/>
                  </a:cubicBezTo>
                  <a:cubicBezTo>
                    <a:pt x="130" y="22"/>
                    <a:pt x="129" y="22"/>
                    <a:pt x="127" y="21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3" y="19"/>
                    <a:pt x="121" y="18"/>
                    <a:pt x="120" y="18"/>
                  </a:cubicBezTo>
                  <a:cubicBezTo>
                    <a:pt x="119" y="18"/>
                    <a:pt x="118" y="17"/>
                    <a:pt x="117" y="17"/>
                  </a:cubicBezTo>
                  <a:cubicBezTo>
                    <a:pt x="115" y="17"/>
                    <a:pt x="114" y="16"/>
                    <a:pt x="113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8" y="16"/>
                    <a:pt x="107" y="16"/>
                    <a:pt x="105" y="16"/>
                  </a:cubicBezTo>
                  <a:cubicBezTo>
                    <a:pt x="104" y="16"/>
                    <a:pt x="103" y="16"/>
                    <a:pt x="101" y="16"/>
                  </a:cubicBezTo>
                  <a:cubicBezTo>
                    <a:pt x="100" y="16"/>
                    <a:pt x="99" y="16"/>
                    <a:pt x="98" y="16"/>
                  </a:cubicBezTo>
                  <a:cubicBezTo>
                    <a:pt x="96" y="17"/>
                    <a:pt x="95" y="17"/>
                    <a:pt x="94" y="17"/>
                  </a:cubicBezTo>
                  <a:cubicBezTo>
                    <a:pt x="93" y="18"/>
                    <a:pt x="91" y="18"/>
                    <a:pt x="90" y="19"/>
                  </a:cubicBezTo>
                  <a:cubicBezTo>
                    <a:pt x="89" y="19"/>
                    <a:pt x="88" y="20"/>
                    <a:pt x="87" y="20"/>
                  </a:cubicBezTo>
                  <a:cubicBezTo>
                    <a:pt x="85" y="21"/>
                    <a:pt x="84" y="22"/>
                    <a:pt x="83" y="22"/>
                  </a:cubicBezTo>
                  <a:cubicBezTo>
                    <a:pt x="82" y="23"/>
                    <a:pt x="81" y="24"/>
                    <a:pt x="80" y="25"/>
                  </a:cubicBezTo>
                  <a:cubicBezTo>
                    <a:pt x="80" y="25"/>
                    <a:pt x="79" y="26"/>
                    <a:pt x="79" y="26"/>
                  </a:cubicBezTo>
                  <a:cubicBezTo>
                    <a:pt x="78" y="24"/>
                    <a:pt x="78" y="23"/>
                    <a:pt x="77" y="21"/>
                  </a:cubicBezTo>
                  <a:cubicBezTo>
                    <a:pt x="75" y="17"/>
                    <a:pt x="71" y="13"/>
                    <a:pt x="67" y="10"/>
                  </a:cubicBezTo>
                  <a:cubicBezTo>
                    <a:pt x="64" y="7"/>
                    <a:pt x="59" y="4"/>
                    <a:pt x="55" y="3"/>
                  </a:cubicBezTo>
                  <a:cubicBezTo>
                    <a:pt x="50" y="1"/>
                    <a:pt x="45" y="0"/>
                    <a:pt x="40" y="0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2"/>
                    <a:pt x="29" y="2"/>
                    <a:pt x="26" y="3"/>
                  </a:cubicBezTo>
                  <a:cubicBezTo>
                    <a:pt x="24" y="4"/>
                    <a:pt x="22" y="5"/>
                    <a:pt x="20" y="6"/>
                  </a:cubicBezTo>
                  <a:cubicBezTo>
                    <a:pt x="18" y="7"/>
                    <a:pt x="16" y="9"/>
                    <a:pt x="14" y="10"/>
                  </a:cubicBezTo>
                  <a:cubicBezTo>
                    <a:pt x="10" y="14"/>
                    <a:pt x="8" y="17"/>
                    <a:pt x="5" y="21"/>
                  </a:cubicBezTo>
                  <a:cubicBezTo>
                    <a:pt x="3" y="25"/>
                    <a:pt x="2" y="30"/>
                    <a:pt x="1" y="34"/>
                  </a:cubicBezTo>
                  <a:cubicBezTo>
                    <a:pt x="0" y="36"/>
                    <a:pt x="0" y="39"/>
                    <a:pt x="0" y="41"/>
                  </a:cubicBezTo>
                  <a:cubicBezTo>
                    <a:pt x="0" y="43"/>
                    <a:pt x="0" y="46"/>
                    <a:pt x="1" y="48"/>
                  </a:cubicBezTo>
                  <a:cubicBezTo>
                    <a:pt x="2" y="52"/>
                    <a:pt x="3" y="57"/>
                    <a:pt x="6" y="61"/>
                  </a:cubicBezTo>
                  <a:cubicBezTo>
                    <a:pt x="7" y="61"/>
                    <a:pt x="8" y="62"/>
                    <a:pt x="8" y="63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8"/>
                    <a:pt x="14" y="69"/>
                    <a:pt x="16" y="71"/>
                  </a:cubicBezTo>
                  <a:cubicBezTo>
                    <a:pt x="20" y="73"/>
                    <a:pt x="23" y="76"/>
                    <a:pt x="27" y="78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1"/>
                    <a:pt x="42" y="90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8" y="96"/>
                    <a:pt x="49" y="98"/>
                    <a:pt x="50" y="99"/>
                  </a:cubicBezTo>
                  <a:cubicBezTo>
                    <a:pt x="51" y="101"/>
                    <a:pt x="52" y="102"/>
                    <a:pt x="53" y="104"/>
                  </a:cubicBezTo>
                  <a:cubicBezTo>
                    <a:pt x="54" y="106"/>
                    <a:pt x="55" y="108"/>
                    <a:pt x="56" y="110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8"/>
                    <a:pt x="59" y="118"/>
                  </a:cubicBezTo>
                  <a:cubicBezTo>
                    <a:pt x="61" y="120"/>
                    <a:pt x="65" y="120"/>
                    <a:pt x="66" y="118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9" y="114"/>
                    <a:pt x="69" y="114"/>
                  </a:cubicBezTo>
                  <a:cubicBezTo>
                    <a:pt x="70" y="113"/>
                    <a:pt x="71" y="112"/>
                    <a:pt x="72" y="111"/>
                  </a:cubicBezTo>
                  <a:cubicBezTo>
                    <a:pt x="74" y="109"/>
                    <a:pt x="77" y="107"/>
                    <a:pt x="79" y="105"/>
                  </a:cubicBezTo>
                  <a:cubicBezTo>
                    <a:pt x="80" y="105"/>
                    <a:pt x="81" y="104"/>
                    <a:pt x="83" y="103"/>
                  </a:cubicBezTo>
                  <a:cubicBezTo>
                    <a:pt x="83" y="103"/>
                    <a:pt x="84" y="103"/>
                    <a:pt x="84" y="102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8" y="97"/>
                    <a:pt x="100" y="97"/>
                    <a:pt x="103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4" y="94"/>
                    <a:pt x="116" y="93"/>
                    <a:pt x="117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9" y="93"/>
                    <a:pt x="120" y="92"/>
                    <a:pt x="122" y="92"/>
                  </a:cubicBezTo>
                  <a:cubicBezTo>
                    <a:pt x="124" y="91"/>
                    <a:pt x="125" y="91"/>
                    <a:pt x="127" y="90"/>
                  </a:cubicBezTo>
                  <a:cubicBezTo>
                    <a:pt x="132" y="87"/>
                    <a:pt x="132" y="87"/>
                    <a:pt x="132" y="87"/>
                  </a:cubicBezTo>
                  <a:cubicBezTo>
                    <a:pt x="133" y="87"/>
                    <a:pt x="135" y="86"/>
                    <a:pt x="136" y="85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5" y="75"/>
                    <a:pt x="145" y="73"/>
                    <a:pt x="146" y="72"/>
                  </a:cubicBezTo>
                  <a:cubicBezTo>
                    <a:pt x="147" y="70"/>
                    <a:pt x="148" y="69"/>
                    <a:pt x="148" y="67"/>
                  </a:cubicBezTo>
                  <a:close/>
                  <a:moveTo>
                    <a:pt x="139" y="68"/>
                  </a:moveTo>
                  <a:cubicBezTo>
                    <a:pt x="139" y="69"/>
                    <a:pt x="138" y="71"/>
                    <a:pt x="137" y="71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29" y="77"/>
                    <a:pt x="128" y="78"/>
                    <a:pt x="127" y="78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2" y="81"/>
                    <a:pt x="120" y="81"/>
                    <a:pt x="119" y="81"/>
                  </a:cubicBezTo>
                  <a:cubicBezTo>
                    <a:pt x="118" y="82"/>
                    <a:pt x="116" y="82"/>
                    <a:pt x="115" y="82"/>
                  </a:cubicBezTo>
                  <a:cubicBezTo>
                    <a:pt x="114" y="82"/>
                    <a:pt x="114" y="83"/>
                    <a:pt x="113" y="83"/>
                  </a:cubicBezTo>
                  <a:cubicBezTo>
                    <a:pt x="112" y="83"/>
                    <a:pt x="111" y="83"/>
                    <a:pt x="110" y="83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99" y="85"/>
                    <a:pt x="97" y="86"/>
                    <a:pt x="96" y="86"/>
                  </a:cubicBezTo>
                  <a:cubicBezTo>
                    <a:pt x="94" y="86"/>
                    <a:pt x="92" y="87"/>
                    <a:pt x="91" y="8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2"/>
                    <a:pt x="77" y="93"/>
                  </a:cubicBezTo>
                  <a:cubicBezTo>
                    <a:pt x="75" y="94"/>
                    <a:pt x="74" y="95"/>
                    <a:pt x="73" y="96"/>
                  </a:cubicBezTo>
                  <a:cubicBezTo>
                    <a:pt x="70" y="98"/>
                    <a:pt x="67" y="101"/>
                    <a:pt x="65" y="103"/>
                  </a:cubicBezTo>
                  <a:cubicBezTo>
                    <a:pt x="64" y="103"/>
                    <a:pt x="64" y="104"/>
                    <a:pt x="64" y="104"/>
                  </a:cubicBezTo>
                  <a:cubicBezTo>
                    <a:pt x="63" y="102"/>
                    <a:pt x="63" y="101"/>
                    <a:pt x="62" y="100"/>
                  </a:cubicBezTo>
                  <a:cubicBezTo>
                    <a:pt x="61" y="97"/>
                    <a:pt x="59" y="96"/>
                    <a:pt x="58" y="94"/>
                  </a:cubicBezTo>
                  <a:cubicBezTo>
                    <a:pt x="56" y="92"/>
                    <a:pt x="54" y="90"/>
                    <a:pt x="53" y="88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6" y="71"/>
                    <a:pt x="23" y="69"/>
                    <a:pt x="19" y="66"/>
                  </a:cubicBezTo>
                  <a:cubicBezTo>
                    <a:pt x="17" y="65"/>
                    <a:pt x="16" y="64"/>
                    <a:pt x="14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2"/>
                    <a:pt x="5" y="51"/>
                    <a:pt x="5" y="50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3"/>
                    <a:pt x="3" y="39"/>
                    <a:pt x="4" y="35"/>
                  </a:cubicBezTo>
                  <a:cubicBezTo>
                    <a:pt x="4" y="33"/>
                    <a:pt x="5" y="31"/>
                    <a:pt x="6" y="29"/>
                  </a:cubicBezTo>
                  <a:cubicBezTo>
                    <a:pt x="7" y="27"/>
                    <a:pt x="8" y="25"/>
                    <a:pt x="9" y="23"/>
                  </a:cubicBezTo>
                  <a:cubicBezTo>
                    <a:pt x="9" y="22"/>
                    <a:pt x="10" y="22"/>
                    <a:pt x="11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4" y="17"/>
                    <a:pt x="16" y="16"/>
                    <a:pt x="17" y="14"/>
                  </a:cubicBezTo>
                  <a:cubicBezTo>
                    <a:pt x="19" y="13"/>
                    <a:pt x="21" y="12"/>
                    <a:pt x="22" y="11"/>
                  </a:cubicBezTo>
                  <a:cubicBezTo>
                    <a:pt x="24" y="11"/>
                    <a:pt x="26" y="10"/>
                    <a:pt x="28" y="9"/>
                  </a:cubicBezTo>
                  <a:cubicBezTo>
                    <a:pt x="30" y="9"/>
                    <a:pt x="32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4" y="9"/>
                    <a:pt x="45" y="9"/>
                    <a:pt x="46" y="10"/>
                  </a:cubicBezTo>
                  <a:cubicBezTo>
                    <a:pt x="47" y="10"/>
                    <a:pt x="48" y="10"/>
                    <a:pt x="49" y="10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5" y="13"/>
                    <a:pt x="58" y="15"/>
                    <a:pt x="61" y="17"/>
                  </a:cubicBezTo>
                  <a:cubicBezTo>
                    <a:pt x="64" y="20"/>
                    <a:pt x="67" y="23"/>
                    <a:pt x="69" y="26"/>
                  </a:cubicBezTo>
                  <a:cubicBezTo>
                    <a:pt x="71" y="29"/>
                    <a:pt x="72" y="33"/>
                    <a:pt x="72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38"/>
                    <a:pt x="73" y="39"/>
                    <a:pt x="75" y="40"/>
                  </a:cubicBezTo>
                  <a:cubicBezTo>
                    <a:pt x="77" y="40"/>
                    <a:pt x="79" y="39"/>
                    <a:pt x="80" y="37"/>
                  </a:cubicBezTo>
                  <a:cubicBezTo>
                    <a:pt x="80" y="36"/>
                    <a:pt x="80" y="35"/>
                    <a:pt x="81" y="35"/>
                  </a:cubicBezTo>
                  <a:cubicBezTo>
                    <a:pt x="81" y="34"/>
                    <a:pt x="82" y="33"/>
                    <a:pt x="82" y="32"/>
                  </a:cubicBezTo>
                  <a:cubicBezTo>
                    <a:pt x="83" y="31"/>
                    <a:pt x="84" y="30"/>
                    <a:pt x="84" y="29"/>
                  </a:cubicBezTo>
                  <a:cubicBezTo>
                    <a:pt x="85" y="28"/>
                    <a:pt x="86" y="27"/>
                    <a:pt x="87" y="27"/>
                  </a:cubicBezTo>
                  <a:cubicBezTo>
                    <a:pt x="87" y="26"/>
                    <a:pt x="88" y="25"/>
                    <a:pt x="89" y="24"/>
                  </a:cubicBezTo>
                  <a:cubicBezTo>
                    <a:pt x="90" y="24"/>
                    <a:pt x="91" y="23"/>
                    <a:pt x="92" y="22"/>
                  </a:cubicBezTo>
                  <a:cubicBezTo>
                    <a:pt x="93" y="22"/>
                    <a:pt x="94" y="21"/>
                    <a:pt x="95" y="21"/>
                  </a:cubicBezTo>
                  <a:cubicBezTo>
                    <a:pt x="96" y="20"/>
                    <a:pt x="97" y="20"/>
                    <a:pt x="98" y="19"/>
                  </a:cubicBezTo>
                  <a:cubicBezTo>
                    <a:pt x="100" y="19"/>
                    <a:pt x="101" y="19"/>
                    <a:pt x="102" y="19"/>
                  </a:cubicBezTo>
                  <a:cubicBezTo>
                    <a:pt x="103" y="18"/>
                    <a:pt x="104" y="18"/>
                    <a:pt x="105" y="18"/>
                  </a:cubicBezTo>
                  <a:cubicBezTo>
                    <a:pt x="107" y="18"/>
                    <a:pt x="108" y="18"/>
                    <a:pt x="109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4" y="18"/>
                    <a:pt x="115" y="18"/>
                    <a:pt x="116" y="18"/>
                  </a:cubicBezTo>
                  <a:cubicBezTo>
                    <a:pt x="117" y="18"/>
                    <a:pt x="119" y="19"/>
                    <a:pt x="120" y="19"/>
                  </a:cubicBezTo>
                  <a:cubicBezTo>
                    <a:pt x="121" y="19"/>
                    <a:pt x="122" y="20"/>
                    <a:pt x="123" y="20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5"/>
                    <a:pt x="133" y="26"/>
                    <a:pt x="134" y="27"/>
                  </a:cubicBezTo>
                  <a:cubicBezTo>
                    <a:pt x="135" y="28"/>
                    <a:pt x="137" y="30"/>
                    <a:pt x="137" y="31"/>
                  </a:cubicBezTo>
                  <a:cubicBezTo>
                    <a:pt x="138" y="32"/>
                    <a:pt x="139" y="33"/>
                    <a:pt x="140" y="34"/>
                  </a:cubicBezTo>
                  <a:cubicBezTo>
                    <a:pt x="141" y="37"/>
                    <a:pt x="142" y="40"/>
                    <a:pt x="143" y="43"/>
                  </a:cubicBezTo>
                  <a:cubicBezTo>
                    <a:pt x="143" y="44"/>
                    <a:pt x="144" y="46"/>
                    <a:pt x="144" y="47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3"/>
                    <a:pt x="144" y="55"/>
                    <a:pt x="144" y="56"/>
                  </a:cubicBezTo>
                  <a:cubicBezTo>
                    <a:pt x="144" y="58"/>
                    <a:pt x="143" y="59"/>
                    <a:pt x="143" y="61"/>
                  </a:cubicBezTo>
                  <a:cubicBezTo>
                    <a:pt x="142" y="62"/>
                    <a:pt x="142" y="63"/>
                    <a:pt x="141" y="65"/>
                  </a:cubicBezTo>
                  <a:cubicBezTo>
                    <a:pt x="141" y="66"/>
                    <a:pt x="140" y="67"/>
                    <a:pt x="13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90"/>
            <p:cNvSpPr>
              <a:spLocks noEditPoints="1"/>
            </p:cNvSpPr>
            <p:nvPr/>
          </p:nvSpPr>
          <p:spPr bwMode="auto">
            <a:xfrm>
              <a:off x="1651000" y="2032000"/>
              <a:ext cx="909638" cy="698500"/>
            </a:xfrm>
            <a:custGeom>
              <a:gdLst>
                <a:gd fmla="*/ 146 w 151" name="T0"/>
                <a:gd fmla="*/ 22 h 116" name="T1"/>
                <a:gd fmla="*/ 133 w 151" name="T2"/>
                <a:gd fmla="*/ 7 h 116" name="T3"/>
                <a:gd fmla="*/ 120 w 151" name="T4"/>
                <a:gd fmla="*/ 1 h 116" name="T5"/>
                <a:gd fmla="*/ 108 w 151" name="T6"/>
                <a:gd fmla="*/ 0 h 116" name="T7"/>
                <a:gd fmla="*/ 93 w 151" name="T8"/>
                <a:gd fmla="*/ 3 h 116" name="T9"/>
                <a:gd fmla="*/ 80 w 151" name="T10"/>
                <a:gd fmla="*/ 11 h 116" name="T11"/>
                <a:gd fmla="*/ 71 w 151" name="T12"/>
                <a:gd fmla="*/ 22 h 116" name="T13"/>
                <a:gd fmla="*/ 26 w 151" name="T14"/>
                <a:gd fmla="*/ 11 h 116" name="T15"/>
                <a:gd fmla="*/ 14 w 151" name="T16"/>
                <a:gd fmla="*/ 18 h 116" name="T17"/>
                <a:gd fmla="*/ 1 w 151" name="T18"/>
                <a:gd fmla="*/ 56 h 116" name="T19"/>
                <a:gd fmla="*/ 18 w 151" name="T20"/>
                <a:gd fmla="*/ 81 h 116" name="T21"/>
                <a:gd fmla="*/ 47 w 151" name="T22"/>
                <a:gd fmla="*/ 90 h 116" name="T23"/>
                <a:gd fmla="*/ 60 w 151" name="T24"/>
                <a:gd fmla="*/ 95 h 116" name="T25"/>
                <a:gd fmla="*/ 60 w 151" name="T26"/>
                <a:gd fmla="*/ 95 h 116" name="T27"/>
                <a:gd fmla="*/ 65 w 151" name="T28"/>
                <a:gd fmla="*/ 97 h 116" name="T29"/>
                <a:gd fmla="*/ 80 w 151" name="T30"/>
                <a:gd fmla="*/ 111 h 116" name="T31"/>
                <a:gd fmla="*/ 91 w 151" name="T32"/>
                <a:gd fmla="*/ 112 h 116" name="T33"/>
                <a:gd fmla="*/ 99 w 151" name="T34"/>
                <a:gd fmla="*/ 96 h 116" name="T35"/>
                <a:gd fmla="*/ 106 w 151" name="T36"/>
                <a:gd fmla="*/ 88 h 116" name="T37"/>
                <a:gd fmla="*/ 107 w 151" name="T38"/>
                <a:gd fmla="*/ 88 h 116" name="T39"/>
                <a:gd fmla="*/ 107 w 151" name="T40"/>
                <a:gd fmla="*/ 88 h 116" name="T41"/>
                <a:gd fmla="*/ 121 w 151" name="T42"/>
                <a:gd fmla="*/ 78 h 116" name="T43"/>
                <a:gd fmla="*/ 135 w 151" name="T44"/>
                <a:gd fmla="*/ 68 h 116" name="T45"/>
                <a:gd fmla="*/ 146 w 151" name="T46"/>
                <a:gd fmla="*/ 56 h 116" name="T47"/>
                <a:gd fmla="*/ 147 w 151" name="T48"/>
                <a:gd fmla="*/ 55 h 116" name="T49"/>
                <a:gd fmla="*/ 149 w 151" name="T50"/>
                <a:gd fmla="*/ 51 h 116" name="T51"/>
                <a:gd fmla="*/ 151 w 151" name="T52"/>
                <a:gd fmla="*/ 36 h 116" name="T53"/>
                <a:gd fmla="*/ 141 w 151" name="T54"/>
                <a:gd fmla="*/ 47 h 116" name="T55"/>
                <a:gd fmla="*/ 139 w 151" name="T56"/>
                <a:gd fmla="*/ 50 h 116" name="T57"/>
                <a:gd fmla="*/ 138 w 151" name="T58"/>
                <a:gd fmla="*/ 50 h 116" name="T59"/>
                <a:gd fmla="*/ 128 w 151" name="T60"/>
                <a:gd fmla="*/ 60 h 116" name="T61"/>
                <a:gd fmla="*/ 113 w 151" name="T62"/>
                <a:gd fmla="*/ 69 h 116" name="T63"/>
                <a:gd fmla="*/ 100 w 151" name="T64"/>
                <a:gd fmla="*/ 78 h 116" name="T65"/>
                <a:gd fmla="*/ 99 w 151" name="T66"/>
                <a:gd fmla="*/ 79 h 116" name="T67"/>
                <a:gd fmla="*/ 97 w 151" name="T68"/>
                <a:gd fmla="*/ 82 h 116" name="T69"/>
                <a:gd fmla="*/ 84 w 151" name="T70"/>
                <a:gd fmla="*/ 100 h 116" name="T71"/>
                <a:gd fmla="*/ 66 w 151" name="T72"/>
                <a:gd fmla="*/ 88 h 116" name="T73"/>
                <a:gd fmla="*/ 56 w 151" name="T74"/>
                <a:gd fmla="*/ 84 h 116" name="T75"/>
                <a:gd fmla="*/ 23 w 151" name="T76"/>
                <a:gd fmla="*/ 78 h 116" name="T77"/>
                <a:gd fmla="*/ 13 w 151" name="T78"/>
                <a:gd fmla="*/ 72 h 116" name="T79"/>
                <a:gd fmla="*/ 4 w 151" name="T80"/>
                <a:gd fmla="*/ 56 h 116" name="T81"/>
                <a:gd fmla="*/ 7 w 151" name="T82"/>
                <a:gd fmla="*/ 37 h 116" name="T83"/>
                <a:gd fmla="*/ 24 w 151" name="T84"/>
                <a:gd fmla="*/ 21 h 116" name="T85"/>
                <a:gd fmla="*/ 24 w 151" name="T86"/>
                <a:gd fmla="*/ 20 h 116" name="T87"/>
                <a:gd fmla="*/ 32 w 151" name="T88"/>
                <a:gd fmla="*/ 18 h 116" name="T89"/>
                <a:gd fmla="*/ 52 w 151" name="T90"/>
                <a:gd fmla="*/ 19 h 116" name="T91"/>
                <a:gd fmla="*/ 73 w 151" name="T92"/>
                <a:gd fmla="*/ 36 h 116" name="T93"/>
                <a:gd fmla="*/ 78 w 151" name="T94"/>
                <a:gd fmla="*/ 23 h 116" name="T95"/>
                <a:gd fmla="*/ 85 w 151" name="T96"/>
                <a:gd fmla="*/ 11 h 116" name="T97"/>
                <a:gd fmla="*/ 97 w 151" name="T98"/>
                <a:gd fmla="*/ 3 h 116" name="T99"/>
                <a:gd fmla="*/ 111 w 151" name="T100"/>
                <a:gd fmla="*/ 1 h 116" name="T101"/>
                <a:gd fmla="*/ 128 w 151" name="T102"/>
                <a:gd fmla="*/ 6 h 116" name="T103"/>
                <a:gd fmla="*/ 141 w 151" name="T104"/>
                <a:gd fmla="*/ 21 h 116" name="T105"/>
                <a:gd fmla="*/ 144 w 151" name="T106"/>
                <a:gd fmla="*/ 36 h 11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5" w="151">
                  <a:moveTo>
                    <a:pt x="151" y="36"/>
                  </a:moveTo>
                  <a:cubicBezTo>
                    <a:pt x="150" y="34"/>
                    <a:pt x="150" y="33"/>
                    <a:pt x="150" y="31"/>
                  </a:cubicBezTo>
                  <a:cubicBezTo>
                    <a:pt x="149" y="29"/>
                    <a:pt x="149" y="28"/>
                    <a:pt x="148" y="26"/>
                  </a:cubicBezTo>
                  <a:cubicBezTo>
                    <a:pt x="147" y="25"/>
                    <a:pt x="147" y="23"/>
                    <a:pt x="146" y="22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2" y="16"/>
                    <a:pt x="141" y="15"/>
                    <a:pt x="140" y="13"/>
                  </a:cubicBezTo>
                  <a:cubicBezTo>
                    <a:pt x="138" y="11"/>
                    <a:pt x="136" y="9"/>
                    <a:pt x="133" y="7"/>
                  </a:cubicBezTo>
                  <a:cubicBezTo>
                    <a:pt x="132" y="6"/>
                    <a:pt x="131" y="5"/>
                    <a:pt x="130" y="5"/>
                  </a:cubicBezTo>
                  <a:cubicBezTo>
                    <a:pt x="130" y="5"/>
                    <a:pt x="127" y="4"/>
                    <a:pt x="127" y="4"/>
                  </a:cubicBezTo>
                  <a:cubicBezTo>
                    <a:pt x="126" y="3"/>
                    <a:pt x="125" y="3"/>
                    <a:pt x="124" y="2"/>
                  </a:cubicBezTo>
                  <a:cubicBezTo>
                    <a:pt x="123" y="2"/>
                    <a:pt x="121" y="1"/>
                    <a:pt x="120" y="1"/>
                  </a:cubicBezTo>
                  <a:cubicBezTo>
                    <a:pt x="118" y="0"/>
                    <a:pt x="117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103" y="0"/>
                    <a:pt x="101" y="0"/>
                    <a:pt x="100" y="1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5" y="2"/>
                    <a:pt x="94" y="2"/>
                    <a:pt x="93" y="3"/>
                  </a:cubicBezTo>
                  <a:cubicBezTo>
                    <a:pt x="92" y="3"/>
                    <a:pt x="90" y="4"/>
                    <a:pt x="89" y="4"/>
                  </a:cubicBezTo>
                  <a:cubicBezTo>
                    <a:pt x="88" y="5"/>
                    <a:pt x="87" y="5"/>
                    <a:pt x="86" y="6"/>
                  </a:cubicBezTo>
                  <a:cubicBezTo>
                    <a:pt x="85" y="7"/>
                    <a:pt x="84" y="8"/>
                    <a:pt x="83" y="8"/>
                  </a:cubicBezTo>
                  <a:cubicBezTo>
                    <a:pt x="82" y="9"/>
                    <a:pt x="81" y="10"/>
                    <a:pt x="80" y="11"/>
                  </a:cubicBezTo>
                  <a:cubicBezTo>
                    <a:pt x="79" y="12"/>
                    <a:pt x="78" y="13"/>
                    <a:pt x="77" y="14"/>
                  </a:cubicBezTo>
                  <a:cubicBezTo>
                    <a:pt x="76" y="14"/>
                    <a:pt x="75" y="16"/>
                    <a:pt x="74" y="17"/>
                  </a:cubicBezTo>
                  <a:cubicBezTo>
                    <a:pt x="74" y="18"/>
                    <a:pt x="73" y="19"/>
                    <a:pt x="72" y="20"/>
                  </a:cubicBezTo>
                  <a:cubicBezTo>
                    <a:pt x="72" y="21"/>
                    <a:pt x="72" y="21"/>
                    <a:pt x="71" y="22"/>
                  </a:cubicBezTo>
                  <a:cubicBezTo>
                    <a:pt x="70" y="20"/>
                    <a:pt x="69" y="19"/>
                    <a:pt x="68" y="18"/>
                  </a:cubicBezTo>
                  <a:cubicBezTo>
                    <a:pt x="64" y="15"/>
                    <a:pt x="60" y="12"/>
                    <a:pt x="55" y="10"/>
                  </a:cubicBezTo>
                  <a:cubicBezTo>
                    <a:pt x="51" y="9"/>
                    <a:pt x="46" y="8"/>
                    <a:pt x="41" y="8"/>
                  </a:cubicBezTo>
                  <a:cubicBezTo>
                    <a:pt x="36" y="8"/>
                    <a:pt x="31" y="9"/>
                    <a:pt x="26" y="11"/>
                  </a:cubicBezTo>
                  <a:cubicBezTo>
                    <a:pt x="25" y="11"/>
                    <a:pt x="24" y="12"/>
                    <a:pt x="23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8" y="15"/>
                    <a:pt x="16" y="16"/>
                    <a:pt x="14" y="18"/>
                  </a:cubicBezTo>
                  <a:cubicBezTo>
                    <a:pt x="12" y="20"/>
                    <a:pt x="11" y="21"/>
                    <a:pt x="9" y="23"/>
                  </a:cubicBezTo>
                  <a:cubicBezTo>
                    <a:pt x="8" y="25"/>
                    <a:pt x="6" y="27"/>
                    <a:pt x="5" y="29"/>
                  </a:cubicBezTo>
                  <a:cubicBezTo>
                    <a:pt x="3" y="33"/>
                    <a:pt x="2" y="38"/>
                    <a:pt x="1" y="43"/>
                  </a:cubicBezTo>
                  <a:cubicBezTo>
                    <a:pt x="0" y="47"/>
                    <a:pt x="0" y="52"/>
                    <a:pt x="1" y="56"/>
                  </a:cubicBezTo>
                  <a:cubicBezTo>
                    <a:pt x="1" y="59"/>
                    <a:pt x="2" y="61"/>
                    <a:pt x="3" y="63"/>
                  </a:cubicBezTo>
                  <a:cubicBezTo>
                    <a:pt x="4" y="65"/>
                    <a:pt x="4" y="67"/>
                    <a:pt x="6" y="69"/>
                  </a:cubicBezTo>
                  <a:cubicBezTo>
                    <a:pt x="8" y="73"/>
                    <a:pt x="12" y="77"/>
                    <a:pt x="16" y="79"/>
                  </a:cubicBezTo>
                  <a:cubicBezTo>
                    <a:pt x="17" y="80"/>
                    <a:pt x="17" y="80"/>
                    <a:pt x="18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4" y="84"/>
                    <a:pt x="26" y="84"/>
                    <a:pt x="28" y="85"/>
                  </a:cubicBezTo>
                  <a:cubicBezTo>
                    <a:pt x="32" y="87"/>
                    <a:pt x="37" y="88"/>
                    <a:pt x="41" y="89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7" y="98"/>
                    <a:pt x="68" y="99"/>
                    <a:pt x="70" y="100"/>
                  </a:cubicBezTo>
                  <a:cubicBezTo>
                    <a:pt x="71" y="102"/>
                    <a:pt x="73" y="103"/>
                    <a:pt x="74" y="104"/>
                  </a:cubicBezTo>
                  <a:cubicBezTo>
                    <a:pt x="76" y="105"/>
                    <a:pt x="77" y="107"/>
                    <a:pt x="79" y="108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4" y="115"/>
                    <a:pt x="85" y="115"/>
                  </a:cubicBezTo>
                  <a:cubicBezTo>
                    <a:pt x="88" y="116"/>
                    <a:pt x="90" y="115"/>
                    <a:pt x="91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93" y="108"/>
                    <a:pt x="93" y="107"/>
                  </a:cubicBezTo>
                  <a:cubicBezTo>
                    <a:pt x="93" y="106"/>
                    <a:pt x="94" y="105"/>
                    <a:pt x="95" y="103"/>
                  </a:cubicBezTo>
                  <a:cubicBezTo>
                    <a:pt x="96" y="101"/>
                    <a:pt x="97" y="98"/>
                    <a:pt x="99" y="96"/>
                  </a:cubicBezTo>
                  <a:cubicBezTo>
                    <a:pt x="100" y="95"/>
                    <a:pt x="101" y="94"/>
                    <a:pt x="102" y="93"/>
                  </a:cubicBezTo>
                  <a:cubicBezTo>
                    <a:pt x="102" y="92"/>
                    <a:pt x="103" y="92"/>
                    <a:pt x="103" y="91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7" y="88"/>
                    <a:pt x="107" y="87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4" y="82"/>
                    <a:pt x="116" y="81"/>
                    <a:pt x="119" y="79"/>
                  </a:cubicBezTo>
                  <a:cubicBezTo>
                    <a:pt x="121" y="78"/>
                    <a:pt x="121" y="78"/>
                    <a:pt x="121" y="78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8" y="73"/>
                    <a:pt x="129" y="72"/>
                    <a:pt x="131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2" y="70"/>
                    <a:pt x="133" y="69"/>
                    <a:pt x="135" y="68"/>
                  </a:cubicBezTo>
                  <a:cubicBezTo>
                    <a:pt x="136" y="67"/>
                    <a:pt x="137" y="66"/>
                    <a:pt x="139" y="65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3" y="60"/>
                    <a:pt x="144" y="58"/>
                    <a:pt x="145" y="57"/>
                  </a:cubicBezTo>
                  <a:cubicBezTo>
                    <a:pt x="146" y="56"/>
                    <a:pt x="146" y="56"/>
                    <a:pt x="146" y="56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5"/>
                    <a:pt x="150" y="43"/>
                    <a:pt x="151" y="41"/>
                  </a:cubicBezTo>
                  <a:cubicBezTo>
                    <a:pt x="151" y="40"/>
                    <a:pt x="151" y="38"/>
                    <a:pt x="151" y="36"/>
                  </a:cubicBezTo>
                  <a:close/>
                  <a:moveTo>
                    <a:pt x="143" y="40"/>
                  </a:moveTo>
                  <a:cubicBezTo>
                    <a:pt x="143" y="42"/>
                    <a:pt x="142" y="43"/>
                    <a:pt x="142" y="44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7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8" y="50"/>
                    <a:pt x="139" y="50"/>
                    <a:pt x="139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7" y="52"/>
                    <a:pt x="136" y="53"/>
                    <a:pt x="135" y="54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1" y="58"/>
                    <a:pt x="129" y="59"/>
                    <a:pt x="128" y="60"/>
                  </a:cubicBezTo>
                  <a:cubicBezTo>
                    <a:pt x="127" y="61"/>
                    <a:pt x="126" y="61"/>
                    <a:pt x="125" y="62"/>
                  </a:cubicBezTo>
                  <a:cubicBezTo>
                    <a:pt x="124" y="62"/>
                    <a:pt x="124" y="63"/>
                    <a:pt x="123" y="63"/>
                  </a:cubicBezTo>
                  <a:cubicBezTo>
                    <a:pt x="122" y="63"/>
                    <a:pt x="122" y="64"/>
                    <a:pt x="121" y="64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1" y="70"/>
                    <a:pt x="110" y="71"/>
                    <a:pt x="108" y="72"/>
                  </a:cubicBezTo>
                  <a:cubicBezTo>
                    <a:pt x="107" y="73"/>
                    <a:pt x="105" y="74"/>
                    <a:pt x="104" y="75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5" y="83"/>
                    <a:pt x="94" y="84"/>
                    <a:pt x="93" y="86"/>
                  </a:cubicBezTo>
                  <a:cubicBezTo>
                    <a:pt x="92" y="87"/>
                    <a:pt x="91" y="88"/>
                    <a:pt x="90" y="90"/>
                  </a:cubicBezTo>
                  <a:cubicBezTo>
                    <a:pt x="88" y="93"/>
                    <a:pt x="86" y="96"/>
                    <a:pt x="85" y="99"/>
                  </a:cubicBezTo>
                  <a:cubicBezTo>
                    <a:pt x="85" y="99"/>
                    <a:pt x="85" y="99"/>
                    <a:pt x="84" y="100"/>
                  </a:cubicBezTo>
                  <a:cubicBezTo>
                    <a:pt x="83" y="99"/>
                    <a:pt x="82" y="98"/>
                    <a:pt x="81" y="97"/>
                  </a:cubicBezTo>
                  <a:cubicBezTo>
                    <a:pt x="79" y="95"/>
                    <a:pt x="77" y="94"/>
                    <a:pt x="75" y="92"/>
                  </a:cubicBezTo>
                  <a:cubicBezTo>
                    <a:pt x="73" y="91"/>
                    <a:pt x="71" y="90"/>
                    <a:pt x="69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8" y="82"/>
                    <a:pt x="33" y="81"/>
                    <a:pt x="29" y="80"/>
                  </a:cubicBezTo>
                  <a:cubicBezTo>
                    <a:pt x="27" y="80"/>
                    <a:pt x="25" y="79"/>
                    <a:pt x="23" y="78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0" y="77"/>
                    <a:pt x="19" y="76"/>
                    <a:pt x="18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1"/>
                    <a:pt x="11" y="71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6" y="64"/>
                    <a:pt x="5" y="60"/>
                    <a:pt x="4" y="56"/>
                  </a:cubicBezTo>
                  <a:cubicBezTo>
                    <a:pt x="4" y="54"/>
                    <a:pt x="4" y="52"/>
                    <a:pt x="4" y="50"/>
                  </a:cubicBezTo>
                  <a:cubicBezTo>
                    <a:pt x="4" y="47"/>
                    <a:pt x="4" y="45"/>
                    <a:pt x="5" y="43"/>
                  </a:cubicBezTo>
                  <a:cubicBezTo>
                    <a:pt x="5" y="42"/>
                    <a:pt x="5" y="41"/>
                    <a:pt x="6" y="40"/>
                  </a:cubicBezTo>
                  <a:cubicBezTo>
                    <a:pt x="6" y="39"/>
                    <a:pt x="6" y="38"/>
                    <a:pt x="7" y="37"/>
                  </a:cubicBezTo>
                  <a:cubicBezTo>
                    <a:pt x="8" y="35"/>
                    <a:pt x="9" y="34"/>
                    <a:pt x="10" y="32"/>
                  </a:cubicBezTo>
                  <a:cubicBezTo>
                    <a:pt x="11" y="30"/>
                    <a:pt x="12" y="29"/>
                    <a:pt x="14" y="27"/>
                  </a:cubicBezTo>
                  <a:cubicBezTo>
                    <a:pt x="15" y="26"/>
                    <a:pt x="17" y="24"/>
                    <a:pt x="18" y="24"/>
                  </a:cubicBezTo>
                  <a:cubicBezTo>
                    <a:pt x="19" y="23"/>
                    <a:pt x="22" y="22"/>
                    <a:pt x="24" y="21"/>
                  </a:cubicBezTo>
                  <a:cubicBezTo>
                    <a:pt x="23" y="21"/>
                    <a:pt x="24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8"/>
                    <a:pt x="34" y="18"/>
                    <a:pt x="35" y="18"/>
                  </a:cubicBezTo>
                  <a:cubicBezTo>
                    <a:pt x="36" y="18"/>
                    <a:pt x="37" y="17"/>
                    <a:pt x="38" y="17"/>
                  </a:cubicBezTo>
                  <a:cubicBezTo>
                    <a:pt x="39" y="17"/>
                    <a:pt x="40" y="17"/>
                    <a:pt x="41" y="17"/>
                  </a:cubicBezTo>
                  <a:cubicBezTo>
                    <a:pt x="45" y="17"/>
                    <a:pt x="49" y="18"/>
                    <a:pt x="52" y="19"/>
                  </a:cubicBezTo>
                  <a:cubicBezTo>
                    <a:pt x="56" y="21"/>
                    <a:pt x="59" y="23"/>
                    <a:pt x="62" y="25"/>
                  </a:cubicBezTo>
                  <a:cubicBezTo>
                    <a:pt x="65" y="27"/>
                    <a:pt x="67" y="30"/>
                    <a:pt x="69" y="33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5"/>
                    <a:pt x="71" y="36"/>
                    <a:pt x="73" y="36"/>
                  </a:cubicBezTo>
                  <a:cubicBezTo>
                    <a:pt x="75" y="36"/>
                    <a:pt x="76" y="34"/>
                    <a:pt x="76" y="32"/>
                  </a:cubicBezTo>
                  <a:cubicBezTo>
                    <a:pt x="76" y="31"/>
                    <a:pt x="76" y="30"/>
                    <a:pt x="76" y="29"/>
                  </a:cubicBezTo>
                  <a:cubicBezTo>
                    <a:pt x="76" y="28"/>
                    <a:pt x="77" y="27"/>
                    <a:pt x="77" y="26"/>
                  </a:cubicBezTo>
                  <a:cubicBezTo>
                    <a:pt x="77" y="25"/>
                    <a:pt x="77" y="24"/>
                    <a:pt x="78" y="23"/>
                  </a:cubicBezTo>
                  <a:cubicBezTo>
                    <a:pt x="78" y="22"/>
                    <a:pt x="79" y="21"/>
                    <a:pt x="79" y="19"/>
                  </a:cubicBezTo>
                  <a:cubicBezTo>
                    <a:pt x="80" y="19"/>
                    <a:pt x="80" y="17"/>
                    <a:pt x="81" y="17"/>
                  </a:cubicBezTo>
                  <a:cubicBezTo>
                    <a:pt x="81" y="16"/>
                    <a:pt x="82" y="15"/>
                    <a:pt x="83" y="14"/>
                  </a:cubicBezTo>
                  <a:cubicBezTo>
                    <a:pt x="84" y="13"/>
                    <a:pt x="84" y="12"/>
                    <a:pt x="85" y="11"/>
                  </a:cubicBezTo>
                  <a:cubicBezTo>
                    <a:pt x="86" y="10"/>
                    <a:pt x="87" y="9"/>
                    <a:pt x="88" y="9"/>
                  </a:cubicBezTo>
                  <a:cubicBezTo>
                    <a:pt x="89" y="8"/>
                    <a:pt x="90" y="7"/>
                    <a:pt x="91" y="7"/>
                  </a:cubicBezTo>
                  <a:cubicBezTo>
                    <a:pt x="92" y="6"/>
                    <a:pt x="93" y="5"/>
                    <a:pt x="94" y="5"/>
                  </a:cubicBezTo>
                  <a:cubicBezTo>
                    <a:pt x="95" y="4"/>
                    <a:pt x="96" y="4"/>
                    <a:pt x="97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2" y="2"/>
                    <a:pt x="103" y="2"/>
                    <a:pt x="104" y="1"/>
                  </a:cubicBezTo>
                  <a:cubicBezTo>
                    <a:pt x="105" y="1"/>
                    <a:pt x="106" y="1"/>
                    <a:pt x="108" y="1"/>
                  </a:cubicBezTo>
                  <a:cubicBezTo>
                    <a:pt x="109" y="1"/>
                    <a:pt x="110" y="1"/>
                    <a:pt x="111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1" y="2"/>
                    <a:pt x="123" y="3"/>
                    <a:pt x="124" y="3"/>
                  </a:cubicBezTo>
                  <a:cubicBezTo>
                    <a:pt x="124" y="4"/>
                    <a:pt x="127" y="5"/>
                    <a:pt x="128" y="6"/>
                  </a:cubicBezTo>
                  <a:cubicBezTo>
                    <a:pt x="129" y="7"/>
                    <a:pt x="131" y="7"/>
                    <a:pt x="132" y="8"/>
                  </a:cubicBezTo>
                  <a:cubicBezTo>
                    <a:pt x="134" y="10"/>
                    <a:pt x="136" y="13"/>
                    <a:pt x="138" y="15"/>
                  </a:cubicBezTo>
                  <a:cubicBezTo>
                    <a:pt x="139" y="17"/>
                    <a:pt x="139" y="18"/>
                    <a:pt x="140" y="19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2" y="25"/>
                    <a:pt x="143" y="26"/>
                    <a:pt x="143" y="28"/>
                  </a:cubicBezTo>
                  <a:cubicBezTo>
                    <a:pt x="143" y="29"/>
                    <a:pt x="143" y="31"/>
                    <a:pt x="143" y="32"/>
                  </a:cubicBezTo>
                  <a:cubicBezTo>
                    <a:pt x="144" y="33"/>
                    <a:pt x="143" y="35"/>
                    <a:pt x="144" y="36"/>
                  </a:cubicBezTo>
                  <a:cubicBezTo>
                    <a:pt x="143" y="38"/>
                    <a:pt x="143" y="39"/>
                    <a:pt x="14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91"/>
            <p:cNvSpPr>
              <a:spLocks noEditPoints="1"/>
            </p:cNvSpPr>
            <p:nvPr/>
          </p:nvSpPr>
          <p:spPr bwMode="auto">
            <a:xfrm>
              <a:off x="2813050" y="1550988"/>
              <a:ext cx="866775" cy="741362"/>
            </a:xfrm>
            <a:custGeom>
              <a:gdLst>
                <a:gd fmla="*/ 143 w 144" name="T0"/>
                <a:gd fmla="*/ 76 h 123" name="T1"/>
                <a:gd fmla="*/ 141 w 144" name="T2"/>
                <a:gd fmla="*/ 57 h 123" name="T3"/>
                <a:gd fmla="*/ 133 w 144" name="T4"/>
                <a:gd fmla="*/ 44 h 123" name="T5"/>
                <a:gd fmla="*/ 123 w 144" name="T6"/>
                <a:gd fmla="*/ 37 h 123" name="T7"/>
                <a:gd fmla="*/ 110 w 144" name="T8"/>
                <a:gd fmla="*/ 31 h 123" name="T9"/>
                <a:gd fmla="*/ 94 w 144" name="T10"/>
                <a:gd fmla="*/ 31 h 123" name="T11"/>
                <a:gd fmla="*/ 81 w 144" name="T12"/>
                <a:gd fmla="*/ 35 h 123" name="T13"/>
                <a:gd fmla="*/ 50 w 144" name="T14"/>
                <a:gd fmla="*/ 1 h 123" name="T15"/>
                <a:gd fmla="*/ 36 w 144" name="T16"/>
                <a:gd fmla="*/ 1 h 123" name="T17"/>
                <a:gd fmla="*/ 3 w 144" name="T18"/>
                <a:gd fmla="*/ 25 h 123" name="T19"/>
                <a:gd fmla="*/ 4 w 144" name="T20"/>
                <a:gd fmla="*/ 55 h 123" name="T21"/>
                <a:gd fmla="*/ 23 w 144" name="T22"/>
                <a:gd fmla="*/ 79 h 123" name="T23"/>
                <a:gd fmla="*/ 31 w 144" name="T24"/>
                <a:gd fmla="*/ 90 h 123" name="T25"/>
                <a:gd fmla="*/ 31 w 144" name="T26"/>
                <a:gd fmla="*/ 90 h 123" name="T27"/>
                <a:gd fmla="*/ 34 w 144" name="T28"/>
                <a:gd fmla="*/ 94 h 123" name="T29"/>
                <a:gd fmla="*/ 40 w 144" name="T30"/>
                <a:gd fmla="*/ 114 h 123" name="T31"/>
                <a:gd fmla="*/ 48 w 144" name="T32"/>
                <a:gd fmla="*/ 121 h 123" name="T33"/>
                <a:gd fmla="*/ 63 w 144" name="T34"/>
                <a:gd fmla="*/ 113 h 123" name="T35"/>
                <a:gd fmla="*/ 73 w 144" name="T36"/>
                <a:gd fmla="*/ 110 h 123" name="T37"/>
                <a:gd fmla="*/ 74 w 144" name="T38"/>
                <a:gd fmla="*/ 110 h 123" name="T39"/>
                <a:gd fmla="*/ 74 w 144" name="T40"/>
                <a:gd fmla="*/ 110 h 123" name="T41"/>
                <a:gd fmla="*/ 92 w 144" name="T42"/>
                <a:gd fmla="*/ 109 h 123" name="T43"/>
                <a:gd fmla="*/ 108 w 144" name="T44"/>
                <a:gd fmla="*/ 109 h 123" name="T45"/>
                <a:gd fmla="*/ 125 w 144" name="T46"/>
                <a:gd fmla="*/ 105 h 123" name="T47"/>
                <a:gd fmla="*/ 126 w 144" name="T48"/>
                <a:gd fmla="*/ 104 h 123" name="T49"/>
                <a:gd fmla="*/ 129 w 144" name="T50"/>
                <a:gd fmla="*/ 102 h 123" name="T51"/>
                <a:gd fmla="*/ 139 w 144" name="T52"/>
                <a:gd fmla="*/ 91 h 123" name="T53"/>
                <a:gd fmla="*/ 125 w 144" name="T54"/>
                <a:gd fmla="*/ 94 h 123" name="T55"/>
                <a:gd fmla="*/ 122 w 144" name="T56"/>
                <a:gd fmla="*/ 96 h 123" name="T57"/>
                <a:gd fmla="*/ 121 w 144" name="T58"/>
                <a:gd fmla="*/ 96 h 123" name="T59"/>
                <a:gd fmla="*/ 108 w 144" name="T60"/>
                <a:gd fmla="*/ 98 h 123" name="T61"/>
                <a:gd fmla="*/ 90 w 144" name="T62"/>
                <a:gd fmla="*/ 98 h 123" name="T63"/>
                <a:gd fmla="*/ 74 w 144" name="T64"/>
                <a:gd fmla="*/ 98 h 123" name="T65"/>
                <a:gd fmla="*/ 73 w 144" name="T66"/>
                <a:gd fmla="*/ 98 h 123" name="T67"/>
                <a:gd fmla="*/ 69 w 144" name="T68"/>
                <a:gd fmla="*/ 99 h 123" name="T69"/>
                <a:gd fmla="*/ 49 w 144" name="T70"/>
                <a:gd fmla="*/ 108 h 123" name="T71"/>
                <a:gd fmla="*/ 40 w 144" name="T72"/>
                <a:gd fmla="*/ 87 h 123" name="T73"/>
                <a:gd fmla="*/ 33 w 144" name="T74"/>
                <a:gd fmla="*/ 79 h 123" name="T75"/>
                <a:gd fmla="*/ 10 w 144" name="T76"/>
                <a:gd fmla="*/ 56 h 123" name="T77"/>
                <a:gd fmla="*/ 4 w 144" name="T78"/>
                <a:gd fmla="*/ 45 h 123" name="T79"/>
                <a:gd fmla="*/ 6 w 144" name="T80"/>
                <a:gd fmla="*/ 27 h 123" name="T81"/>
                <a:gd fmla="*/ 19 w 144" name="T82"/>
                <a:gd fmla="*/ 13 h 123" name="T83"/>
                <a:gd fmla="*/ 42 w 144" name="T84"/>
                <a:gd fmla="*/ 8 h 123" name="T85"/>
                <a:gd fmla="*/ 42 w 144" name="T86"/>
                <a:gd fmla="*/ 8 h 123" name="T87"/>
                <a:gd fmla="*/ 50 w 144" name="T88"/>
                <a:gd fmla="*/ 10 h 123" name="T89"/>
                <a:gd fmla="*/ 66 w 144" name="T90"/>
                <a:gd fmla="*/ 23 h 123" name="T91"/>
                <a:gd fmla="*/ 74 w 144" name="T92"/>
                <a:gd fmla="*/ 48 h 123" name="T93"/>
                <a:gd fmla="*/ 86 w 144" name="T94"/>
                <a:gd fmla="*/ 39 h 123" name="T95"/>
                <a:gd fmla="*/ 99 w 144" name="T96"/>
                <a:gd fmla="*/ 34 h 123" name="T97"/>
                <a:gd fmla="*/ 113 w 144" name="T98"/>
                <a:gd fmla="*/ 34 h 123" name="T99"/>
                <a:gd fmla="*/ 126 w 144" name="T100"/>
                <a:gd fmla="*/ 40 h 123" name="T101"/>
                <a:gd fmla="*/ 137 w 144" name="T102"/>
                <a:gd fmla="*/ 53 h 123" name="T103"/>
                <a:gd fmla="*/ 139 w 144" name="T104"/>
                <a:gd fmla="*/ 73 h 123" name="T105"/>
                <a:gd fmla="*/ 133 w 144" name="T106"/>
                <a:gd fmla="*/ 87 h 12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3" w="144">
                  <a:moveTo>
                    <a:pt x="139" y="91"/>
                  </a:moveTo>
                  <a:cubicBezTo>
                    <a:pt x="140" y="89"/>
                    <a:pt x="141" y="88"/>
                    <a:pt x="141" y="86"/>
                  </a:cubicBezTo>
                  <a:cubicBezTo>
                    <a:pt x="142" y="84"/>
                    <a:pt x="142" y="83"/>
                    <a:pt x="143" y="81"/>
                  </a:cubicBezTo>
                  <a:cubicBezTo>
                    <a:pt x="143" y="80"/>
                    <a:pt x="143" y="78"/>
                    <a:pt x="143" y="76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0"/>
                    <a:pt x="143" y="68"/>
                    <a:pt x="143" y="66"/>
                  </a:cubicBezTo>
                  <a:cubicBezTo>
                    <a:pt x="143" y="63"/>
                    <a:pt x="142" y="60"/>
                    <a:pt x="141" y="57"/>
                  </a:cubicBezTo>
                  <a:cubicBezTo>
                    <a:pt x="140" y="56"/>
                    <a:pt x="140" y="54"/>
                    <a:pt x="139" y="53"/>
                  </a:cubicBezTo>
                  <a:cubicBezTo>
                    <a:pt x="139" y="53"/>
                    <a:pt x="138" y="51"/>
                    <a:pt x="138" y="51"/>
                  </a:cubicBezTo>
                  <a:cubicBezTo>
                    <a:pt x="137" y="50"/>
                    <a:pt x="137" y="49"/>
                    <a:pt x="136" y="48"/>
                  </a:cubicBezTo>
                  <a:cubicBezTo>
                    <a:pt x="135" y="47"/>
                    <a:pt x="134" y="46"/>
                    <a:pt x="133" y="44"/>
                  </a:cubicBezTo>
                  <a:cubicBezTo>
                    <a:pt x="132" y="43"/>
                    <a:pt x="131" y="42"/>
                    <a:pt x="130" y="41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6" y="38"/>
                    <a:pt x="125" y="38"/>
                    <a:pt x="123" y="37"/>
                  </a:cubicBezTo>
                  <a:cubicBezTo>
                    <a:pt x="122" y="36"/>
                    <a:pt x="121" y="36"/>
                    <a:pt x="120" y="35"/>
                  </a:cubicBezTo>
                  <a:cubicBezTo>
                    <a:pt x="119" y="35"/>
                    <a:pt x="118" y="34"/>
                    <a:pt x="117" y="34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2" y="32"/>
                    <a:pt x="111" y="32"/>
                    <a:pt x="110" y="31"/>
                  </a:cubicBezTo>
                  <a:cubicBezTo>
                    <a:pt x="108" y="31"/>
                    <a:pt x="107" y="31"/>
                    <a:pt x="106" y="30"/>
                  </a:cubicBezTo>
                  <a:cubicBezTo>
                    <a:pt x="105" y="30"/>
                    <a:pt x="103" y="30"/>
                    <a:pt x="102" y="30"/>
                  </a:cubicBezTo>
                  <a:cubicBezTo>
                    <a:pt x="101" y="30"/>
                    <a:pt x="99" y="30"/>
                    <a:pt x="98" y="30"/>
                  </a:cubicBezTo>
                  <a:cubicBezTo>
                    <a:pt x="97" y="30"/>
                    <a:pt x="95" y="30"/>
                    <a:pt x="94" y="31"/>
                  </a:cubicBezTo>
                  <a:cubicBezTo>
                    <a:pt x="93" y="31"/>
                    <a:pt x="92" y="31"/>
                    <a:pt x="90" y="31"/>
                  </a:cubicBezTo>
                  <a:cubicBezTo>
                    <a:pt x="89" y="32"/>
                    <a:pt x="88" y="32"/>
                    <a:pt x="86" y="33"/>
                  </a:cubicBezTo>
                  <a:cubicBezTo>
                    <a:pt x="85" y="33"/>
                    <a:pt x="84" y="34"/>
                    <a:pt x="83" y="34"/>
                  </a:cubicBezTo>
                  <a:cubicBezTo>
                    <a:pt x="82" y="35"/>
                    <a:pt x="82" y="35"/>
                    <a:pt x="81" y="35"/>
                  </a:cubicBezTo>
                  <a:cubicBezTo>
                    <a:pt x="81" y="33"/>
                    <a:pt x="81" y="32"/>
                    <a:pt x="80" y="30"/>
                  </a:cubicBezTo>
                  <a:cubicBezTo>
                    <a:pt x="79" y="25"/>
                    <a:pt x="77" y="21"/>
                    <a:pt x="74" y="17"/>
                  </a:cubicBezTo>
                  <a:cubicBezTo>
                    <a:pt x="71" y="13"/>
                    <a:pt x="68" y="9"/>
                    <a:pt x="63" y="7"/>
                  </a:cubicBezTo>
                  <a:cubicBezTo>
                    <a:pt x="59" y="4"/>
                    <a:pt x="55" y="2"/>
                    <a:pt x="50" y="1"/>
                  </a:cubicBezTo>
                  <a:cubicBezTo>
                    <a:pt x="49" y="1"/>
                    <a:pt x="47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0"/>
                    <a:pt x="36" y="1"/>
                  </a:cubicBezTo>
                  <a:cubicBezTo>
                    <a:pt x="33" y="1"/>
                    <a:pt x="31" y="1"/>
                    <a:pt x="28" y="2"/>
                  </a:cubicBezTo>
                  <a:cubicBezTo>
                    <a:pt x="26" y="3"/>
                    <a:pt x="24" y="4"/>
                    <a:pt x="22" y="5"/>
                  </a:cubicBezTo>
                  <a:cubicBezTo>
                    <a:pt x="18" y="7"/>
                    <a:pt x="14" y="10"/>
                    <a:pt x="11" y="14"/>
                  </a:cubicBezTo>
                  <a:cubicBezTo>
                    <a:pt x="8" y="17"/>
                    <a:pt x="5" y="21"/>
                    <a:pt x="3" y="25"/>
                  </a:cubicBezTo>
                  <a:cubicBezTo>
                    <a:pt x="2" y="27"/>
                    <a:pt x="2" y="29"/>
                    <a:pt x="1" y="32"/>
                  </a:cubicBezTo>
                  <a:cubicBezTo>
                    <a:pt x="1" y="34"/>
                    <a:pt x="0" y="36"/>
                    <a:pt x="0" y="39"/>
                  </a:cubicBezTo>
                  <a:cubicBezTo>
                    <a:pt x="0" y="43"/>
                    <a:pt x="1" y="48"/>
                    <a:pt x="3" y="52"/>
                  </a:cubicBezTo>
                  <a:cubicBezTo>
                    <a:pt x="3" y="53"/>
                    <a:pt x="4" y="54"/>
                    <a:pt x="4" y="5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60"/>
                    <a:pt x="9" y="62"/>
                    <a:pt x="10" y="64"/>
                  </a:cubicBezTo>
                  <a:cubicBezTo>
                    <a:pt x="13" y="68"/>
                    <a:pt x="16" y="71"/>
                    <a:pt x="19" y="7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90"/>
                    <a:pt x="31" y="89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5" y="96"/>
                    <a:pt x="36" y="98"/>
                    <a:pt x="36" y="100"/>
                  </a:cubicBezTo>
                  <a:cubicBezTo>
                    <a:pt x="37" y="102"/>
                    <a:pt x="38" y="103"/>
                    <a:pt x="38" y="105"/>
                  </a:cubicBezTo>
                  <a:cubicBezTo>
                    <a:pt x="39" y="107"/>
                    <a:pt x="39" y="109"/>
                    <a:pt x="39" y="111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9"/>
                    <a:pt x="40" y="120"/>
                    <a:pt x="41" y="121"/>
                  </a:cubicBezTo>
                  <a:cubicBezTo>
                    <a:pt x="43" y="123"/>
                    <a:pt x="46" y="123"/>
                    <a:pt x="48" y="121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1" y="119"/>
                    <a:pt x="51" y="119"/>
                    <a:pt x="52" y="118"/>
                  </a:cubicBezTo>
                  <a:cubicBezTo>
                    <a:pt x="53" y="118"/>
                    <a:pt x="54" y="117"/>
                    <a:pt x="56" y="116"/>
                  </a:cubicBezTo>
                  <a:cubicBezTo>
                    <a:pt x="58" y="115"/>
                    <a:pt x="61" y="113"/>
                    <a:pt x="63" y="113"/>
                  </a:cubicBezTo>
                  <a:cubicBezTo>
                    <a:pt x="64" y="112"/>
                    <a:pt x="66" y="112"/>
                    <a:pt x="67" y="111"/>
                  </a:cubicBezTo>
                  <a:cubicBezTo>
                    <a:pt x="68" y="111"/>
                    <a:pt x="69" y="111"/>
                    <a:pt x="69" y="111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4" y="110"/>
                    <a:pt x="75" y="110"/>
                    <a:pt x="74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3" y="109"/>
                    <a:pt x="86" y="109"/>
                    <a:pt x="89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100" y="109"/>
                    <a:pt x="102" y="109"/>
                    <a:pt x="103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5" y="109"/>
                    <a:pt x="107" y="109"/>
                    <a:pt x="108" y="109"/>
                  </a:cubicBezTo>
                  <a:cubicBezTo>
                    <a:pt x="110" y="109"/>
                    <a:pt x="112" y="109"/>
                    <a:pt x="113" y="108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2" y="106"/>
                    <a:pt x="124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28" y="103"/>
                    <a:pt x="128" y="103"/>
                    <a:pt x="128" y="103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34" y="98"/>
                    <a:pt x="135" y="97"/>
                    <a:pt x="136" y="95"/>
                  </a:cubicBezTo>
                  <a:cubicBezTo>
                    <a:pt x="137" y="94"/>
                    <a:pt x="138" y="92"/>
                    <a:pt x="139" y="91"/>
                  </a:cubicBezTo>
                  <a:close/>
                  <a:moveTo>
                    <a:pt x="131" y="90"/>
                  </a:moveTo>
                  <a:cubicBezTo>
                    <a:pt x="129" y="91"/>
                    <a:pt x="128" y="92"/>
                    <a:pt x="127" y="93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6" y="94"/>
                    <a:pt x="125" y="94"/>
                    <a:pt x="125" y="94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1" y="96"/>
                    <a:pt x="122" y="96"/>
                    <a:pt x="122" y="96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19" y="97"/>
                    <a:pt x="117" y="97"/>
                    <a:pt x="116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98"/>
                    <a:pt x="109" y="98"/>
                    <a:pt x="108" y="98"/>
                  </a:cubicBezTo>
                  <a:cubicBezTo>
                    <a:pt x="106" y="98"/>
                    <a:pt x="105" y="98"/>
                    <a:pt x="103" y="98"/>
                  </a:cubicBezTo>
                  <a:cubicBezTo>
                    <a:pt x="103" y="98"/>
                    <a:pt x="102" y="98"/>
                    <a:pt x="102" y="98"/>
                  </a:cubicBezTo>
                  <a:cubicBezTo>
                    <a:pt x="101" y="98"/>
                    <a:pt x="100" y="98"/>
                    <a:pt x="99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7"/>
                    <a:pt x="86" y="98"/>
                    <a:pt x="84" y="98"/>
                  </a:cubicBezTo>
                  <a:cubicBezTo>
                    <a:pt x="82" y="98"/>
                    <a:pt x="81" y="98"/>
                    <a:pt x="79" y="9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7" y="99"/>
                    <a:pt x="66" y="100"/>
                    <a:pt x="64" y="100"/>
                  </a:cubicBezTo>
                  <a:cubicBezTo>
                    <a:pt x="62" y="101"/>
                    <a:pt x="61" y="101"/>
                    <a:pt x="59" y="102"/>
                  </a:cubicBezTo>
                  <a:cubicBezTo>
                    <a:pt x="56" y="103"/>
                    <a:pt x="53" y="105"/>
                    <a:pt x="50" y="107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9" y="106"/>
                    <a:pt x="48" y="104"/>
                    <a:pt x="48" y="103"/>
                  </a:cubicBezTo>
                  <a:cubicBezTo>
                    <a:pt x="47" y="100"/>
                    <a:pt x="46" y="98"/>
                    <a:pt x="45" y="96"/>
                  </a:cubicBezTo>
                  <a:cubicBezTo>
                    <a:pt x="44" y="94"/>
                    <a:pt x="43" y="92"/>
                    <a:pt x="42" y="90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0" y="67"/>
                    <a:pt x="17" y="64"/>
                    <a:pt x="14" y="61"/>
                  </a:cubicBezTo>
                  <a:cubicBezTo>
                    <a:pt x="13" y="59"/>
                    <a:pt x="11" y="58"/>
                    <a:pt x="10" y="56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7" y="51"/>
                    <a:pt x="7" y="5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4"/>
                    <a:pt x="4" y="43"/>
                    <a:pt x="4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5" y="30"/>
                    <a:pt x="6" y="27"/>
                  </a:cubicBezTo>
                  <a:cubicBezTo>
                    <a:pt x="7" y="25"/>
                    <a:pt x="9" y="23"/>
                    <a:pt x="10" y="21"/>
                  </a:cubicBezTo>
                  <a:cubicBezTo>
                    <a:pt x="11" y="20"/>
                    <a:pt x="12" y="18"/>
                    <a:pt x="14" y="17"/>
                  </a:cubicBezTo>
                  <a:cubicBezTo>
                    <a:pt x="15" y="16"/>
                    <a:pt x="15" y="15"/>
                    <a:pt x="16" y="14"/>
                  </a:cubicBezTo>
                  <a:cubicBezTo>
                    <a:pt x="17" y="14"/>
                    <a:pt x="18" y="13"/>
                    <a:pt x="19" y="13"/>
                  </a:cubicBezTo>
                  <a:cubicBezTo>
                    <a:pt x="21" y="12"/>
                    <a:pt x="22" y="10"/>
                    <a:pt x="24" y="10"/>
                  </a:cubicBezTo>
                  <a:cubicBezTo>
                    <a:pt x="26" y="9"/>
                    <a:pt x="28" y="8"/>
                    <a:pt x="30" y="8"/>
                  </a:cubicBezTo>
                  <a:cubicBezTo>
                    <a:pt x="32" y="8"/>
                    <a:pt x="34" y="7"/>
                    <a:pt x="36" y="7"/>
                  </a:cubicBezTo>
                  <a:cubicBezTo>
                    <a:pt x="37" y="7"/>
                    <a:pt x="40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1" y="11"/>
                    <a:pt x="52" y="11"/>
                    <a:pt x="53" y="12"/>
                  </a:cubicBezTo>
                  <a:cubicBezTo>
                    <a:pt x="54" y="12"/>
                    <a:pt x="55" y="13"/>
                    <a:pt x="56" y="13"/>
                  </a:cubicBezTo>
                  <a:cubicBezTo>
                    <a:pt x="56" y="14"/>
                    <a:pt x="57" y="14"/>
                    <a:pt x="58" y="15"/>
                  </a:cubicBezTo>
                  <a:cubicBezTo>
                    <a:pt x="61" y="17"/>
                    <a:pt x="64" y="20"/>
                    <a:pt x="66" y="23"/>
                  </a:cubicBezTo>
                  <a:cubicBezTo>
                    <a:pt x="69" y="26"/>
                    <a:pt x="70" y="29"/>
                    <a:pt x="72" y="33"/>
                  </a:cubicBezTo>
                  <a:cubicBezTo>
                    <a:pt x="73" y="36"/>
                    <a:pt x="73" y="40"/>
                    <a:pt x="73" y="43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2" y="45"/>
                    <a:pt x="73" y="47"/>
                    <a:pt x="74" y="48"/>
                  </a:cubicBezTo>
                  <a:cubicBezTo>
                    <a:pt x="76" y="49"/>
                    <a:pt x="79" y="48"/>
                    <a:pt x="80" y="46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3"/>
                    <a:pt x="83" y="42"/>
                    <a:pt x="83" y="42"/>
                  </a:cubicBezTo>
                  <a:cubicBezTo>
                    <a:pt x="84" y="41"/>
                    <a:pt x="85" y="40"/>
                    <a:pt x="86" y="39"/>
                  </a:cubicBezTo>
                  <a:cubicBezTo>
                    <a:pt x="87" y="39"/>
                    <a:pt x="88" y="38"/>
                    <a:pt x="89" y="38"/>
                  </a:cubicBezTo>
                  <a:cubicBezTo>
                    <a:pt x="90" y="37"/>
                    <a:pt x="91" y="36"/>
                    <a:pt x="92" y="36"/>
                  </a:cubicBezTo>
                  <a:cubicBezTo>
                    <a:pt x="93" y="36"/>
                    <a:pt x="94" y="35"/>
                    <a:pt x="95" y="35"/>
                  </a:cubicBezTo>
                  <a:cubicBezTo>
                    <a:pt x="96" y="34"/>
                    <a:pt x="97" y="34"/>
                    <a:pt x="99" y="34"/>
                  </a:cubicBezTo>
                  <a:cubicBezTo>
                    <a:pt x="100" y="34"/>
                    <a:pt x="101" y="33"/>
                    <a:pt x="102" y="33"/>
                  </a:cubicBezTo>
                  <a:cubicBezTo>
                    <a:pt x="103" y="33"/>
                    <a:pt x="104" y="33"/>
                    <a:pt x="106" y="33"/>
                  </a:cubicBezTo>
                  <a:cubicBezTo>
                    <a:pt x="107" y="33"/>
                    <a:pt x="108" y="33"/>
                    <a:pt x="109" y="33"/>
                  </a:cubicBezTo>
                  <a:cubicBezTo>
                    <a:pt x="110" y="34"/>
                    <a:pt x="112" y="34"/>
                    <a:pt x="113" y="34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5"/>
                    <a:pt x="118" y="36"/>
                    <a:pt x="120" y="36"/>
                  </a:cubicBezTo>
                  <a:cubicBezTo>
                    <a:pt x="121" y="37"/>
                    <a:pt x="122" y="37"/>
                    <a:pt x="123" y="38"/>
                  </a:cubicBezTo>
                  <a:cubicBezTo>
                    <a:pt x="124" y="39"/>
                    <a:pt x="125" y="39"/>
                    <a:pt x="126" y="40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3" y="47"/>
                    <a:pt x="134" y="48"/>
                    <a:pt x="135" y="49"/>
                  </a:cubicBezTo>
                  <a:cubicBezTo>
                    <a:pt x="135" y="50"/>
                    <a:pt x="137" y="53"/>
                    <a:pt x="137" y="53"/>
                  </a:cubicBezTo>
                  <a:cubicBezTo>
                    <a:pt x="138" y="55"/>
                    <a:pt x="139" y="56"/>
                    <a:pt x="139" y="57"/>
                  </a:cubicBezTo>
                  <a:cubicBezTo>
                    <a:pt x="140" y="60"/>
                    <a:pt x="140" y="63"/>
                    <a:pt x="140" y="67"/>
                  </a:cubicBezTo>
                  <a:cubicBezTo>
                    <a:pt x="140" y="68"/>
                    <a:pt x="140" y="70"/>
                    <a:pt x="140" y="71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7"/>
                    <a:pt x="138" y="78"/>
                    <a:pt x="137" y="80"/>
                  </a:cubicBezTo>
                  <a:cubicBezTo>
                    <a:pt x="137" y="81"/>
                    <a:pt x="136" y="82"/>
                    <a:pt x="136" y="84"/>
                  </a:cubicBezTo>
                  <a:cubicBezTo>
                    <a:pt x="135" y="85"/>
                    <a:pt x="134" y="86"/>
                    <a:pt x="133" y="87"/>
                  </a:cubicBezTo>
                  <a:cubicBezTo>
                    <a:pt x="132" y="88"/>
                    <a:pt x="131" y="89"/>
                    <a:pt x="13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92"/>
            <p:cNvSpPr>
              <a:spLocks noEditPoints="1"/>
            </p:cNvSpPr>
            <p:nvPr/>
          </p:nvSpPr>
          <p:spPr bwMode="auto">
            <a:xfrm>
              <a:off x="2138363" y="1641475"/>
              <a:ext cx="831850" cy="715962"/>
            </a:xfrm>
            <a:custGeom>
              <a:gdLst>
                <a:gd fmla="*/ 123 w 138" name="T0"/>
                <a:gd fmla="*/ 8 h 119" name="T1"/>
                <a:gd fmla="*/ 105 w 138" name="T2"/>
                <a:gd fmla="*/ 0 h 119" name="T3"/>
                <a:gd fmla="*/ 90 w 138" name="T4"/>
                <a:gd fmla="*/ 0 h 119" name="T5"/>
                <a:gd fmla="*/ 79 w 138" name="T6"/>
                <a:gd fmla="*/ 5 h 119" name="T7"/>
                <a:gd fmla="*/ 67 w 138" name="T8"/>
                <a:gd fmla="*/ 14 h 119" name="T9"/>
                <a:gd fmla="*/ 59 w 138" name="T10"/>
                <a:gd fmla="*/ 27 h 119" name="T11"/>
                <a:gd fmla="*/ 56 w 138" name="T12"/>
                <a:gd fmla="*/ 41 h 119" name="T13"/>
                <a:gd fmla="*/ 11 w 138" name="T14"/>
                <a:gd fmla="*/ 51 h 119" name="T15"/>
                <a:gd fmla="*/ 3 w 138" name="T16"/>
                <a:gd fmla="*/ 63 h 119" name="T17"/>
                <a:gd fmla="*/ 9 w 138" name="T18"/>
                <a:gd fmla="*/ 103 h 119" name="T19"/>
                <a:gd fmla="*/ 35 w 138" name="T20"/>
                <a:gd fmla="*/ 117 h 119" name="T21"/>
                <a:gd fmla="*/ 65 w 138" name="T22"/>
                <a:gd fmla="*/ 113 h 119" name="T23"/>
                <a:gd fmla="*/ 78 w 138" name="T24"/>
                <a:gd fmla="*/ 111 h 119" name="T25"/>
                <a:gd fmla="*/ 78 w 138" name="T26"/>
                <a:gd fmla="*/ 111 h 119" name="T27"/>
                <a:gd fmla="*/ 84 w 138" name="T28"/>
                <a:gd fmla="*/ 111 h 119" name="T29"/>
                <a:gd fmla="*/ 104 w 138" name="T30"/>
                <a:gd fmla="*/ 116 h 119" name="T31"/>
                <a:gd fmla="*/ 114 w 138" name="T32"/>
                <a:gd fmla="*/ 112 h 119" name="T33"/>
                <a:gd fmla="*/ 114 w 138" name="T34"/>
                <a:gd fmla="*/ 95 h 119" name="T35"/>
                <a:gd fmla="*/ 117 w 138" name="T36"/>
                <a:gd fmla="*/ 85 h 119" name="T37"/>
                <a:gd fmla="*/ 117 w 138" name="T38"/>
                <a:gd fmla="*/ 84 h 119" name="T39"/>
                <a:gd fmla="*/ 117 w 138" name="T40"/>
                <a:gd fmla="*/ 84 h 119" name="T41"/>
                <a:gd fmla="*/ 125 w 138" name="T42"/>
                <a:gd fmla="*/ 69 h 119" name="T43"/>
                <a:gd fmla="*/ 134 w 138" name="T44"/>
                <a:gd fmla="*/ 54 h 119" name="T45"/>
                <a:gd fmla="*/ 138 w 138" name="T46"/>
                <a:gd fmla="*/ 38 h 119" name="T47"/>
                <a:gd fmla="*/ 138 w 138" name="T48"/>
                <a:gd fmla="*/ 37 h 119" name="T49"/>
                <a:gd fmla="*/ 138 w 138" name="T50"/>
                <a:gd fmla="*/ 33 h 119" name="T51"/>
                <a:gd fmla="*/ 133 w 138" name="T52"/>
                <a:gd fmla="*/ 19 h 119" name="T53"/>
                <a:gd fmla="*/ 129 w 138" name="T54"/>
                <a:gd fmla="*/ 32 h 119" name="T55"/>
                <a:gd fmla="*/ 129 w 138" name="T56"/>
                <a:gd fmla="*/ 36 h 119" name="T57"/>
                <a:gd fmla="*/ 129 w 138" name="T58"/>
                <a:gd fmla="*/ 37 h 119" name="T59"/>
                <a:gd fmla="*/ 124 w 138" name="T60"/>
                <a:gd fmla="*/ 49 h 119" name="T61"/>
                <a:gd fmla="*/ 115 w 138" name="T62"/>
                <a:gd fmla="*/ 64 h 119" name="T63"/>
                <a:gd fmla="*/ 107 w 138" name="T64"/>
                <a:gd fmla="*/ 78 h 119" name="T65"/>
                <a:gd fmla="*/ 107 w 138" name="T66"/>
                <a:gd fmla="*/ 80 h 119" name="T67"/>
                <a:gd fmla="*/ 105 w 138" name="T68"/>
                <a:gd fmla="*/ 83 h 119" name="T69"/>
                <a:gd fmla="*/ 103 w 138" name="T70"/>
                <a:gd fmla="*/ 105 h 119" name="T71"/>
                <a:gd fmla="*/ 80 w 138" name="T72"/>
                <a:gd fmla="*/ 102 h 119" name="T73"/>
                <a:gd fmla="*/ 70 w 138" name="T74"/>
                <a:gd fmla="*/ 104 h 119" name="T75"/>
                <a:gd fmla="*/ 38 w 138" name="T76"/>
                <a:gd fmla="*/ 113 h 119" name="T77"/>
                <a:gd fmla="*/ 26 w 138" name="T78"/>
                <a:gd fmla="*/ 112 h 119" name="T79"/>
                <a:gd fmla="*/ 11 w 138" name="T80"/>
                <a:gd fmla="*/ 101 h 119" name="T81"/>
                <a:gd fmla="*/ 5 w 138" name="T82"/>
                <a:gd fmla="*/ 84 h 119" name="T83"/>
                <a:gd fmla="*/ 13 w 138" name="T84"/>
                <a:gd fmla="*/ 61 h 119" name="T85"/>
                <a:gd fmla="*/ 13 w 138" name="T86"/>
                <a:gd fmla="*/ 61 h 119" name="T87"/>
                <a:gd fmla="*/ 19 w 138" name="T88"/>
                <a:gd fmla="*/ 55 h 119" name="T89"/>
                <a:gd fmla="*/ 38 w 138" name="T90"/>
                <a:gd fmla="*/ 47 h 119" name="T91"/>
                <a:gd fmla="*/ 63 w 138" name="T92"/>
                <a:gd fmla="*/ 53 h 119" name="T93"/>
                <a:gd fmla="*/ 62 w 138" name="T94"/>
                <a:gd fmla="*/ 39 h 119" name="T95"/>
                <a:gd fmla="*/ 64 w 138" name="T96"/>
                <a:gd fmla="*/ 25 h 119" name="T97"/>
                <a:gd fmla="*/ 71 w 138" name="T98"/>
                <a:gd fmla="*/ 13 h 119" name="T99"/>
                <a:gd fmla="*/ 83 w 138" name="T100"/>
                <a:gd fmla="*/ 4 h 119" name="T101"/>
                <a:gd fmla="*/ 100 w 138" name="T102"/>
                <a:gd fmla="*/ 1 h 119" name="T103"/>
                <a:gd fmla="*/ 118 w 138" name="T104"/>
                <a:gd fmla="*/ 10 h 119" name="T105"/>
                <a:gd fmla="*/ 127 w 138" name="T106"/>
                <a:gd fmla="*/ 22 h 11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9" w="138">
                  <a:moveTo>
                    <a:pt x="133" y="19"/>
                  </a:moveTo>
                  <a:cubicBezTo>
                    <a:pt x="132" y="17"/>
                    <a:pt x="132" y="16"/>
                    <a:pt x="130" y="14"/>
                  </a:cubicBezTo>
                  <a:cubicBezTo>
                    <a:pt x="129" y="13"/>
                    <a:pt x="128" y="12"/>
                    <a:pt x="127" y="11"/>
                  </a:cubicBezTo>
                  <a:cubicBezTo>
                    <a:pt x="126" y="10"/>
                    <a:pt x="124" y="8"/>
                    <a:pt x="123" y="8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7" y="4"/>
                    <a:pt x="116" y="3"/>
                    <a:pt x="114" y="3"/>
                  </a:cubicBezTo>
                  <a:cubicBezTo>
                    <a:pt x="111" y="1"/>
                    <a:pt x="108" y="1"/>
                    <a:pt x="105" y="0"/>
                  </a:cubicBezTo>
                  <a:cubicBezTo>
                    <a:pt x="103" y="0"/>
                    <a:pt x="102" y="0"/>
                    <a:pt x="101" y="0"/>
                  </a:cubicBezTo>
                  <a:cubicBezTo>
                    <a:pt x="101" y="0"/>
                    <a:pt x="98" y="0"/>
                    <a:pt x="98" y="0"/>
                  </a:cubicBezTo>
                  <a:cubicBezTo>
                    <a:pt x="97" y="0"/>
                    <a:pt x="96" y="0"/>
                    <a:pt x="95" y="0"/>
                  </a:cubicBezTo>
                  <a:cubicBezTo>
                    <a:pt x="93" y="0"/>
                    <a:pt x="92" y="0"/>
                    <a:pt x="90" y="0"/>
                  </a:cubicBezTo>
                  <a:cubicBezTo>
                    <a:pt x="89" y="1"/>
                    <a:pt x="87" y="1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4"/>
                    <a:pt x="80" y="5"/>
                    <a:pt x="79" y="5"/>
                  </a:cubicBezTo>
                  <a:cubicBezTo>
                    <a:pt x="78" y="6"/>
                    <a:pt x="77" y="6"/>
                    <a:pt x="76" y="7"/>
                  </a:cubicBezTo>
                  <a:cubicBezTo>
                    <a:pt x="75" y="8"/>
                    <a:pt x="74" y="8"/>
                    <a:pt x="73" y="9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8" y="13"/>
                    <a:pt x="67" y="14"/>
                  </a:cubicBezTo>
                  <a:cubicBezTo>
                    <a:pt x="66" y="15"/>
                    <a:pt x="65" y="16"/>
                    <a:pt x="64" y="17"/>
                  </a:cubicBezTo>
                  <a:cubicBezTo>
                    <a:pt x="64" y="18"/>
                    <a:pt x="63" y="19"/>
                    <a:pt x="62" y="20"/>
                  </a:cubicBezTo>
                  <a:cubicBezTo>
                    <a:pt x="61" y="21"/>
                    <a:pt x="61" y="23"/>
                    <a:pt x="60" y="24"/>
                  </a:cubicBezTo>
                  <a:cubicBezTo>
                    <a:pt x="60" y="25"/>
                    <a:pt x="59" y="26"/>
                    <a:pt x="59" y="27"/>
                  </a:cubicBezTo>
                  <a:cubicBezTo>
                    <a:pt x="58" y="29"/>
                    <a:pt x="58" y="30"/>
                    <a:pt x="57" y="31"/>
                  </a:cubicBezTo>
                  <a:cubicBezTo>
                    <a:pt x="57" y="32"/>
                    <a:pt x="57" y="34"/>
                    <a:pt x="56" y="35"/>
                  </a:cubicBezTo>
                  <a:cubicBezTo>
                    <a:pt x="56" y="36"/>
                    <a:pt x="56" y="38"/>
                    <a:pt x="56" y="39"/>
                  </a:cubicBezTo>
                  <a:cubicBezTo>
                    <a:pt x="56" y="40"/>
                    <a:pt x="56" y="40"/>
                    <a:pt x="56" y="41"/>
                  </a:cubicBezTo>
                  <a:cubicBezTo>
                    <a:pt x="55" y="40"/>
                    <a:pt x="53" y="39"/>
                    <a:pt x="51" y="39"/>
                  </a:cubicBezTo>
                  <a:cubicBezTo>
                    <a:pt x="47" y="38"/>
                    <a:pt x="42" y="37"/>
                    <a:pt x="37" y="38"/>
                  </a:cubicBezTo>
                  <a:cubicBezTo>
                    <a:pt x="32" y="38"/>
                    <a:pt x="27" y="40"/>
                    <a:pt x="23" y="42"/>
                  </a:cubicBezTo>
                  <a:cubicBezTo>
                    <a:pt x="18" y="45"/>
                    <a:pt x="14" y="47"/>
                    <a:pt x="11" y="51"/>
                  </a:cubicBezTo>
                  <a:cubicBezTo>
                    <a:pt x="10" y="52"/>
                    <a:pt x="10" y="53"/>
                    <a:pt x="9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9"/>
                    <a:pt x="4" y="60"/>
                    <a:pt x="3" y="63"/>
                  </a:cubicBezTo>
                  <a:cubicBezTo>
                    <a:pt x="2" y="65"/>
                    <a:pt x="2" y="68"/>
                    <a:pt x="1" y="70"/>
                  </a:cubicBezTo>
                  <a:cubicBezTo>
                    <a:pt x="1" y="72"/>
                    <a:pt x="0" y="75"/>
                    <a:pt x="0" y="77"/>
                  </a:cubicBezTo>
                  <a:cubicBezTo>
                    <a:pt x="0" y="82"/>
                    <a:pt x="1" y="86"/>
                    <a:pt x="2" y="91"/>
                  </a:cubicBezTo>
                  <a:cubicBezTo>
                    <a:pt x="4" y="95"/>
                    <a:pt x="6" y="99"/>
                    <a:pt x="9" y="103"/>
                  </a:cubicBezTo>
                  <a:cubicBezTo>
                    <a:pt x="10" y="105"/>
                    <a:pt x="11" y="107"/>
                    <a:pt x="13" y="108"/>
                  </a:cubicBezTo>
                  <a:cubicBezTo>
                    <a:pt x="15" y="110"/>
                    <a:pt x="16" y="111"/>
                    <a:pt x="18" y="113"/>
                  </a:cubicBezTo>
                  <a:cubicBezTo>
                    <a:pt x="22" y="115"/>
                    <a:pt x="27" y="117"/>
                    <a:pt x="32" y="117"/>
                  </a:cubicBezTo>
                  <a:cubicBezTo>
                    <a:pt x="33" y="117"/>
                    <a:pt x="34" y="117"/>
                    <a:pt x="35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1" y="117"/>
                    <a:pt x="43" y="117"/>
                    <a:pt x="45" y="117"/>
                  </a:cubicBezTo>
                  <a:cubicBezTo>
                    <a:pt x="50" y="116"/>
                    <a:pt x="54" y="115"/>
                    <a:pt x="59" y="114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6" y="111"/>
                    <a:pt x="88" y="112"/>
                    <a:pt x="90" y="112"/>
                  </a:cubicBezTo>
                  <a:cubicBezTo>
                    <a:pt x="92" y="112"/>
                    <a:pt x="94" y="113"/>
                    <a:pt x="95" y="113"/>
                  </a:cubicBezTo>
                  <a:cubicBezTo>
                    <a:pt x="97" y="114"/>
                    <a:pt x="99" y="114"/>
                    <a:pt x="101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08" y="118"/>
                    <a:pt x="109" y="119"/>
                    <a:pt x="110" y="118"/>
                  </a:cubicBezTo>
                  <a:cubicBezTo>
                    <a:pt x="113" y="118"/>
                    <a:pt x="115" y="115"/>
                    <a:pt x="114" y="113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9"/>
                    <a:pt x="114" y="109"/>
                    <a:pt x="113" y="108"/>
                  </a:cubicBezTo>
                  <a:cubicBezTo>
                    <a:pt x="113" y="106"/>
                    <a:pt x="113" y="105"/>
                    <a:pt x="113" y="104"/>
                  </a:cubicBezTo>
                  <a:cubicBezTo>
                    <a:pt x="113" y="101"/>
                    <a:pt x="114" y="98"/>
                    <a:pt x="114" y="95"/>
                  </a:cubicBezTo>
                  <a:cubicBezTo>
                    <a:pt x="114" y="94"/>
                    <a:pt x="115" y="92"/>
                    <a:pt x="115" y="91"/>
                  </a:cubicBezTo>
                  <a:cubicBezTo>
                    <a:pt x="115" y="90"/>
                    <a:pt x="115" y="90"/>
                    <a:pt x="115" y="89"/>
                  </a:cubicBezTo>
                  <a:cubicBezTo>
                    <a:pt x="116" y="87"/>
                    <a:pt x="116" y="87"/>
                    <a:pt x="116" y="87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21" y="76"/>
                    <a:pt x="122" y="74"/>
                    <a:pt x="124" y="71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2"/>
                    <a:pt x="130" y="60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7"/>
                    <a:pt x="133" y="56"/>
                    <a:pt x="134" y="54"/>
                  </a:cubicBezTo>
                  <a:cubicBezTo>
                    <a:pt x="134" y="53"/>
                    <a:pt x="135" y="51"/>
                    <a:pt x="136" y="50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3"/>
                    <a:pt x="138" y="41"/>
                    <a:pt x="138" y="39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8" y="37"/>
                    <a:pt x="138" y="37"/>
                    <a:pt x="138" y="37"/>
                  </a:cubicBezTo>
                  <a:cubicBezTo>
                    <a:pt x="138" y="37"/>
                    <a:pt x="138" y="37"/>
                    <a:pt x="138" y="37"/>
                  </a:cubicBezTo>
                  <a:cubicBezTo>
                    <a:pt x="138" y="37"/>
                    <a:pt x="138" y="37"/>
                    <a:pt x="138" y="37"/>
                  </a:cubicBezTo>
                  <a:cubicBezTo>
                    <a:pt x="138" y="37"/>
                    <a:pt x="138" y="37"/>
                    <a:pt x="138" y="37"/>
                  </a:cubicBezTo>
                  <a:cubicBezTo>
                    <a:pt x="138" y="37"/>
                    <a:pt x="138" y="37"/>
                    <a:pt x="138" y="37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7" y="27"/>
                    <a:pt x="137" y="25"/>
                    <a:pt x="136" y="23"/>
                  </a:cubicBezTo>
                  <a:cubicBezTo>
                    <a:pt x="135" y="22"/>
                    <a:pt x="134" y="20"/>
                    <a:pt x="133" y="19"/>
                  </a:cubicBezTo>
                  <a:close/>
                  <a:moveTo>
                    <a:pt x="129" y="26"/>
                  </a:moveTo>
                  <a:cubicBezTo>
                    <a:pt x="129" y="27"/>
                    <a:pt x="129" y="29"/>
                    <a:pt x="129" y="30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37"/>
                    <a:pt x="129" y="36"/>
                    <a:pt x="129" y="36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9"/>
                    <a:pt x="128" y="40"/>
                    <a:pt x="127" y="42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5" y="47"/>
                    <a:pt x="125" y="48"/>
                    <a:pt x="124" y="49"/>
                  </a:cubicBezTo>
                  <a:cubicBezTo>
                    <a:pt x="123" y="51"/>
                    <a:pt x="123" y="52"/>
                    <a:pt x="122" y="53"/>
                  </a:cubicBezTo>
                  <a:cubicBezTo>
                    <a:pt x="121" y="54"/>
                    <a:pt x="121" y="54"/>
                    <a:pt x="121" y="55"/>
                  </a:cubicBezTo>
                  <a:cubicBezTo>
                    <a:pt x="120" y="56"/>
                    <a:pt x="120" y="56"/>
                    <a:pt x="119" y="57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6"/>
                    <a:pt x="112" y="68"/>
                    <a:pt x="112" y="70"/>
                  </a:cubicBezTo>
                  <a:cubicBezTo>
                    <a:pt x="111" y="71"/>
                    <a:pt x="110" y="73"/>
                    <a:pt x="109" y="74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5"/>
                    <a:pt x="104" y="87"/>
                    <a:pt x="104" y="88"/>
                  </a:cubicBezTo>
                  <a:cubicBezTo>
                    <a:pt x="104" y="90"/>
                    <a:pt x="103" y="92"/>
                    <a:pt x="103" y="93"/>
                  </a:cubicBezTo>
                  <a:cubicBezTo>
                    <a:pt x="102" y="97"/>
                    <a:pt x="102" y="100"/>
                    <a:pt x="102" y="104"/>
                  </a:cubicBezTo>
                  <a:cubicBezTo>
                    <a:pt x="103" y="104"/>
                    <a:pt x="103" y="105"/>
                    <a:pt x="103" y="105"/>
                  </a:cubicBezTo>
                  <a:cubicBezTo>
                    <a:pt x="101" y="104"/>
                    <a:pt x="99" y="104"/>
                    <a:pt x="98" y="104"/>
                  </a:cubicBezTo>
                  <a:cubicBezTo>
                    <a:pt x="96" y="103"/>
                    <a:pt x="93" y="103"/>
                    <a:pt x="91" y="102"/>
                  </a:cubicBezTo>
                  <a:cubicBezTo>
                    <a:pt x="88" y="102"/>
                    <a:pt x="86" y="102"/>
                    <a:pt x="83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3" y="109"/>
                    <a:pt x="49" y="111"/>
                    <a:pt x="44" y="112"/>
                  </a:cubicBezTo>
                  <a:cubicBezTo>
                    <a:pt x="42" y="112"/>
                    <a:pt x="40" y="113"/>
                    <a:pt x="38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4" y="113"/>
                    <a:pt x="33" y="113"/>
                    <a:pt x="32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5" y="112"/>
                    <a:pt x="24" y="111"/>
                    <a:pt x="23" y="111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17" y="108"/>
                    <a:pt x="14" y="105"/>
                    <a:pt x="11" y="101"/>
                  </a:cubicBezTo>
                  <a:cubicBezTo>
                    <a:pt x="10" y="99"/>
                    <a:pt x="9" y="98"/>
                    <a:pt x="8" y="96"/>
                  </a:cubicBezTo>
                  <a:cubicBezTo>
                    <a:pt x="7" y="94"/>
                    <a:pt x="7" y="92"/>
                    <a:pt x="6" y="90"/>
                  </a:cubicBezTo>
                  <a:cubicBezTo>
                    <a:pt x="6" y="89"/>
                    <a:pt x="6" y="88"/>
                    <a:pt x="6" y="87"/>
                  </a:cubicBezTo>
                  <a:cubicBezTo>
                    <a:pt x="5" y="86"/>
                    <a:pt x="5" y="85"/>
                    <a:pt x="5" y="84"/>
                  </a:cubicBezTo>
                  <a:cubicBezTo>
                    <a:pt x="5" y="81"/>
                    <a:pt x="5" y="79"/>
                    <a:pt x="5" y="77"/>
                  </a:cubicBezTo>
                  <a:cubicBezTo>
                    <a:pt x="6" y="75"/>
                    <a:pt x="6" y="73"/>
                    <a:pt x="7" y="71"/>
                  </a:cubicBezTo>
                  <a:cubicBezTo>
                    <a:pt x="8" y="70"/>
                    <a:pt x="8" y="68"/>
                    <a:pt x="9" y="66"/>
                  </a:cubicBezTo>
                  <a:cubicBezTo>
                    <a:pt x="10" y="65"/>
                    <a:pt x="12" y="63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8"/>
                    <a:pt x="16" y="58"/>
                    <a:pt x="17" y="5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0" y="55"/>
                    <a:pt x="21" y="54"/>
                    <a:pt x="22" y="53"/>
                  </a:cubicBezTo>
                  <a:cubicBezTo>
                    <a:pt x="23" y="53"/>
                    <a:pt x="23" y="52"/>
                    <a:pt x="24" y="52"/>
                  </a:cubicBezTo>
                  <a:cubicBezTo>
                    <a:pt x="25" y="51"/>
                    <a:pt x="26" y="51"/>
                    <a:pt x="27" y="51"/>
                  </a:cubicBezTo>
                  <a:cubicBezTo>
                    <a:pt x="30" y="49"/>
                    <a:pt x="34" y="48"/>
                    <a:pt x="38" y="47"/>
                  </a:cubicBezTo>
                  <a:cubicBezTo>
                    <a:pt x="42" y="47"/>
                    <a:pt x="45" y="47"/>
                    <a:pt x="49" y="48"/>
                  </a:cubicBezTo>
                  <a:cubicBezTo>
                    <a:pt x="53" y="49"/>
                    <a:pt x="56" y="50"/>
                    <a:pt x="59" y="52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60" y="53"/>
                    <a:pt x="62" y="54"/>
                    <a:pt x="63" y="53"/>
                  </a:cubicBezTo>
                  <a:cubicBezTo>
                    <a:pt x="65" y="52"/>
                    <a:pt x="66" y="50"/>
                    <a:pt x="65" y="48"/>
                  </a:cubicBezTo>
                  <a:cubicBezTo>
                    <a:pt x="65" y="47"/>
                    <a:pt x="64" y="46"/>
                    <a:pt x="64" y="45"/>
                  </a:cubicBezTo>
                  <a:cubicBezTo>
                    <a:pt x="63" y="44"/>
                    <a:pt x="63" y="43"/>
                    <a:pt x="63" y="42"/>
                  </a:cubicBezTo>
                  <a:cubicBezTo>
                    <a:pt x="63" y="41"/>
                    <a:pt x="62" y="40"/>
                    <a:pt x="62" y="39"/>
                  </a:cubicBezTo>
                  <a:cubicBezTo>
                    <a:pt x="62" y="38"/>
                    <a:pt x="62" y="37"/>
                    <a:pt x="62" y="35"/>
                  </a:cubicBezTo>
                  <a:cubicBezTo>
                    <a:pt x="62" y="34"/>
                    <a:pt x="62" y="33"/>
                    <a:pt x="62" y="32"/>
                  </a:cubicBezTo>
                  <a:cubicBezTo>
                    <a:pt x="62" y="31"/>
                    <a:pt x="62" y="30"/>
                    <a:pt x="63" y="29"/>
                  </a:cubicBezTo>
                  <a:cubicBezTo>
                    <a:pt x="63" y="27"/>
                    <a:pt x="63" y="26"/>
                    <a:pt x="64" y="25"/>
                  </a:cubicBezTo>
                  <a:cubicBezTo>
                    <a:pt x="64" y="24"/>
                    <a:pt x="64" y="23"/>
                    <a:pt x="65" y="22"/>
                  </a:cubicBezTo>
                  <a:cubicBezTo>
                    <a:pt x="66" y="21"/>
                    <a:pt x="66" y="20"/>
                    <a:pt x="67" y="19"/>
                  </a:cubicBezTo>
                  <a:cubicBezTo>
                    <a:pt x="67" y="18"/>
                    <a:pt x="68" y="17"/>
                    <a:pt x="69" y="16"/>
                  </a:cubicBezTo>
                  <a:cubicBezTo>
                    <a:pt x="69" y="15"/>
                    <a:pt x="70" y="14"/>
                    <a:pt x="71" y="13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7" y="7"/>
                    <a:pt x="78" y="7"/>
                    <a:pt x="79" y="6"/>
                  </a:cubicBezTo>
                  <a:cubicBezTo>
                    <a:pt x="80" y="6"/>
                    <a:pt x="81" y="5"/>
                    <a:pt x="83" y="4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2" y="2"/>
                    <a:pt x="94" y="1"/>
                    <a:pt x="95" y="1"/>
                  </a:cubicBezTo>
                  <a:cubicBezTo>
                    <a:pt x="96" y="1"/>
                    <a:pt x="99" y="1"/>
                    <a:pt x="100" y="1"/>
                  </a:cubicBezTo>
                  <a:cubicBezTo>
                    <a:pt x="101" y="2"/>
                    <a:pt x="103" y="2"/>
                    <a:pt x="104" y="2"/>
                  </a:cubicBezTo>
                  <a:cubicBezTo>
                    <a:pt x="107" y="3"/>
                    <a:pt x="110" y="4"/>
                    <a:pt x="113" y="6"/>
                  </a:cubicBezTo>
                  <a:cubicBezTo>
                    <a:pt x="114" y="6"/>
                    <a:pt x="115" y="7"/>
                    <a:pt x="116" y="8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1" y="12"/>
                    <a:pt x="122" y="13"/>
                    <a:pt x="123" y="14"/>
                  </a:cubicBezTo>
                  <a:cubicBezTo>
                    <a:pt x="124" y="15"/>
                    <a:pt x="125" y="17"/>
                    <a:pt x="125" y="18"/>
                  </a:cubicBezTo>
                  <a:cubicBezTo>
                    <a:pt x="126" y="19"/>
                    <a:pt x="127" y="21"/>
                    <a:pt x="127" y="22"/>
                  </a:cubicBezTo>
                  <a:cubicBezTo>
                    <a:pt x="128" y="23"/>
                    <a:pt x="128" y="24"/>
                    <a:pt x="12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93"/>
            <p:cNvSpPr>
              <a:spLocks noEditPoints="1"/>
            </p:cNvSpPr>
            <p:nvPr/>
          </p:nvSpPr>
          <p:spPr bwMode="auto">
            <a:xfrm>
              <a:off x="2265363" y="1930400"/>
              <a:ext cx="884238" cy="715962"/>
            </a:xfrm>
            <a:custGeom>
              <a:gdLst>
                <a:gd fmla="*/ 139 w 147" name="T0"/>
                <a:gd fmla="*/ 16 h 119" name="T1"/>
                <a:gd fmla="*/ 124 w 147" name="T2"/>
                <a:gd fmla="*/ 4 h 119" name="T3"/>
                <a:gd fmla="*/ 110 w 147" name="T4"/>
                <a:gd fmla="*/ 0 h 119" name="T5"/>
                <a:gd fmla="*/ 97 w 147" name="T6"/>
                <a:gd fmla="*/ 1 h 119" name="T7"/>
                <a:gd fmla="*/ 83 w 147" name="T8"/>
                <a:gd fmla="*/ 7 h 119" name="T9"/>
                <a:gd fmla="*/ 72 w 147" name="T10"/>
                <a:gd fmla="*/ 17 h 119" name="T11"/>
                <a:gd fmla="*/ 65 w 147" name="T12"/>
                <a:gd fmla="*/ 29 h 119" name="T13"/>
                <a:gd fmla="*/ 19 w 147" name="T14"/>
                <a:gd fmla="*/ 26 h 119" name="T15"/>
                <a:gd fmla="*/ 8 w 147" name="T16"/>
                <a:gd fmla="*/ 35 h 119" name="T17"/>
                <a:gd fmla="*/ 2 w 147" name="T18"/>
                <a:gd fmla="*/ 75 h 119" name="T19"/>
                <a:gd fmla="*/ 23 w 147" name="T20"/>
                <a:gd fmla="*/ 96 h 119" name="T21"/>
                <a:gd fmla="*/ 53 w 147" name="T22"/>
                <a:gd fmla="*/ 101 h 119" name="T23"/>
                <a:gd fmla="*/ 67 w 147" name="T24"/>
                <a:gd fmla="*/ 103 h 119" name="T25"/>
                <a:gd fmla="*/ 67 w 147" name="T26"/>
                <a:gd fmla="*/ 103 h 119" name="T27"/>
                <a:gd fmla="*/ 72 w 147" name="T28"/>
                <a:gd fmla="*/ 105 h 119" name="T29"/>
                <a:gd fmla="*/ 90 w 147" name="T30"/>
                <a:gd fmla="*/ 115 h 119" name="T31"/>
                <a:gd fmla="*/ 101 w 147" name="T32"/>
                <a:gd fmla="*/ 114 h 119" name="T33"/>
                <a:gd fmla="*/ 105 w 147" name="T34"/>
                <a:gd fmla="*/ 98 h 119" name="T35"/>
                <a:gd fmla="*/ 111 w 147" name="T36"/>
                <a:gd fmla="*/ 89 h 119" name="T37"/>
                <a:gd fmla="*/ 112 w 147" name="T38"/>
                <a:gd fmla="*/ 88 h 119" name="T39"/>
                <a:gd fmla="*/ 112 w 147" name="T40"/>
                <a:gd fmla="*/ 88 h 119" name="T41"/>
                <a:gd fmla="*/ 124 w 147" name="T42"/>
                <a:gd fmla="*/ 76 h 119" name="T43"/>
                <a:gd fmla="*/ 136 w 147" name="T44"/>
                <a:gd fmla="*/ 64 h 119" name="T45"/>
                <a:gd fmla="*/ 145 w 147" name="T46"/>
                <a:gd fmla="*/ 50 h 119" name="T47"/>
                <a:gd fmla="*/ 145 w 147" name="T48"/>
                <a:gd fmla="*/ 49 h 119" name="T49"/>
                <a:gd fmla="*/ 146 w 147" name="T50"/>
                <a:gd fmla="*/ 45 h 119" name="T51"/>
                <a:gd fmla="*/ 146 w 147" name="T52"/>
                <a:gd fmla="*/ 30 h 119" name="T53"/>
                <a:gd fmla="*/ 138 w 147" name="T54"/>
                <a:gd fmla="*/ 42 h 119" name="T55"/>
                <a:gd fmla="*/ 136 w 147" name="T56"/>
                <a:gd fmla="*/ 46 h 119" name="T57"/>
                <a:gd fmla="*/ 136 w 147" name="T58"/>
                <a:gd fmla="*/ 46 h 119" name="T59"/>
                <a:gd fmla="*/ 128 w 147" name="T60"/>
                <a:gd fmla="*/ 57 h 119" name="T61"/>
                <a:gd fmla="*/ 115 w 147" name="T62"/>
                <a:gd fmla="*/ 68 h 119" name="T63"/>
                <a:gd fmla="*/ 104 w 147" name="T64"/>
                <a:gd fmla="*/ 80 h 119" name="T65"/>
                <a:gd fmla="*/ 103 w 147" name="T66"/>
                <a:gd fmla="*/ 81 h 119" name="T67"/>
                <a:gd fmla="*/ 100 w 147" name="T68"/>
                <a:gd fmla="*/ 84 h 119" name="T69"/>
                <a:gd fmla="*/ 92 w 147" name="T70"/>
                <a:gd fmla="*/ 104 h 119" name="T71"/>
                <a:gd fmla="*/ 71 w 147" name="T72"/>
                <a:gd fmla="*/ 95 h 119" name="T73"/>
                <a:gd fmla="*/ 61 w 147" name="T74"/>
                <a:gd fmla="*/ 94 h 119" name="T75"/>
                <a:gd fmla="*/ 28 w 147" name="T76"/>
                <a:gd fmla="*/ 93 h 119" name="T77"/>
                <a:gd fmla="*/ 16 w 147" name="T78"/>
                <a:gd fmla="*/ 89 h 119" name="T79"/>
                <a:gd fmla="*/ 5 w 147" name="T80"/>
                <a:gd fmla="*/ 74 h 119" name="T81"/>
                <a:gd fmla="*/ 4 w 147" name="T82"/>
                <a:gd fmla="*/ 56 h 119" name="T83"/>
                <a:gd fmla="*/ 18 w 147" name="T84"/>
                <a:gd fmla="*/ 36 h 119" name="T85"/>
                <a:gd fmla="*/ 19 w 147" name="T86"/>
                <a:gd fmla="*/ 36 h 119" name="T87"/>
                <a:gd fmla="*/ 26 w 147" name="T88"/>
                <a:gd fmla="*/ 32 h 119" name="T89"/>
                <a:gd fmla="*/ 46 w 147" name="T90"/>
                <a:gd fmla="*/ 30 h 119" name="T91"/>
                <a:gd fmla="*/ 69 w 147" name="T92"/>
                <a:gd fmla="*/ 43 h 119" name="T93"/>
                <a:gd fmla="*/ 72 w 147" name="T94"/>
                <a:gd fmla="*/ 29 h 119" name="T95"/>
                <a:gd fmla="*/ 77 w 147" name="T96"/>
                <a:gd fmla="*/ 16 h 119" name="T97"/>
                <a:gd fmla="*/ 87 w 147" name="T98"/>
                <a:gd fmla="*/ 7 h 119" name="T99"/>
                <a:gd fmla="*/ 101 w 147" name="T100"/>
                <a:gd fmla="*/ 2 h 119" name="T101"/>
                <a:gd fmla="*/ 118 w 147" name="T102"/>
                <a:gd fmla="*/ 4 h 119" name="T103"/>
                <a:gd fmla="*/ 134 w 147" name="T104"/>
                <a:gd fmla="*/ 17 h 119" name="T105"/>
                <a:gd fmla="*/ 139 w 147" name="T106"/>
                <a:gd fmla="*/ 31 h 11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9" w="147">
                  <a:moveTo>
                    <a:pt x="146" y="30"/>
                  </a:moveTo>
                  <a:cubicBezTo>
                    <a:pt x="145" y="28"/>
                    <a:pt x="145" y="26"/>
                    <a:pt x="144" y="25"/>
                  </a:cubicBezTo>
                  <a:cubicBezTo>
                    <a:pt x="143" y="23"/>
                    <a:pt x="143" y="22"/>
                    <a:pt x="142" y="20"/>
                  </a:cubicBezTo>
                  <a:cubicBezTo>
                    <a:pt x="141" y="19"/>
                    <a:pt x="140" y="17"/>
                    <a:pt x="139" y="16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4" y="11"/>
                    <a:pt x="133" y="10"/>
                    <a:pt x="132" y="9"/>
                  </a:cubicBezTo>
                  <a:cubicBezTo>
                    <a:pt x="129" y="7"/>
                    <a:pt x="126" y="5"/>
                    <a:pt x="124" y="4"/>
                  </a:cubicBezTo>
                  <a:cubicBezTo>
                    <a:pt x="122" y="3"/>
                    <a:pt x="121" y="3"/>
                    <a:pt x="120" y="2"/>
                  </a:cubicBezTo>
                  <a:cubicBezTo>
                    <a:pt x="120" y="2"/>
                    <a:pt x="117" y="2"/>
                    <a:pt x="118" y="2"/>
                  </a:cubicBezTo>
                  <a:cubicBezTo>
                    <a:pt x="116" y="1"/>
                    <a:pt x="115" y="1"/>
                    <a:pt x="114" y="1"/>
                  </a:cubicBezTo>
                  <a:cubicBezTo>
                    <a:pt x="113" y="0"/>
                    <a:pt x="111" y="0"/>
                    <a:pt x="110" y="0"/>
                  </a:cubicBezTo>
                  <a:cubicBezTo>
                    <a:pt x="108" y="0"/>
                    <a:pt x="106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0" y="1"/>
                    <a:pt x="99" y="1"/>
                    <a:pt x="97" y="1"/>
                  </a:cubicBezTo>
                  <a:cubicBezTo>
                    <a:pt x="96" y="2"/>
                    <a:pt x="95" y="2"/>
                    <a:pt x="94" y="2"/>
                  </a:cubicBezTo>
                  <a:cubicBezTo>
                    <a:pt x="92" y="3"/>
                    <a:pt x="91" y="3"/>
                    <a:pt x="90" y="3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5" y="5"/>
                    <a:pt x="84" y="6"/>
                    <a:pt x="83" y="7"/>
                  </a:cubicBezTo>
                  <a:cubicBezTo>
                    <a:pt x="82" y="7"/>
                    <a:pt x="81" y="8"/>
                    <a:pt x="80" y="9"/>
                  </a:cubicBezTo>
                  <a:cubicBezTo>
                    <a:pt x="79" y="10"/>
                    <a:pt x="78" y="10"/>
                    <a:pt x="77" y="11"/>
                  </a:cubicBezTo>
                  <a:cubicBezTo>
                    <a:pt x="76" y="12"/>
                    <a:pt x="75" y="13"/>
                    <a:pt x="74" y="14"/>
                  </a:cubicBezTo>
                  <a:cubicBezTo>
                    <a:pt x="73" y="15"/>
                    <a:pt x="72" y="16"/>
                    <a:pt x="72" y="17"/>
                  </a:cubicBezTo>
                  <a:cubicBezTo>
                    <a:pt x="71" y="18"/>
                    <a:pt x="70" y="19"/>
                    <a:pt x="69" y="20"/>
                  </a:cubicBezTo>
                  <a:cubicBezTo>
                    <a:pt x="69" y="21"/>
                    <a:pt x="68" y="22"/>
                    <a:pt x="67" y="24"/>
                  </a:cubicBezTo>
                  <a:cubicBezTo>
                    <a:pt x="67" y="25"/>
                    <a:pt x="66" y="26"/>
                    <a:pt x="66" y="27"/>
                  </a:cubicBezTo>
                  <a:cubicBezTo>
                    <a:pt x="66" y="28"/>
                    <a:pt x="65" y="28"/>
                    <a:pt x="65" y="29"/>
                  </a:cubicBezTo>
                  <a:cubicBezTo>
                    <a:pt x="64" y="28"/>
                    <a:pt x="63" y="27"/>
                    <a:pt x="61" y="26"/>
                  </a:cubicBezTo>
                  <a:cubicBezTo>
                    <a:pt x="57" y="23"/>
                    <a:pt x="53" y="21"/>
                    <a:pt x="48" y="21"/>
                  </a:cubicBezTo>
                  <a:cubicBezTo>
                    <a:pt x="43" y="20"/>
                    <a:pt x="38" y="20"/>
                    <a:pt x="33" y="21"/>
                  </a:cubicBezTo>
                  <a:cubicBezTo>
                    <a:pt x="28" y="22"/>
                    <a:pt x="23" y="24"/>
                    <a:pt x="19" y="26"/>
                  </a:cubicBezTo>
                  <a:cubicBezTo>
                    <a:pt x="18" y="27"/>
                    <a:pt x="17" y="27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2"/>
                    <a:pt x="10" y="33"/>
                    <a:pt x="8" y="35"/>
                  </a:cubicBezTo>
                  <a:cubicBezTo>
                    <a:pt x="7" y="37"/>
                    <a:pt x="5" y="39"/>
                    <a:pt x="4" y="41"/>
                  </a:cubicBezTo>
                  <a:cubicBezTo>
                    <a:pt x="3" y="44"/>
                    <a:pt x="2" y="46"/>
                    <a:pt x="2" y="48"/>
                  </a:cubicBezTo>
                  <a:cubicBezTo>
                    <a:pt x="0" y="52"/>
                    <a:pt x="0" y="57"/>
                    <a:pt x="0" y="62"/>
                  </a:cubicBezTo>
                  <a:cubicBezTo>
                    <a:pt x="0" y="66"/>
                    <a:pt x="1" y="71"/>
                    <a:pt x="2" y="75"/>
                  </a:cubicBezTo>
                  <a:cubicBezTo>
                    <a:pt x="3" y="77"/>
                    <a:pt x="4" y="79"/>
                    <a:pt x="5" y="82"/>
                  </a:cubicBezTo>
                  <a:cubicBezTo>
                    <a:pt x="6" y="84"/>
                    <a:pt x="7" y="86"/>
                    <a:pt x="9" y="87"/>
                  </a:cubicBezTo>
                  <a:cubicBezTo>
                    <a:pt x="12" y="91"/>
                    <a:pt x="16" y="94"/>
                    <a:pt x="20" y="95"/>
                  </a:cubicBezTo>
                  <a:cubicBezTo>
                    <a:pt x="21" y="96"/>
                    <a:pt x="22" y="96"/>
                    <a:pt x="23" y="96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9" y="98"/>
                    <a:pt x="31" y="99"/>
                    <a:pt x="34" y="99"/>
                  </a:cubicBezTo>
                  <a:cubicBezTo>
                    <a:pt x="38" y="100"/>
                    <a:pt x="43" y="100"/>
                    <a:pt x="47" y="100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6" y="103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4" y="105"/>
                    <a:pt x="75" y="106"/>
                    <a:pt x="77" y="107"/>
                  </a:cubicBezTo>
                  <a:cubicBezTo>
                    <a:pt x="79" y="108"/>
                    <a:pt x="81" y="108"/>
                    <a:pt x="83" y="110"/>
                  </a:cubicBezTo>
                  <a:cubicBezTo>
                    <a:pt x="84" y="111"/>
                    <a:pt x="86" y="112"/>
                    <a:pt x="87" y="113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3" y="118"/>
                    <a:pt x="94" y="119"/>
                    <a:pt x="95" y="119"/>
                  </a:cubicBezTo>
                  <a:cubicBezTo>
                    <a:pt x="98" y="119"/>
                    <a:pt x="100" y="117"/>
                    <a:pt x="101" y="115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1" y="111"/>
                    <a:pt x="101" y="110"/>
                    <a:pt x="101" y="110"/>
                  </a:cubicBezTo>
                  <a:cubicBezTo>
                    <a:pt x="102" y="108"/>
                    <a:pt x="102" y="107"/>
                    <a:pt x="102" y="106"/>
                  </a:cubicBezTo>
                  <a:cubicBezTo>
                    <a:pt x="103" y="103"/>
                    <a:pt x="104" y="100"/>
                    <a:pt x="105" y="98"/>
                  </a:cubicBezTo>
                  <a:cubicBezTo>
                    <a:pt x="106" y="96"/>
                    <a:pt x="107" y="95"/>
                    <a:pt x="108" y="94"/>
                  </a:cubicBezTo>
                  <a:cubicBezTo>
                    <a:pt x="108" y="93"/>
                    <a:pt x="108" y="93"/>
                    <a:pt x="109" y="92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1" y="88"/>
                    <a:pt x="112" y="88"/>
                    <a:pt x="112" y="88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5" y="84"/>
                    <a:pt x="115" y="84"/>
                    <a:pt x="115" y="84"/>
                  </a:cubicBezTo>
                  <a:cubicBezTo>
                    <a:pt x="118" y="81"/>
                    <a:pt x="120" y="80"/>
                    <a:pt x="122" y="77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0" y="70"/>
                    <a:pt x="131" y="69"/>
                    <a:pt x="132" y="68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4" y="67"/>
                    <a:pt x="135" y="65"/>
                    <a:pt x="136" y="64"/>
                  </a:cubicBezTo>
                  <a:cubicBezTo>
                    <a:pt x="137" y="63"/>
                    <a:pt x="138" y="62"/>
                    <a:pt x="139" y="60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3" y="54"/>
                    <a:pt x="144" y="53"/>
                    <a:pt x="144" y="51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38"/>
                    <a:pt x="147" y="37"/>
                    <a:pt x="147" y="35"/>
                  </a:cubicBezTo>
                  <a:cubicBezTo>
                    <a:pt x="147" y="33"/>
                    <a:pt x="146" y="31"/>
                    <a:pt x="146" y="30"/>
                  </a:cubicBezTo>
                  <a:close/>
                  <a:moveTo>
                    <a:pt x="139" y="35"/>
                  </a:moveTo>
                  <a:cubicBezTo>
                    <a:pt x="139" y="37"/>
                    <a:pt x="139" y="38"/>
                    <a:pt x="139" y="39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1"/>
                    <a:pt x="138" y="42"/>
                    <a:pt x="138" y="42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7" y="45"/>
                    <a:pt x="137" y="45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8"/>
                    <a:pt x="134" y="49"/>
                    <a:pt x="134" y="50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0" y="55"/>
                    <a:pt x="129" y="56"/>
                    <a:pt x="128" y="57"/>
                  </a:cubicBezTo>
                  <a:cubicBezTo>
                    <a:pt x="127" y="58"/>
                    <a:pt x="126" y="59"/>
                    <a:pt x="125" y="60"/>
                  </a:cubicBezTo>
                  <a:cubicBezTo>
                    <a:pt x="124" y="60"/>
                    <a:pt x="124" y="60"/>
                    <a:pt x="123" y="61"/>
                  </a:cubicBezTo>
                  <a:cubicBezTo>
                    <a:pt x="123" y="61"/>
                    <a:pt x="122" y="62"/>
                    <a:pt x="121" y="63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3" y="70"/>
                    <a:pt x="112" y="71"/>
                    <a:pt x="110" y="72"/>
                  </a:cubicBezTo>
                  <a:cubicBezTo>
                    <a:pt x="109" y="74"/>
                    <a:pt x="108" y="75"/>
                    <a:pt x="107" y="76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99" y="85"/>
                    <a:pt x="98" y="87"/>
                    <a:pt x="98" y="88"/>
                  </a:cubicBezTo>
                  <a:cubicBezTo>
                    <a:pt x="97" y="90"/>
                    <a:pt x="96" y="91"/>
                    <a:pt x="95" y="93"/>
                  </a:cubicBezTo>
                  <a:cubicBezTo>
                    <a:pt x="94" y="96"/>
                    <a:pt x="93" y="99"/>
                    <a:pt x="92" y="103"/>
                  </a:cubicBezTo>
                  <a:cubicBezTo>
                    <a:pt x="92" y="103"/>
                    <a:pt x="92" y="103"/>
                    <a:pt x="92" y="104"/>
                  </a:cubicBezTo>
                  <a:cubicBezTo>
                    <a:pt x="90" y="103"/>
                    <a:pt x="89" y="102"/>
                    <a:pt x="88" y="101"/>
                  </a:cubicBezTo>
                  <a:cubicBezTo>
                    <a:pt x="86" y="100"/>
                    <a:pt x="83" y="99"/>
                    <a:pt x="81" y="98"/>
                  </a:cubicBezTo>
                  <a:cubicBezTo>
                    <a:pt x="79" y="97"/>
                    <a:pt x="76" y="96"/>
                    <a:pt x="74" y="96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3" y="94"/>
                    <a:pt x="38" y="94"/>
                    <a:pt x="34" y="94"/>
                  </a:cubicBezTo>
                  <a:cubicBezTo>
                    <a:pt x="32" y="94"/>
                    <a:pt x="30" y="94"/>
                    <a:pt x="28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4" y="92"/>
                    <a:pt x="23" y="92"/>
                    <a:pt x="22" y="91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5" y="88"/>
                    <a:pt x="15" y="88"/>
                    <a:pt x="14" y="87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2"/>
                    <a:pt x="6" y="78"/>
                    <a:pt x="5" y="74"/>
                  </a:cubicBezTo>
                  <a:cubicBezTo>
                    <a:pt x="4" y="72"/>
                    <a:pt x="4" y="70"/>
                    <a:pt x="4" y="68"/>
                  </a:cubicBezTo>
                  <a:cubicBezTo>
                    <a:pt x="4" y="66"/>
                    <a:pt x="3" y="64"/>
                    <a:pt x="4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4" y="58"/>
                    <a:pt x="4" y="57"/>
                    <a:pt x="4" y="56"/>
                  </a:cubicBezTo>
                  <a:cubicBezTo>
                    <a:pt x="5" y="54"/>
                    <a:pt x="6" y="52"/>
                    <a:pt x="6" y="50"/>
                  </a:cubicBezTo>
                  <a:cubicBezTo>
                    <a:pt x="7" y="48"/>
                    <a:pt x="8" y="46"/>
                    <a:pt x="9" y="45"/>
                  </a:cubicBezTo>
                  <a:cubicBezTo>
                    <a:pt x="11" y="43"/>
                    <a:pt x="12" y="41"/>
                    <a:pt x="13" y="40"/>
                  </a:cubicBezTo>
                  <a:cubicBezTo>
                    <a:pt x="14" y="39"/>
                    <a:pt x="16" y="38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4"/>
                    <a:pt x="22" y="34"/>
                    <a:pt x="23" y="34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8" y="32"/>
                    <a:pt x="29" y="31"/>
                  </a:cubicBezTo>
                  <a:cubicBezTo>
                    <a:pt x="30" y="31"/>
                    <a:pt x="31" y="31"/>
                    <a:pt x="32" y="31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8" y="30"/>
                    <a:pt x="42" y="30"/>
                    <a:pt x="46" y="30"/>
                  </a:cubicBezTo>
                  <a:cubicBezTo>
                    <a:pt x="50" y="31"/>
                    <a:pt x="53" y="32"/>
                    <a:pt x="57" y="34"/>
                  </a:cubicBezTo>
                  <a:cubicBezTo>
                    <a:pt x="60" y="36"/>
                    <a:pt x="63" y="38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7" y="43"/>
                    <a:pt x="69" y="43"/>
                  </a:cubicBezTo>
                  <a:cubicBezTo>
                    <a:pt x="71" y="42"/>
                    <a:pt x="72" y="40"/>
                    <a:pt x="72" y="38"/>
                  </a:cubicBezTo>
                  <a:cubicBezTo>
                    <a:pt x="72" y="37"/>
                    <a:pt x="72" y="36"/>
                    <a:pt x="72" y="35"/>
                  </a:cubicBezTo>
                  <a:cubicBezTo>
                    <a:pt x="71" y="34"/>
                    <a:pt x="71" y="33"/>
                    <a:pt x="71" y="32"/>
                  </a:cubicBezTo>
                  <a:cubicBezTo>
                    <a:pt x="71" y="31"/>
                    <a:pt x="72" y="30"/>
                    <a:pt x="72" y="29"/>
                  </a:cubicBezTo>
                  <a:cubicBezTo>
                    <a:pt x="72" y="28"/>
                    <a:pt x="72" y="27"/>
                    <a:pt x="73" y="26"/>
                  </a:cubicBezTo>
                  <a:cubicBezTo>
                    <a:pt x="73" y="25"/>
                    <a:pt x="73" y="23"/>
                    <a:pt x="74" y="22"/>
                  </a:cubicBezTo>
                  <a:cubicBezTo>
                    <a:pt x="74" y="21"/>
                    <a:pt x="75" y="20"/>
                    <a:pt x="75" y="19"/>
                  </a:cubicBezTo>
                  <a:cubicBezTo>
                    <a:pt x="76" y="18"/>
                    <a:pt x="76" y="17"/>
                    <a:pt x="77" y="16"/>
                  </a:cubicBezTo>
                  <a:cubicBezTo>
                    <a:pt x="78" y="15"/>
                    <a:pt x="78" y="14"/>
                    <a:pt x="79" y="13"/>
                  </a:cubicBezTo>
                  <a:cubicBezTo>
                    <a:pt x="80" y="13"/>
                    <a:pt x="81" y="12"/>
                    <a:pt x="82" y="11"/>
                  </a:cubicBezTo>
                  <a:cubicBezTo>
                    <a:pt x="83" y="10"/>
                    <a:pt x="83" y="9"/>
                    <a:pt x="85" y="9"/>
                  </a:cubicBezTo>
                  <a:cubicBezTo>
                    <a:pt x="85" y="8"/>
                    <a:pt x="86" y="7"/>
                    <a:pt x="87" y="7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2" y="4"/>
                    <a:pt x="93" y="4"/>
                    <a:pt x="94" y="4"/>
                  </a:cubicBezTo>
                  <a:cubicBezTo>
                    <a:pt x="95" y="3"/>
                    <a:pt x="96" y="3"/>
                    <a:pt x="98" y="3"/>
                  </a:cubicBezTo>
                  <a:cubicBezTo>
                    <a:pt x="99" y="2"/>
                    <a:pt x="100" y="2"/>
                    <a:pt x="101" y="2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1" y="2"/>
                    <a:pt x="113" y="2"/>
                    <a:pt x="114" y="2"/>
                  </a:cubicBezTo>
                  <a:cubicBezTo>
                    <a:pt x="115" y="2"/>
                    <a:pt x="118" y="3"/>
                    <a:pt x="118" y="4"/>
                  </a:cubicBezTo>
                  <a:cubicBezTo>
                    <a:pt x="120" y="4"/>
                    <a:pt x="121" y="5"/>
                    <a:pt x="123" y="6"/>
                  </a:cubicBezTo>
                  <a:cubicBezTo>
                    <a:pt x="125" y="7"/>
                    <a:pt x="128" y="9"/>
                    <a:pt x="130" y="11"/>
                  </a:cubicBezTo>
                  <a:cubicBezTo>
                    <a:pt x="131" y="13"/>
                    <a:pt x="132" y="14"/>
                    <a:pt x="133" y="15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6" y="20"/>
                    <a:pt x="136" y="21"/>
                    <a:pt x="137" y="23"/>
                  </a:cubicBezTo>
                  <a:cubicBezTo>
                    <a:pt x="137" y="24"/>
                    <a:pt x="138" y="25"/>
                    <a:pt x="138" y="27"/>
                  </a:cubicBezTo>
                  <a:cubicBezTo>
                    <a:pt x="139" y="28"/>
                    <a:pt x="139" y="30"/>
                    <a:pt x="139" y="31"/>
                  </a:cubicBezTo>
                  <a:cubicBezTo>
                    <a:pt x="139" y="32"/>
                    <a:pt x="139" y="34"/>
                    <a:pt x="13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744913" y="442913"/>
            <a:ext cx="4702176" cy="1055687"/>
            <a:chOff x="3744913" y="442913"/>
            <a:chExt cx="4702176" cy="1055687"/>
          </a:xfrm>
        </p:grpSpPr>
        <p:sp>
          <p:nvSpPr>
            <p:cNvPr id="28" name="AutoShape 3"/>
            <p:cNvSpPr>
              <a:spLocks noChangeArrowheads="1" noChangeAspect="1" noTextEdit="1"/>
            </p:cNvSpPr>
            <p:nvPr/>
          </p:nvSpPr>
          <p:spPr bwMode="auto">
            <a:xfrm>
              <a:off x="3744913" y="442913"/>
              <a:ext cx="4702175" cy="95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5"/>
            <p:cNvSpPr/>
            <p:nvPr/>
          </p:nvSpPr>
          <p:spPr bwMode="auto">
            <a:xfrm>
              <a:off x="7677151" y="508000"/>
              <a:ext cx="769938" cy="744537"/>
            </a:xfrm>
            <a:custGeom>
              <a:gdLst>
                <a:gd fmla="*/ 148 w 205" name="T0"/>
                <a:gd fmla="*/ 0 h 196" name="T1"/>
                <a:gd fmla="*/ 0 w 205" name="T2"/>
                <a:gd fmla="*/ 52 h 196" name="T3"/>
                <a:gd fmla="*/ 42 w 205" name="T4"/>
                <a:gd fmla="*/ 196 h 196" name="T5"/>
                <a:gd fmla="*/ 205 w 205" name="T6"/>
                <a:gd fmla="*/ 138 h 196" name="T7"/>
                <a:gd fmla="*/ 205 w 205" name="T8"/>
                <a:gd fmla="*/ 138 h 196" name="T9"/>
                <a:gd fmla="*/ 103 w 205" name="T10"/>
                <a:gd fmla="*/ 97 h 196" name="T11"/>
                <a:gd fmla="*/ 148 w 205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5">
                  <a:moveTo>
                    <a:pt x="148" y="0"/>
                  </a:moveTo>
                  <a:cubicBezTo>
                    <a:pt x="99" y="20"/>
                    <a:pt x="50" y="37"/>
                    <a:pt x="0" y="52"/>
                  </a:cubicBezTo>
                  <a:cubicBezTo>
                    <a:pt x="14" y="100"/>
                    <a:pt x="28" y="148"/>
                    <a:pt x="42" y="196"/>
                  </a:cubicBezTo>
                  <a:cubicBezTo>
                    <a:pt x="97" y="180"/>
                    <a:pt x="152" y="161"/>
                    <a:pt x="205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170" y="126"/>
                    <a:pt x="136" y="112"/>
                    <a:pt x="103" y="97"/>
                  </a:cubicBezTo>
                  <a:cubicBezTo>
                    <a:pt x="119" y="65"/>
                    <a:pt x="134" y="32"/>
                    <a:pt x="14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7804151" y="1096963"/>
              <a:ext cx="173038" cy="155575"/>
            </a:xfrm>
            <a:custGeom>
              <a:gdLst>
                <a:gd fmla="*/ 0 w 46" name="T0"/>
                <a:gd fmla="*/ 14 h 41" name="T1"/>
                <a:gd fmla="*/ 46 w 46" name="T2"/>
                <a:gd fmla="*/ 0 h 41" name="T3"/>
                <a:gd fmla="*/ 8 w 46" name="T4"/>
                <a:gd fmla="*/ 41 h 41" name="T5"/>
                <a:gd fmla="*/ 0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0" y="14"/>
                  </a:moveTo>
                  <a:cubicBezTo>
                    <a:pt x="16" y="10"/>
                    <a:pt x="31" y="5"/>
                    <a:pt x="46" y="0"/>
                  </a:cubicBezTo>
                  <a:cubicBezTo>
                    <a:pt x="34" y="14"/>
                    <a:pt x="21" y="27"/>
                    <a:pt x="8" y="41"/>
                  </a:cubicBezTo>
                  <a:cubicBezTo>
                    <a:pt x="6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3744913" y="508000"/>
              <a:ext cx="774700" cy="744537"/>
            </a:xfrm>
            <a:custGeom>
              <a:gdLst>
                <a:gd fmla="*/ 58 w 206" name="T0"/>
                <a:gd fmla="*/ 0 h 196" name="T1"/>
                <a:gd fmla="*/ 206 w 206" name="T2"/>
                <a:gd fmla="*/ 52 h 196" name="T3"/>
                <a:gd fmla="*/ 163 w 206" name="T4"/>
                <a:gd fmla="*/ 196 h 196" name="T5"/>
                <a:gd fmla="*/ 0 w 206" name="T6"/>
                <a:gd fmla="*/ 138 h 196" name="T7"/>
                <a:gd fmla="*/ 0 w 206" name="T8"/>
                <a:gd fmla="*/ 138 h 196" name="T9"/>
                <a:gd fmla="*/ 103 w 206" name="T10"/>
                <a:gd fmla="*/ 97 h 196" name="T11"/>
                <a:gd fmla="*/ 58 w 206" name="T12"/>
                <a:gd fmla="*/ 0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206">
                  <a:moveTo>
                    <a:pt x="58" y="0"/>
                  </a:moveTo>
                  <a:cubicBezTo>
                    <a:pt x="106" y="20"/>
                    <a:pt x="156" y="37"/>
                    <a:pt x="206" y="52"/>
                  </a:cubicBezTo>
                  <a:cubicBezTo>
                    <a:pt x="192" y="100"/>
                    <a:pt x="178" y="148"/>
                    <a:pt x="163" y="196"/>
                  </a:cubicBezTo>
                  <a:cubicBezTo>
                    <a:pt x="108" y="180"/>
                    <a:pt x="54" y="161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70" y="112"/>
                    <a:pt x="103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4217988" y="1096963"/>
              <a:ext cx="169863" cy="155575"/>
            </a:xfrm>
            <a:custGeom>
              <a:gdLst>
                <a:gd fmla="*/ 45 w 45" name="T0"/>
                <a:gd fmla="*/ 14 h 41" name="T1"/>
                <a:gd fmla="*/ 0 w 45" name="T2"/>
                <a:gd fmla="*/ 0 h 41" name="T3"/>
                <a:gd fmla="*/ 37 w 45" name="T4"/>
                <a:gd fmla="*/ 41 h 41" name="T5"/>
                <a:gd fmla="*/ 45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45" y="14"/>
                  </a:moveTo>
                  <a:cubicBezTo>
                    <a:pt x="30" y="10"/>
                    <a:pt x="15" y="5"/>
                    <a:pt x="0" y="0"/>
                  </a:cubicBezTo>
                  <a:cubicBezTo>
                    <a:pt x="12" y="14"/>
                    <a:pt x="25" y="27"/>
                    <a:pt x="37" y="41"/>
                  </a:cubicBezTo>
                  <a:cubicBezTo>
                    <a:pt x="40" y="32"/>
                    <a:pt x="43" y="23"/>
                    <a:pt x="45" y="14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4217988" y="554038"/>
              <a:ext cx="3759200" cy="944562"/>
            </a:xfrm>
            <a:custGeom>
              <a:gdLst>
                <a:gd fmla="*/ 1000 w 1000" name="T0"/>
                <a:gd fmla="*/ 143 h 249" name="T1"/>
                <a:gd fmla="*/ 0 w 1000" name="T2"/>
                <a:gd fmla="*/ 143 h 249" name="T3"/>
                <a:gd fmla="*/ 46 w 1000" name="T4"/>
                <a:gd fmla="*/ 0 h 249" name="T5"/>
                <a:gd fmla="*/ 953 w 1000" name="T6"/>
                <a:gd fmla="*/ 0 h 249" name="T7"/>
                <a:gd fmla="*/ 1000 w 1000" name="T8"/>
                <a:gd fmla="*/ 143 h 2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9" w="1000">
                  <a:moveTo>
                    <a:pt x="1000" y="143"/>
                  </a:moveTo>
                  <a:cubicBezTo>
                    <a:pt x="675" y="249"/>
                    <a:pt x="325" y="249"/>
                    <a:pt x="0" y="143"/>
                  </a:cubicBezTo>
                  <a:cubicBezTo>
                    <a:pt x="15" y="95"/>
                    <a:pt x="31" y="48"/>
                    <a:pt x="46" y="0"/>
                  </a:cubicBezTo>
                  <a:cubicBezTo>
                    <a:pt x="341" y="97"/>
                    <a:pt x="659" y="97"/>
                    <a:pt x="953" y="0"/>
                  </a:cubicBezTo>
                  <a:cubicBezTo>
                    <a:pt x="969" y="48"/>
                    <a:pt x="985" y="95"/>
                    <a:pt x="1000" y="143"/>
                  </a:cubicBezTo>
                  <a:close/>
                </a:path>
              </a:pathLst>
            </a:custGeom>
            <a:solidFill>
              <a:srgbClr val="1F13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7658101" y="442913"/>
              <a:ext cx="763588" cy="741362"/>
            </a:xfrm>
            <a:custGeom>
              <a:gdLst>
                <a:gd fmla="*/ 146 w 203" name="T0"/>
                <a:gd fmla="*/ 0 h 195" name="T1"/>
                <a:gd fmla="*/ 0 w 203" name="T2"/>
                <a:gd fmla="*/ 51 h 195" name="T3"/>
                <a:gd fmla="*/ 42 w 203" name="T4"/>
                <a:gd fmla="*/ 195 h 195" name="T5"/>
                <a:gd fmla="*/ 203 w 203" name="T6"/>
                <a:gd fmla="*/ 138 h 195" name="T7"/>
                <a:gd fmla="*/ 203 w 203" name="T8"/>
                <a:gd fmla="*/ 138 h 195" name="T9"/>
                <a:gd fmla="*/ 102 w 203" name="T10"/>
                <a:gd fmla="*/ 97 h 195" name="T11"/>
                <a:gd fmla="*/ 146 w 203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3">
                  <a:moveTo>
                    <a:pt x="146" y="0"/>
                  </a:moveTo>
                  <a:cubicBezTo>
                    <a:pt x="98" y="19"/>
                    <a:pt x="49" y="37"/>
                    <a:pt x="0" y="51"/>
                  </a:cubicBezTo>
                  <a:cubicBezTo>
                    <a:pt x="14" y="99"/>
                    <a:pt x="28" y="147"/>
                    <a:pt x="42" y="195"/>
                  </a:cubicBezTo>
                  <a:cubicBezTo>
                    <a:pt x="97" y="179"/>
                    <a:pt x="150" y="160"/>
                    <a:pt x="203" y="138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169" y="126"/>
                    <a:pt x="135" y="112"/>
                    <a:pt x="102" y="97"/>
                  </a:cubicBezTo>
                  <a:cubicBezTo>
                    <a:pt x="118" y="65"/>
                    <a:pt x="133" y="32"/>
                    <a:pt x="146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7785101" y="1028700"/>
              <a:ext cx="169863" cy="155575"/>
            </a:xfrm>
            <a:custGeom>
              <a:gdLst>
                <a:gd fmla="*/ 0 w 45" name="T0"/>
                <a:gd fmla="*/ 14 h 41" name="T1"/>
                <a:gd fmla="*/ 45 w 45" name="T2"/>
                <a:gd fmla="*/ 0 h 41" name="T3"/>
                <a:gd fmla="*/ 8 w 45" name="T4"/>
                <a:gd fmla="*/ 41 h 41" name="T5"/>
                <a:gd fmla="*/ 0 w 45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5">
                  <a:moveTo>
                    <a:pt x="0" y="14"/>
                  </a:moveTo>
                  <a:cubicBezTo>
                    <a:pt x="15" y="10"/>
                    <a:pt x="30" y="5"/>
                    <a:pt x="45" y="0"/>
                  </a:cubicBezTo>
                  <a:cubicBezTo>
                    <a:pt x="33" y="14"/>
                    <a:pt x="21" y="28"/>
                    <a:pt x="8" y="41"/>
                  </a:cubicBezTo>
                  <a:cubicBezTo>
                    <a:pt x="5" y="32"/>
                    <a:pt x="3" y="23"/>
                    <a:pt x="0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3771901" y="442913"/>
              <a:ext cx="766763" cy="741362"/>
            </a:xfrm>
            <a:custGeom>
              <a:gdLst>
                <a:gd fmla="*/ 58 w 204" name="T0"/>
                <a:gd fmla="*/ 0 h 195" name="T1"/>
                <a:gd fmla="*/ 204 w 204" name="T2"/>
                <a:gd fmla="*/ 51 h 195" name="T3"/>
                <a:gd fmla="*/ 162 w 204" name="T4"/>
                <a:gd fmla="*/ 195 h 195" name="T5"/>
                <a:gd fmla="*/ 0 w 204" name="T6"/>
                <a:gd fmla="*/ 138 h 195" name="T7"/>
                <a:gd fmla="*/ 0 w 204" name="T8"/>
                <a:gd fmla="*/ 138 h 195" name="T9"/>
                <a:gd fmla="*/ 102 w 204" name="T10"/>
                <a:gd fmla="*/ 97 h 195" name="T11"/>
                <a:gd fmla="*/ 58 w 204" name="T12"/>
                <a:gd fmla="*/ 0 h 1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5" w="204">
                  <a:moveTo>
                    <a:pt x="58" y="0"/>
                  </a:moveTo>
                  <a:cubicBezTo>
                    <a:pt x="106" y="19"/>
                    <a:pt x="155" y="37"/>
                    <a:pt x="204" y="51"/>
                  </a:cubicBezTo>
                  <a:cubicBezTo>
                    <a:pt x="190" y="99"/>
                    <a:pt x="176" y="147"/>
                    <a:pt x="162" y="195"/>
                  </a:cubicBezTo>
                  <a:cubicBezTo>
                    <a:pt x="107" y="179"/>
                    <a:pt x="53" y="160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26"/>
                    <a:pt x="69" y="112"/>
                    <a:pt x="102" y="97"/>
                  </a:cubicBezTo>
                  <a:cubicBezTo>
                    <a:pt x="86" y="65"/>
                    <a:pt x="71" y="32"/>
                    <a:pt x="58" y="0"/>
                  </a:cubicBez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4237038" y="1028700"/>
              <a:ext cx="173038" cy="155575"/>
            </a:xfrm>
            <a:custGeom>
              <a:gdLst>
                <a:gd fmla="*/ 46 w 46" name="T0"/>
                <a:gd fmla="*/ 14 h 41" name="T1"/>
                <a:gd fmla="*/ 0 w 46" name="T2"/>
                <a:gd fmla="*/ 0 h 41" name="T3"/>
                <a:gd fmla="*/ 38 w 46" name="T4"/>
                <a:gd fmla="*/ 41 h 41" name="T5"/>
                <a:gd fmla="*/ 46 w 46" name="T6"/>
                <a:gd fmla="*/ 14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46">
                  <a:moveTo>
                    <a:pt x="46" y="14"/>
                  </a:moveTo>
                  <a:cubicBezTo>
                    <a:pt x="31" y="10"/>
                    <a:pt x="15" y="5"/>
                    <a:pt x="0" y="0"/>
                  </a:cubicBezTo>
                  <a:cubicBezTo>
                    <a:pt x="13" y="14"/>
                    <a:pt x="25" y="28"/>
                    <a:pt x="38" y="41"/>
                  </a:cubicBezTo>
                  <a:cubicBezTo>
                    <a:pt x="40" y="32"/>
                    <a:pt x="43" y="23"/>
                    <a:pt x="46" y="14"/>
                  </a:cubicBezTo>
                  <a:close/>
                </a:path>
              </a:pathLst>
            </a:custGeom>
            <a:solidFill>
              <a:srgbClr val="5E1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4237038" y="488950"/>
              <a:ext cx="3717925" cy="938212"/>
            </a:xfrm>
            <a:custGeom>
              <a:gdLst>
                <a:gd fmla="*/ 989 w 989" name="T0"/>
                <a:gd fmla="*/ 142 h 247" name="T1"/>
                <a:gd fmla="*/ 0 w 989" name="T2"/>
                <a:gd fmla="*/ 142 h 247" name="T3"/>
                <a:gd fmla="*/ 47 w 989" name="T4"/>
                <a:gd fmla="*/ 0 h 247" name="T5"/>
                <a:gd fmla="*/ 943 w 989" name="T6"/>
                <a:gd fmla="*/ 0 h 247" name="T7"/>
                <a:gd fmla="*/ 989 w 989" name="T8"/>
                <a:gd fmla="*/ 142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989">
                  <a:moveTo>
                    <a:pt x="989" y="142"/>
                  </a:moveTo>
                  <a:cubicBezTo>
                    <a:pt x="668" y="247"/>
                    <a:pt x="322" y="247"/>
                    <a:pt x="0" y="142"/>
                  </a:cubicBezTo>
                  <a:cubicBezTo>
                    <a:pt x="16" y="95"/>
                    <a:pt x="32" y="47"/>
                    <a:pt x="47" y="0"/>
                  </a:cubicBezTo>
                  <a:cubicBezTo>
                    <a:pt x="338" y="95"/>
                    <a:pt x="652" y="95"/>
                    <a:pt x="943" y="0"/>
                  </a:cubicBezTo>
                  <a:cubicBezTo>
                    <a:pt x="958" y="47"/>
                    <a:pt x="974" y="95"/>
                    <a:pt x="989" y="142"/>
                  </a:cubicBezTo>
                  <a:close/>
                </a:path>
              </a:pathLst>
            </a:custGeom>
            <a:solidFill>
              <a:srgbClr val="E0001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4432301" y="614363"/>
              <a:ext cx="249238" cy="433387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4794251" y="709613"/>
              <a:ext cx="319088" cy="458787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5154613" y="777875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5561013" y="822325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5948363" y="838200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6470651" y="803275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1"/>
            <p:cNvSpPr>
              <a:spLocks noEditPoints="1"/>
            </p:cNvSpPr>
            <p:nvPr/>
          </p:nvSpPr>
          <p:spPr bwMode="auto">
            <a:xfrm>
              <a:off x="6875463" y="754063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7229476" y="652463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>
              <a:off x="7646988" y="603250"/>
              <a:ext cx="198438" cy="428625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801E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4402138" y="584200"/>
              <a:ext cx="249238" cy="431800"/>
            </a:xfrm>
            <a:custGeom>
              <a:gdLst>
                <a:gd fmla="*/ 38 w 66" name="T0"/>
                <a:gd fmla="*/ 113 h 114" name="T1"/>
                <a:gd fmla="*/ 36 w 66" name="T2"/>
                <a:gd fmla="*/ 114 h 114" name="T3"/>
                <a:gd fmla="*/ 1 w 66" name="T4"/>
                <a:gd fmla="*/ 103 h 114" name="T5"/>
                <a:gd fmla="*/ 0 w 66" name="T6"/>
                <a:gd fmla="*/ 101 h 114" name="T7"/>
                <a:gd fmla="*/ 3 w 66" name="T8"/>
                <a:gd fmla="*/ 89 h 114" name="T9"/>
                <a:gd fmla="*/ 4 w 66" name="T10"/>
                <a:gd fmla="*/ 88 h 114" name="T11"/>
                <a:gd fmla="*/ 15 w 66" name="T12"/>
                <a:gd fmla="*/ 91 h 114" name="T13"/>
                <a:gd fmla="*/ 36 w 66" name="T14"/>
                <a:gd fmla="*/ 17 h 114" name="T15"/>
                <a:gd fmla="*/ 26 w 66" name="T16"/>
                <a:gd fmla="*/ 14 h 114" name="T17"/>
                <a:gd fmla="*/ 25 w 66" name="T18"/>
                <a:gd fmla="*/ 13 h 114" name="T19"/>
                <a:gd fmla="*/ 30 w 66" name="T20"/>
                <a:gd fmla="*/ 1 h 114" name="T21"/>
                <a:gd fmla="*/ 32 w 66" name="T22"/>
                <a:gd fmla="*/ 0 h 114" name="T23"/>
                <a:gd fmla="*/ 65 w 66" name="T24"/>
                <a:gd fmla="*/ 11 h 114" name="T25"/>
                <a:gd fmla="*/ 66 w 66" name="T26"/>
                <a:gd fmla="*/ 13 h 114" name="T27"/>
                <a:gd fmla="*/ 62 w 66" name="T28"/>
                <a:gd fmla="*/ 23 h 114" name="T29"/>
                <a:gd fmla="*/ 60 w 66" name="T30"/>
                <a:gd fmla="*/ 24 h 114" name="T31"/>
                <a:gd fmla="*/ 52 w 66" name="T32"/>
                <a:gd fmla="*/ 22 h 114" name="T33"/>
                <a:gd fmla="*/ 31 w 66" name="T34"/>
                <a:gd fmla="*/ 96 h 114" name="T35"/>
                <a:gd fmla="*/ 41 w 66" name="T36"/>
                <a:gd fmla="*/ 99 h 114" name="T37"/>
                <a:gd fmla="*/ 41 w 66" name="T38"/>
                <a:gd fmla="*/ 101 h 114" name="T39"/>
                <a:gd fmla="*/ 38 w 66" name="T40"/>
                <a:gd fmla="*/ 113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66">
                  <a:moveTo>
                    <a:pt x="38" y="113"/>
                  </a:moveTo>
                  <a:cubicBezTo>
                    <a:pt x="38" y="114"/>
                    <a:pt x="37" y="114"/>
                    <a:pt x="36" y="114"/>
                  </a:cubicBezTo>
                  <a:cubicBezTo>
                    <a:pt x="24" y="110"/>
                    <a:pt x="12" y="107"/>
                    <a:pt x="1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1" y="97"/>
                    <a:pt x="2" y="93"/>
                    <a:pt x="3" y="89"/>
                  </a:cubicBezTo>
                  <a:cubicBezTo>
                    <a:pt x="3" y="88"/>
                    <a:pt x="4" y="87"/>
                    <a:pt x="4" y="88"/>
                  </a:cubicBezTo>
                  <a:cubicBezTo>
                    <a:pt x="8" y="89"/>
                    <a:pt x="11" y="90"/>
                    <a:pt x="15" y="91"/>
                  </a:cubicBezTo>
                  <a:cubicBezTo>
                    <a:pt x="22" y="67"/>
                    <a:pt x="29" y="42"/>
                    <a:pt x="36" y="17"/>
                  </a:cubicBezTo>
                  <a:cubicBezTo>
                    <a:pt x="33" y="16"/>
                    <a:pt x="29" y="15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9"/>
                    <a:pt x="28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3" y="4"/>
                    <a:pt x="54" y="7"/>
                    <a:pt x="65" y="11"/>
                  </a:cubicBezTo>
                  <a:cubicBezTo>
                    <a:pt x="66" y="11"/>
                    <a:pt x="66" y="12"/>
                    <a:pt x="66" y="13"/>
                  </a:cubicBezTo>
                  <a:cubicBezTo>
                    <a:pt x="64" y="16"/>
                    <a:pt x="63" y="20"/>
                    <a:pt x="62" y="23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7" y="24"/>
                    <a:pt x="55" y="23"/>
                    <a:pt x="52" y="22"/>
                  </a:cubicBezTo>
                  <a:cubicBezTo>
                    <a:pt x="45" y="47"/>
                    <a:pt x="38" y="72"/>
                    <a:pt x="31" y="96"/>
                  </a:cubicBezTo>
                  <a:cubicBezTo>
                    <a:pt x="34" y="97"/>
                    <a:pt x="37" y="98"/>
                    <a:pt x="41" y="99"/>
                  </a:cubicBezTo>
                  <a:cubicBezTo>
                    <a:pt x="42" y="99"/>
                    <a:pt x="42" y="100"/>
                    <a:pt x="41" y="101"/>
                  </a:cubicBezTo>
                  <a:cubicBezTo>
                    <a:pt x="40" y="105"/>
                    <a:pt x="39" y="109"/>
                    <a:pt x="38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4764088" y="677863"/>
              <a:ext cx="319088" cy="460375"/>
            </a:xfrm>
            <a:custGeom>
              <a:gdLst>
                <a:gd fmla="*/ 67 w 85" name="T0"/>
                <a:gd fmla="*/ 121 h 121" name="T1"/>
                <a:gd fmla="*/ 66 w 85" name="T2"/>
                <a:gd fmla="*/ 119 h 121" name="T3"/>
                <a:gd fmla="*/ 66 w 85" name="T4"/>
                <a:gd fmla="*/ 116 h 121" name="T5"/>
                <a:gd fmla="*/ 1 w 85" name="T6"/>
                <a:gd fmla="*/ 104 h 121" name="T7"/>
                <a:gd fmla="*/ 0 w 85" name="T8"/>
                <a:gd fmla="*/ 102 h 121" name="T9"/>
                <a:gd fmla="*/ 4 w 85" name="T10"/>
                <a:gd fmla="*/ 91 h 121" name="T11"/>
                <a:gd fmla="*/ 5 w 85" name="T12"/>
                <a:gd fmla="*/ 90 h 121" name="T13"/>
                <a:gd fmla="*/ 16 w 85" name="T14"/>
                <a:gd fmla="*/ 92 h 121" name="T15"/>
                <a:gd fmla="*/ 33 w 85" name="T16"/>
                <a:gd fmla="*/ 17 h 121" name="T17"/>
                <a:gd fmla="*/ 23 w 85" name="T18"/>
                <a:gd fmla="*/ 15 h 121" name="T19"/>
                <a:gd fmla="*/ 22 w 85" name="T20"/>
                <a:gd fmla="*/ 14 h 121" name="T21"/>
                <a:gd fmla="*/ 25 w 85" name="T22"/>
                <a:gd fmla="*/ 1 h 121" name="T23"/>
                <a:gd fmla="*/ 27 w 85" name="T24"/>
                <a:gd fmla="*/ 0 h 121" name="T25"/>
                <a:gd fmla="*/ 62 w 85" name="T26"/>
                <a:gd fmla="*/ 7 h 121" name="T27"/>
                <a:gd fmla="*/ 63 w 85" name="T28"/>
                <a:gd fmla="*/ 9 h 121" name="T29"/>
                <a:gd fmla="*/ 62 w 85" name="T30"/>
                <a:gd fmla="*/ 21 h 121" name="T31"/>
                <a:gd fmla="*/ 60 w 85" name="T32"/>
                <a:gd fmla="*/ 22 h 121" name="T33"/>
                <a:gd fmla="*/ 49 w 85" name="T34"/>
                <a:gd fmla="*/ 20 h 121" name="T35"/>
                <a:gd fmla="*/ 33 w 85" name="T36"/>
                <a:gd fmla="*/ 96 h 121" name="T37"/>
                <a:gd fmla="*/ 67 w 85" name="T38"/>
                <a:gd fmla="*/ 101 h 121" name="T39"/>
                <a:gd fmla="*/ 68 w 85" name="T40"/>
                <a:gd fmla="*/ 89 h 121" name="T41"/>
                <a:gd fmla="*/ 70 w 85" name="T42"/>
                <a:gd fmla="*/ 88 h 121" name="T43"/>
                <a:gd fmla="*/ 83 w 85" name="T44"/>
                <a:gd fmla="*/ 89 h 121" name="T45"/>
                <a:gd fmla="*/ 85 w 85" name="T46"/>
                <a:gd fmla="*/ 92 h 121" name="T47"/>
                <a:gd fmla="*/ 82 w 85" name="T48"/>
                <a:gd fmla="*/ 120 h 121" name="T49"/>
                <a:gd fmla="*/ 80 w 85" name="T50"/>
                <a:gd fmla="*/ 121 h 121" name="T51"/>
                <a:gd fmla="*/ 67 w 85" name="T52"/>
                <a:gd fmla="*/ 121 h 12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0" w="85">
                  <a:moveTo>
                    <a:pt x="67" y="121"/>
                  </a:moveTo>
                  <a:cubicBezTo>
                    <a:pt x="66" y="121"/>
                    <a:pt x="66" y="120"/>
                    <a:pt x="66" y="119"/>
                  </a:cubicBezTo>
                  <a:cubicBezTo>
                    <a:pt x="66" y="118"/>
                    <a:pt x="66" y="117"/>
                    <a:pt x="66" y="116"/>
                  </a:cubicBezTo>
                  <a:cubicBezTo>
                    <a:pt x="44" y="112"/>
                    <a:pt x="22" y="109"/>
                    <a:pt x="1" y="104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1" y="98"/>
                    <a:pt x="2" y="95"/>
                    <a:pt x="4" y="91"/>
                  </a:cubicBezTo>
                  <a:cubicBezTo>
                    <a:pt x="4" y="90"/>
                    <a:pt x="4" y="90"/>
                    <a:pt x="5" y="90"/>
                  </a:cubicBezTo>
                  <a:cubicBezTo>
                    <a:pt x="9" y="91"/>
                    <a:pt x="12" y="91"/>
                    <a:pt x="16" y="92"/>
                  </a:cubicBezTo>
                  <a:cubicBezTo>
                    <a:pt x="22" y="67"/>
                    <a:pt x="27" y="42"/>
                    <a:pt x="33" y="17"/>
                  </a:cubicBezTo>
                  <a:cubicBezTo>
                    <a:pt x="30" y="16"/>
                    <a:pt x="27" y="16"/>
                    <a:pt x="23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9"/>
                    <a:pt x="24" y="5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2"/>
                    <a:pt x="50" y="5"/>
                    <a:pt x="62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62" y="13"/>
                    <a:pt x="62" y="17"/>
                    <a:pt x="62" y="21"/>
                  </a:cubicBezTo>
                  <a:cubicBezTo>
                    <a:pt x="61" y="22"/>
                    <a:pt x="61" y="23"/>
                    <a:pt x="60" y="22"/>
                  </a:cubicBezTo>
                  <a:cubicBezTo>
                    <a:pt x="56" y="22"/>
                    <a:pt x="53" y="21"/>
                    <a:pt x="49" y="20"/>
                  </a:cubicBezTo>
                  <a:cubicBezTo>
                    <a:pt x="44" y="45"/>
                    <a:pt x="38" y="70"/>
                    <a:pt x="33" y="96"/>
                  </a:cubicBezTo>
                  <a:cubicBezTo>
                    <a:pt x="44" y="98"/>
                    <a:pt x="56" y="99"/>
                    <a:pt x="67" y="101"/>
                  </a:cubicBezTo>
                  <a:cubicBezTo>
                    <a:pt x="67" y="97"/>
                    <a:pt x="68" y="93"/>
                    <a:pt x="68" y="89"/>
                  </a:cubicBezTo>
                  <a:cubicBezTo>
                    <a:pt x="68" y="88"/>
                    <a:pt x="69" y="87"/>
                    <a:pt x="70" y="88"/>
                  </a:cubicBezTo>
                  <a:cubicBezTo>
                    <a:pt x="74" y="88"/>
                    <a:pt x="78" y="88"/>
                    <a:pt x="83" y="89"/>
                  </a:cubicBezTo>
                  <a:cubicBezTo>
                    <a:pt x="84" y="89"/>
                    <a:pt x="85" y="90"/>
                    <a:pt x="85" y="92"/>
                  </a:cubicBezTo>
                  <a:cubicBezTo>
                    <a:pt x="84" y="101"/>
                    <a:pt x="83" y="111"/>
                    <a:pt x="82" y="120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76" y="121"/>
                    <a:pt x="71" y="121"/>
                    <a:pt x="67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5124451" y="747713"/>
              <a:ext cx="365125" cy="439737"/>
            </a:xfrm>
            <a:custGeom>
              <a:gdLst>
                <a:gd fmla="*/ 56 w 97" name="T0"/>
                <a:gd fmla="*/ 3 h 116" name="T1"/>
                <a:gd fmla="*/ 93 w 97" name="T2"/>
                <a:gd fmla="*/ 64 h 116" name="T3"/>
                <a:gd fmla="*/ 43 w 97" name="T4"/>
                <a:gd fmla="*/ 112 h 116" name="T5"/>
                <a:gd fmla="*/ 6 w 97" name="T6"/>
                <a:gd fmla="*/ 52 h 116" name="T7"/>
                <a:gd fmla="*/ 56 w 97" name="T8"/>
                <a:gd fmla="*/ 3 h 116" name="T9"/>
                <a:gd fmla="*/ 54 w 97" name="T10"/>
                <a:gd fmla="*/ 19 h 116" name="T11"/>
                <a:gd fmla="*/ 23 w 97" name="T12"/>
                <a:gd fmla="*/ 55 h 116" name="T13"/>
                <a:gd fmla="*/ 46 w 97" name="T14"/>
                <a:gd fmla="*/ 96 h 116" name="T15"/>
                <a:gd fmla="*/ 76 w 97" name="T16"/>
                <a:gd fmla="*/ 63 h 116" name="T17"/>
                <a:gd fmla="*/ 54 w 97" name="T18"/>
                <a:gd fmla="*/ 19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97">
                  <a:moveTo>
                    <a:pt x="56" y="3"/>
                  </a:moveTo>
                  <a:cubicBezTo>
                    <a:pt x="84" y="7"/>
                    <a:pt x="97" y="25"/>
                    <a:pt x="93" y="64"/>
                  </a:cubicBezTo>
                  <a:cubicBezTo>
                    <a:pt x="89" y="98"/>
                    <a:pt x="73" y="116"/>
                    <a:pt x="43" y="112"/>
                  </a:cubicBezTo>
                  <a:cubicBezTo>
                    <a:pt x="13" y="108"/>
                    <a:pt x="0" y="87"/>
                    <a:pt x="6" y="52"/>
                  </a:cubicBezTo>
                  <a:cubicBezTo>
                    <a:pt x="12" y="17"/>
                    <a:pt x="29" y="0"/>
                    <a:pt x="56" y="3"/>
                  </a:cubicBezTo>
                  <a:close/>
                  <a:moveTo>
                    <a:pt x="54" y="19"/>
                  </a:moveTo>
                  <a:cubicBezTo>
                    <a:pt x="36" y="17"/>
                    <a:pt x="27" y="28"/>
                    <a:pt x="23" y="55"/>
                  </a:cubicBezTo>
                  <a:cubicBezTo>
                    <a:pt x="18" y="83"/>
                    <a:pt x="27" y="94"/>
                    <a:pt x="46" y="96"/>
                  </a:cubicBezTo>
                  <a:cubicBezTo>
                    <a:pt x="65" y="99"/>
                    <a:pt x="73" y="88"/>
                    <a:pt x="76" y="63"/>
                  </a:cubicBezTo>
                  <a:cubicBezTo>
                    <a:pt x="80" y="30"/>
                    <a:pt x="71" y="22"/>
                    <a:pt x="5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5530851" y="792163"/>
              <a:ext cx="360363" cy="422275"/>
            </a:xfrm>
            <a:custGeom>
              <a:gdLst>
                <a:gd fmla="*/ 6 w 96" name="T0"/>
                <a:gd fmla="*/ 16 h 111" name="T1"/>
                <a:gd fmla="*/ 2 w 96" name="T2"/>
                <a:gd fmla="*/ 16 h 111" name="T3"/>
                <a:gd fmla="*/ 0 w 96" name="T4"/>
                <a:gd fmla="*/ 14 h 111" name="T5"/>
                <a:gd fmla="*/ 2 w 96" name="T6"/>
                <a:gd fmla="*/ 2 h 111" name="T7"/>
                <a:gd fmla="*/ 4 w 96" name="T8"/>
                <a:gd fmla="*/ 0 h 111" name="T9"/>
                <a:gd fmla="*/ 36 w 96" name="T10"/>
                <a:gd fmla="*/ 2 h 111" name="T11"/>
                <a:gd fmla="*/ 38 w 96" name="T12"/>
                <a:gd fmla="*/ 5 h 111" name="T13"/>
                <a:gd fmla="*/ 38 w 96" name="T14"/>
                <a:gd fmla="*/ 16 h 111" name="T15"/>
                <a:gd fmla="*/ 35 w 96" name="T16"/>
                <a:gd fmla="*/ 18 h 111" name="T17"/>
                <a:gd fmla="*/ 25 w 96" name="T18"/>
                <a:gd fmla="*/ 17 h 111" name="T19"/>
                <a:gd fmla="*/ 43 w 96" name="T20"/>
                <a:gd fmla="*/ 93 h 111" name="T21"/>
                <a:gd fmla="*/ 71 w 96" name="T22"/>
                <a:gd fmla="*/ 19 h 111" name="T23"/>
                <a:gd fmla="*/ 61 w 96" name="T24"/>
                <a:gd fmla="*/ 19 h 111" name="T25"/>
                <a:gd fmla="*/ 60 w 96" name="T26"/>
                <a:gd fmla="*/ 17 h 111" name="T27"/>
                <a:gd fmla="*/ 61 w 96" name="T28"/>
                <a:gd fmla="*/ 6 h 111" name="T29"/>
                <a:gd fmla="*/ 63 w 96" name="T30"/>
                <a:gd fmla="*/ 4 h 111" name="T31"/>
                <a:gd fmla="*/ 95 w 96" name="T32"/>
                <a:gd fmla="*/ 5 h 111" name="T33"/>
                <a:gd fmla="*/ 96 w 96" name="T34"/>
                <a:gd fmla="*/ 8 h 111" name="T35"/>
                <a:gd fmla="*/ 95 w 96" name="T36"/>
                <a:gd fmla="*/ 19 h 111" name="T37"/>
                <a:gd fmla="*/ 93 w 96" name="T38"/>
                <a:gd fmla="*/ 21 h 111" name="T39"/>
                <a:gd fmla="*/ 87 w 96" name="T40"/>
                <a:gd fmla="*/ 20 h 111" name="T41"/>
                <a:gd fmla="*/ 51 w 96" name="T42"/>
                <a:gd fmla="*/ 110 h 111" name="T43"/>
                <a:gd fmla="*/ 49 w 96" name="T44"/>
                <a:gd fmla="*/ 111 h 111" name="T45"/>
                <a:gd fmla="*/ 34 w 96" name="T46"/>
                <a:gd fmla="*/ 111 h 111" name="T47"/>
                <a:gd fmla="*/ 32 w 96" name="T48"/>
                <a:gd fmla="*/ 109 h 111" name="T49"/>
                <a:gd fmla="*/ 6 w 96" name="T50"/>
                <a:gd fmla="*/ 16 h 1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0" w="96">
                  <a:moveTo>
                    <a:pt x="6" y="16"/>
                  </a:moveTo>
                  <a:cubicBezTo>
                    <a:pt x="5" y="16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0"/>
                    <a:pt x="1" y="6"/>
                    <a:pt x="2" y="2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15" y="1"/>
                    <a:pt x="26" y="2"/>
                    <a:pt x="36" y="2"/>
                  </a:cubicBezTo>
                  <a:cubicBezTo>
                    <a:pt x="38" y="3"/>
                    <a:pt x="38" y="3"/>
                    <a:pt x="38" y="5"/>
                  </a:cubicBezTo>
                  <a:cubicBezTo>
                    <a:pt x="38" y="9"/>
                    <a:pt x="38" y="12"/>
                    <a:pt x="38" y="16"/>
                  </a:cubicBezTo>
                  <a:cubicBezTo>
                    <a:pt x="37" y="18"/>
                    <a:pt x="37" y="18"/>
                    <a:pt x="35" y="18"/>
                  </a:cubicBezTo>
                  <a:cubicBezTo>
                    <a:pt x="32" y="18"/>
                    <a:pt x="28" y="18"/>
                    <a:pt x="25" y="17"/>
                  </a:cubicBezTo>
                  <a:cubicBezTo>
                    <a:pt x="30" y="43"/>
                    <a:pt x="37" y="68"/>
                    <a:pt x="43" y="93"/>
                  </a:cubicBezTo>
                  <a:cubicBezTo>
                    <a:pt x="53" y="68"/>
                    <a:pt x="62" y="44"/>
                    <a:pt x="71" y="19"/>
                  </a:cubicBezTo>
                  <a:cubicBezTo>
                    <a:pt x="68" y="19"/>
                    <a:pt x="64" y="19"/>
                    <a:pt x="61" y="19"/>
                  </a:cubicBezTo>
                  <a:cubicBezTo>
                    <a:pt x="60" y="19"/>
                    <a:pt x="60" y="18"/>
                    <a:pt x="60" y="17"/>
                  </a:cubicBezTo>
                  <a:cubicBezTo>
                    <a:pt x="60" y="13"/>
                    <a:pt x="60" y="9"/>
                    <a:pt x="61" y="6"/>
                  </a:cubicBezTo>
                  <a:cubicBezTo>
                    <a:pt x="61" y="4"/>
                    <a:pt x="62" y="4"/>
                    <a:pt x="63" y="4"/>
                  </a:cubicBezTo>
                  <a:cubicBezTo>
                    <a:pt x="74" y="4"/>
                    <a:pt x="84" y="5"/>
                    <a:pt x="95" y="5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1"/>
                    <a:pt x="96" y="15"/>
                    <a:pt x="95" y="19"/>
                  </a:cubicBezTo>
                  <a:cubicBezTo>
                    <a:pt x="95" y="20"/>
                    <a:pt x="95" y="21"/>
                    <a:pt x="93" y="21"/>
                  </a:cubicBezTo>
                  <a:cubicBezTo>
                    <a:pt x="91" y="20"/>
                    <a:pt x="89" y="20"/>
                    <a:pt x="87" y="20"/>
                  </a:cubicBezTo>
                  <a:cubicBezTo>
                    <a:pt x="75" y="50"/>
                    <a:pt x="63" y="80"/>
                    <a:pt x="51" y="110"/>
                  </a:cubicBezTo>
                  <a:cubicBezTo>
                    <a:pt x="50" y="111"/>
                    <a:pt x="50" y="111"/>
                    <a:pt x="49" y="111"/>
                  </a:cubicBezTo>
                  <a:cubicBezTo>
                    <a:pt x="44" y="111"/>
                    <a:pt x="39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23" y="78"/>
                    <a:pt x="14" y="47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5918201" y="808038"/>
              <a:ext cx="338138" cy="436562"/>
            </a:xfrm>
            <a:custGeom>
              <a:gdLst>
                <a:gd fmla="*/ 74 w 90" name="T0"/>
                <a:gd fmla="*/ 114 h 115" name="T1"/>
                <a:gd fmla="*/ 72 w 90" name="T2"/>
                <a:gd fmla="*/ 113 h 115" name="T3"/>
                <a:gd fmla="*/ 72 w 90" name="T4"/>
                <a:gd fmla="*/ 108 h 115" name="T5"/>
                <a:gd fmla="*/ 2 w 90" name="T6"/>
                <a:gd fmla="*/ 110 h 115" name="T7"/>
                <a:gd fmla="*/ 0 w 90" name="T8"/>
                <a:gd fmla="*/ 108 h 115" name="T9"/>
                <a:gd fmla="*/ 1 w 90" name="T10"/>
                <a:gd fmla="*/ 95 h 115" name="T11"/>
                <a:gd fmla="*/ 3 w 90" name="T12"/>
                <a:gd fmla="*/ 94 h 115" name="T13"/>
                <a:gd fmla="*/ 12 w 90" name="T14"/>
                <a:gd fmla="*/ 95 h 115" name="T15"/>
                <a:gd fmla="*/ 13 w 90" name="T16"/>
                <a:gd fmla="*/ 18 h 115" name="T17"/>
                <a:gd fmla="*/ 4 w 90" name="T18"/>
                <a:gd fmla="*/ 19 h 115" name="T19"/>
                <a:gd fmla="*/ 3 w 90" name="T20"/>
                <a:gd fmla="*/ 17 h 115" name="T21"/>
                <a:gd fmla="*/ 4 w 90" name="T22"/>
                <a:gd fmla="*/ 4 h 115" name="T23"/>
                <a:gd fmla="*/ 6 w 90" name="T24"/>
                <a:gd fmla="*/ 3 h 115" name="T25"/>
                <a:gd fmla="*/ 79 w 90" name="T26"/>
                <a:gd fmla="*/ 0 h 115" name="T27"/>
                <a:gd fmla="*/ 81 w 90" name="T28"/>
                <a:gd fmla="*/ 2 h 115" name="T29"/>
                <a:gd fmla="*/ 80 w 90" name="T30"/>
                <a:gd fmla="*/ 28 h 115" name="T31"/>
                <a:gd fmla="*/ 79 w 90" name="T32"/>
                <a:gd fmla="*/ 30 h 115" name="T33"/>
                <a:gd fmla="*/ 66 w 90" name="T34"/>
                <a:gd fmla="*/ 29 h 115" name="T35"/>
                <a:gd fmla="*/ 65 w 90" name="T36"/>
                <a:gd fmla="*/ 28 h 115" name="T37"/>
                <a:gd fmla="*/ 64 w 90" name="T38"/>
                <a:gd fmla="*/ 16 h 115" name="T39"/>
                <a:gd fmla="*/ 29 w 90" name="T40"/>
                <a:gd fmla="*/ 17 h 115" name="T41"/>
                <a:gd fmla="*/ 29 w 90" name="T42"/>
                <a:gd fmla="*/ 50 h 115" name="T43"/>
                <a:gd fmla="*/ 66 w 90" name="T44"/>
                <a:gd fmla="*/ 48 h 115" name="T45"/>
                <a:gd fmla="*/ 68 w 90" name="T46"/>
                <a:gd fmla="*/ 50 h 115" name="T47"/>
                <a:gd fmla="*/ 69 w 90" name="T48"/>
                <a:gd fmla="*/ 61 h 115" name="T49"/>
                <a:gd fmla="*/ 68 w 90" name="T50"/>
                <a:gd fmla="*/ 63 h 115" name="T51"/>
                <a:gd fmla="*/ 29 w 90" name="T52"/>
                <a:gd fmla="*/ 64 h 115" name="T53"/>
                <a:gd fmla="*/ 30 w 90" name="T54"/>
                <a:gd fmla="*/ 96 h 115" name="T55"/>
                <a:gd fmla="*/ 71 w 90" name="T56"/>
                <a:gd fmla="*/ 95 h 115" name="T57"/>
                <a:gd fmla="*/ 71 w 90" name="T58"/>
                <a:gd fmla="*/ 85 h 115" name="T59"/>
                <a:gd fmla="*/ 74 w 90" name="T60"/>
                <a:gd fmla="*/ 83 h 115" name="T61"/>
                <a:gd fmla="*/ 87 w 90" name="T62"/>
                <a:gd fmla="*/ 83 h 115" name="T63"/>
                <a:gd fmla="*/ 88 w 90" name="T64"/>
                <a:gd fmla="*/ 84 h 115" name="T65"/>
                <a:gd fmla="*/ 90 w 90" name="T66"/>
                <a:gd fmla="*/ 113 h 115" name="T67"/>
                <a:gd fmla="*/ 89 w 90" name="T68"/>
                <a:gd fmla="*/ 114 h 115" name="T69"/>
                <a:gd fmla="*/ 74 w 90" name="T70"/>
                <a:gd fmla="*/ 114 h 11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90">
                  <a:moveTo>
                    <a:pt x="74" y="114"/>
                  </a:moveTo>
                  <a:cubicBezTo>
                    <a:pt x="73" y="115"/>
                    <a:pt x="72" y="114"/>
                    <a:pt x="72" y="113"/>
                  </a:cubicBezTo>
                  <a:cubicBezTo>
                    <a:pt x="72" y="111"/>
                    <a:pt x="72" y="110"/>
                    <a:pt x="72" y="108"/>
                  </a:cubicBezTo>
                  <a:cubicBezTo>
                    <a:pt x="49" y="109"/>
                    <a:pt x="26" y="110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1" y="104"/>
                    <a:pt x="1" y="99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6" y="94"/>
                    <a:pt x="9" y="95"/>
                    <a:pt x="12" y="95"/>
                  </a:cubicBezTo>
                  <a:cubicBezTo>
                    <a:pt x="13" y="69"/>
                    <a:pt x="13" y="44"/>
                    <a:pt x="13" y="18"/>
                  </a:cubicBezTo>
                  <a:cubicBezTo>
                    <a:pt x="10" y="18"/>
                    <a:pt x="7" y="18"/>
                    <a:pt x="4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4" y="8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30" y="3"/>
                    <a:pt x="54" y="2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11"/>
                    <a:pt x="80" y="19"/>
                    <a:pt x="80" y="28"/>
                  </a:cubicBezTo>
                  <a:cubicBezTo>
                    <a:pt x="80" y="29"/>
                    <a:pt x="80" y="30"/>
                    <a:pt x="79" y="30"/>
                  </a:cubicBezTo>
                  <a:cubicBezTo>
                    <a:pt x="75" y="30"/>
                    <a:pt x="70" y="30"/>
                    <a:pt x="66" y="29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4"/>
                    <a:pt x="64" y="20"/>
                    <a:pt x="64" y="16"/>
                  </a:cubicBezTo>
                  <a:cubicBezTo>
                    <a:pt x="53" y="16"/>
                    <a:pt x="41" y="17"/>
                    <a:pt x="29" y="17"/>
                  </a:cubicBezTo>
                  <a:cubicBezTo>
                    <a:pt x="29" y="28"/>
                    <a:pt x="29" y="39"/>
                    <a:pt x="29" y="50"/>
                  </a:cubicBezTo>
                  <a:cubicBezTo>
                    <a:pt x="42" y="50"/>
                    <a:pt x="54" y="49"/>
                    <a:pt x="66" y="48"/>
                  </a:cubicBezTo>
                  <a:cubicBezTo>
                    <a:pt x="67" y="48"/>
                    <a:pt x="68" y="48"/>
                    <a:pt x="68" y="50"/>
                  </a:cubicBezTo>
                  <a:cubicBezTo>
                    <a:pt x="69" y="54"/>
                    <a:pt x="69" y="58"/>
                    <a:pt x="69" y="61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55" y="63"/>
                    <a:pt x="42" y="64"/>
                    <a:pt x="29" y="64"/>
                  </a:cubicBezTo>
                  <a:cubicBezTo>
                    <a:pt x="29" y="74"/>
                    <a:pt x="30" y="85"/>
                    <a:pt x="30" y="96"/>
                  </a:cubicBezTo>
                  <a:cubicBezTo>
                    <a:pt x="44" y="96"/>
                    <a:pt x="58" y="95"/>
                    <a:pt x="71" y="95"/>
                  </a:cubicBezTo>
                  <a:cubicBezTo>
                    <a:pt x="71" y="92"/>
                    <a:pt x="71" y="88"/>
                    <a:pt x="71" y="85"/>
                  </a:cubicBezTo>
                  <a:cubicBezTo>
                    <a:pt x="71" y="84"/>
                    <a:pt x="72" y="83"/>
                    <a:pt x="74" y="83"/>
                  </a:cubicBezTo>
                  <a:cubicBezTo>
                    <a:pt x="78" y="83"/>
                    <a:pt x="82" y="83"/>
                    <a:pt x="87" y="83"/>
                  </a:cubicBezTo>
                  <a:cubicBezTo>
                    <a:pt x="88" y="83"/>
                    <a:pt x="88" y="83"/>
                    <a:pt x="88" y="84"/>
                  </a:cubicBezTo>
                  <a:cubicBezTo>
                    <a:pt x="89" y="94"/>
                    <a:pt x="90" y="103"/>
                    <a:pt x="90" y="113"/>
                  </a:cubicBezTo>
                  <a:cubicBezTo>
                    <a:pt x="90" y="114"/>
                    <a:pt x="90" y="114"/>
                    <a:pt x="89" y="114"/>
                  </a:cubicBezTo>
                  <a:cubicBezTo>
                    <a:pt x="84" y="114"/>
                    <a:pt x="79" y="115"/>
                    <a:pt x="7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6440488" y="773113"/>
              <a:ext cx="363538" cy="433387"/>
            </a:xfrm>
            <a:custGeom>
              <a:gdLst>
                <a:gd fmla="*/ 80 w 97" name="T0"/>
                <a:gd fmla="*/ 109 h 114" name="T1"/>
                <a:gd fmla="*/ 78 w 97" name="T2"/>
                <a:gd fmla="*/ 111 h 114" name="T3"/>
                <a:gd fmla="*/ 37 w 97" name="T4"/>
                <a:gd fmla="*/ 113 h 114" name="T5"/>
                <a:gd fmla="*/ 35 w 97" name="T6"/>
                <a:gd fmla="*/ 112 h 114" name="T7"/>
                <a:gd fmla="*/ 35 w 97" name="T8"/>
                <a:gd fmla="*/ 100 h 114" name="T9"/>
                <a:gd fmla="*/ 36 w 97" name="T10"/>
                <a:gd fmla="*/ 98 h 114" name="T11"/>
                <a:gd fmla="*/ 49 w 97" name="T12"/>
                <a:gd fmla="*/ 97 h 114" name="T13"/>
                <a:gd fmla="*/ 47 w 97" name="T14"/>
                <a:gd fmla="*/ 74 h 114" name="T15"/>
                <a:gd fmla="*/ 10 w 97" name="T16"/>
                <a:gd fmla="*/ 24 h 114" name="T17"/>
                <a:gd fmla="*/ 4 w 97" name="T18"/>
                <a:gd fmla="*/ 24 h 114" name="T19"/>
                <a:gd fmla="*/ 2 w 97" name="T20"/>
                <a:gd fmla="*/ 22 h 114" name="T21"/>
                <a:gd fmla="*/ 0 w 97" name="T22"/>
                <a:gd fmla="*/ 10 h 114" name="T23"/>
                <a:gd fmla="*/ 3 w 97" name="T24"/>
                <a:gd fmla="*/ 8 h 114" name="T25"/>
                <a:gd fmla="*/ 38 w 97" name="T26"/>
                <a:gd fmla="*/ 6 h 114" name="T27"/>
                <a:gd fmla="*/ 40 w 97" name="T28"/>
                <a:gd fmla="*/ 8 h 114" name="T29"/>
                <a:gd fmla="*/ 40 w 97" name="T30"/>
                <a:gd fmla="*/ 19 h 114" name="T31"/>
                <a:gd fmla="*/ 38 w 97" name="T32"/>
                <a:gd fmla="*/ 21 h 114" name="T33"/>
                <a:gd fmla="*/ 30 w 97" name="T34"/>
                <a:gd fmla="*/ 22 h 114" name="T35"/>
                <a:gd fmla="*/ 56 w 97" name="T36"/>
                <a:gd fmla="*/ 62 h 114" name="T37"/>
                <a:gd fmla="*/ 73 w 97" name="T38"/>
                <a:gd fmla="*/ 18 h 114" name="T39"/>
                <a:gd fmla="*/ 64 w 97" name="T40"/>
                <a:gd fmla="*/ 19 h 114" name="T41"/>
                <a:gd fmla="*/ 62 w 97" name="T42"/>
                <a:gd fmla="*/ 18 h 114" name="T43"/>
                <a:gd fmla="*/ 59 w 97" name="T44"/>
                <a:gd fmla="*/ 6 h 114" name="T45"/>
                <a:gd fmla="*/ 61 w 97" name="T46"/>
                <a:gd fmla="*/ 4 h 114" name="T47"/>
                <a:gd fmla="*/ 94 w 97" name="T48"/>
                <a:gd fmla="*/ 0 h 114" name="T49"/>
                <a:gd fmla="*/ 96 w 97" name="T50"/>
                <a:gd fmla="*/ 2 h 114" name="T51"/>
                <a:gd fmla="*/ 97 w 97" name="T52"/>
                <a:gd fmla="*/ 13 h 114" name="T53"/>
                <a:gd fmla="*/ 95 w 97" name="T54"/>
                <a:gd fmla="*/ 15 h 114" name="T55"/>
                <a:gd fmla="*/ 89 w 97" name="T56"/>
                <a:gd fmla="*/ 16 h 114" name="T57"/>
                <a:gd fmla="*/ 64 w 97" name="T58"/>
                <a:gd fmla="*/ 72 h 114" name="T59"/>
                <a:gd fmla="*/ 65 w 97" name="T60"/>
                <a:gd fmla="*/ 96 h 114" name="T61"/>
                <a:gd fmla="*/ 78 w 97" name="T62"/>
                <a:gd fmla="*/ 95 h 114" name="T63"/>
                <a:gd fmla="*/ 80 w 97" name="T64"/>
                <a:gd fmla="*/ 96 h 114" name="T65"/>
                <a:gd fmla="*/ 80 w 97" name="T66"/>
                <a:gd fmla="*/ 109 h 11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4" w="97">
                  <a:moveTo>
                    <a:pt x="80" y="109"/>
                  </a:moveTo>
                  <a:cubicBezTo>
                    <a:pt x="80" y="110"/>
                    <a:pt x="80" y="110"/>
                    <a:pt x="78" y="111"/>
                  </a:cubicBezTo>
                  <a:cubicBezTo>
                    <a:pt x="64" y="112"/>
                    <a:pt x="51" y="113"/>
                    <a:pt x="37" y="113"/>
                  </a:cubicBezTo>
                  <a:cubicBezTo>
                    <a:pt x="36" y="114"/>
                    <a:pt x="35" y="113"/>
                    <a:pt x="35" y="112"/>
                  </a:cubicBezTo>
                  <a:cubicBezTo>
                    <a:pt x="35" y="108"/>
                    <a:pt x="35" y="104"/>
                    <a:pt x="35" y="100"/>
                  </a:cubicBezTo>
                  <a:cubicBezTo>
                    <a:pt x="35" y="99"/>
                    <a:pt x="35" y="98"/>
                    <a:pt x="36" y="98"/>
                  </a:cubicBezTo>
                  <a:cubicBezTo>
                    <a:pt x="40" y="98"/>
                    <a:pt x="44" y="98"/>
                    <a:pt x="49" y="97"/>
                  </a:cubicBezTo>
                  <a:cubicBezTo>
                    <a:pt x="48" y="90"/>
                    <a:pt x="47" y="82"/>
                    <a:pt x="47" y="74"/>
                  </a:cubicBezTo>
                  <a:cubicBezTo>
                    <a:pt x="34" y="57"/>
                    <a:pt x="22" y="40"/>
                    <a:pt x="10" y="24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3" y="25"/>
                    <a:pt x="2" y="24"/>
                    <a:pt x="2" y="22"/>
                  </a:cubicBezTo>
                  <a:cubicBezTo>
                    <a:pt x="1" y="18"/>
                    <a:pt x="1" y="14"/>
                    <a:pt x="0" y="10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14" y="8"/>
                    <a:pt x="26" y="7"/>
                    <a:pt x="38" y="6"/>
                  </a:cubicBezTo>
                  <a:cubicBezTo>
                    <a:pt x="39" y="5"/>
                    <a:pt x="39" y="6"/>
                    <a:pt x="40" y="8"/>
                  </a:cubicBezTo>
                  <a:cubicBezTo>
                    <a:pt x="40" y="11"/>
                    <a:pt x="40" y="15"/>
                    <a:pt x="40" y="19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5" y="22"/>
                    <a:pt x="32" y="22"/>
                    <a:pt x="30" y="22"/>
                  </a:cubicBezTo>
                  <a:cubicBezTo>
                    <a:pt x="38" y="35"/>
                    <a:pt x="47" y="49"/>
                    <a:pt x="56" y="62"/>
                  </a:cubicBezTo>
                  <a:cubicBezTo>
                    <a:pt x="62" y="47"/>
                    <a:pt x="67" y="33"/>
                    <a:pt x="73" y="18"/>
                  </a:cubicBezTo>
                  <a:cubicBezTo>
                    <a:pt x="70" y="19"/>
                    <a:pt x="67" y="19"/>
                    <a:pt x="64" y="19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1" y="14"/>
                    <a:pt x="60" y="10"/>
                    <a:pt x="59" y="6"/>
                  </a:cubicBezTo>
                  <a:cubicBezTo>
                    <a:pt x="59" y="5"/>
                    <a:pt x="60" y="4"/>
                    <a:pt x="61" y="4"/>
                  </a:cubicBezTo>
                  <a:cubicBezTo>
                    <a:pt x="72" y="3"/>
                    <a:pt x="83" y="1"/>
                    <a:pt x="94" y="0"/>
                  </a:cubicBezTo>
                  <a:cubicBezTo>
                    <a:pt x="96" y="0"/>
                    <a:pt x="96" y="0"/>
                    <a:pt x="96" y="2"/>
                  </a:cubicBezTo>
                  <a:cubicBezTo>
                    <a:pt x="96" y="6"/>
                    <a:pt x="97" y="9"/>
                    <a:pt x="97" y="13"/>
                  </a:cubicBezTo>
                  <a:cubicBezTo>
                    <a:pt x="97" y="15"/>
                    <a:pt x="97" y="15"/>
                    <a:pt x="95" y="15"/>
                  </a:cubicBezTo>
                  <a:cubicBezTo>
                    <a:pt x="93" y="16"/>
                    <a:pt x="91" y="16"/>
                    <a:pt x="89" y="16"/>
                  </a:cubicBezTo>
                  <a:cubicBezTo>
                    <a:pt x="81" y="35"/>
                    <a:pt x="72" y="54"/>
                    <a:pt x="64" y="72"/>
                  </a:cubicBezTo>
                  <a:cubicBezTo>
                    <a:pt x="64" y="80"/>
                    <a:pt x="65" y="88"/>
                    <a:pt x="65" y="96"/>
                  </a:cubicBezTo>
                  <a:cubicBezTo>
                    <a:pt x="70" y="96"/>
                    <a:pt x="74" y="95"/>
                    <a:pt x="78" y="95"/>
                  </a:cubicBezTo>
                  <a:cubicBezTo>
                    <a:pt x="79" y="95"/>
                    <a:pt x="80" y="95"/>
                    <a:pt x="80" y="96"/>
                  </a:cubicBezTo>
                  <a:cubicBezTo>
                    <a:pt x="80" y="101"/>
                    <a:pt x="80" y="105"/>
                    <a:pt x="80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30"/>
            <p:cNvSpPr>
              <a:spLocks noEditPoints="1"/>
            </p:cNvSpPr>
            <p:nvPr/>
          </p:nvSpPr>
          <p:spPr bwMode="auto">
            <a:xfrm>
              <a:off x="6845301" y="723900"/>
              <a:ext cx="368300" cy="444500"/>
            </a:xfrm>
            <a:custGeom>
              <a:gdLst>
                <a:gd fmla="*/ 38 w 98" name="T0"/>
                <a:gd fmla="*/ 4 h 117" name="T1"/>
                <a:gd fmla="*/ 91 w 98" name="T2"/>
                <a:gd fmla="*/ 51 h 117" name="T3"/>
                <a:gd fmla="*/ 58 w 98" name="T4"/>
                <a:gd fmla="*/ 112 h 117" name="T5"/>
                <a:gd fmla="*/ 4 w 98" name="T6"/>
                <a:gd fmla="*/ 66 h 117" name="T7"/>
                <a:gd fmla="*/ 38 w 98" name="T8"/>
                <a:gd fmla="*/ 4 h 117" name="T9"/>
                <a:gd fmla="*/ 41 w 98" name="T10"/>
                <a:gd fmla="*/ 20 h 117" name="T11"/>
                <a:gd fmla="*/ 21 w 98" name="T12"/>
                <a:gd fmla="*/ 63 h 117" name="T13"/>
                <a:gd fmla="*/ 56 w 98" name="T14"/>
                <a:gd fmla="*/ 96 h 117" name="T15"/>
                <a:gd fmla="*/ 74 w 98" name="T16"/>
                <a:gd fmla="*/ 55 h 117" name="T17"/>
                <a:gd fmla="*/ 41 w 98" name="T18"/>
                <a:gd fmla="*/ 20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98">
                  <a:moveTo>
                    <a:pt x="38" y="4"/>
                  </a:moveTo>
                  <a:cubicBezTo>
                    <a:pt x="65" y="0"/>
                    <a:pt x="83" y="12"/>
                    <a:pt x="91" y="51"/>
                  </a:cubicBezTo>
                  <a:cubicBezTo>
                    <a:pt x="98" y="85"/>
                    <a:pt x="88" y="107"/>
                    <a:pt x="58" y="112"/>
                  </a:cubicBezTo>
                  <a:cubicBezTo>
                    <a:pt x="27" y="117"/>
                    <a:pt x="9" y="101"/>
                    <a:pt x="4" y="66"/>
                  </a:cubicBezTo>
                  <a:cubicBezTo>
                    <a:pt x="0" y="30"/>
                    <a:pt x="10" y="9"/>
                    <a:pt x="38" y="4"/>
                  </a:cubicBezTo>
                  <a:close/>
                  <a:moveTo>
                    <a:pt x="41" y="20"/>
                  </a:moveTo>
                  <a:cubicBezTo>
                    <a:pt x="22" y="23"/>
                    <a:pt x="17" y="36"/>
                    <a:pt x="21" y="63"/>
                  </a:cubicBezTo>
                  <a:cubicBezTo>
                    <a:pt x="25" y="92"/>
                    <a:pt x="36" y="99"/>
                    <a:pt x="56" y="96"/>
                  </a:cubicBezTo>
                  <a:cubicBezTo>
                    <a:pt x="74" y="93"/>
                    <a:pt x="79" y="80"/>
                    <a:pt x="74" y="55"/>
                  </a:cubicBezTo>
                  <a:cubicBezTo>
                    <a:pt x="68" y="23"/>
                    <a:pt x="57" y="17"/>
                    <a:pt x="4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7199313" y="622300"/>
              <a:ext cx="466725" cy="463550"/>
            </a:xfrm>
            <a:custGeom>
              <a:gdLst>
                <a:gd fmla="*/ 124 w 124" name="T0"/>
                <a:gd fmla="*/ 103 h 122" name="T1"/>
                <a:gd fmla="*/ 122 w 124" name="T2"/>
                <a:gd fmla="*/ 104 h 122" name="T3"/>
                <a:gd fmla="*/ 96 w 124" name="T4"/>
                <a:gd fmla="*/ 112 h 122" name="T5"/>
                <a:gd fmla="*/ 94 w 124" name="T6"/>
                <a:gd fmla="*/ 111 h 122" name="T7"/>
                <a:gd fmla="*/ 90 w 124" name="T8"/>
                <a:gd fmla="*/ 95 h 122" name="T9"/>
                <a:gd fmla="*/ 62 w 124" name="T10"/>
                <a:gd fmla="*/ 118 h 122" name="T11"/>
                <a:gd fmla="*/ 24 w 124" name="T12"/>
                <a:gd fmla="*/ 88 h 122" name="T13"/>
                <a:gd fmla="*/ 16 w 124" name="T14"/>
                <a:gd fmla="*/ 34 h 122" name="T15"/>
                <a:gd fmla="*/ 4 w 124" name="T16"/>
                <a:gd fmla="*/ 38 h 122" name="T17"/>
                <a:gd fmla="*/ 2 w 124" name="T18"/>
                <a:gd fmla="*/ 36 h 122" name="T19"/>
                <a:gd fmla="*/ 1 w 124" name="T20"/>
                <a:gd fmla="*/ 23 h 122" name="T21"/>
                <a:gd fmla="*/ 2 w 124" name="T22"/>
                <a:gd fmla="*/ 22 h 122" name="T23"/>
                <a:gd fmla="*/ 33 w 124" name="T24"/>
                <a:gd fmla="*/ 14 h 122" name="T25"/>
                <a:gd fmla="*/ 34 w 124" name="T26"/>
                <a:gd fmla="*/ 15 h 122" name="T27"/>
                <a:gd fmla="*/ 36 w 124" name="T28"/>
                <a:gd fmla="*/ 27 h 122" name="T29"/>
                <a:gd fmla="*/ 35 w 124" name="T30"/>
                <a:gd fmla="*/ 29 h 122" name="T31"/>
                <a:gd fmla="*/ 31 w 124" name="T32"/>
                <a:gd fmla="*/ 30 h 122" name="T33"/>
                <a:gd fmla="*/ 40 w 124" name="T34"/>
                <a:gd fmla="*/ 79 h 122" name="T35"/>
                <a:gd fmla="*/ 63 w 124" name="T36"/>
                <a:gd fmla="*/ 101 h 122" name="T37"/>
                <a:gd fmla="*/ 87 w 124" name="T38"/>
                <a:gd fmla="*/ 84 h 122" name="T39"/>
                <a:gd fmla="*/ 72 w 124" name="T40"/>
                <a:gd fmla="*/ 23 h 122" name="T41"/>
                <a:gd fmla="*/ 65 w 124" name="T42"/>
                <a:gd fmla="*/ 25 h 122" name="T43"/>
                <a:gd fmla="*/ 63 w 124" name="T44"/>
                <a:gd fmla="*/ 24 h 122" name="T45"/>
                <a:gd fmla="*/ 60 w 124" name="T46"/>
                <a:gd fmla="*/ 11 h 122" name="T47"/>
                <a:gd fmla="*/ 62 w 124" name="T48"/>
                <a:gd fmla="*/ 9 h 122" name="T49"/>
                <a:gd fmla="*/ 93 w 124" name="T50"/>
                <a:gd fmla="*/ 0 h 122" name="T51"/>
                <a:gd fmla="*/ 95 w 124" name="T52"/>
                <a:gd fmla="*/ 1 h 122" name="T53"/>
                <a:gd fmla="*/ 99 w 124" name="T54"/>
                <a:gd fmla="*/ 13 h 122" name="T55"/>
                <a:gd fmla="*/ 98 w 124" name="T56"/>
                <a:gd fmla="*/ 15 h 122" name="T57"/>
                <a:gd fmla="*/ 88 w 124" name="T58"/>
                <a:gd fmla="*/ 18 h 122" name="T59"/>
                <a:gd fmla="*/ 108 w 124" name="T60"/>
                <a:gd fmla="*/ 94 h 122" name="T61"/>
                <a:gd fmla="*/ 120 w 124" name="T62"/>
                <a:gd fmla="*/ 89 h 122" name="T63"/>
                <a:gd fmla="*/ 121 w 124" name="T64"/>
                <a:gd fmla="*/ 90 h 122" name="T65"/>
                <a:gd fmla="*/ 124 w 124" name="T66"/>
                <a:gd fmla="*/ 103 h 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2" w="124">
                  <a:moveTo>
                    <a:pt x="124" y="103"/>
                  </a:moveTo>
                  <a:cubicBezTo>
                    <a:pt x="124" y="104"/>
                    <a:pt x="124" y="104"/>
                    <a:pt x="122" y="104"/>
                  </a:cubicBezTo>
                  <a:cubicBezTo>
                    <a:pt x="114" y="107"/>
                    <a:pt x="105" y="109"/>
                    <a:pt x="96" y="112"/>
                  </a:cubicBezTo>
                  <a:cubicBezTo>
                    <a:pt x="95" y="112"/>
                    <a:pt x="94" y="112"/>
                    <a:pt x="94" y="111"/>
                  </a:cubicBezTo>
                  <a:cubicBezTo>
                    <a:pt x="93" y="106"/>
                    <a:pt x="92" y="100"/>
                    <a:pt x="90" y="95"/>
                  </a:cubicBezTo>
                  <a:cubicBezTo>
                    <a:pt x="84" y="107"/>
                    <a:pt x="74" y="115"/>
                    <a:pt x="62" y="118"/>
                  </a:cubicBezTo>
                  <a:cubicBezTo>
                    <a:pt x="43" y="122"/>
                    <a:pt x="29" y="111"/>
                    <a:pt x="24" y="88"/>
                  </a:cubicBezTo>
                  <a:cubicBezTo>
                    <a:pt x="20" y="71"/>
                    <a:pt x="19" y="62"/>
                    <a:pt x="16" y="34"/>
                  </a:cubicBezTo>
                  <a:cubicBezTo>
                    <a:pt x="12" y="35"/>
                    <a:pt x="8" y="37"/>
                    <a:pt x="4" y="38"/>
                  </a:cubicBezTo>
                  <a:cubicBezTo>
                    <a:pt x="3" y="38"/>
                    <a:pt x="3" y="38"/>
                    <a:pt x="2" y="36"/>
                  </a:cubicBezTo>
                  <a:cubicBezTo>
                    <a:pt x="2" y="32"/>
                    <a:pt x="1" y="28"/>
                    <a:pt x="1" y="23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2" y="19"/>
                    <a:pt x="22" y="17"/>
                    <a:pt x="33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5" y="19"/>
                    <a:pt x="35" y="23"/>
                    <a:pt x="36" y="27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6" y="57"/>
                    <a:pt x="37" y="64"/>
                    <a:pt x="40" y="79"/>
                  </a:cubicBezTo>
                  <a:cubicBezTo>
                    <a:pt x="45" y="99"/>
                    <a:pt x="54" y="103"/>
                    <a:pt x="63" y="101"/>
                  </a:cubicBezTo>
                  <a:cubicBezTo>
                    <a:pt x="72" y="98"/>
                    <a:pt x="82" y="91"/>
                    <a:pt x="87" y="84"/>
                  </a:cubicBezTo>
                  <a:cubicBezTo>
                    <a:pt x="82" y="64"/>
                    <a:pt x="77" y="43"/>
                    <a:pt x="72" y="23"/>
                  </a:cubicBezTo>
                  <a:cubicBezTo>
                    <a:pt x="70" y="24"/>
                    <a:pt x="67" y="24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0"/>
                    <a:pt x="61" y="15"/>
                    <a:pt x="60" y="11"/>
                  </a:cubicBezTo>
                  <a:cubicBezTo>
                    <a:pt x="60" y="10"/>
                    <a:pt x="61" y="9"/>
                    <a:pt x="62" y="9"/>
                  </a:cubicBezTo>
                  <a:cubicBezTo>
                    <a:pt x="72" y="6"/>
                    <a:pt x="83" y="3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5"/>
                    <a:pt x="98" y="9"/>
                    <a:pt x="99" y="13"/>
                  </a:cubicBezTo>
                  <a:cubicBezTo>
                    <a:pt x="99" y="14"/>
                    <a:pt x="98" y="15"/>
                    <a:pt x="98" y="15"/>
                  </a:cubicBezTo>
                  <a:cubicBezTo>
                    <a:pt x="94" y="16"/>
                    <a:pt x="91" y="17"/>
                    <a:pt x="88" y="18"/>
                  </a:cubicBezTo>
                  <a:cubicBezTo>
                    <a:pt x="94" y="43"/>
                    <a:pt x="101" y="69"/>
                    <a:pt x="108" y="94"/>
                  </a:cubicBezTo>
                  <a:cubicBezTo>
                    <a:pt x="112" y="92"/>
                    <a:pt x="116" y="91"/>
                    <a:pt x="120" y="89"/>
                  </a:cubicBezTo>
                  <a:cubicBezTo>
                    <a:pt x="121" y="89"/>
                    <a:pt x="121" y="90"/>
                    <a:pt x="121" y="90"/>
                  </a:cubicBezTo>
                  <a:cubicBezTo>
                    <a:pt x="122" y="94"/>
                    <a:pt x="123" y="98"/>
                    <a:pt x="124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32"/>
            <p:cNvSpPr>
              <a:spLocks noEditPoints="1"/>
            </p:cNvSpPr>
            <p:nvPr/>
          </p:nvSpPr>
          <p:spPr bwMode="auto">
            <a:xfrm>
              <a:off x="7616826" y="571500"/>
              <a:ext cx="198438" cy="430212"/>
            </a:xfrm>
            <a:custGeom>
              <a:gdLst>
                <a:gd fmla="*/ 38 w 53" name="T0"/>
                <a:gd fmla="*/ 111 h 113" name="T1"/>
                <a:gd fmla="*/ 27 w 53" name="T2"/>
                <a:gd fmla="*/ 102 h 113" name="T3"/>
                <a:gd fmla="*/ 40 w 53" name="T4"/>
                <a:gd fmla="*/ 89 h 113" name="T5"/>
                <a:gd fmla="*/ 52 w 53" name="T6"/>
                <a:gd fmla="*/ 99 h 113" name="T7"/>
                <a:gd fmla="*/ 38 w 53" name="T8"/>
                <a:gd fmla="*/ 111 h 113" name="T9"/>
                <a:gd fmla="*/ 38 w 53" name="T10"/>
                <a:gd fmla="*/ 75 h 113" name="T11"/>
                <a:gd fmla="*/ 37 w 53" name="T12"/>
                <a:gd fmla="*/ 77 h 113" name="T13"/>
                <a:gd fmla="*/ 27 w 53" name="T14"/>
                <a:gd fmla="*/ 79 h 113" name="T15"/>
                <a:gd fmla="*/ 25 w 53" name="T16"/>
                <a:gd fmla="*/ 78 h 113" name="T17"/>
                <a:gd fmla="*/ 1 w 53" name="T18"/>
                <a:gd fmla="*/ 6 h 113" name="T19"/>
                <a:gd fmla="*/ 2 w 53" name="T20"/>
                <a:gd fmla="*/ 4 h 113" name="T21"/>
                <a:gd fmla="*/ 17 w 53" name="T22"/>
                <a:gd fmla="*/ 0 h 113" name="T23"/>
                <a:gd fmla="*/ 19 w 53" name="T24"/>
                <a:gd fmla="*/ 1 h 113" name="T25"/>
                <a:gd fmla="*/ 38 w 53" name="T26"/>
                <a:gd fmla="*/ 75 h 1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3" w="52">
                  <a:moveTo>
                    <a:pt x="38" y="111"/>
                  </a:moveTo>
                  <a:cubicBezTo>
                    <a:pt x="32" y="113"/>
                    <a:pt x="28" y="106"/>
                    <a:pt x="27" y="102"/>
                  </a:cubicBezTo>
                  <a:cubicBezTo>
                    <a:pt x="25" y="95"/>
                    <a:pt x="34" y="91"/>
                    <a:pt x="40" y="89"/>
                  </a:cubicBezTo>
                  <a:cubicBezTo>
                    <a:pt x="46" y="87"/>
                    <a:pt x="50" y="94"/>
                    <a:pt x="52" y="99"/>
                  </a:cubicBezTo>
                  <a:cubicBezTo>
                    <a:pt x="53" y="103"/>
                    <a:pt x="46" y="109"/>
                    <a:pt x="38" y="111"/>
                  </a:cubicBezTo>
                  <a:close/>
                  <a:moveTo>
                    <a:pt x="38" y="75"/>
                  </a:moveTo>
                  <a:cubicBezTo>
                    <a:pt x="39" y="76"/>
                    <a:pt x="38" y="77"/>
                    <a:pt x="37" y="77"/>
                  </a:cubicBezTo>
                  <a:cubicBezTo>
                    <a:pt x="36" y="77"/>
                    <a:pt x="35" y="78"/>
                    <a:pt x="27" y="79"/>
                  </a:cubicBezTo>
                  <a:cubicBezTo>
                    <a:pt x="26" y="79"/>
                    <a:pt x="25" y="79"/>
                    <a:pt x="25" y="78"/>
                  </a:cubicBezTo>
                  <a:cubicBezTo>
                    <a:pt x="17" y="54"/>
                    <a:pt x="9" y="30"/>
                    <a:pt x="1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3"/>
                    <a:pt x="12" y="1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6" y="26"/>
                    <a:pt x="32" y="51"/>
                    <a:pt x="38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3170237" y="5119685"/>
            <a:ext cx="57054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altLang="zh-CN" lang="en-US"/>
          </a:p>
          <a:p>
            <a:r>
              <a:rPr altLang="zh-CN" lang="en-US"/>
              <a:t>Baby, to my most loving you....</a:t>
            </a:r>
          </a:p>
        </p:txBody>
      </p:sp>
    </p:spTree>
    <p:extLst>
      <p:ext uri="{BB962C8B-B14F-4D97-AF65-F5344CB8AC3E}">
        <p14:creationId val="401389491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36</Paragraphs>
  <Slides>7</Slides>
  <Notes>0</Notes>
  <TotalTime>554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2">
      <vt:lpstr>Arial</vt:lpstr>
      <vt:lpstr>Calibri Light</vt:lpstr>
      <vt:lpstr>Calibri</vt:lpstr>
      <vt:lpstr>CKanHKS-Xbold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2015-02-11T10:06:06Z</dcterms:created>
  <cp:lastModifiedBy>Administrator</cp:lastModifiedBy>
  <dcterms:modified xsi:type="dcterms:W3CDTF">2021-08-22T05:54:15Z</dcterms:modified>
  <cp:revision>28</cp:revision>
  <dc:title>PowerPoint 演示文稿</dc:title>
</cp:coreProperties>
</file>