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2" r:id="rId1"/>
    <p:sldMasterId id="2147483706" r:id="rId2"/>
  </p:sldMasterIdLst>
  <p:notesMasterIdLst>
    <p:notesMasterId r:id="rId3"/>
  </p:notesMasterIdLst>
  <p:sldIdLst>
    <p:sldId id="470" r:id="rId4"/>
    <p:sldId id="471" r:id="rId5"/>
    <p:sldId id="353" r:id="rId6"/>
    <p:sldId id="352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4" r:id="rId19"/>
    <p:sldId id="483" r:id="rId20"/>
    <p:sldId id="485" r:id="rId21"/>
    <p:sldId id="486" r:id="rId22"/>
    <p:sldId id="487" r:id="rId23"/>
    <p:sldId id="488" r:id="rId24"/>
    <p:sldId id="489" r:id="rId25"/>
    <p:sldId id="490" r:id="rId26"/>
    <p:sldId id="491" r:id="rId27"/>
    <p:sldId id="492" r:id="rId28"/>
    <p:sldId id="493" r:id="rId29"/>
    <p:sldId id="297" r:id="rId30"/>
  </p:sldIdLst>
  <p:sldSz cx="12190413" cy="6859588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7778" autoAdjust="0"/>
  </p:normalViewPr>
  <p:slideViewPr>
    <p:cSldViewPr snapToGrid="0" showGuides="1">
      <p:cViewPr varScale="1">
        <p:scale>
          <a:sx n="108" d="100"/>
          <a:sy n="108" d="100"/>
        </p:scale>
        <p:origin x="846" y="11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4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46" Target="revisionInfo.xml" Type="http://schemas.microsoft.com/office/2015/10/relationships/revisionInfo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5648290812969208"/>
          <c:y val="0.054624434560537338"/>
          <c:w val="0.87371009588241577"/>
          <c:h val="0.880871653556823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effectLst/>
          </c:spPr>
          <c:dPt>
            <c:idx val="0"/>
            <c:invertIfNegative val="1"/>
            <c:spPr>
              <a:solidFill>
                <a:srgbClr val="A6A88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262-452A-8057-C7C77D9E2DA0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262-452A-8057-C7C77D9E2DA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62-452A-8057-C7C77D9E2DA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62-452A-8057-C7C77D9E2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200" smtId="4294967295">
                    <a:solidFill>
                      <a:schemeClr val="bg1"/>
                    </a:solidFill>
                    <a:latin typeface="Futura LT Book" pitchFamily="2" charset="0"/>
                  </a:defRPr>
                </a:pPr>
                <a:endParaRPr sz="1200" smtId="4294967295">
                  <a:solidFill>
                    <a:schemeClr val="bg1"/>
                  </a:solidFill>
                  <a:latin typeface="Futura LT Book" pitchFamily="2" charset="0"/>
                </a:endParaRPr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62-452A-8057-C7C77D9E2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0397903919219971"/>
          <c:y val="0.046278562396764755"/>
          <c:w val="0.87371009588241577"/>
          <c:h val="0.880871653556823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ln>
              <a:noFill/>
            </a:ln>
            <a:effectLst/>
          </c:spPr>
          <c:dPt>
            <c:idx val="0"/>
            <c:invertIfNegative val="1"/>
            <c:spPr>
              <a:solidFill>
                <a:srgbClr val="D983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FE-417F-B6B3-4CD2FEECE6FE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FE-417F-B6B3-4CD2FEECE6FE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FE-417F-B6B3-4CD2FEECE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481363952159882"/>
          <c:y val="0.046278562396764755"/>
          <c:w val="0.87371009588241577"/>
          <c:h val="0.880871653556823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ln>
              <a:noFill/>
            </a:ln>
            <a:effectLst/>
          </c:spPr>
          <c:dPt>
            <c:idx val="0"/>
            <c:invertIfNegative val="1"/>
            <c:spPr>
              <a:solidFill>
                <a:srgbClr val="745948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CE-4737-B77E-03CA33BAEE5F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CE-4737-B77E-03CA33BAEE5F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CE-4737-B77E-03CA33BAE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4108138680458069"/>
          <c:y val="0.046278562396764755"/>
          <c:w val="0.87371009588241577"/>
          <c:h val="0.880871653556823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effectLst/>
          </c:spPr>
          <c:dPt>
            <c:idx val="0"/>
            <c:invertIfNegative val="1"/>
            <c:spPr>
              <a:solidFill>
                <a:srgbClr val="A6A88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6878-49A2-B240-1F7FC197474A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6878-49A2-B240-1F7FC197474A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78-49A2-B240-1F7FC1974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4237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9174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799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5048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7952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52569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40302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9422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3419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864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3790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8350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422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3498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5651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1444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6098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33953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92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9085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7196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7721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4017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61328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962629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732670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3853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467118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112595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889432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709774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451102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290331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0747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56041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156281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5526910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3105839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830497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076605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903268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157008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66149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941432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011746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688743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532150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129334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media/image1.jpeg" Type="http://schemas.openxmlformats.org/officeDocument/2006/relationships/image"/><Relationship Id="rId15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/>
  <p:timing/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76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iming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Relationship Id="rId6" Target="../charts/chart4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6.jpeg" Type="http://schemas.openxmlformats.org/officeDocument/2006/relationships/image"/><Relationship Id="rId4" Target="../media/image3.jpeg" Type="http://schemas.openxmlformats.org/officeDocument/2006/relationships/image"/><Relationship Id="rId5" Target="../media/image10.jpeg" Type="http://schemas.openxmlformats.org/officeDocument/2006/relationships/image"/><Relationship Id="rId6" Target="../media/image13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../tags/tag10.xml" Type="http://schemas.openxmlformats.org/officeDocument/2006/relationships/tags"/><Relationship Id="rId13" Target="../tags/tag11.xml" Type="http://schemas.openxmlformats.org/officeDocument/2006/relationships/tags"/><Relationship Id="rId14" Target="../tags/tag12.xml" Type="http://schemas.openxmlformats.org/officeDocument/2006/relationships/tags"/><Relationship Id="rId15" Target="../tags/tag13.xml" Type="http://schemas.openxmlformats.org/officeDocument/2006/relationships/tags"/><Relationship Id="rId2" Target="../notesSlides/notesSlide6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3265" y="1796513"/>
            <a:ext cx="56692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7200">
                <a:solidFill>
                  <a:srgbClr val="745948"/>
                </a:solidFill>
                <a:latin charset="-122" panose="02020900000000000000" pitchFamily="18" typeface="华康标题宋W9(P)"/>
                <a:ea charset="-122" panose="02020900000000000000" pitchFamily="18" typeface="华康标题宋W9(P)"/>
              </a:rPr>
              <a:t>添加您的标题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3377119" y="3161824"/>
            <a:ext cx="5452556" cy="520775"/>
          </a:xfrm>
          <a:prstGeom prst="rect">
            <a:avLst/>
          </a:prstGeom>
          <a:noFill/>
          <a:ln>
            <a:solidFill>
              <a:srgbClr val="D98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4"/>
          <p:cNvSpPr txBox="1"/>
          <p:nvPr/>
        </p:nvSpPr>
        <p:spPr>
          <a:xfrm>
            <a:off x="3589831" y="3153038"/>
            <a:ext cx="5059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800" sz="2800">
                <a:solidFill>
                  <a:srgbClr val="D98360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夏/日/小/清/新/系/列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3889758" y="4114592"/>
            <a:ext cx="440264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Your content to play here, or through your copy, </a:t>
            </a:r>
          </a:p>
          <a:p>
            <a:pPr algn="ctr"/>
            <a:r>
              <a:rPr altLang="zh-CN" lang="en-US" sz="9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paste in this box, and select only the text. Your content to play here, or through your copy, paste in this box, and select only the text.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8B970A6-498D-4E73-8480-F903513714A2}"/>
              </a:ext>
            </a:extLst>
          </p:cNvPr>
          <p:cNvSpPr txBox="1"/>
          <p:nvPr/>
        </p:nvSpPr>
        <p:spPr>
          <a:xfrm>
            <a:off x="4017825" y="4904510"/>
            <a:ext cx="44119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rgbClr val="D98360"/>
                </a:solidFill>
              </a:rPr>
              <a:t>汇报人：优页PPT    汇报时间：XX年XX月</a:t>
            </a:r>
          </a:p>
        </p:txBody>
      </p:sp>
    </p:spTree>
    <p:extLst>
      <p:ext uri="{BB962C8B-B14F-4D97-AF65-F5344CB8AC3E}">
        <p14:creationId val="1462424996"/>
      </p:ext>
    </p:extLst>
  </p:cSld>
  <p:clrMapOvr>
    <a:masterClrMapping/>
  </p:clrMapOvr>
  <mc:AlternateContent>
    <mc:Choice Requires="p14">
      <p:transition advClick="0" advTm="1000" p14:dur="900" spd="slow">
        <p14:warp dir="in"/>
      </p:transition>
    </mc:Choice>
    <mc:Fallback>
      <p:transition advClick="0"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7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  <p:bldP grpId="0" spid="9"/>
      <p:bldP grpId="0" spid="10"/>
      <p:bldP grpId="0" spid="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78"/>
          <p:cNvSpPr/>
          <p:nvPr/>
        </p:nvSpPr>
        <p:spPr>
          <a:xfrm>
            <a:off x="9549620" y="1885395"/>
            <a:ext cx="727009" cy="727198"/>
          </a:xfrm>
          <a:prstGeom prst="rect">
            <a:avLst/>
          </a:prstGeom>
          <a:solidFill>
            <a:srgbClr val="74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91422" lIns="182843" rIns="182843" rtlCol="0" tIns="91422"/>
          <a:lstStyle/>
          <a:p>
            <a:pPr algn="ctr"/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81"/>
          <p:cNvSpPr/>
          <p:nvPr/>
        </p:nvSpPr>
        <p:spPr>
          <a:xfrm>
            <a:off x="9552483" y="4518490"/>
            <a:ext cx="727009" cy="727198"/>
          </a:xfrm>
          <a:prstGeom prst="rect">
            <a:avLst/>
          </a:prstGeom>
          <a:solidFill>
            <a:srgbClr val="A6A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91422" lIns="182843" rIns="182843" rtlCol="0" tIns="91422"/>
          <a:lstStyle/>
          <a:p>
            <a:pPr algn="ctr"/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117"/>
          <p:cNvGrpSpPr/>
          <p:nvPr/>
        </p:nvGrpSpPr>
        <p:grpSpPr>
          <a:xfrm>
            <a:off x="9430492" y="2638689"/>
            <a:ext cx="2530864" cy="1137720"/>
            <a:chOff x="6217425" y="2328987"/>
            <a:chExt cx="4458527" cy="1157639"/>
          </a:xfrm>
        </p:grpSpPr>
        <p:sp>
          <p:nvSpPr>
            <p:cNvPr id="9" name="TextBox 68"/>
            <p:cNvSpPr txBox="1"/>
            <p:nvPr/>
          </p:nvSpPr>
          <p:spPr>
            <a:xfrm>
              <a:off x="6217429" y="2328987"/>
              <a:ext cx="1348539" cy="25586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id-ID" sz="105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Respectful</a:t>
              </a:r>
            </a:p>
          </p:txBody>
        </p:sp>
        <p:sp>
          <p:nvSpPr>
            <p:cNvPr id="10" name="TextBox 69"/>
            <p:cNvSpPr txBox="1"/>
            <p:nvPr/>
          </p:nvSpPr>
          <p:spPr>
            <a:xfrm>
              <a:off x="6217427" y="2576230"/>
              <a:ext cx="4458527" cy="9304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cs typeface="Lato Light"/>
                </a:rPr>
                <a:t>Lorem ipsum dolor sit amet, consectetur adipiscing elit. Curabitur elementum posuere pretium. </a:t>
              </a:r>
            </a:p>
          </p:txBody>
        </p:sp>
      </p:grpSp>
      <p:grpSp>
        <p:nvGrpSpPr>
          <p:cNvPr id="12" name="Group 120"/>
          <p:cNvGrpSpPr/>
          <p:nvPr/>
        </p:nvGrpSpPr>
        <p:grpSpPr>
          <a:xfrm>
            <a:off x="9445240" y="5332070"/>
            <a:ext cx="2611191" cy="1426067"/>
            <a:chOff x="6217425" y="3333319"/>
            <a:chExt cx="4458527" cy="1451033"/>
          </a:xfrm>
        </p:grpSpPr>
        <p:sp>
          <p:nvSpPr>
            <p:cNvPr id="13" name="TextBox 66"/>
            <p:cNvSpPr txBox="1"/>
            <p:nvPr/>
          </p:nvSpPr>
          <p:spPr>
            <a:xfrm>
              <a:off x="6217429" y="3333319"/>
              <a:ext cx="1895256" cy="25586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id-ID" sz="105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Accomplishment</a:t>
              </a:r>
            </a:p>
          </p:txBody>
        </p:sp>
        <p:sp>
          <p:nvSpPr>
            <p:cNvPr id="14" name="TextBox 67"/>
            <p:cNvSpPr txBox="1"/>
            <p:nvPr/>
          </p:nvSpPr>
          <p:spPr>
            <a:xfrm>
              <a:off x="6217425" y="3592107"/>
              <a:ext cx="4458527" cy="9304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cs typeface="Lato Light"/>
                </a:rPr>
                <a:t>Lorem ipsum dolor sit amet, consectetur adipiscing elit. Curabitur elementum posuere pretium. </a:t>
              </a:r>
            </a:p>
          </p:txBody>
        </p:sp>
      </p:grpSp>
      <p:sp>
        <p:nvSpPr>
          <p:cNvPr id="15" name="Rectangle 139"/>
          <p:cNvSpPr/>
          <p:nvPr/>
        </p:nvSpPr>
        <p:spPr>
          <a:xfrm>
            <a:off x="2158190" y="1881536"/>
            <a:ext cx="727009" cy="727198"/>
          </a:xfrm>
          <a:prstGeom prst="rect">
            <a:avLst/>
          </a:prstGeom>
          <a:solidFill>
            <a:srgbClr val="A6A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91422" lIns="182843" rIns="182843" rtlCol="0" tIns="91422"/>
          <a:lstStyle/>
          <a:p>
            <a:pPr algn="ctr"/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40"/>
          <p:cNvSpPr/>
          <p:nvPr/>
        </p:nvSpPr>
        <p:spPr>
          <a:xfrm>
            <a:off x="2149170" y="4504621"/>
            <a:ext cx="727009" cy="727198"/>
          </a:xfrm>
          <a:prstGeom prst="rect">
            <a:avLst/>
          </a:prstGeom>
          <a:solidFill>
            <a:srgbClr val="D98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91422" lIns="182843" rIns="182843" rtlCol="0" tIns="91422"/>
          <a:lstStyle/>
          <a:p>
            <a:pPr algn="ctr"/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53"/>
          <p:cNvGrpSpPr/>
          <p:nvPr/>
        </p:nvGrpSpPr>
        <p:grpSpPr>
          <a:xfrm>
            <a:off x="261385" y="2654545"/>
            <a:ext cx="2703009" cy="1138955"/>
            <a:chOff x="6217425" y="2316186"/>
            <a:chExt cx="4058835" cy="1158895"/>
          </a:xfrm>
        </p:grpSpPr>
        <p:sp>
          <p:nvSpPr>
            <p:cNvPr id="18" name="TextBox 64"/>
            <p:cNvSpPr txBox="1"/>
            <p:nvPr/>
          </p:nvSpPr>
          <p:spPr>
            <a:xfrm>
              <a:off x="7400032" y="2316186"/>
              <a:ext cx="2757694" cy="25586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b="1" lang="id-ID" sz="105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Respectful</a:t>
              </a:r>
            </a:p>
          </p:txBody>
        </p:sp>
        <p:sp>
          <p:nvSpPr>
            <p:cNvPr id="19" name="TextBox 65"/>
            <p:cNvSpPr txBox="1"/>
            <p:nvPr/>
          </p:nvSpPr>
          <p:spPr>
            <a:xfrm>
              <a:off x="6217425" y="2564685"/>
              <a:ext cx="4058835" cy="9304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cs typeface="Lato Light"/>
                </a:rPr>
                <a:t>Lorem ipsum dolor sit amet, consectetur adipiscing elit. Curabitur elementum posuere pretium. </a:t>
              </a:r>
            </a:p>
          </p:txBody>
        </p:sp>
      </p:grpSp>
      <p:grpSp>
        <p:nvGrpSpPr>
          <p:cNvPr id="20" name="Group 168"/>
          <p:cNvGrpSpPr/>
          <p:nvPr/>
        </p:nvGrpSpPr>
        <p:grpSpPr>
          <a:xfrm>
            <a:off x="320807" y="5352821"/>
            <a:ext cx="2667401" cy="1138955"/>
            <a:chOff x="6217425" y="2316186"/>
            <a:chExt cx="4058835" cy="1158895"/>
          </a:xfrm>
        </p:grpSpPr>
        <p:sp>
          <p:nvSpPr>
            <p:cNvPr id="21" name="TextBox 62"/>
            <p:cNvSpPr txBox="1"/>
            <p:nvPr/>
          </p:nvSpPr>
          <p:spPr>
            <a:xfrm>
              <a:off x="6470595" y="2316186"/>
              <a:ext cx="3687131" cy="25586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b="1" lang="id-ID" sz="105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Accomplishment</a:t>
              </a:r>
            </a:p>
          </p:txBody>
        </p:sp>
        <p:sp>
          <p:nvSpPr>
            <p:cNvPr id="22" name="TextBox 63"/>
            <p:cNvSpPr txBox="1"/>
            <p:nvPr/>
          </p:nvSpPr>
          <p:spPr>
            <a:xfrm>
              <a:off x="6217425" y="2564685"/>
              <a:ext cx="4058835" cy="9304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cs typeface="Lato Light"/>
                </a:rPr>
                <a:t>Lorem ipsum dolor sit amet, consectetur adipiscing elit. Curabitur elementum posuere pretium. </a:t>
              </a:r>
            </a:p>
          </p:txBody>
        </p:sp>
      </p:grpSp>
      <p:sp>
        <p:nvSpPr>
          <p:cNvPr id="23" name="AutoShape 124"/>
          <p:cNvSpPr/>
          <p:nvPr/>
        </p:nvSpPr>
        <p:spPr bwMode="auto">
          <a:xfrm>
            <a:off x="2294824" y="2063134"/>
            <a:ext cx="452310" cy="3614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01578" lIns="101578" rIns="101578" tIns="101578"/>
          <a:lstStyle/>
          <a:p>
            <a:pPr defTabSz="914195">
              <a:defRPr/>
            </a:pPr>
            <a:endParaRPr lang="es-ES" sz="4000">
              <a:solidFill>
                <a:schemeClr val="bg1">
                  <a:lumMod val="50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cs charset="0" typeface="Gill Sans"/>
              <a:sym charset="0" typeface="Gill Sans"/>
            </a:endParaRPr>
          </a:p>
        </p:txBody>
      </p:sp>
      <p:sp>
        <p:nvSpPr>
          <p:cNvPr id="24" name="AutoShape 122"/>
          <p:cNvSpPr/>
          <p:nvPr/>
        </p:nvSpPr>
        <p:spPr bwMode="auto">
          <a:xfrm>
            <a:off x="9709835" y="4655531"/>
            <a:ext cx="400255" cy="440395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01578" lIns="101578" rIns="101578" tIns="101578"/>
          <a:lstStyle/>
          <a:p>
            <a:pPr defTabSz="914195">
              <a:defRPr/>
            </a:pPr>
            <a:endParaRPr lang="es-ES" sz="4000">
              <a:solidFill>
                <a:schemeClr val="bg1">
                  <a:lumMod val="50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cs charset="0" typeface="Gill Sans"/>
              <a:sym charset="0" typeface="Gill Sans"/>
            </a:endParaRPr>
          </a:p>
        </p:txBody>
      </p:sp>
      <p:sp>
        <p:nvSpPr>
          <p:cNvPr id="25" name="AutoShape 123"/>
          <p:cNvSpPr/>
          <p:nvPr/>
        </p:nvSpPr>
        <p:spPr bwMode="auto">
          <a:xfrm>
            <a:off x="9722211" y="2027502"/>
            <a:ext cx="400255" cy="440395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01578" lIns="101578" rIns="101578" tIns="101578"/>
          <a:lstStyle/>
          <a:p>
            <a:pPr defTabSz="914195">
              <a:defRPr/>
            </a:pPr>
            <a:endParaRPr lang="es-ES" sz="4000">
              <a:solidFill>
                <a:schemeClr val="bg1">
                  <a:lumMod val="50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cs charset="0" typeface="Gill Sans"/>
              <a:sym charset="0" typeface="Gill Sans"/>
            </a:endParaRPr>
          </a:p>
        </p:txBody>
      </p:sp>
      <p:sp>
        <p:nvSpPr>
          <p:cNvPr id="26" name="AutoShape 38"/>
          <p:cNvSpPr/>
          <p:nvPr/>
        </p:nvSpPr>
        <p:spPr bwMode="auto">
          <a:xfrm>
            <a:off x="2329942" y="4711015"/>
            <a:ext cx="325285" cy="326675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01578" lIns="101578" rIns="101578" tIns="101578"/>
          <a:lstStyle/>
          <a:p>
            <a:pPr defTabSz="914195">
              <a:defRPr/>
            </a:pPr>
            <a:endParaRPr lang="es-ES" sz="4000">
              <a:solidFill>
                <a:schemeClr val="bg1">
                  <a:lumMod val="50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cs charset="0" typeface="Gill Sans"/>
              <a:sym charset="0" typeface="Gill San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83545" y="1748903"/>
            <a:ext cx="5837780" cy="47428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 sz="2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val="247415734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15"/>
      <p:bldP grpId="0" spid="16"/>
      <p:bldP grpId="0" spid="23"/>
      <p:bldP grpId="0" spid="24"/>
      <p:bldP grpId="0" spid="25"/>
      <p:bldP grpId="0" spid="26"/>
      <p:bldP grpId="0" spid="2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518048" y="2191730"/>
            <a:ext cx="11286478" cy="3896154"/>
            <a:chOff x="900113" y="1308100"/>
            <a:chExt cx="7532687" cy="2600325"/>
          </a:xfrm>
        </p:grpSpPr>
        <p:grpSp>
          <p:nvGrpSpPr>
            <p:cNvPr id="7" name="Group 3"/>
            <p:cNvGrpSpPr/>
            <p:nvPr/>
          </p:nvGrpSpPr>
          <p:grpSpPr>
            <a:xfrm>
              <a:off x="900113" y="1414463"/>
              <a:ext cx="2393950" cy="2393950"/>
              <a:chOff x="1322528" y="1275606"/>
              <a:chExt cx="2394488" cy="2394488"/>
            </a:xfrm>
          </p:grpSpPr>
          <p:sp>
            <p:nvSpPr>
              <p:cNvPr id="19" name="Oval 12"/>
              <p:cNvSpPr/>
              <p:nvPr/>
            </p:nvSpPr>
            <p:spPr>
              <a:xfrm>
                <a:off x="1322528" y="1275606"/>
                <a:ext cx="2394488" cy="2394488"/>
              </a:xfrm>
              <a:prstGeom prst="ellipse">
                <a:avLst/>
              </a:prstGeom>
              <a:solidFill>
                <a:srgbClr val="A6A8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zh-CN" lang="zh-CN" sz="3200">
                  <a:solidFill>
                    <a:srgbClr val="FFFFFF"/>
                  </a:solidFill>
                  <a:cs charset="0" pitchFamily="34" typeface="Arial"/>
                </a:endParaRPr>
              </a:p>
            </p:txBody>
          </p:sp>
          <p:sp>
            <p:nvSpPr>
              <p:cNvPr id="20" name="Rectangle 51"/>
              <p:cNvSpPr/>
              <p:nvPr/>
            </p:nvSpPr>
            <p:spPr>
              <a:xfrm>
                <a:off x="2011517" y="1809126"/>
                <a:ext cx="1016511" cy="427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bg1"/>
                    </a:solidFill>
                    <a:latin charset="0" pitchFamily="2" typeface="New Cicle"/>
                  </a:rPr>
                  <a:t>Mobile</a:t>
                </a:r>
              </a:p>
            </p:txBody>
          </p:sp>
          <p:sp>
            <p:nvSpPr>
              <p:cNvPr id="21" name="Rectangle 52"/>
              <p:cNvSpPr>
                <a:spLocks noChangeArrowheads="1"/>
              </p:cNvSpPr>
              <p:nvPr/>
            </p:nvSpPr>
            <p:spPr bwMode="auto">
              <a:xfrm>
                <a:off x="1511660" y="2209610"/>
                <a:ext cx="2018224" cy="1159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charset="0" pitchFamily="2" typeface="GeosansLight"/>
                  </a:rPr>
                  <a:t>At vero eos et accusamus et iusto odio dignissimos ducimus qui blanditiis praesentium voluptatum deleniti atque corrupti quos dolores et quas.</a:t>
                </a:r>
              </a:p>
            </p:txBody>
          </p:sp>
        </p:grpSp>
        <p:sp>
          <p:nvSpPr>
            <p:cNvPr id="8" name="Oval 53"/>
            <p:cNvSpPr/>
            <p:nvPr/>
          </p:nvSpPr>
          <p:spPr>
            <a:xfrm>
              <a:off x="2908300" y="2973388"/>
              <a:ext cx="936625" cy="935037"/>
            </a:xfrm>
            <a:prstGeom prst="ellipse">
              <a:avLst/>
            </a:prstGeom>
            <a:solidFill>
              <a:srgbClr val="745948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 sz="3200">
                <a:solidFill>
                  <a:srgbClr val="FFFFFF"/>
                </a:solidFill>
                <a:cs charset="0" pitchFamily="34" typeface="Arial"/>
              </a:endParaRPr>
            </a:p>
          </p:txBody>
        </p:sp>
        <p:grpSp>
          <p:nvGrpSpPr>
            <p:cNvPr id="9" name="Group 16"/>
            <p:cNvGrpSpPr/>
            <p:nvPr/>
          </p:nvGrpSpPr>
          <p:grpSpPr>
            <a:xfrm>
              <a:off x="3468688" y="1414463"/>
              <a:ext cx="2395537" cy="2393950"/>
              <a:chOff x="1322528" y="1275606"/>
              <a:chExt cx="2394488" cy="2394488"/>
            </a:xfrm>
          </p:grpSpPr>
          <p:sp>
            <p:nvSpPr>
              <p:cNvPr id="16" name="Oval 18"/>
              <p:cNvSpPr/>
              <p:nvPr/>
            </p:nvSpPr>
            <p:spPr>
              <a:xfrm>
                <a:off x="1322528" y="1275606"/>
                <a:ext cx="2394488" cy="239448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zh-CN" lang="zh-CN" sz="3200">
                  <a:solidFill>
                    <a:srgbClr val="FFFFFF"/>
                  </a:solidFill>
                  <a:cs charset="0" pitchFamily="34" typeface="Arial"/>
                </a:endParaRPr>
              </a:p>
            </p:txBody>
          </p:sp>
          <p:sp>
            <p:nvSpPr>
              <p:cNvPr id="17" name="Rectangle 19"/>
              <p:cNvSpPr/>
              <p:nvPr/>
            </p:nvSpPr>
            <p:spPr>
              <a:xfrm>
                <a:off x="2047333" y="1809126"/>
                <a:ext cx="944881" cy="427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bg1">
                        <a:lumMod val="50000"/>
                      </a:schemeClr>
                    </a:solidFill>
                    <a:latin charset="0" pitchFamily="2" typeface="New Cicle"/>
                  </a:rPr>
                  <a:t>Phone</a:t>
                </a:r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1511660" y="2209610"/>
                <a:ext cx="2018224" cy="1159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>
                        <a:lumMod val="50000"/>
                      </a:schemeClr>
                    </a:solidFill>
                    <a:latin charset="0" pitchFamily="2" typeface="GeosansLight"/>
                  </a:rPr>
                  <a:t>At vero eos et accusamus et iusto odio dignissimos ducimus qui blanditiis praesentium voluptatum deleniti atque corrupti quos dolores et quas.</a:t>
                </a:r>
              </a:p>
            </p:txBody>
          </p:sp>
        </p:grpSp>
        <p:grpSp>
          <p:nvGrpSpPr>
            <p:cNvPr id="12" name="Group 21"/>
            <p:cNvGrpSpPr/>
            <p:nvPr/>
          </p:nvGrpSpPr>
          <p:grpSpPr>
            <a:xfrm>
              <a:off x="6038850" y="1414463"/>
              <a:ext cx="2393950" cy="2393950"/>
              <a:chOff x="1322528" y="1275606"/>
              <a:chExt cx="2394488" cy="2394488"/>
            </a:xfrm>
          </p:grpSpPr>
          <p:sp>
            <p:nvSpPr>
              <p:cNvPr id="13" name="Oval 22"/>
              <p:cNvSpPr/>
              <p:nvPr/>
            </p:nvSpPr>
            <p:spPr>
              <a:xfrm>
                <a:off x="1322528" y="1275606"/>
                <a:ext cx="2394488" cy="2394488"/>
              </a:xfrm>
              <a:prstGeom prst="ellipse">
                <a:avLst/>
              </a:prstGeom>
              <a:solidFill>
                <a:srgbClr val="D983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zh-CN" lang="zh-CN" sz="3200">
                  <a:solidFill>
                    <a:srgbClr val="FFFFFF"/>
                  </a:solidFill>
                  <a:cs charset="0" pitchFamily="34" typeface="Arial"/>
                </a:endParaRPr>
              </a:p>
            </p:txBody>
          </p:sp>
          <p:sp>
            <p:nvSpPr>
              <p:cNvPr id="14" name="Rectangle 23"/>
              <p:cNvSpPr/>
              <p:nvPr/>
            </p:nvSpPr>
            <p:spPr>
              <a:xfrm>
                <a:off x="2067153" y="1809126"/>
                <a:ext cx="905237" cy="427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bg1"/>
                    </a:solidFill>
                    <a:latin charset="0" pitchFamily="2" typeface="New Cicle"/>
                  </a:rPr>
                  <a:t>Skype</a:t>
                </a:r>
              </a:p>
            </p:txBody>
          </p:sp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1511661" y="2209610"/>
                <a:ext cx="2018224" cy="1159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charset="0" pitchFamily="2" typeface="GeosansLight"/>
                  </a:rPr>
                  <a:t>At vero eos et accusamus et iusto odio dignissimos ducimus qui blanditiis praesentium voluptatum deleniti atque corrupti quos dolores et quas.</a:t>
                </a:r>
              </a:p>
            </p:txBody>
          </p:sp>
        </p:grpSp>
        <p:sp>
          <p:nvSpPr>
            <p:cNvPr id="10" name="Oval 25"/>
            <p:cNvSpPr/>
            <p:nvPr/>
          </p:nvSpPr>
          <p:spPr>
            <a:xfrm>
              <a:off x="5473700" y="1308100"/>
              <a:ext cx="936625" cy="935038"/>
            </a:xfrm>
            <a:prstGeom prst="ellipse">
              <a:avLst/>
            </a:prstGeom>
            <a:solidFill>
              <a:srgbClr val="74594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zh-CN" lang="zh-CN" sz="3200">
                <a:solidFill>
                  <a:srgbClr val="FFFFFF"/>
                </a:solidFill>
                <a:cs charset="0" pitchFamily="34" typeface="Arial"/>
              </a:endParaRPr>
            </a:p>
          </p:txBody>
        </p:sp>
      </p:grpSp>
    </p:spTree>
    <p:extLst>
      <p:ext uri="{BB962C8B-B14F-4D97-AF65-F5344CB8AC3E}">
        <p14:creationId val="841832823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403871" y="2172234"/>
            <a:ext cx="11475422" cy="4013738"/>
            <a:chOff x="609600" y="2523351"/>
            <a:chExt cx="8115299" cy="2838474"/>
          </a:xfrm>
        </p:grpSpPr>
        <p:sp>
          <p:nvSpPr>
            <p:cNvPr id="7" name="TextBox 8"/>
            <p:cNvSpPr txBox="1"/>
            <p:nvPr/>
          </p:nvSpPr>
          <p:spPr>
            <a:xfrm>
              <a:off x="876300" y="4642248"/>
              <a:ext cx="1600200" cy="711320"/>
            </a:xfrm>
            <a:prstGeom prst="rect">
              <a:avLst/>
            </a:prstGeom>
            <a:solidFill>
              <a:srgbClr val="A6A881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lang="en-JM" sz="6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70%</a:t>
              </a: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2476499" y="4642248"/>
              <a:ext cx="2514600" cy="646331"/>
            </a:xfrm>
            <a:prstGeom prst="rect">
              <a:avLst/>
            </a:prstGeom>
            <a:solidFill>
              <a:srgbClr val="745948"/>
            </a:solidFill>
          </p:spPr>
          <p:txBody>
            <a:bodyPr rtlCol="0" wrap="square">
              <a:noAutofit/>
            </a:bodyPr>
            <a:lstStyle/>
            <a:p>
              <a:r>
                <a:rPr altLang="en-US" lang="zh-CN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添加标题添加标题添加标题</a:t>
              </a:r>
            </a:p>
            <a:p>
              <a:r>
                <a:rPr altLang="en-US" lang="zh-CN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添加标题添加标题添加标题</a:t>
              </a:r>
            </a:p>
          </p:txBody>
        </p:sp>
        <p:sp>
          <p:nvSpPr>
            <p:cNvPr id="9" name="Rectangle 6"/>
            <p:cNvSpPr/>
            <p:nvPr/>
          </p:nvSpPr>
          <p:spPr>
            <a:xfrm>
              <a:off x="5067299" y="4647175"/>
              <a:ext cx="1981200" cy="274320"/>
            </a:xfrm>
            <a:prstGeom prst="rect">
              <a:avLst/>
            </a:prstGeom>
            <a:solidFill>
              <a:srgbClr val="A6A881"/>
            </a:solidFill>
            <a:ln cmpd="sng"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添加标题</a:t>
              </a:r>
            </a:p>
          </p:txBody>
        </p:sp>
        <p:sp>
          <p:nvSpPr>
            <p:cNvPr id="10" name="Rectangle 7"/>
            <p:cNvSpPr/>
            <p:nvPr/>
          </p:nvSpPr>
          <p:spPr>
            <a:xfrm>
              <a:off x="5067299" y="5014260"/>
              <a:ext cx="2819400" cy="274320"/>
            </a:xfrm>
            <a:prstGeom prst="rect">
              <a:avLst/>
            </a:prstGeom>
            <a:solidFill>
              <a:srgbClr val="D98360"/>
            </a:solidFill>
            <a:ln cmpd="sng"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添加标题</a:t>
              </a:r>
            </a:p>
          </p:txBody>
        </p:sp>
        <p:graphicFrame>
          <p:nvGraphicFramePr>
            <p:cNvPr id="12" name="Chart 8"/>
            <p:cNvGraphicFramePr/>
            <p:nvPr>
              <p:extLst>
                <p:ext uri="{D42A27DB-BD31-4B8C-83A1-F6EECF244321}">
                  <p14:modId val="3268025337"/>
                </p:ext>
              </p:extLst>
            </p:nvPr>
          </p:nvGraphicFramePr>
          <p:xfrm>
            <a:off x="609600" y="2527852"/>
            <a:ext cx="1905000" cy="1575101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graphicFrame>
          <p:nvGraphicFramePr>
            <p:cNvPr id="13" name="Chart 9"/>
            <p:cNvGraphicFramePr/>
            <p:nvPr>
              <p:extLst>
                <p:ext uri="{D42A27DB-BD31-4B8C-83A1-F6EECF244321}">
                  <p14:modId val="2457555797"/>
                </p:ext>
              </p:extLst>
            </p:nvPr>
          </p:nvGraphicFramePr>
          <p:xfrm>
            <a:off x="6477000" y="2527852"/>
            <a:ext cx="1905000" cy="1568977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graphicFrame>
          <p:nvGraphicFramePr>
            <p:cNvPr id="14" name="Chart 10"/>
            <p:cNvGraphicFramePr/>
            <p:nvPr>
              <p:extLst>
                <p:ext uri="{D42A27DB-BD31-4B8C-83A1-F6EECF244321}">
                  <p14:modId val="990581355"/>
                </p:ext>
              </p:extLst>
            </p:nvPr>
          </p:nvGraphicFramePr>
          <p:xfrm>
            <a:off x="2590800" y="2523351"/>
            <a:ext cx="1905000" cy="1568977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graphicFrame>
          <p:nvGraphicFramePr>
            <p:cNvPr id="15" name="Chart 11"/>
            <p:cNvGraphicFramePr/>
            <p:nvPr>
              <p:extLst>
                <p:ext uri="{D42A27DB-BD31-4B8C-83A1-F6EECF244321}">
                  <p14:modId val="285009137"/>
                </p:ext>
              </p:extLst>
            </p:nvPr>
          </p:nvGraphicFramePr>
          <p:xfrm>
            <a:off x="4572000" y="2523351"/>
            <a:ext cx="1905000" cy="1568977"/>
          </p:xfrm>
          <a:graphic>
            <a:graphicData uri="http://schemas.openxmlformats.org/drawingml/2006/chart">
              <c:chart xmlns:c="http://schemas.openxmlformats.org/drawingml/2006/chart" r:id="rId6"/>
            </a:graphicData>
          </a:graphic>
        </p:graphicFrame>
        <p:sp>
          <p:nvSpPr>
            <p:cNvPr id="16" name="TextBox 18"/>
            <p:cNvSpPr txBox="1"/>
            <p:nvPr/>
          </p:nvSpPr>
          <p:spPr>
            <a:xfrm>
              <a:off x="7113813" y="4610809"/>
              <a:ext cx="762000" cy="36643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JM" sz="2800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76%</a:t>
              </a:r>
            </a:p>
          </p:txBody>
        </p:sp>
        <p:sp>
          <p:nvSpPr>
            <p:cNvPr id="17" name="TextBox 19"/>
            <p:cNvSpPr txBox="1"/>
            <p:nvPr/>
          </p:nvSpPr>
          <p:spPr>
            <a:xfrm>
              <a:off x="7962898" y="4991809"/>
              <a:ext cx="762000" cy="36643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JM" sz="2800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76%</a:t>
              </a: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2971800" y="3041832"/>
              <a:ext cx="1219200" cy="447683"/>
            </a:xfrm>
            <a:prstGeom prst="rect">
              <a:avLst/>
            </a:prstGeom>
          </p:spPr>
          <p:txBody>
            <a:bodyPr anchor="ctr" rtlCol="0" wrap="square"/>
            <a:lstStyle>
              <a:lvl1pPr indent="0" marL="0">
                <a:defRPr sz="1100">
                  <a:latin typeface="+mn-lt"/>
                  <a:ea typeface="+mn-ea"/>
                  <a:cs typeface="+mn-cs"/>
                </a:defRPr>
              </a:lvl1pPr>
              <a:lvl2pPr indent="0" marL="457200">
                <a:defRPr sz="1100">
                  <a:latin typeface="+mn-lt"/>
                  <a:ea typeface="+mn-ea"/>
                  <a:cs typeface="+mn-cs"/>
                </a:defRPr>
              </a:lvl2pPr>
              <a:lvl3pPr indent="0" marL="914400">
                <a:defRPr sz="1100">
                  <a:latin typeface="+mn-lt"/>
                  <a:ea typeface="+mn-ea"/>
                  <a:cs typeface="+mn-cs"/>
                </a:defRPr>
              </a:lvl3pPr>
              <a:lvl4pPr indent="0" marL="1371600">
                <a:defRPr sz="1100">
                  <a:latin typeface="+mn-lt"/>
                  <a:ea typeface="+mn-ea"/>
                  <a:cs typeface="+mn-cs"/>
                </a:defRPr>
              </a:lvl4pPr>
              <a:lvl5pPr indent="0" marL="1828800">
                <a:defRPr sz="1100">
                  <a:latin typeface="+mn-lt"/>
                  <a:ea typeface="+mn-ea"/>
                  <a:cs typeface="+mn-cs"/>
                </a:defRPr>
              </a:lvl5pPr>
              <a:lvl6pPr indent="0" marL="2286000">
                <a:defRPr sz="1100">
                  <a:latin typeface="+mn-lt"/>
                  <a:ea typeface="+mn-ea"/>
                  <a:cs typeface="+mn-cs"/>
                </a:defRPr>
              </a:lvl6pPr>
              <a:lvl7pPr indent="0" marL="2743200">
                <a:defRPr sz="1100">
                  <a:latin typeface="+mn-lt"/>
                  <a:ea typeface="+mn-ea"/>
                  <a:cs typeface="+mn-cs"/>
                </a:defRPr>
              </a:lvl7pPr>
              <a:lvl8pPr indent="0" marL="3200400">
                <a:defRPr sz="1100">
                  <a:latin typeface="+mn-lt"/>
                  <a:ea typeface="+mn-ea"/>
                  <a:cs typeface="+mn-cs"/>
                </a:defRPr>
              </a:lvl8pPr>
              <a:lvl9pPr indent="0" marL="365760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JM" sz="4000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80%</a:t>
              </a: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4981895" y="3041832"/>
              <a:ext cx="1097084" cy="447683"/>
            </a:xfrm>
            <a:prstGeom prst="rect">
              <a:avLst/>
            </a:prstGeom>
          </p:spPr>
          <p:txBody>
            <a:bodyPr anchor="ctr" rtlCol="0" wrap="square"/>
            <a:lstStyle>
              <a:lvl1pPr indent="0" marL="0">
                <a:defRPr sz="1100">
                  <a:latin typeface="+mn-lt"/>
                  <a:ea typeface="+mn-ea"/>
                  <a:cs typeface="+mn-cs"/>
                </a:defRPr>
              </a:lvl1pPr>
              <a:lvl2pPr indent="0" marL="457200">
                <a:defRPr sz="1100">
                  <a:latin typeface="+mn-lt"/>
                  <a:ea typeface="+mn-ea"/>
                  <a:cs typeface="+mn-cs"/>
                </a:defRPr>
              </a:lvl2pPr>
              <a:lvl3pPr indent="0" marL="914400">
                <a:defRPr sz="1100">
                  <a:latin typeface="+mn-lt"/>
                  <a:ea typeface="+mn-ea"/>
                  <a:cs typeface="+mn-cs"/>
                </a:defRPr>
              </a:lvl3pPr>
              <a:lvl4pPr indent="0" marL="1371600">
                <a:defRPr sz="1100">
                  <a:latin typeface="+mn-lt"/>
                  <a:ea typeface="+mn-ea"/>
                  <a:cs typeface="+mn-cs"/>
                </a:defRPr>
              </a:lvl4pPr>
              <a:lvl5pPr indent="0" marL="1828800">
                <a:defRPr sz="1100">
                  <a:latin typeface="+mn-lt"/>
                  <a:ea typeface="+mn-ea"/>
                  <a:cs typeface="+mn-cs"/>
                </a:defRPr>
              </a:lvl5pPr>
              <a:lvl6pPr indent="0" marL="2286000">
                <a:defRPr sz="1100">
                  <a:latin typeface="+mn-lt"/>
                  <a:ea typeface="+mn-ea"/>
                  <a:cs typeface="+mn-cs"/>
                </a:defRPr>
              </a:lvl6pPr>
              <a:lvl7pPr indent="0" marL="2743200">
                <a:defRPr sz="1100">
                  <a:latin typeface="+mn-lt"/>
                  <a:ea typeface="+mn-ea"/>
                  <a:cs typeface="+mn-cs"/>
                </a:defRPr>
              </a:lvl7pPr>
              <a:lvl8pPr indent="0" marL="3200400">
                <a:defRPr sz="1100">
                  <a:latin typeface="+mn-lt"/>
                  <a:ea typeface="+mn-ea"/>
                  <a:cs typeface="+mn-cs"/>
                </a:defRPr>
              </a:lvl8pPr>
              <a:lvl9pPr indent="0" marL="365760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JM" sz="4000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30%</a:t>
              </a: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6934199" y="3046333"/>
              <a:ext cx="1093223" cy="447683"/>
            </a:xfrm>
            <a:prstGeom prst="rect">
              <a:avLst/>
            </a:prstGeom>
          </p:spPr>
          <p:txBody>
            <a:bodyPr anchor="ctr" rtlCol="0" wrap="square"/>
            <a:lstStyle>
              <a:lvl1pPr indent="0" marL="0">
                <a:defRPr sz="1100">
                  <a:latin typeface="+mn-lt"/>
                  <a:ea typeface="+mn-ea"/>
                  <a:cs typeface="+mn-cs"/>
                </a:defRPr>
              </a:lvl1pPr>
              <a:lvl2pPr indent="0" marL="457200">
                <a:defRPr sz="1100">
                  <a:latin typeface="+mn-lt"/>
                  <a:ea typeface="+mn-ea"/>
                  <a:cs typeface="+mn-cs"/>
                </a:defRPr>
              </a:lvl2pPr>
              <a:lvl3pPr indent="0" marL="914400">
                <a:defRPr sz="1100">
                  <a:latin typeface="+mn-lt"/>
                  <a:ea typeface="+mn-ea"/>
                  <a:cs typeface="+mn-cs"/>
                </a:defRPr>
              </a:lvl3pPr>
              <a:lvl4pPr indent="0" marL="1371600">
                <a:defRPr sz="1100">
                  <a:latin typeface="+mn-lt"/>
                  <a:ea typeface="+mn-ea"/>
                  <a:cs typeface="+mn-cs"/>
                </a:defRPr>
              </a:lvl4pPr>
              <a:lvl5pPr indent="0" marL="1828800">
                <a:defRPr sz="1100">
                  <a:latin typeface="+mn-lt"/>
                  <a:ea typeface="+mn-ea"/>
                  <a:cs typeface="+mn-cs"/>
                </a:defRPr>
              </a:lvl5pPr>
              <a:lvl6pPr indent="0" marL="2286000">
                <a:defRPr sz="1100">
                  <a:latin typeface="+mn-lt"/>
                  <a:ea typeface="+mn-ea"/>
                  <a:cs typeface="+mn-cs"/>
                </a:defRPr>
              </a:lvl6pPr>
              <a:lvl7pPr indent="0" marL="2743200">
                <a:defRPr sz="1100">
                  <a:latin typeface="+mn-lt"/>
                  <a:ea typeface="+mn-ea"/>
                  <a:cs typeface="+mn-cs"/>
                </a:defRPr>
              </a:lvl7pPr>
              <a:lvl8pPr indent="0" marL="3200400">
                <a:defRPr sz="1100">
                  <a:latin typeface="+mn-lt"/>
                  <a:ea typeface="+mn-ea"/>
                  <a:cs typeface="+mn-cs"/>
                </a:defRPr>
              </a:lvl8pPr>
              <a:lvl9pPr indent="0" marL="365760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JM" sz="4000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40%</a:t>
              </a:r>
            </a:p>
          </p:txBody>
        </p:sp>
        <p:sp>
          <p:nvSpPr>
            <p:cNvPr id="21" name="TextBox 27"/>
            <p:cNvSpPr txBox="1"/>
            <p:nvPr/>
          </p:nvSpPr>
          <p:spPr>
            <a:xfrm>
              <a:off x="609600" y="4138940"/>
              <a:ext cx="1917444" cy="25866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产品数据名称</a:t>
              </a:r>
            </a:p>
          </p:txBody>
        </p:sp>
        <p:sp>
          <p:nvSpPr>
            <p:cNvPr id="22" name="TextBox 29"/>
            <p:cNvSpPr txBox="1"/>
            <p:nvPr/>
          </p:nvSpPr>
          <p:spPr>
            <a:xfrm>
              <a:off x="2578356" y="4138940"/>
              <a:ext cx="1917444" cy="25866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产品数据名称</a:t>
              </a:r>
            </a:p>
          </p:txBody>
        </p:sp>
        <p:sp>
          <p:nvSpPr>
            <p:cNvPr id="23" name="TextBox 30"/>
            <p:cNvSpPr txBox="1"/>
            <p:nvPr/>
          </p:nvSpPr>
          <p:spPr>
            <a:xfrm>
              <a:off x="4635756" y="4138940"/>
              <a:ext cx="1917444" cy="25866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产品数据名称</a:t>
              </a:r>
            </a:p>
          </p:txBody>
        </p:sp>
        <p:sp>
          <p:nvSpPr>
            <p:cNvPr id="24" name="TextBox 31"/>
            <p:cNvSpPr txBox="1"/>
            <p:nvPr/>
          </p:nvSpPr>
          <p:spPr>
            <a:xfrm>
              <a:off x="6477000" y="4138940"/>
              <a:ext cx="1917444" cy="25866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产品数据名称</a:t>
              </a:r>
            </a:p>
          </p:txBody>
        </p:sp>
        <p:sp>
          <p:nvSpPr>
            <p:cNvPr id="25" name="Rectangle 21"/>
            <p:cNvSpPr/>
            <p:nvPr/>
          </p:nvSpPr>
          <p:spPr>
            <a:xfrm>
              <a:off x="1066800" y="3046333"/>
              <a:ext cx="1066800" cy="495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JM" sz="4000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cs typeface="Roboto Light"/>
                </a:rPr>
                <a:t>20%</a:t>
              </a:r>
            </a:p>
          </p:txBody>
        </p:sp>
      </p:grpSp>
    </p:spTree>
    <p:extLst>
      <p:ext uri="{BB962C8B-B14F-4D97-AF65-F5344CB8AC3E}">
        <p14:creationId val="764597485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075899" y="1825211"/>
            <a:ext cx="5171598" cy="4771542"/>
            <a:chOff x="6229340" y="1665553"/>
            <a:chExt cx="5085416" cy="5194035"/>
          </a:xfrm>
        </p:grpSpPr>
        <p:grpSp>
          <p:nvGrpSpPr>
            <p:cNvPr id="6" name="组合 5"/>
            <p:cNvGrpSpPr/>
            <p:nvPr/>
          </p:nvGrpSpPr>
          <p:grpSpPr>
            <a:xfrm>
              <a:off x="6229340" y="5212205"/>
              <a:ext cx="5085416" cy="1647383"/>
              <a:chOff x="6830813" y="4323383"/>
              <a:chExt cx="4172451" cy="1351636"/>
            </a:xfrm>
          </p:grpSpPr>
          <p:sp>
            <p:nvSpPr>
              <p:cNvPr id="9" name="Rectangle 5"/>
              <p:cNvSpPr/>
              <p:nvPr/>
            </p:nvSpPr>
            <p:spPr>
              <a:xfrm>
                <a:off x="6830813" y="4323383"/>
                <a:ext cx="4172451" cy="1198588"/>
              </a:xfrm>
              <a:prstGeom prst="rect">
                <a:avLst/>
              </a:prstGeom>
              <a:solidFill>
                <a:srgbClr val="A6A8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8110015" y="4554692"/>
                <a:ext cx="2844853" cy="102084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bIns="22860" lIns="45720" rIns="45720" tIns="22860" wrap="square">
                <a:spAutoFit/>
              </a:bodyPr>
              <a:lstStyle/>
              <a:p>
                <a:pPr defTabSz="1088232">
                  <a:lnSpc>
                    <a:spcPct val="200000"/>
                  </a:lnSpc>
                </a:pPr>
                <a:r>
                  <a:rPr b="1" lang="en-US" sz="1200">
                    <a:solidFill>
                      <a:schemeClr val="bg1"/>
                    </a:solidFill>
                    <a:latin charset="0" pitchFamily="34" typeface="Open Sans"/>
                    <a:ea charset="0" pitchFamily="34" typeface="Open Sans"/>
                    <a:cs charset="0" pitchFamily="34" typeface="Open Sans"/>
                  </a:rPr>
                  <a:t>Reworking</a:t>
                </a:r>
              </a:p>
              <a:p>
                <a:pPr defTabSz="1088232">
                  <a:lnSpc>
                    <a:spcPct val="200000"/>
                  </a:lnSpc>
                </a:pPr>
                <a:r>
                  <a:rPr b="1" lang="en-US" sz="1200">
                    <a:solidFill>
                      <a:schemeClr val="bg1"/>
                    </a:solidFill>
                    <a:latin charset="0" pitchFamily="34" typeface="Open Sans"/>
                    <a:ea charset="0" pitchFamily="34" typeface="Open Sans"/>
                    <a:cs charset="0" pitchFamily="34" typeface="Open Sans"/>
                  </a:rPr>
                  <a:t>Mauris quam dolor, cursus at porta et, luctus eget purus. Nunc tempor luctus interdum. </a:t>
                </a:r>
              </a:p>
            </p:txBody>
          </p:sp>
          <p:grpSp>
            <p:nvGrpSpPr>
              <p:cNvPr id="15" name="Group 12"/>
              <p:cNvGrpSpPr/>
              <p:nvPr/>
            </p:nvGrpSpPr>
            <p:grpSpPr>
              <a:xfrm>
                <a:off x="7249290" y="4590417"/>
                <a:ext cx="566791" cy="664518"/>
                <a:chOff x="2925483" y="4002088"/>
                <a:chExt cx="208521" cy="244475"/>
              </a:xfrm>
              <a:solidFill>
                <a:schemeClr val="bg1"/>
              </a:solidFill>
            </p:grpSpPr>
            <p:sp>
              <p:nvSpPr>
                <p:cNvPr id="20" name="Freeform 50"/>
                <p:cNvSpPr>
                  <a:spLocks noEditPoints="1"/>
                </p:cNvSpPr>
                <p:nvPr/>
              </p:nvSpPr>
              <p:spPr bwMode="auto">
                <a:xfrm>
                  <a:off x="2925483" y="4002088"/>
                  <a:ext cx="208521" cy="244475"/>
                </a:xfrm>
                <a:custGeom>
                  <a:gdLst>
                    <a:gd fmla="*/ 82 w 95" name="T0"/>
                    <a:gd fmla="*/ 58 h 93" name="T1"/>
                    <a:gd fmla="*/ 95 w 95" name="T2"/>
                    <a:gd fmla="*/ 52 h 93" name="T3"/>
                    <a:gd fmla="*/ 95 w 95" name="T4"/>
                    <a:gd fmla="*/ 42 h 93" name="T5"/>
                    <a:gd fmla="*/ 82 w 95" name="T6"/>
                    <a:gd fmla="*/ 36 h 93" name="T7"/>
                    <a:gd fmla="*/ 79 w 95" name="T8"/>
                    <a:gd fmla="*/ 31 h 93" name="T9"/>
                    <a:gd fmla="*/ 84 w 95" name="T10"/>
                    <a:gd fmla="*/ 18 h 93" name="T11"/>
                    <a:gd fmla="*/ 77 w 95" name="T12"/>
                    <a:gd fmla="*/ 10 h 93" name="T13"/>
                    <a:gd fmla="*/ 64 w 95" name="T14"/>
                    <a:gd fmla="*/ 16 h 93" name="T15"/>
                    <a:gd fmla="*/ 58 w 95" name="T16"/>
                    <a:gd fmla="*/ 13 h 93" name="T17"/>
                    <a:gd fmla="*/ 52 w 95" name="T18"/>
                    <a:gd fmla="*/ 0 h 93" name="T19"/>
                    <a:gd fmla="*/ 42 w 95" name="T20"/>
                    <a:gd fmla="*/ 0 h 93" name="T21"/>
                    <a:gd fmla="*/ 36 w 95" name="T22"/>
                    <a:gd fmla="*/ 13 h 93" name="T23"/>
                    <a:gd fmla="*/ 31 w 95" name="T24"/>
                    <a:gd fmla="*/ 16 h 93" name="T25"/>
                    <a:gd fmla="*/ 17 w 95" name="T26"/>
                    <a:gd fmla="*/ 11 h 93" name="T27"/>
                    <a:gd fmla="*/ 10 w 95" name="T28"/>
                    <a:gd fmla="*/ 18 h 93" name="T29"/>
                    <a:gd fmla="*/ 15 w 95" name="T30"/>
                    <a:gd fmla="*/ 31 h 93" name="T31"/>
                    <a:gd fmla="*/ 13 w 95" name="T32"/>
                    <a:gd fmla="*/ 36 h 93" name="T33"/>
                    <a:gd fmla="*/ 0 w 95" name="T34"/>
                    <a:gd fmla="*/ 42 h 93" name="T35"/>
                    <a:gd fmla="*/ 0 w 95" name="T36"/>
                    <a:gd fmla="*/ 52 h 93" name="T37"/>
                    <a:gd fmla="*/ 13 w 95" name="T38"/>
                    <a:gd fmla="*/ 58 h 93" name="T39"/>
                    <a:gd fmla="*/ 15 w 95" name="T40"/>
                    <a:gd fmla="*/ 63 h 93" name="T41"/>
                    <a:gd fmla="*/ 10 w 95" name="T42"/>
                    <a:gd fmla="*/ 76 h 93" name="T43"/>
                    <a:gd fmla="*/ 18 w 95" name="T44"/>
                    <a:gd fmla="*/ 84 h 93" name="T45"/>
                    <a:gd fmla="*/ 31 w 95" name="T46"/>
                    <a:gd fmla="*/ 78 h 93" name="T47"/>
                    <a:gd fmla="*/ 37 w 95" name="T48"/>
                    <a:gd fmla="*/ 81 h 93" name="T49"/>
                    <a:gd fmla="*/ 42 w 95" name="T50"/>
                    <a:gd fmla="*/ 93 h 93" name="T51"/>
                    <a:gd fmla="*/ 53 w 95" name="T52"/>
                    <a:gd fmla="*/ 93 h 93" name="T53"/>
                    <a:gd fmla="*/ 58 w 95" name="T54"/>
                    <a:gd fmla="*/ 81 h 93" name="T55"/>
                    <a:gd fmla="*/ 64 w 95" name="T56"/>
                    <a:gd fmla="*/ 78 h 93" name="T57"/>
                    <a:gd fmla="*/ 77 w 95" name="T58"/>
                    <a:gd fmla="*/ 83 h 93" name="T59"/>
                    <a:gd fmla="*/ 85 w 95" name="T60"/>
                    <a:gd fmla="*/ 76 h 93" name="T61"/>
                    <a:gd fmla="*/ 79 w 95" name="T62"/>
                    <a:gd fmla="*/ 63 h 93" name="T63"/>
                    <a:gd fmla="*/ 82 w 95" name="T64"/>
                    <a:gd fmla="*/ 58 h 93" name="T65"/>
                    <a:gd fmla="*/ 47 w 95" name="T66"/>
                    <a:gd fmla="*/ 62 h 93" name="T67"/>
                    <a:gd fmla="*/ 32 w 95" name="T68"/>
                    <a:gd fmla="*/ 47 h 93" name="T69"/>
                    <a:gd fmla="*/ 47 w 95" name="T70"/>
                    <a:gd fmla="*/ 32 h 93" name="T71"/>
                    <a:gd fmla="*/ 63 w 95" name="T72"/>
                    <a:gd fmla="*/ 47 h 93" name="T73"/>
                    <a:gd fmla="*/ 47 w 95" name="T74"/>
                    <a:gd fmla="*/ 62 h 93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93" w="95">
                      <a:moveTo>
                        <a:pt x="82" y="58"/>
                      </a:moveTo>
                      <a:cubicBezTo>
                        <a:pt x="82" y="58"/>
                        <a:pt x="95" y="53"/>
                        <a:pt x="95" y="52"/>
                      </a:cubicBezTo>
                      <a:cubicBezTo>
                        <a:pt x="95" y="42"/>
                        <a:pt x="95" y="42"/>
                        <a:pt x="95" y="42"/>
                      </a:cubicBezTo>
                      <a:cubicBezTo>
                        <a:pt x="95" y="41"/>
                        <a:pt x="82" y="36"/>
                        <a:pt x="82" y="36"/>
                      </a:cubicBezTo>
                      <a:cubicBezTo>
                        <a:pt x="79" y="31"/>
                        <a:pt x="79" y="31"/>
                        <a:pt x="79" y="31"/>
                      </a:cubicBezTo>
                      <a:cubicBezTo>
                        <a:pt x="79" y="31"/>
                        <a:pt x="85" y="18"/>
                        <a:pt x="84" y="18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64" y="16"/>
                        <a:pt x="64" y="16"/>
                      </a:cubicBezTo>
                      <a:cubicBezTo>
                        <a:pt x="58" y="13"/>
                        <a:pt x="58" y="13"/>
                        <a:pt x="58" y="13"/>
                      </a:cubicBezTo>
                      <a:cubicBezTo>
                        <a:pt x="58" y="13"/>
                        <a:pt x="53" y="0"/>
                        <a:pt x="5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1" y="0"/>
                        <a:pt x="36" y="13"/>
                        <a:pt x="36" y="13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6"/>
                        <a:pt x="18" y="10"/>
                        <a:pt x="17" y="11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9" y="18"/>
                        <a:pt x="15" y="31"/>
                        <a:pt x="15" y="31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6"/>
                        <a:pt x="0" y="41"/>
                        <a:pt x="0" y="4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3"/>
                        <a:pt x="13" y="58"/>
                        <a:pt x="13" y="58"/>
                      </a:cubicBezTo>
                      <a:cubicBezTo>
                        <a:pt x="15" y="63"/>
                        <a:pt x="15" y="63"/>
                        <a:pt x="15" y="63"/>
                      </a:cubicBezTo>
                      <a:cubicBezTo>
                        <a:pt x="15" y="63"/>
                        <a:pt x="10" y="76"/>
                        <a:pt x="10" y="76"/>
                      </a:cubicBezTo>
                      <a:cubicBezTo>
                        <a:pt x="18" y="84"/>
                        <a:pt x="18" y="84"/>
                        <a:pt x="18" y="84"/>
                      </a:cubicBezTo>
                      <a:cubicBezTo>
                        <a:pt x="18" y="84"/>
                        <a:pt x="31" y="78"/>
                        <a:pt x="31" y="78"/>
                      </a:cubicBezTo>
                      <a:cubicBezTo>
                        <a:pt x="37" y="81"/>
                        <a:pt x="37" y="81"/>
                        <a:pt x="37" y="81"/>
                      </a:cubicBezTo>
                      <a:cubicBezTo>
                        <a:pt x="37" y="81"/>
                        <a:pt x="42" y="93"/>
                        <a:pt x="42" y="93"/>
                      </a:cubicBezTo>
                      <a:cubicBezTo>
                        <a:pt x="53" y="93"/>
                        <a:pt x="53" y="93"/>
                        <a:pt x="53" y="93"/>
                      </a:cubicBezTo>
                      <a:cubicBezTo>
                        <a:pt x="53" y="93"/>
                        <a:pt x="58" y="81"/>
                        <a:pt x="58" y="81"/>
                      </a:cubicBezTo>
                      <a:cubicBezTo>
                        <a:pt x="64" y="78"/>
                        <a:pt x="64" y="78"/>
                        <a:pt x="64" y="78"/>
                      </a:cubicBezTo>
                      <a:cubicBezTo>
                        <a:pt x="64" y="78"/>
                        <a:pt x="77" y="84"/>
                        <a:pt x="77" y="83"/>
                      </a:cubicBezTo>
                      <a:cubicBezTo>
                        <a:pt x="85" y="76"/>
                        <a:pt x="85" y="76"/>
                        <a:pt x="85" y="76"/>
                      </a:cubicBezTo>
                      <a:cubicBezTo>
                        <a:pt x="85" y="76"/>
                        <a:pt x="79" y="63"/>
                        <a:pt x="79" y="63"/>
                      </a:cubicBezTo>
                      <a:lnTo>
                        <a:pt x="82" y="58"/>
                      </a:lnTo>
                      <a:close/>
                      <a:moveTo>
                        <a:pt x="47" y="62"/>
                      </a:moveTo>
                      <a:cubicBezTo>
                        <a:pt x="39" y="62"/>
                        <a:pt x="32" y="55"/>
                        <a:pt x="32" y="47"/>
                      </a:cubicBezTo>
                      <a:cubicBezTo>
                        <a:pt x="32" y="39"/>
                        <a:pt x="39" y="32"/>
                        <a:pt x="47" y="32"/>
                      </a:cubicBezTo>
                      <a:cubicBezTo>
                        <a:pt x="56" y="32"/>
                        <a:pt x="63" y="39"/>
                        <a:pt x="63" y="47"/>
                      </a:cubicBezTo>
                      <a:cubicBezTo>
                        <a:pt x="63" y="55"/>
                        <a:pt x="56" y="62"/>
                        <a:pt x="47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51"/>
                <p:cNvSpPr>
                  <a:spLocks noChangeArrowheads="1"/>
                </p:cNvSpPr>
                <p:nvPr/>
              </p:nvSpPr>
              <p:spPr bwMode="auto">
                <a:xfrm>
                  <a:off x="3005138" y="4102100"/>
                  <a:ext cx="49213" cy="476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4" name="矩形 23"/>
            <p:cNvSpPr/>
            <p:nvPr/>
          </p:nvSpPr>
          <p:spPr>
            <a:xfrm>
              <a:off x="6229340" y="1665553"/>
              <a:ext cx="5085416" cy="3503108"/>
            </a:xfrm>
            <a:prstGeom prst="rect">
              <a:avLst/>
            </a:prstGeom>
            <a:blipFill dpi="0" rotWithShape="1">
              <a:blip r:embed="rId3"/>
              <a:tile algn="ctr" flip="none" sx="100000" sy="100000" tx="0" ty="0"/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TextBox 9"/>
          <p:cNvSpPr txBox="1"/>
          <p:nvPr/>
        </p:nvSpPr>
        <p:spPr>
          <a:xfrm>
            <a:off x="6551831" y="1874809"/>
            <a:ext cx="5001540" cy="4550581"/>
          </a:xfrm>
          <a:prstGeom prst="rect">
            <a:avLst/>
          </a:prstGeom>
          <a:noFill/>
        </p:spPr>
        <p:txBody>
          <a:bodyPr bIns="0" lIns="0" numCol="2" rIns="91420" rtlCol="0" spcCol="274258" tIns="0" wrap="square">
            <a:noAutofit/>
          </a:bodyPr>
          <a:lstStyle/>
          <a:p>
            <a:pPr algn="just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  <a:p>
            <a:pPr algn="just"/>
            <a:endParaRPr altLang="en-US" lang="zh-CN" sz="1400">
              <a:solidFill>
                <a:schemeClr val="bg1">
                  <a:lumMod val="50000"/>
                </a:schemeClr>
              </a:solidFill>
              <a:latin typeface="+mn-ea"/>
              <a:cs typeface="Calibri"/>
            </a:endParaRPr>
          </a:p>
          <a:p>
            <a:pPr algn="just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此处添加详细文本描述，建议与标题相关并符合整体语言风格，语言描述尽量简洁生动。</a:t>
            </a:r>
          </a:p>
          <a:p>
            <a:pPr algn="just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，语言描述尽量简洁生动。尽量将每页幻灯片的字数控制在200字以内，据统计在5分钟之内。此处添加详细文本描述，建议与标题相关并符合整体语言，语言描述尽量简洁生动。</a:t>
            </a:r>
          </a:p>
          <a:p>
            <a:pPr algn="just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尽量将每页幻灯片的字数控制在200字以内，据统计每页幻灯片的最好控制在5分钟之内。此处添加详细文本描述，建议与标题尽量将每页幻灯片的字数控制在200字以内，据统计每页幻灯片的最好控制在5分钟之内。此处添加详细文本描述，建议与标题</a:t>
            </a:r>
          </a:p>
          <a:p>
            <a:pPr algn="just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尽量将每页幻灯片的字数控制在200字以内，据统计每页幻灯片的最好控制在5分钟之内。此处尽量将每页幻灯片的字数控制在200字以内，据统计每页幻灯</a:t>
            </a:r>
          </a:p>
          <a:p>
            <a:pPr algn="just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幻灯片的最好控制在5分钟之内。此处尽量将每页幻灯片的字数控制在200字以内，据统计每页幻灯统计每页幻灯幻灯片的最好控制在5分钟之内。此处尽量将每页幻灯片的字数控制在200字以内，据统计每</a:t>
            </a:r>
          </a:p>
        </p:txBody>
      </p:sp>
    </p:spTree>
    <p:extLst>
      <p:ext uri="{BB962C8B-B14F-4D97-AF65-F5344CB8AC3E}">
        <p14:creationId val="4014270817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3"/>
          <p:cNvSpPr/>
          <p:nvPr/>
        </p:nvSpPr>
        <p:spPr>
          <a:xfrm>
            <a:off x="1038693" y="2204892"/>
            <a:ext cx="2383227" cy="3291840"/>
          </a:xfrm>
          <a:prstGeom prst="rect">
            <a:avLst/>
          </a:prstGeom>
          <a:solidFill>
            <a:srgbClr val="A6A881"/>
          </a:solidFill>
          <a:ln cmpd="thinThick"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400"/>
          </a:p>
        </p:txBody>
      </p:sp>
      <p:sp>
        <p:nvSpPr>
          <p:cNvPr id="7" name="Rectangle 4"/>
          <p:cNvSpPr/>
          <p:nvPr/>
        </p:nvSpPr>
        <p:spPr>
          <a:xfrm>
            <a:off x="3599065" y="2204892"/>
            <a:ext cx="2383227" cy="3291840"/>
          </a:xfrm>
          <a:prstGeom prst="rect">
            <a:avLst/>
          </a:prstGeom>
          <a:solidFill>
            <a:srgbClr val="745948"/>
          </a:solidFill>
          <a:ln cmpd="thinThick"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400"/>
          </a:p>
        </p:txBody>
      </p:sp>
      <p:sp>
        <p:nvSpPr>
          <p:cNvPr id="8" name="Rectangle 5"/>
          <p:cNvSpPr/>
          <p:nvPr/>
        </p:nvSpPr>
        <p:spPr>
          <a:xfrm>
            <a:off x="6171836" y="2204892"/>
            <a:ext cx="2383227" cy="3291840"/>
          </a:xfrm>
          <a:prstGeom prst="rect">
            <a:avLst/>
          </a:prstGeom>
          <a:solidFill>
            <a:srgbClr val="A6A881"/>
          </a:solidFill>
          <a:ln cmpd="thinThick"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400"/>
          </a:p>
        </p:txBody>
      </p:sp>
      <p:sp>
        <p:nvSpPr>
          <p:cNvPr id="9" name="Rectangle 6"/>
          <p:cNvSpPr/>
          <p:nvPr/>
        </p:nvSpPr>
        <p:spPr>
          <a:xfrm>
            <a:off x="8770081" y="2204892"/>
            <a:ext cx="2383227" cy="3291840"/>
          </a:xfrm>
          <a:prstGeom prst="rect">
            <a:avLst/>
          </a:prstGeom>
          <a:solidFill>
            <a:srgbClr val="D98360"/>
          </a:solidFill>
          <a:ln cmpd="thinThick"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400"/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03336" y="2231094"/>
            <a:ext cx="2319573" cy="2319573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460329" y="4729194"/>
            <a:ext cx="1461909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lang="id-ID" sz="1600">
                <a:solidFill>
                  <a:schemeClr val="bg1"/>
                </a:solidFill>
                <a:latin charset="0" panose="020b0503020203020204" pitchFamily="34" typeface="PT Sans"/>
              </a:rPr>
              <a:t>ASEP SUNARYA</a:t>
            </a:r>
          </a:p>
        </p:txBody>
      </p:sp>
      <p:sp>
        <p:nvSpPr>
          <p:cNvPr id="13" name="TextBox 57"/>
          <p:cNvSpPr txBox="1"/>
          <p:nvPr/>
        </p:nvSpPr>
        <p:spPr>
          <a:xfrm>
            <a:off x="3998212" y="4729194"/>
            <a:ext cx="157253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lang="id-ID" sz="1600">
                <a:solidFill>
                  <a:schemeClr val="bg1"/>
                </a:solidFill>
                <a:latin charset="0" panose="020b0503020203020204" pitchFamily="34" typeface="PT Sans"/>
              </a:rPr>
              <a:t>EUIS KOMARIAH</a:t>
            </a:r>
          </a:p>
        </p:txBody>
      </p:sp>
      <p:sp>
        <p:nvSpPr>
          <p:cNvPr id="14" name="TextBox 58"/>
          <p:cNvSpPr txBox="1"/>
          <p:nvPr/>
        </p:nvSpPr>
        <p:spPr>
          <a:xfrm>
            <a:off x="6429841" y="4729194"/>
            <a:ext cx="1867217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lang="id-ID" sz="1600">
                <a:solidFill>
                  <a:schemeClr val="bg1"/>
                </a:solidFill>
                <a:latin charset="0" panose="020b0503020203020204" pitchFamily="34" typeface="PT Sans"/>
              </a:rPr>
              <a:t>DADANG PERMANA</a:t>
            </a:r>
          </a:p>
        </p:txBody>
      </p:sp>
      <p:sp>
        <p:nvSpPr>
          <p:cNvPr id="15" name="TextBox 59"/>
          <p:cNvSpPr txBox="1"/>
          <p:nvPr/>
        </p:nvSpPr>
        <p:spPr>
          <a:xfrm>
            <a:off x="9145763" y="4729194"/>
            <a:ext cx="1631871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lang="id-ID" sz="1600">
                <a:solidFill>
                  <a:schemeClr val="bg1"/>
                </a:solidFill>
                <a:latin charset="0" panose="020b0503020203020204" pitchFamily="34" typeface="PT Sans"/>
              </a:rPr>
              <a:t>PUTRI TERTUKAR</a:t>
            </a:r>
          </a:p>
        </p:txBody>
      </p:sp>
      <p:sp>
        <p:nvSpPr>
          <p:cNvPr id="16" name="TextBox 63"/>
          <p:cNvSpPr txBox="1"/>
          <p:nvPr/>
        </p:nvSpPr>
        <p:spPr>
          <a:xfrm>
            <a:off x="1629150" y="5030950"/>
            <a:ext cx="1124267" cy="25405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67">
                <a:solidFill>
                  <a:schemeClr val="bg1"/>
                </a:solidFill>
                <a:latin charset="0" panose="020b0503020203020204" pitchFamily="34" typeface="PT Sans"/>
              </a:rPr>
              <a:t>Creative Director</a:t>
            </a:r>
          </a:p>
        </p:txBody>
      </p:sp>
      <p:sp>
        <p:nvSpPr>
          <p:cNvPr id="17" name="TextBox 64"/>
          <p:cNvSpPr txBox="1"/>
          <p:nvPr/>
        </p:nvSpPr>
        <p:spPr>
          <a:xfrm>
            <a:off x="4102496" y="5030950"/>
            <a:ext cx="1363980" cy="25405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67">
                <a:solidFill>
                  <a:schemeClr val="bg1"/>
                </a:solidFill>
                <a:latin charset="0" panose="020b0503020203020204" pitchFamily="34" typeface="PT Sans"/>
              </a:rPr>
              <a:t>Chief Excutive Officer</a:t>
            </a:r>
          </a:p>
        </p:txBody>
      </p:sp>
      <p:sp>
        <p:nvSpPr>
          <p:cNvPr id="18" name="TextBox 67"/>
          <p:cNvSpPr txBox="1"/>
          <p:nvPr/>
        </p:nvSpPr>
        <p:spPr>
          <a:xfrm>
            <a:off x="6791791" y="5030950"/>
            <a:ext cx="1143317" cy="25405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67">
                <a:solidFill>
                  <a:schemeClr val="bg1"/>
                </a:solidFill>
                <a:latin charset="0" panose="020b0503020203020204" pitchFamily="34" typeface="PT Sans"/>
              </a:rPr>
              <a:t>General Manager</a:t>
            </a:r>
          </a:p>
        </p:txBody>
      </p:sp>
      <p:sp>
        <p:nvSpPr>
          <p:cNvPr id="19" name="TextBox 68"/>
          <p:cNvSpPr txBox="1"/>
          <p:nvPr/>
        </p:nvSpPr>
        <p:spPr>
          <a:xfrm>
            <a:off x="9532915" y="5030950"/>
            <a:ext cx="857568" cy="25405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67">
                <a:solidFill>
                  <a:schemeClr val="bg1"/>
                </a:solidFill>
                <a:latin charset="0" panose="020b0503020203020204" pitchFamily="34" typeface="PT Sans"/>
              </a:rPr>
              <a:t>HR manager</a:t>
            </a:r>
          </a:p>
        </p:txBody>
      </p:sp>
      <p:cxnSp>
        <p:nvCxnSpPr>
          <p:cNvPr id="20" name="Straight Connector 16"/>
          <p:cNvCxnSpPr/>
          <p:nvPr/>
        </p:nvCxnSpPr>
        <p:spPr>
          <a:xfrm>
            <a:off x="1997552" y="5351459"/>
            <a:ext cx="3435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/>
        </p:nvCxnSpPr>
        <p:spPr>
          <a:xfrm>
            <a:off x="4624425" y="5351459"/>
            <a:ext cx="3435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8"/>
          <p:cNvCxnSpPr/>
          <p:nvPr/>
        </p:nvCxnSpPr>
        <p:spPr>
          <a:xfrm>
            <a:off x="7197193" y="5351459"/>
            <a:ext cx="3435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9"/>
          <p:cNvCxnSpPr/>
          <p:nvPr/>
        </p:nvCxnSpPr>
        <p:spPr>
          <a:xfrm>
            <a:off x="9751105" y="5351459"/>
            <a:ext cx="3435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99095" y="2231094"/>
            <a:ext cx="2319573" cy="2319573"/>
          </a:xfrm>
          <a:prstGeom prst="rect">
            <a:avLst/>
          </a:prstGeom>
          <a:ln>
            <a:noFill/>
          </a:ln>
        </p:spPr>
      </p:pic>
      <p:pic>
        <p:nvPicPr>
          <p:cNvPr id="25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33792" y="2231094"/>
            <a:ext cx="2319573" cy="2319573"/>
          </a:xfrm>
          <a:prstGeom prst="rect">
            <a:avLst/>
          </a:prstGeom>
          <a:ln>
            <a:noFill/>
          </a:ln>
        </p:spPr>
      </p:pic>
      <p:pic>
        <p:nvPicPr>
          <p:cNvPr id="26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2804" y="2231094"/>
            <a:ext cx="2319573" cy="2319573"/>
          </a:xfrm>
          <a:prstGeom prst="rect">
            <a:avLst/>
          </a:prstGeom>
          <a:ln>
            <a:noFill/>
          </a:ln>
        </p:spPr>
      </p:pic>
      <p:sp>
        <p:nvSpPr>
          <p:cNvPr id="27" name="TextBox 76"/>
          <p:cNvSpPr txBox="1"/>
          <p:nvPr/>
        </p:nvSpPr>
        <p:spPr>
          <a:xfrm>
            <a:off x="1314431" y="5619965"/>
            <a:ext cx="1816320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100">
                <a:solidFill>
                  <a:schemeClr val="bg1">
                    <a:lumMod val="50000"/>
                  </a:schemeClr>
                </a:solidFill>
              </a:rPr>
              <a:t>Suitable for all category, Lorem Ipsum is not simply random</a:t>
            </a:r>
          </a:p>
        </p:txBody>
      </p:sp>
      <p:sp>
        <p:nvSpPr>
          <p:cNvPr id="28" name="TextBox 77"/>
          <p:cNvSpPr txBox="1"/>
          <p:nvPr/>
        </p:nvSpPr>
        <p:spPr>
          <a:xfrm>
            <a:off x="3876320" y="5619965"/>
            <a:ext cx="1816320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100">
                <a:solidFill>
                  <a:schemeClr val="bg1">
                    <a:lumMod val="50000"/>
                  </a:schemeClr>
                </a:solidFill>
              </a:rPr>
              <a:t>Suitable for all category, Lorem Ipsum is not simply random</a:t>
            </a:r>
          </a:p>
        </p:txBody>
      </p:sp>
      <p:sp>
        <p:nvSpPr>
          <p:cNvPr id="29" name="TextBox 78"/>
          <p:cNvSpPr txBox="1"/>
          <p:nvPr/>
        </p:nvSpPr>
        <p:spPr>
          <a:xfrm>
            <a:off x="6460830" y="5619965"/>
            <a:ext cx="1816320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100">
                <a:solidFill>
                  <a:schemeClr val="bg1">
                    <a:lumMod val="50000"/>
                  </a:schemeClr>
                </a:solidFill>
              </a:rPr>
              <a:t>Suitable for all category, Lorem Ipsum is not simply random</a:t>
            </a:r>
          </a:p>
        </p:txBody>
      </p:sp>
      <p:sp>
        <p:nvSpPr>
          <p:cNvPr id="30" name="TextBox 79"/>
          <p:cNvSpPr txBox="1"/>
          <p:nvPr/>
        </p:nvSpPr>
        <p:spPr>
          <a:xfrm>
            <a:off x="9053534" y="5619965"/>
            <a:ext cx="1816320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id-ID"/>
            </a:defPPr>
            <a:lvl1pPr algn="l" defTabSz="914332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32" eaLnBrk="1" hangingPunct="1" latinLnBrk="0" marL="45716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32" eaLnBrk="1" hangingPunct="1" latinLnBrk="0" marL="91433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32" eaLnBrk="1" hangingPunct="1" latinLnBrk="0" marL="1371498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32" eaLnBrk="1" hangingPunct="1" latinLnBrk="0" marL="182866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32" eaLnBrk="1" hangingPunct="1" latinLnBrk="0" marL="228583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32" eaLnBrk="1" hangingPunct="1" latinLnBrk="0" marL="274299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32" eaLnBrk="1" hangingPunct="1" latinLnBrk="0" marL="320016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32" eaLnBrk="1" hangingPunct="1" latinLnBrk="0" marL="36573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100">
                <a:solidFill>
                  <a:schemeClr val="bg1">
                    <a:lumMod val="50000"/>
                  </a:schemeClr>
                </a:solidFill>
              </a:rPr>
              <a:t>Suitable for all category, Lorem Ipsum is not simply random</a:t>
            </a:r>
          </a:p>
        </p:txBody>
      </p:sp>
    </p:spTree>
    <p:extLst>
      <p:ext uri="{BB962C8B-B14F-4D97-AF65-F5344CB8AC3E}">
        <p14:creationId val="3966394598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7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0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7"/>
      <p:bldP grpId="0" spid="28"/>
      <p:bldP grpId="0" spid="29"/>
      <p:bldP grpId="0" spid="3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8" name="梯形 7"/>
          <p:cNvSpPr/>
          <p:nvPr/>
        </p:nvSpPr>
        <p:spPr>
          <a:xfrm rot="10800000">
            <a:off x="3220101" y="2000250"/>
            <a:ext cx="1838034" cy="2710228"/>
          </a:xfrm>
          <a:prstGeom prst="trapezoid">
            <a:avLst>
              <a:gd fmla="val 0" name="adj"/>
            </a:avLst>
          </a:prstGeom>
          <a:noFill/>
          <a:ln w="28575">
            <a:solidFill>
              <a:srgbClr val="745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2989079" y="2612763"/>
            <a:ext cx="2291728" cy="166275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z="4000">
                <a:solidFill>
                  <a:srgbClr val="745948"/>
                </a:solidFill>
                <a:latin charset="-122" pitchFamily="34" typeface="微软雅黑"/>
                <a:ea charset="-122" pitchFamily="34" typeface="微软雅黑"/>
              </a:rPr>
              <a:t>THREE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511828" y="3028643"/>
            <a:ext cx="4148497" cy="1681835"/>
            <a:chOff x="4738331" y="2671104"/>
            <a:chExt cx="5283122" cy="2141822"/>
          </a:xfrm>
        </p:grpSpPr>
        <p:sp>
          <p:nvSpPr>
            <p:cNvPr id="11" name="矩形 10"/>
            <p:cNvSpPr/>
            <p:nvPr/>
          </p:nvSpPr>
          <p:spPr>
            <a:xfrm>
              <a:off x="4738331" y="2671104"/>
              <a:ext cx="3338207" cy="1048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kumimoji="1" lang="zh-CN" sz="48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加入标题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748965" y="3676504"/>
              <a:ext cx="5272488" cy="112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333">
                  <a:solidFill>
                    <a:schemeClr val="bg1">
                      <a:lumMod val="6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点击此处添加文本内容，如关键词、部分简单介绍等。点击此处添加文本内容，如关键词、部分简单介绍等。点击此处添加文本内容，如关键词、部分简单介绍等。</a:t>
              </a:r>
            </a:p>
          </p:txBody>
        </p:sp>
      </p:grpSp>
    </p:spTree>
    <p:extLst>
      <p:ext uri="{BB962C8B-B14F-4D97-AF65-F5344CB8AC3E}">
        <p14:creationId val="4116655553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527086" y="3029483"/>
            <a:ext cx="5027433" cy="3293926"/>
            <a:chOff x="4319972" y="1301377"/>
            <a:chExt cx="3492388" cy="2288179"/>
          </a:xfrm>
        </p:grpSpPr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5148064" y="1301377"/>
              <a:ext cx="2664296" cy="78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2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2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4319972" y="1353899"/>
              <a:ext cx="504056" cy="504212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 sz="2800"/>
                <a:t>01</a:t>
              </a: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5148064" y="2156406"/>
              <a:ext cx="2664296" cy="78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2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2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4319972" y="2208930"/>
              <a:ext cx="504056" cy="504212"/>
            </a:xfrm>
            <a:prstGeom prst="ellipse">
              <a:avLst/>
            </a:prstGeom>
            <a:solidFill>
              <a:srgbClr val="745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 sz="2800"/>
                <a:t>02</a:t>
              </a: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5148064" y="3004808"/>
              <a:ext cx="2664296" cy="78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2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2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4319972" y="3057331"/>
              <a:ext cx="504056" cy="504212"/>
            </a:xfrm>
            <a:prstGeom prst="ellipse">
              <a:avLst/>
            </a:prstGeom>
            <a:solidFill>
              <a:srgbClr val="D98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 sz="2800"/>
                <a:t>03</a:t>
              </a:r>
            </a:p>
          </p:txBody>
        </p:sp>
      </p:grpSp>
      <p:sp>
        <p:nvSpPr>
          <p:cNvPr id="16" name="文本框 60"/>
          <p:cNvSpPr>
            <a:spLocks noChangeArrowheads="1"/>
          </p:cNvSpPr>
          <p:nvPr/>
        </p:nvSpPr>
        <p:spPr bwMode="auto">
          <a:xfrm>
            <a:off x="6527087" y="1570828"/>
            <a:ext cx="5027433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en-US" b="1" lang="zh-CN" sz="28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  <a:sym charset="-122" panose="02010601030101010101" pitchFamily="2" typeface="方正姚体"/>
              </a:rPr>
              <a:t>点击加入标题文字</a:t>
            </a:r>
          </a:p>
          <a:p>
            <a:r>
              <a:rPr altLang="en-US" b="1" lang="zh-CN" sz="28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  <a:sym charset="-122" panose="02010601030101010101" pitchFamily="2" typeface="方正姚体"/>
              </a:rPr>
              <a:t>Click here to add  you to the </a:t>
            </a:r>
          </a:p>
          <a:p>
            <a:r>
              <a:rPr altLang="en-US" b="1" lang="zh-CN" sz="28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  <a:sym charset="-122" panose="02010601030101010101" pitchFamily="2" typeface="方正姚体"/>
              </a:rPr>
              <a:t>Center of the  narrative thought</a:t>
            </a:r>
          </a:p>
        </p:txBody>
      </p:sp>
      <p:sp>
        <p:nvSpPr>
          <p:cNvPr id="17" name="矩形 16"/>
          <p:cNvSpPr/>
          <p:nvPr/>
        </p:nvSpPr>
        <p:spPr>
          <a:xfrm>
            <a:off x="822982" y="1716059"/>
            <a:ext cx="5310214" cy="460735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kumimoji="1" lang="zh-CN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val="669530986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8"/>
          <p:cNvSpPr txBox="1"/>
          <p:nvPr/>
        </p:nvSpPr>
        <p:spPr>
          <a:xfrm>
            <a:off x="3437953" y="1970438"/>
            <a:ext cx="668918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  <a:p>
            <a:r>
              <a:rPr altLang="en-US" b="1" lang="zh-CN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本模板所有颜色、图标均符合中国移动推出4G业务以后的VIS规范，所有图标均非图片格式，因此可以编辑、换色、放大。版式设计简约、实用，所有页面均有动画效果。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3437953" y="3650429"/>
            <a:ext cx="668918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  <a:p>
            <a:r>
              <a:rPr altLang="en-US" b="1" lang="zh-CN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漂亮的动态封面，各种精制的动态图形，包含各种逻辑关系图、图表、素材混排，让您制作PPT省时省力。所有图型均根据不同类型设有动画效果。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3502404" y="5082691"/>
            <a:ext cx="662473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  <a:p>
            <a:r>
              <a:rPr altLang="en-US" b="1" lang="zh-CN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模板规划出了封面、前言、目录页、过渡页、内容页，让您制起PPT条理清楚，节省时间。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437953" y="3253999"/>
            <a:ext cx="6689186" cy="26216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dash"/>
          </a:ln>
          <a:effectLst/>
        </p:spPr>
      </p:cxnSp>
      <p:cxnSp>
        <p:nvCxnSpPr>
          <p:cNvPr id="10" name="直接连接符 9"/>
          <p:cNvCxnSpPr/>
          <p:nvPr/>
        </p:nvCxnSpPr>
        <p:spPr>
          <a:xfrm>
            <a:off x="3437953" y="4994774"/>
            <a:ext cx="6833202" cy="0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dash"/>
          </a:ln>
          <a:effectLst/>
        </p:spPr>
      </p:cxnSp>
      <p:grpSp>
        <p:nvGrpSpPr>
          <p:cNvPr id="12" name="组合 11"/>
          <p:cNvGrpSpPr/>
          <p:nvPr/>
        </p:nvGrpSpPr>
        <p:grpSpPr>
          <a:xfrm>
            <a:off x="2350275" y="2133361"/>
            <a:ext cx="874557" cy="874557"/>
            <a:chOff x="5068579" y="1163938"/>
            <a:chExt cx="555066" cy="555066"/>
          </a:xfrm>
        </p:grpSpPr>
        <p:sp>
          <p:nvSpPr>
            <p:cNvPr id="13" name="椭圆 12"/>
            <p:cNvSpPr/>
            <p:nvPr/>
          </p:nvSpPr>
          <p:spPr>
            <a:xfrm>
              <a:off x="5068579" y="1163938"/>
              <a:ext cx="555066" cy="555066"/>
            </a:xfrm>
            <a:prstGeom prst="ellipse">
              <a:avLst/>
            </a:prstGeom>
            <a:solidFill>
              <a:srgbClr val="A6A88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4" name="Freeform 70"/>
            <p:cNvSpPr>
              <a:spLocks noEditPoints="1"/>
            </p:cNvSpPr>
            <p:nvPr/>
          </p:nvSpPr>
          <p:spPr bwMode="auto">
            <a:xfrm>
              <a:off x="5235099" y="1295926"/>
              <a:ext cx="242524" cy="290241"/>
            </a:xfrm>
            <a:custGeom>
              <a:gdLst>
                <a:gd fmla="*/ 346 w 346" name="T0"/>
                <a:gd fmla="*/ 77 h 414" name="T1"/>
                <a:gd fmla="*/ 345 w 346" name="T2"/>
                <a:gd fmla="*/ 75 h 414" name="T3"/>
                <a:gd fmla="*/ 345 w 346" name="T4"/>
                <a:gd fmla="*/ 74 h 414" name="T5"/>
                <a:gd fmla="*/ 343 w 346" name="T6"/>
                <a:gd fmla="*/ 72 h 414" name="T7"/>
                <a:gd fmla="*/ 273 w 346" name="T8"/>
                <a:gd fmla="*/ 2 h 414" name="T9"/>
                <a:gd fmla="*/ 271 w 346" name="T10"/>
                <a:gd fmla="*/ 0 h 414" name="T11"/>
                <a:gd fmla="*/ 270 w 346" name="T12"/>
                <a:gd fmla="*/ 0 h 414" name="T13"/>
                <a:gd fmla="*/ 268 w 346" name="T14"/>
                <a:gd fmla="*/ 0 h 414" name="T15"/>
                <a:gd fmla="*/ 268 w 346" name="T16"/>
                <a:gd fmla="*/ 0 h 414" name="T17"/>
                <a:gd fmla="*/ 7 w 346" name="T18"/>
                <a:gd fmla="*/ 0 h 414" name="T19"/>
                <a:gd fmla="*/ 0 w 346" name="T20"/>
                <a:gd fmla="*/ 7 h 414" name="T21"/>
                <a:gd fmla="*/ 0 w 346" name="T22"/>
                <a:gd fmla="*/ 407 h 414" name="T23"/>
                <a:gd fmla="*/ 7 w 346" name="T24"/>
                <a:gd fmla="*/ 414 h 414" name="T25"/>
                <a:gd fmla="*/ 338 w 346" name="T26"/>
                <a:gd fmla="*/ 414 h 414" name="T27"/>
                <a:gd fmla="*/ 346 w 346" name="T28"/>
                <a:gd fmla="*/ 407 h 414" name="T29"/>
                <a:gd fmla="*/ 346 w 346" name="T30"/>
                <a:gd fmla="*/ 77 h 414" name="T31"/>
                <a:gd fmla="*/ 346 w 346" name="T32"/>
                <a:gd fmla="*/ 77 h 414" name="T33"/>
                <a:gd fmla="*/ 275 w 346" name="T34"/>
                <a:gd fmla="*/ 25 h 414" name="T35"/>
                <a:gd fmla="*/ 320 w 346" name="T36"/>
                <a:gd fmla="*/ 70 h 414" name="T37"/>
                <a:gd fmla="*/ 275 w 346" name="T38"/>
                <a:gd fmla="*/ 70 h 414" name="T39"/>
                <a:gd fmla="*/ 275 w 346" name="T40"/>
                <a:gd fmla="*/ 25 h 414" name="T41"/>
                <a:gd fmla="*/ 14 w 346" name="T42"/>
                <a:gd fmla="*/ 400 h 414" name="T43"/>
                <a:gd fmla="*/ 14 w 346" name="T44"/>
                <a:gd fmla="*/ 14 h 414" name="T45"/>
                <a:gd fmla="*/ 260 w 346" name="T46"/>
                <a:gd fmla="*/ 14 h 414" name="T47"/>
                <a:gd fmla="*/ 260 w 346" name="T48"/>
                <a:gd fmla="*/ 77 h 414" name="T49"/>
                <a:gd fmla="*/ 268 w 346" name="T50"/>
                <a:gd fmla="*/ 85 h 414" name="T51"/>
                <a:gd fmla="*/ 331 w 346" name="T52"/>
                <a:gd fmla="*/ 85 h 414" name="T53"/>
                <a:gd fmla="*/ 331 w 346" name="T54"/>
                <a:gd fmla="*/ 400 h 414" name="T55"/>
                <a:gd fmla="*/ 14 w 346" name="T56"/>
                <a:gd fmla="*/ 400 h 414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412" w="346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34286" compatLnSpc="1" lIns="68571" numCol="1" rIns="68571" tIns="34286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350329" y="3729502"/>
            <a:ext cx="873509" cy="873509"/>
            <a:chOff x="5068633" y="2251819"/>
            <a:chExt cx="554400" cy="554400"/>
          </a:xfrm>
        </p:grpSpPr>
        <p:sp>
          <p:nvSpPr>
            <p:cNvPr id="16" name="椭圆 15"/>
            <p:cNvSpPr/>
            <p:nvPr/>
          </p:nvSpPr>
          <p:spPr>
            <a:xfrm>
              <a:off x="5068633" y="2251819"/>
              <a:ext cx="554400" cy="554400"/>
            </a:xfrm>
            <a:prstGeom prst="ellipse">
              <a:avLst/>
            </a:prstGeom>
            <a:solidFill>
              <a:srgbClr val="745948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7" name="Freeform 72"/>
            <p:cNvSpPr>
              <a:spLocks noEditPoints="1"/>
            </p:cNvSpPr>
            <p:nvPr/>
          </p:nvSpPr>
          <p:spPr bwMode="auto">
            <a:xfrm>
              <a:off x="5180447" y="2343925"/>
              <a:ext cx="369521" cy="370187"/>
            </a:xfrm>
            <a:custGeom>
              <a:gdLst>
                <a:gd fmla="*/ 337 w 411" name="T0"/>
                <a:gd fmla="*/ 198 h 412" name="T1"/>
                <a:gd fmla="*/ 284 w 411" name="T2"/>
                <a:gd fmla="*/ 220 h 412" name="T3"/>
                <a:gd fmla="*/ 249 w 411" name="T4"/>
                <a:gd fmla="*/ 185 h 412" name="T5"/>
                <a:gd fmla="*/ 283 w 411" name="T6"/>
                <a:gd fmla="*/ 107 h 412" name="T7"/>
                <a:gd fmla="*/ 176 w 411" name="T8"/>
                <a:gd fmla="*/ 0 h 412" name="T9"/>
                <a:gd fmla="*/ 68 w 411" name="T10"/>
                <a:gd fmla="*/ 107 h 412" name="T11"/>
                <a:gd fmla="*/ 116 w 411" name="T12"/>
                <a:gd fmla="*/ 196 h 412" name="T13"/>
                <a:gd fmla="*/ 96 w 411" name="T14"/>
                <a:gd fmla="*/ 266 h 412" name="T15"/>
                <a:gd fmla="*/ 74 w 411" name="T16"/>
                <a:gd fmla="*/ 263 h 412" name="T17"/>
                <a:gd fmla="*/ 0 w 411" name="T18"/>
                <a:gd fmla="*/ 337 h 412" name="T19"/>
                <a:gd fmla="*/ 74 w 411" name="T20"/>
                <a:gd fmla="*/ 412 h 412" name="T21"/>
                <a:gd fmla="*/ 149 w 411" name="T22"/>
                <a:gd fmla="*/ 337 h 412" name="T23"/>
                <a:gd fmla="*/ 110 w 411" name="T24"/>
                <a:gd fmla="*/ 272 h 412" name="T25"/>
                <a:gd fmla="*/ 130 w 411" name="T26"/>
                <a:gd fmla="*/ 204 h 412" name="T27"/>
                <a:gd fmla="*/ 176 w 411" name="T28"/>
                <a:gd fmla="*/ 214 h 412" name="T29"/>
                <a:gd fmla="*/ 238 w 411" name="T30"/>
                <a:gd fmla="*/ 195 h 412" name="T31"/>
                <a:gd fmla="*/ 275 w 411" name="T32"/>
                <a:gd fmla="*/ 232 h 412" name="T33"/>
                <a:gd fmla="*/ 262 w 411" name="T34"/>
                <a:gd fmla="*/ 273 h 412" name="T35"/>
                <a:gd fmla="*/ 337 w 411" name="T36"/>
                <a:gd fmla="*/ 347 h 412" name="T37"/>
                <a:gd fmla="*/ 411 w 411" name="T38"/>
                <a:gd fmla="*/ 273 h 412" name="T39"/>
                <a:gd fmla="*/ 337 w 411" name="T40"/>
                <a:gd fmla="*/ 198 h 412" name="T41"/>
                <a:gd fmla="*/ 134 w 411" name="T42"/>
                <a:gd fmla="*/ 337 h 412" name="T43"/>
                <a:gd fmla="*/ 74 w 411" name="T44"/>
                <a:gd fmla="*/ 397 h 412" name="T45"/>
                <a:gd fmla="*/ 14 w 411" name="T46"/>
                <a:gd fmla="*/ 337 h 412" name="T47"/>
                <a:gd fmla="*/ 74 w 411" name="T48"/>
                <a:gd fmla="*/ 278 h 412" name="T49"/>
                <a:gd fmla="*/ 134 w 411" name="T50"/>
                <a:gd fmla="*/ 337 h 412" name="T51"/>
                <a:gd fmla="*/ 83 w 411" name="T52"/>
                <a:gd fmla="*/ 107 h 412" name="T53"/>
                <a:gd fmla="*/ 176 w 411" name="T54"/>
                <a:gd fmla="*/ 14 h 412" name="T55"/>
                <a:gd fmla="*/ 268 w 411" name="T56"/>
                <a:gd fmla="*/ 107 h 412" name="T57"/>
                <a:gd fmla="*/ 176 w 411" name="T58"/>
                <a:gd fmla="*/ 200 h 412" name="T59"/>
                <a:gd fmla="*/ 83 w 411" name="T60"/>
                <a:gd fmla="*/ 107 h 412" name="T61"/>
                <a:gd fmla="*/ 337 w 411" name="T62"/>
                <a:gd fmla="*/ 332 h 412" name="T63"/>
                <a:gd fmla="*/ 277 w 411" name="T64"/>
                <a:gd fmla="*/ 273 h 412" name="T65"/>
                <a:gd fmla="*/ 337 w 411" name="T66"/>
                <a:gd fmla="*/ 213 h 412" name="T67"/>
                <a:gd fmla="*/ 397 w 411" name="T68"/>
                <a:gd fmla="*/ 273 h 412" name="T69"/>
                <a:gd fmla="*/ 337 w 411" name="T70"/>
                <a:gd fmla="*/ 332 h 41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12" w="411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34286" compatLnSpc="1" lIns="68571" numCol="1" rIns="68571" tIns="34286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itchFamily="34" typeface="微软雅黑"/>
                <a:ea charset="-122" pitchFamily="34" typeface="微软雅黑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3437953" y="6195591"/>
            <a:ext cx="6833202" cy="0"/>
          </a:xfrm>
          <a:prstGeom prst="line">
            <a:avLst/>
          </a:prstGeom>
          <a:noFill/>
          <a:ln algn="ctr" cap="flat" cmpd="sng" w="9525">
            <a:solidFill>
              <a:schemeClr val="bg1">
                <a:lumMod val="50000"/>
              </a:schemeClr>
            </a:solidFill>
            <a:prstDash val="dash"/>
          </a:ln>
          <a:effectLst/>
        </p:spPr>
      </p:cxnSp>
      <p:grpSp>
        <p:nvGrpSpPr>
          <p:cNvPr id="19" name="组合 18"/>
          <p:cNvGrpSpPr/>
          <p:nvPr/>
        </p:nvGrpSpPr>
        <p:grpSpPr>
          <a:xfrm>
            <a:off x="2350940" y="5129377"/>
            <a:ext cx="873509" cy="873509"/>
            <a:chOff x="3359567" y="4644517"/>
            <a:chExt cx="873509" cy="873509"/>
          </a:xfrm>
        </p:grpSpPr>
        <p:sp>
          <p:nvSpPr>
            <p:cNvPr id="20" name="椭圆 19"/>
            <p:cNvSpPr/>
            <p:nvPr/>
          </p:nvSpPr>
          <p:spPr>
            <a:xfrm>
              <a:off x="3359567" y="4644517"/>
              <a:ext cx="873509" cy="873509"/>
            </a:xfrm>
            <a:prstGeom prst="ellipse">
              <a:avLst/>
            </a:prstGeom>
            <a:solidFill>
              <a:srgbClr val="D9836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1" name="Freeform 359"/>
            <p:cNvSpPr>
              <a:spLocks noChangeAspect="1" noEditPoints="1"/>
            </p:cNvSpPr>
            <p:nvPr/>
          </p:nvSpPr>
          <p:spPr bwMode="auto">
            <a:xfrm>
              <a:off x="3559649" y="4830139"/>
              <a:ext cx="460334" cy="502264"/>
            </a:xfrm>
            <a:custGeom>
              <a:gdLst>
                <a:gd fmla="*/ 144 w 177" name="T0"/>
                <a:gd fmla="*/ 61 h 222" name="T1"/>
                <a:gd fmla="*/ 144 w 177" name="T2"/>
                <a:gd fmla="*/ 222 h 222" name="T3"/>
                <a:gd fmla="*/ 177 w 177" name="T4"/>
                <a:gd fmla="*/ 222 h 222" name="T5"/>
                <a:gd fmla="*/ 177 w 177" name="T6"/>
                <a:gd fmla="*/ 61 h 222" name="T7"/>
                <a:gd fmla="*/ 144 w 177" name="T8"/>
                <a:gd fmla="*/ 61 h 222" name="T9"/>
                <a:gd fmla="*/ 96 w 177" name="T10"/>
                <a:gd fmla="*/ 222 h 222" name="T11"/>
                <a:gd fmla="*/ 130 w 177" name="T12"/>
                <a:gd fmla="*/ 222 h 222" name="T13"/>
                <a:gd fmla="*/ 130 w 177" name="T14"/>
                <a:gd fmla="*/ 90 h 222" name="T15"/>
                <a:gd fmla="*/ 96 w 177" name="T16"/>
                <a:gd fmla="*/ 90 h 222" name="T17"/>
                <a:gd fmla="*/ 96 w 177" name="T18"/>
                <a:gd fmla="*/ 222 h 222" name="T19"/>
                <a:gd fmla="*/ 47 w 177" name="T20"/>
                <a:gd fmla="*/ 222 h 222" name="T21"/>
                <a:gd fmla="*/ 80 w 177" name="T22"/>
                <a:gd fmla="*/ 222 h 222" name="T23"/>
                <a:gd fmla="*/ 80 w 177" name="T24"/>
                <a:gd fmla="*/ 0 h 222" name="T25"/>
                <a:gd fmla="*/ 47 w 177" name="T26"/>
                <a:gd fmla="*/ 0 h 222" name="T27"/>
                <a:gd fmla="*/ 47 w 177" name="T28"/>
                <a:gd fmla="*/ 222 h 222" name="T29"/>
                <a:gd fmla="*/ 0 w 177" name="T30"/>
                <a:gd fmla="*/ 222 h 222" name="T31"/>
                <a:gd fmla="*/ 33 w 177" name="T32"/>
                <a:gd fmla="*/ 222 h 222" name="T33"/>
                <a:gd fmla="*/ 33 w 177" name="T34"/>
                <a:gd fmla="*/ 139 h 222" name="T35"/>
                <a:gd fmla="*/ 0 w 177" name="T36"/>
                <a:gd fmla="*/ 139 h 222" name="T37"/>
                <a:gd fmla="*/ 0 w 177" name="T38"/>
                <a:gd fmla="*/ 222 h 22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21" w="177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val="1986029296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112152" y="2376541"/>
            <a:ext cx="10560130" cy="3838171"/>
            <a:chOff x="1283602" y="2469314"/>
            <a:chExt cx="10560130" cy="3838171"/>
          </a:xfrm>
        </p:grpSpPr>
        <p:grpSp>
          <p:nvGrpSpPr>
            <p:cNvPr id="7" name="Group 1"/>
            <p:cNvGrpSpPr/>
            <p:nvPr/>
          </p:nvGrpSpPr>
          <p:grpSpPr>
            <a:xfrm>
              <a:off x="1283602" y="2469314"/>
              <a:ext cx="4981423" cy="1523209"/>
              <a:chOff x="3300034" y="4572795"/>
              <a:chExt cx="7949035" cy="2430640"/>
            </a:xfrm>
          </p:grpSpPr>
          <p:sp>
            <p:nvSpPr>
              <p:cNvPr id="24" name="Oval 18"/>
              <p:cNvSpPr/>
              <p:nvPr/>
            </p:nvSpPr>
            <p:spPr bwMode="auto">
              <a:xfrm>
                <a:off x="3300034" y="4731555"/>
                <a:ext cx="1553227" cy="1553634"/>
              </a:xfrm>
              <a:prstGeom prst="ellipse">
                <a:avLst/>
              </a:prstGeom>
              <a:solidFill>
                <a:srgbClr val="A6A8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TextBox 23"/>
              <p:cNvSpPr txBox="1"/>
              <p:nvPr/>
            </p:nvSpPr>
            <p:spPr>
              <a:xfrm>
                <a:off x="4830578" y="4572796"/>
                <a:ext cx="5397883" cy="875427"/>
              </a:xfrm>
              <a:prstGeom prst="rect">
                <a:avLst/>
              </a:prstGeom>
              <a:noFill/>
            </p:spPr>
            <p:txBody>
              <a:bodyPr bIns="91422" lIns="182843" rIns="182843" rtlCol="0" tIns="91422" wrap="square">
                <a:spAutoFit/>
              </a:bodyPr>
              <a:lstStyle/>
              <a:p>
                <a:r>
                  <a:rPr b="1" lang="id-ID" sz="2400">
                    <a:solidFill>
                      <a:schemeClr val="bg1">
                        <a:lumMod val="50000"/>
                      </a:schemeClr>
                    </a:solidFill>
                    <a:latin typeface="Lato Regular"/>
                    <a:cs typeface="Lato Regular"/>
                  </a:rPr>
                  <a:t>ADVERTISING</a:t>
                </a:r>
              </a:p>
            </p:txBody>
          </p:sp>
          <p:sp>
            <p:nvSpPr>
              <p:cNvPr id="26" name="TextBox 24"/>
              <p:cNvSpPr txBox="1"/>
              <p:nvPr/>
            </p:nvSpPr>
            <p:spPr>
              <a:xfrm>
                <a:off x="4810306" y="5274715"/>
                <a:ext cx="6438762" cy="1712002"/>
              </a:xfrm>
              <a:prstGeom prst="rect">
                <a:avLst/>
              </a:prstGeom>
              <a:noFill/>
            </p:spPr>
            <p:txBody>
              <a:bodyPr bIns="109710" lIns="219419" rIns="219419" rtlCol="0" tIns="109710" wrap="square">
                <a:spAutoFit/>
              </a:bodyPr>
              <a:lstStyle/>
              <a:p>
                <a:r>
                  <a:rPr lang="en-US" sz="1400">
                    <a:solidFill>
                      <a:schemeClr val="bg1">
                        <a:lumMod val="50000"/>
                      </a:schemeClr>
                    </a:solidFill>
                    <a:latin typeface="Lato Light"/>
                    <a:ea charset="0" panose="020b0306030504020204" pitchFamily="34" typeface="Open Sans Light"/>
                    <a:cs typeface="Lato Light"/>
                  </a:rPr>
                  <a:t>Lorem Ipsum has two main statistical in methodologies are used in data analysis which summarizes data from a sample using indexes.</a:t>
                </a:r>
              </a:p>
            </p:txBody>
          </p:sp>
          <p:sp>
            <p:nvSpPr>
              <p:cNvPr id="27" name="AutoShape 19"/>
              <p:cNvSpPr/>
              <p:nvPr/>
            </p:nvSpPr>
            <p:spPr bwMode="auto">
              <a:xfrm>
                <a:off x="3678988" y="5087942"/>
                <a:ext cx="758431" cy="758627"/>
              </a:xfrm>
              <a:custGeom>
                <a:gdLst>
                  <a:gd fmla="*/ 10800 w 21600" name="T0"/>
                  <a:gd fmla="*/ 10789 h 21579" name="T1"/>
                  <a:gd fmla="*/ 10800 w 21600" name="T2"/>
                  <a:gd fmla="*/ 10789 h 21579" name="T3"/>
                  <a:gd fmla="*/ 10800 w 21600" name="T4"/>
                  <a:gd fmla="*/ 10789 h 21579" name="T5"/>
                  <a:gd fmla="*/ 10800 w 21600" name="T6"/>
                  <a:gd fmla="*/ 10789 h 2157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579" w="21600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 bIns="101578" lIns="101578" rIns="101578" tIns="101578"/>
              <a:lstStyle/>
              <a:p>
                <a:pPr defTabSz="914195">
                  <a:defRPr/>
                </a:pPr>
                <a:endParaRPr lang="es-ES" sz="3600">
                  <a:solidFill>
                    <a:schemeClr val="bg1">
                      <a:lumMod val="50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cs charset="0" typeface="Gill Sans"/>
                  <a:sym charset="0" typeface="Gill Sans"/>
                </a:endParaRPr>
              </a:p>
            </p:txBody>
          </p:sp>
        </p:grpSp>
        <p:grpSp>
          <p:nvGrpSpPr>
            <p:cNvPr id="8" name="Group 2"/>
            <p:cNvGrpSpPr/>
            <p:nvPr/>
          </p:nvGrpSpPr>
          <p:grpSpPr>
            <a:xfrm>
              <a:off x="6862309" y="2493201"/>
              <a:ext cx="4981423" cy="1523209"/>
              <a:chOff x="13144537" y="4550115"/>
              <a:chExt cx="7949035" cy="2430640"/>
            </a:xfrm>
          </p:grpSpPr>
          <p:sp>
            <p:nvSpPr>
              <p:cNvPr id="20" name="Oval 40"/>
              <p:cNvSpPr/>
              <p:nvPr/>
            </p:nvSpPr>
            <p:spPr bwMode="auto">
              <a:xfrm>
                <a:off x="13144537" y="4708875"/>
                <a:ext cx="1553227" cy="1553634"/>
              </a:xfrm>
              <a:prstGeom prst="ellipse">
                <a:avLst/>
              </a:prstGeom>
              <a:solidFill>
                <a:srgbClr val="7459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TextBox 19"/>
              <p:cNvSpPr txBox="1"/>
              <p:nvPr/>
            </p:nvSpPr>
            <p:spPr>
              <a:xfrm>
                <a:off x="14675087" y="4550115"/>
                <a:ext cx="4557150" cy="875427"/>
              </a:xfrm>
              <a:prstGeom prst="rect">
                <a:avLst/>
              </a:prstGeom>
              <a:noFill/>
            </p:spPr>
            <p:txBody>
              <a:bodyPr bIns="91422" lIns="182843" rIns="182843" rtlCol="0" tIns="91422" wrap="square">
                <a:spAutoFit/>
              </a:bodyPr>
              <a:lstStyle/>
              <a:p>
                <a:r>
                  <a:rPr b="1" lang="id-ID" sz="2400">
                    <a:solidFill>
                      <a:schemeClr val="bg1">
                        <a:lumMod val="50000"/>
                      </a:schemeClr>
                    </a:solidFill>
                    <a:latin typeface="Lato Regular"/>
                    <a:cs typeface="Lato Regular"/>
                  </a:rPr>
                  <a:t>SEO ANALYSIS</a:t>
                </a:r>
              </a:p>
            </p:txBody>
          </p:sp>
          <p:sp>
            <p:nvSpPr>
              <p:cNvPr id="22" name="TextBox 20"/>
              <p:cNvSpPr txBox="1"/>
              <p:nvPr/>
            </p:nvSpPr>
            <p:spPr>
              <a:xfrm>
                <a:off x="14654808" y="5252035"/>
                <a:ext cx="6438762" cy="1712002"/>
              </a:xfrm>
              <a:prstGeom prst="rect">
                <a:avLst/>
              </a:prstGeom>
              <a:noFill/>
            </p:spPr>
            <p:txBody>
              <a:bodyPr bIns="109710" lIns="219419" rIns="219419" rtlCol="0" tIns="109710" wrap="square">
                <a:spAutoFit/>
              </a:bodyPr>
              <a:lstStyle/>
              <a:p>
                <a:r>
                  <a:rPr lang="en-US" sz="1400">
                    <a:solidFill>
                      <a:schemeClr val="bg1">
                        <a:lumMod val="50000"/>
                      </a:schemeClr>
                    </a:solidFill>
                    <a:latin typeface="Lato Light"/>
                    <a:ea charset="0" panose="020b0306030504020204" pitchFamily="34" typeface="Open Sans Light"/>
                    <a:cs typeface="Lato Light"/>
                  </a:rPr>
                  <a:t>Lorem Ipsum has two main statistical in methodologies are used in data analysis which summarizes data from a sample using indexes.</a:t>
                </a:r>
              </a:p>
            </p:txBody>
          </p:sp>
          <p:sp>
            <p:nvSpPr>
              <p:cNvPr id="23" name="Freeform 169"/>
              <p:cNvSpPr>
                <a:spLocks noChangeArrowheads="1"/>
              </p:cNvSpPr>
              <p:nvPr/>
            </p:nvSpPr>
            <p:spPr bwMode="auto">
              <a:xfrm>
                <a:off x="13512862" y="5105358"/>
                <a:ext cx="784765" cy="627812"/>
              </a:xfrm>
              <a:custGeom>
                <a:gdLst>
                  <a:gd fmla="*/ 478 w 487" name="T0"/>
                  <a:gd fmla="*/ 9 h 390" name="T1"/>
                  <a:gd fmla="*/ 478 w 487" name="T2"/>
                  <a:gd fmla="*/ 9 h 390" name="T3"/>
                  <a:gd fmla="*/ 372 w 487" name="T4"/>
                  <a:gd fmla="*/ 195 h 390" name="T5"/>
                  <a:gd fmla="*/ 345 w 487" name="T6"/>
                  <a:gd fmla="*/ 195 h 390" name="T7"/>
                  <a:gd fmla="*/ 292 w 487" name="T8"/>
                  <a:gd fmla="*/ 150 h 390" name="T9"/>
                  <a:gd fmla="*/ 274 w 487" name="T10"/>
                  <a:gd fmla="*/ 150 h 390" name="T11"/>
                  <a:gd fmla="*/ 194 w 487" name="T12"/>
                  <a:gd fmla="*/ 266 h 390" name="T13"/>
                  <a:gd fmla="*/ 177 w 487" name="T14"/>
                  <a:gd fmla="*/ 266 h 390" name="T15"/>
                  <a:gd fmla="*/ 141 w 487" name="T16"/>
                  <a:gd fmla="*/ 239 h 390" name="T17"/>
                  <a:gd fmla="*/ 123 w 487" name="T18"/>
                  <a:gd fmla="*/ 239 h 390" name="T19"/>
                  <a:gd fmla="*/ 8 w 487" name="T20"/>
                  <a:gd fmla="*/ 381 h 390" name="T21"/>
                  <a:gd fmla="*/ 8 w 487" name="T22"/>
                  <a:gd fmla="*/ 389 h 390" name="T23"/>
                  <a:gd fmla="*/ 486 w 487" name="T24"/>
                  <a:gd fmla="*/ 389 h 390" name="T25"/>
                  <a:gd fmla="*/ 486 w 487" name="T26"/>
                  <a:gd fmla="*/ 9 h 390" name="T27"/>
                  <a:gd fmla="*/ 478 w 487" name="T28"/>
                  <a:gd fmla="*/ 9 h 390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90" w="487">
                    <a:moveTo>
                      <a:pt x="478" y="9"/>
                    </a:moveTo>
                    <a:lnTo>
                      <a:pt x="478" y="9"/>
                    </a:lnTo>
                    <a:cubicBezTo>
                      <a:pt x="372" y="195"/>
                      <a:pt x="372" y="195"/>
                      <a:pt x="372" y="195"/>
                    </a:cubicBezTo>
                    <a:cubicBezTo>
                      <a:pt x="363" y="204"/>
                      <a:pt x="354" y="204"/>
                      <a:pt x="345" y="195"/>
                    </a:cubicBezTo>
                    <a:cubicBezTo>
                      <a:pt x="292" y="150"/>
                      <a:pt x="292" y="150"/>
                      <a:pt x="292" y="150"/>
                    </a:cubicBezTo>
                    <a:cubicBezTo>
                      <a:pt x="283" y="141"/>
                      <a:pt x="283" y="141"/>
                      <a:pt x="274" y="150"/>
                    </a:cubicBezTo>
                    <a:cubicBezTo>
                      <a:pt x="194" y="266"/>
                      <a:pt x="194" y="266"/>
                      <a:pt x="194" y="266"/>
                    </a:cubicBezTo>
                    <a:cubicBezTo>
                      <a:pt x="194" y="275"/>
                      <a:pt x="186" y="275"/>
                      <a:pt x="177" y="266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32" y="230"/>
                      <a:pt x="123" y="230"/>
                      <a:pt x="123" y="239"/>
                    </a:cubicBezTo>
                    <a:cubicBezTo>
                      <a:pt x="8" y="381"/>
                      <a:pt x="8" y="381"/>
                      <a:pt x="8" y="381"/>
                    </a:cubicBezTo>
                    <a:cubicBezTo>
                      <a:pt x="0" y="389"/>
                      <a:pt x="0" y="389"/>
                      <a:pt x="8" y="389"/>
                    </a:cubicBezTo>
                    <a:cubicBezTo>
                      <a:pt x="486" y="389"/>
                      <a:pt x="486" y="389"/>
                      <a:pt x="486" y="389"/>
                    </a:cubicBezTo>
                    <a:cubicBezTo>
                      <a:pt x="486" y="9"/>
                      <a:pt x="486" y="9"/>
                      <a:pt x="486" y="9"/>
                    </a:cubicBezTo>
                    <a:cubicBezTo>
                      <a:pt x="486" y="0"/>
                      <a:pt x="486" y="0"/>
                      <a:pt x="478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" name="Group 3"/>
            <p:cNvGrpSpPr/>
            <p:nvPr/>
          </p:nvGrpSpPr>
          <p:grpSpPr>
            <a:xfrm>
              <a:off x="1283602" y="4760389"/>
              <a:ext cx="4981423" cy="1523209"/>
              <a:chOff x="3300034" y="8228741"/>
              <a:chExt cx="7949035" cy="2430640"/>
            </a:xfrm>
          </p:grpSpPr>
          <p:sp>
            <p:nvSpPr>
              <p:cNvPr id="16" name="Oval 48"/>
              <p:cNvSpPr/>
              <p:nvPr/>
            </p:nvSpPr>
            <p:spPr bwMode="auto">
              <a:xfrm>
                <a:off x="3300034" y="8387501"/>
                <a:ext cx="1553227" cy="1553635"/>
              </a:xfrm>
              <a:prstGeom prst="ellipse">
                <a:avLst/>
              </a:prstGeom>
              <a:solidFill>
                <a:srgbClr val="D983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TextBox 15"/>
              <p:cNvSpPr txBox="1"/>
              <p:nvPr/>
            </p:nvSpPr>
            <p:spPr>
              <a:xfrm>
                <a:off x="4830581" y="8228742"/>
                <a:ext cx="4966972" cy="875427"/>
              </a:xfrm>
              <a:prstGeom prst="rect">
                <a:avLst/>
              </a:prstGeom>
              <a:noFill/>
            </p:spPr>
            <p:txBody>
              <a:bodyPr bIns="91422" lIns="182843" rIns="182843" rtlCol="0" tIns="91422" wrap="square">
                <a:spAutoFit/>
              </a:bodyPr>
              <a:lstStyle/>
              <a:p>
                <a:r>
                  <a:rPr b="1" lang="id-ID" sz="2400">
                    <a:solidFill>
                      <a:schemeClr val="bg1">
                        <a:lumMod val="50000"/>
                      </a:schemeClr>
                    </a:solidFill>
                    <a:latin typeface="Lato Regular"/>
                    <a:cs typeface="Lato Regular"/>
                  </a:rPr>
                  <a:t>DELIVERY</a:t>
                </a:r>
              </a:p>
            </p:txBody>
          </p:sp>
          <p:sp>
            <p:nvSpPr>
              <p:cNvPr id="18" name="TextBox 16"/>
              <p:cNvSpPr txBox="1"/>
              <p:nvPr/>
            </p:nvSpPr>
            <p:spPr>
              <a:xfrm>
                <a:off x="4810306" y="8930661"/>
                <a:ext cx="6438762" cy="1712002"/>
              </a:xfrm>
              <a:prstGeom prst="rect">
                <a:avLst/>
              </a:prstGeom>
              <a:noFill/>
            </p:spPr>
            <p:txBody>
              <a:bodyPr bIns="109710" lIns="219419" rIns="219419" rtlCol="0" tIns="109710" wrap="square">
                <a:spAutoFit/>
              </a:bodyPr>
              <a:lstStyle/>
              <a:p>
                <a:r>
                  <a:rPr lang="en-US" sz="1400">
                    <a:solidFill>
                      <a:schemeClr val="bg1">
                        <a:lumMod val="50000"/>
                      </a:schemeClr>
                    </a:solidFill>
                    <a:latin typeface="Lato Light"/>
                    <a:ea charset="0" panose="020b0306030504020204" pitchFamily="34" typeface="Open Sans Light"/>
                    <a:cs typeface="Lato Light"/>
                  </a:rPr>
                  <a:t>Lorem Ipsum has two main statistical in methodologies are used in data analysis which summarizes data from a sample using indexes.</a:t>
                </a:r>
              </a:p>
            </p:txBody>
          </p:sp>
          <p:sp>
            <p:nvSpPr>
              <p:cNvPr id="19" name="AutoShape 124"/>
              <p:cNvSpPr>
                <a:spLocks noChangeAspect="1"/>
              </p:cNvSpPr>
              <p:nvPr/>
            </p:nvSpPr>
            <p:spPr bwMode="auto">
              <a:xfrm flipH="1">
                <a:off x="3733796" y="8872008"/>
                <a:ext cx="773296" cy="63093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684" y="0"/>
                    </a:moveTo>
                    <a:cubicBezTo>
                      <a:pt x="20941" y="0"/>
                      <a:pt x="21159" y="103"/>
                      <a:pt x="21335" y="310"/>
                    </a:cubicBezTo>
                    <a:cubicBezTo>
                      <a:pt x="21511" y="518"/>
                      <a:pt x="21599" y="760"/>
                      <a:pt x="21599" y="1048"/>
                    </a:cubicBezTo>
                    <a:lnTo>
                      <a:pt x="21599" y="16238"/>
                    </a:lnTo>
                    <a:cubicBezTo>
                      <a:pt x="21599" y="16523"/>
                      <a:pt x="21511" y="16767"/>
                      <a:pt x="21335" y="16969"/>
                    </a:cubicBezTo>
                    <a:cubicBezTo>
                      <a:pt x="21161" y="17173"/>
                      <a:pt x="20943" y="17274"/>
                      <a:pt x="20684" y="17274"/>
                    </a:cubicBezTo>
                    <a:lnTo>
                      <a:pt x="19807" y="17274"/>
                    </a:lnTo>
                    <a:lnTo>
                      <a:pt x="19807" y="17369"/>
                    </a:lnTo>
                    <a:cubicBezTo>
                      <a:pt x="19807" y="17948"/>
                      <a:pt x="19709" y="18498"/>
                      <a:pt x="19513" y="19017"/>
                    </a:cubicBezTo>
                    <a:cubicBezTo>
                      <a:pt x="19317" y="19535"/>
                      <a:pt x="19060" y="19984"/>
                      <a:pt x="18746" y="20361"/>
                    </a:cubicBezTo>
                    <a:cubicBezTo>
                      <a:pt x="18433" y="20738"/>
                      <a:pt x="18051" y="21038"/>
                      <a:pt x="17608" y="21263"/>
                    </a:cubicBezTo>
                    <a:cubicBezTo>
                      <a:pt x="17167" y="21487"/>
                      <a:pt x="16697" y="21599"/>
                      <a:pt x="16197" y="21599"/>
                    </a:cubicBezTo>
                    <a:cubicBezTo>
                      <a:pt x="15705" y="21599"/>
                      <a:pt x="15237" y="21487"/>
                      <a:pt x="14796" y="21263"/>
                    </a:cubicBezTo>
                    <a:cubicBezTo>
                      <a:pt x="14353" y="21038"/>
                      <a:pt x="13973" y="20738"/>
                      <a:pt x="13653" y="20361"/>
                    </a:cubicBezTo>
                    <a:cubicBezTo>
                      <a:pt x="13332" y="19984"/>
                      <a:pt x="13077" y="19535"/>
                      <a:pt x="12886" y="19017"/>
                    </a:cubicBezTo>
                    <a:cubicBezTo>
                      <a:pt x="12695" y="18498"/>
                      <a:pt x="12600" y="17948"/>
                      <a:pt x="12600" y="17369"/>
                    </a:cubicBezTo>
                    <a:lnTo>
                      <a:pt x="12600" y="17274"/>
                    </a:lnTo>
                    <a:lnTo>
                      <a:pt x="9000" y="17274"/>
                    </a:lnTo>
                    <a:lnTo>
                      <a:pt x="9000" y="17369"/>
                    </a:lnTo>
                    <a:cubicBezTo>
                      <a:pt x="9000" y="17948"/>
                      <a:pt x="8904" y="18498"/>
                      <a:pt x="8713" y="19017"/>
                    </a:cubicBezTo>
                    <a:cubicBezTo>
                      <a:pt x="8522" y="19535"/>
                      <a:pt x="8265" y="19984"/>
                      <a:pt x="7946" y="20361"/>
                    </a:cubicBezTo>
                    <a:cubicBezTo>
                      <a:pt x="7628" y="20738"/>
                      <a:pt x="7244" y="21038"/>
                      <a:pt x="6803" y="21263"/>
                    </a:cubicBezTo>
                    <a:cubicBezTo>
                      <a:pt x="6360" y="21487"/>
                      <a:pt x="5894" y="21599"/>
                      <a:pt x="5402" y="21599"/>
                    </a:cubicBezTo>
                    <a:cubicBezTo>
                      <a:pt x="4910" y="21599"/>
                      <a:pt x="4442" y="21487"/>
                      <a:pt x="4004" y="21263"/>
                    </a:cubicBezTo>
                    <a:cubicBezTo>
                      <a:pt x="3558" y="21038"/>
                      <a:pt x="3178" y="20738"/>
                      <a:pt x="2857" y="20361"/>
                    </a:cubicBezTo>
                    <a:cubicBezTo>
                      <a:pt x="2537" y="19984"/>
                      <a:pt x="2282" y="19535"/>
                      <a:pt x="2091" y="19017"/>
                    </a:cubicBezTo>
                    <a:cubicBezTo>
                      <a:pt x="1900" y="18498"/>
                      <a:pt x="1804" y="17948"/>
                      <a:pt x="1804" y="17369"/>
                    </a:cubicBezTo>
                    <a:lnTo>
                      <a:pt x="1804" y="17274"/>
                    </a:lnTo>
                    <a:lnTo>
                      <a:pt x="891" y="17274"/>
                    </a:lnTo>
                    <a:cubicBezTo>
                      <a:pt x="646" y="17274"/>
                      <a:pt x="438" y="17168"/>
                      <a:pt x="262" y="16960"/>
                    </a:cubicBezTo>
                    <a:cubicBezTo>
                      <a:pt x="88" y="16756"/>
                      <a:pt x="0" y="16514"/>
                      <a:pt x="0" y="16238"/>
                    </a:cubicBezTo>
                    <a:lnTo>
                      <a:pt x="0" y="10668"/>
                    </a:lnTo>
                    <a:cubicBezTo>
                      <a:pt x="0" y="10441"/>
                      <a:pt x="26" y="10205"/>
                      <a:pt x="68" y="9960"/>
                    </a:cubicBezTo>
                    <a:cubicBezTo>
                      <a:pt x="117" y="9715"/>
                      <a:pt x="186" y="9474"/>
                      <a:pt x="274" y="9229"/>
                    </a:cubicBezTo>
                    <a:cubicBezTo>
                      <a:pt x="364" y="8984"/>
                      <a:pt x="470" y="8751"/>
                      <a:pt x="592" y="8526"/>
                    </a:cubicBezTo>
                    <a:cubicBezTo>
                      <a:pt x="712" y="8301"/>
                      <a:pt x="837" y="8114"/>
                      <a:pt x="959" y="7964"/>
                    </a:cubicBezTo>
                    <a:lnTo>
                      <a:pt x="3573" y="4906"/>
                    </a:lnTo>
                    <a:cubicBezTo>
                      <a:pt x="3697" y="4759"/>
                      <a:pt x="3857" y="4613"/>
                      <a:pt x="4053" y="4474"/>
                    </a:cubicBezTo>
                    <a:cubicBezTo>
                      <a:pt x="4248" y="4330"/>
                      <a:pt x="4449" y="4209"/>
                      <a:pt x="4657" y="4109"/>
                    </a:cubicBezTo>
                    <a:cubicBezTo>
                      <a:pt x="4863" y="4005"/>
                      <a:pt x="5071" y="3927"/>
                      <a:pt x="5277" y="3867"/>
                    </a:cubicBezTo>
                    <a:cubicBezTo>
                      <a:pt x="5485" y="3806"/>
                      <a:pt x="5686" y="3775"/>
                      <a:pt x="5882" y="3775"/>
                    </a:cubicBezTo>
                    <a:lnTo>
                      <a:pt x="6820" y="3775"/>
                    </a:lnTo>
                    <a:lnTo>
                      <a:pt x="6820" y="1048"/>
                    </a:lnTo>
                    <a:cubicBezTo>
                      <a:pt x="6820" y="760"/>
                      <a:pt x="6908" y="518"/>
                      <a:pt x="7082" y="310"/>
                    </a:cubicBezTo>
                    <a:cubicBezTo>
                      <a:pt x="7258" y="103"/>
                      <a:pt x="7464" y="0"/>
                      <a:pt x="7699" y="0"/>
                    </a:cubicBezTo>
                    <a:lnTo>
                      <a:pt x="20684" y="0"/>
                    </a:lnTo>
                    <a:close/>
                    <a:moveTo>
                      <a:pt x="6791" y="6438"/>
                    </a:moveTo>
                    <a:lnTo>
                      <a:pt x="5877" y="6438"/>
                    </a:lnTo>
                    <a:cubicBezTo>
                      <a:pt x="5799" y="6438"/>
                      <a:pt x="5676" y="6478"/>
                      <a:pt x="5510" y="6550"/>
                    </a:cubicBezTo>
                    <a:cubicBezTo>
                      <a:pt x="5341" y="6625"/>
                      <a:pt x="5223" y="6703"/>
                      <a:pt x="5152" y="6784"/>
                    </a:cubicBezTo>
                    <a:lnTo>
                      <a:pt x="2539" y="9830"/>
                    </a:lnTo>
                    <a:cubicBezTo>
                      <a:pt x="2478" y="9902"/>
                      <a:pt x="2412" y="10040"/>
                      <a:pt x="2351" y="10239"/>
                    </a:cubicBezTo>
                    <a:cubicBezTo>
                      <a:pt x="2289" y="10435"/>
                      <a:pt x="2257" y="10579"/>
                      <a:pt x="2257" y="10671"/>
                    </a:cubicBezTo>
                    <a:lnTo>
                      <a:pt x="2257" y="11527"/>
                    </a:lnTo>
                    <a:lnTo>
                      <a:pt x="6795" y="11527"/>
                    </a:lnTo>
                    <a:lnTo>
                      <a:pt x="6795" y="6438"/>
                    </a:lnTo>
                    <a:close/>
                    <a:moveTo>
                      <a:pt x="5395" y="18942"/>
                    </a:moveTo>
                    <a:cubicBezTo>
                      <a:pt x="5760" y="18942"/>
                      <a:pt x="6075" y="18789"/>
                      <a:pt x="6340" y="18481"/>
                    </a:cubicBezTo>
                    <a:cubicBezTo>
                      <a:pt x="6600" y="18173"/>
                      <a:pt x="6732" y="17804"/>
                      <a:pt x="6732" y="17372"/>
                    </a:cubicBezTo>
                    <a:cubicBezTo>
                      <a:pt x="6732" y="16940"/>
                      <a:pt x="6600" y="16569"/>
                      <a:pt x="6340" y="16252"/>
                    </a:cubicBezTo>
                    <a:cubicBezTo>
                      <a:pt x="6078" y="15944"/>
                      <a:pt x="5762" y="15786"/>
                      <a:pt x="5395" y="15786"/>
                    </a:cubicBezTo>
                    <a:cubicBezTo>
                      <a:pt x="5027" y="15786"/>
                      <a:pt x="4714" y="15941"/>
                      <a:pt x="4444" y="16246"/>
                    </a:cubicBezTo>
                    <a:cubicBezTo>
                      <a:pt x="4180" y="16557"/>
                      <a:pt x="4045" y="16932"/>
                      <a:pt x="4045" y="17372"/>
                    </a:cubicBezTo>
                    <a:cubicBezTo>
                      <a:pt x="4045" y="17804"/>
                      <a:pt x="4180" y="18173"/>
                      <a:pt x="4444" y="18481"/>
                    </a:cubicBezTo>
                    <a:cubicBezTo>
                      <a:pt x="4714" y="18789"/>
                      <a:pt x="5027" y="18942"/>
                      <a:pt x="5395" y="18942"/>
                    </a:cubicBezTo>
                    <a:moveTo>
                      <a:pt x="16195" y="18942"/>
                    </a:moveTo>
                    <a:cubicBezTo>
                      <a:pt x="16560" y="18942"/>
                      <a:pt x="16878" y="18789"/>
                      <a:pt x="17145" y="18481"/>
                    </a:cubicBezTo>
                    <a:cubicBezTo>
                      <a:pt x="17409" y="18173"/>
                      <a:pt x="17544" y="17804"/>
                      <a:pt x="17544" y="17372"/>
                    </a:cubicBezTo>
                    <a:cubicBezTo>
                      <a:pt x="17544" y="16940"/>
                      <a:pt x="17412" y="16569"/>
                      <a:pt x="17150" y="16252"/>
                    </a:cubicBezTo>
                    <a:cubicBezTo>
                      <a:pt x="16890" y="15944"/>
                      <a:pt x="16572" y="15786"/>
                      <a:pt x="16195" y="15786"/>
                    </a:cubicBezTo>
                    <a:cubicBezTo>
                      <a:pt x="15827" y="15786"/>
                      <a:pt x="15514" y="15941"/>
                      <a:pt x="15249" y="16246"/>
                    </a:cubicBezTo>
                    <a:cubicBezTo>
                      <a:pt x="14990" y="16557"/>
                      <a:pt x="14857" y="16932"/>
                      <a:pt x="14857" y="17372"/>
                    </a:cubicBezTo>
                    <a:cubicBezTo>
                      <a:pt x="14857" y="17804"/>
                      <a:pt x="14990" y="18173"/>
                      <a:pt x="15249" y="18481"/>
                    </a:cubicBezTo>
                    <a:cubicBezTo>
                      <a:pt x="15511" y="18789"/>
                      <a:pt x="15825" y="18942"/>
                      <a:pt x="16195" y="1894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 bIns="101578" lIns="101578" rIns="101578" tIns="101578"/>
              <a:lstStyle/>
              <a:p>
                <a:pPr defTabSz="914195">
                  <a:defRPr/>
                </a:pPr>
                <a:endParaRPr lang="es-ES" sz="3600">
                  <a:solidFill>
                    <a:schemeClr val="bg1">
                      <a:lumMod val="50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cs charset="0" typeface="Gill Sans"/>
                  <a:sym charset="0" typeface="Gill Sans"/>
                </a:endParaRPr>
              </a:p>
            </p:txBody>
          </p:sp>
        </p:grpSp>
        <p:grpSp>
          <p:nvGrpSpPr>
            <p:cNvPr id="10" name="Group 4"/>
            <p:cNvGrpSpPr/>
            <p:nvPr/>
          </p:nvGrpSpPr>
          <p:grpSpPr>
            <a:xfrm>
              <a:off x="6862309" y="4784276"/>
              <a:ext cx="4981423" cy="1523209"/>
              <a:chOff x="13144537" y="8206061"/>
              <a:chExt cx="7949035" cy="2430640"/>
            </a:xfrm>
          </p:grpSpPr>
          <p:sp>
            <p:nvSpPr>
              <p:cNvPr id="12" name="Oval 54"/>
              <p:cNvSpPr/>
              <p:nvPr/>
            </p:nvSpPr>
            <p:spPr bwMode="auto">
              <a:xfrm>
                <a:off x="13144537" y="8364819"/>
                <a:ext cx="1553227" cy="1553634"/>
              </a:xfrm>
              <a:prstGeom prst="ellipse">
                <a:avLst/>
              </a:prstGeom>
              <a:solidFill>
                <a:srgbClr val="A6A8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TextBox 11"/>
              <p:cNvSpPr txBox="1"/>
              <p:nvPr/>
            </p:nvSpPr>
            <p:spPr>
              <a:xfrm>
                <a:off x="14675084" y="8206062"/>
                <a:ext cx="5691126" cy="875427"/>
              </a:xfrm>
              <a:prstGeom prst="rect">
                <a:avLst/>
              </a:prstGeom>
              <a:noFill/>
            </p:spPr>
            <p:txBody>
              <a:bodyPr bIns="91422" lIns="182843" rIns="182843" rtlCol="0" tIns="91422" wrap="square">
                <a:spAutoFit/>
              </a:bodyPr>
              <a:lstStyle/>
              <a:p>
                <a:r>
                  <a:rPr b="1" lang="id-ID" sz="2400">
                    <a:solidFill>
                      <a:schemeClr val="bg1">
                        <a:lumMod val="50000"/>
                      </a:schemeClr>
                    </a:solidFill>
                    <a:latin typeface="Lato Regular"/>
                    <a:cs typeface="Lato Regular"/>
                  </a:rPr>
                  <a:t>PUBLIC RELATIONS</a:t>
                </a:r>
              </a:p>
            </p:txBody>
          </p:sp>
          <p:sp>
            <p:nvSpPr>
              <p:cNvPr id="14" name="TextBox 12"/>
              <p:cNvSpPr txBox="1"/>
              <p:nvPr/>
            </p:nvSpPr>
            <p:spPr>
              <a:xfrm>
                <a:off x="14654808" y="8907980"/>
                <a:ext cx="6438762" cy="1712002"/>
              </a:xfrm>
              <a:prstGeom prst="rect">
                <a:avLst/>
              </a:prstGeom>
              <a:noFill/>
            </p:spPr>
            <p:txBody>
              <a:bodyPr bIns="109710" lIns="219419" rIns="219419" rtlCol="0" tIns="109710" wrap="square">
                <a:spAutoFit/>
              </a:bodyPr>
              <a:lstStyle/>
              <a:p>
                <a:r>
                  <a:rPr lang="en-US" sz="1400">
                    <a:solidFill>
                      <a:schemeClr val="bg1">
                        <a:lumMod val="50000"/>
                      </a:schemeClr>
                    </a:solidFill>
                    <a:latin typeface="Lato Light"/>
                    <a:ea charset="0" panose="020b0306030504020204" pitchFamily="34" typeface="Open Sans Light"/>
                    <a:cs typeface="Lato Light"/>
                  </a:rPr>
                  <a:t>Lorem Ipsum has two main statistical in methodologies are used in data analysis which summarizes data from a sample using indexes.</a:t>
                </a:r>
              </a:p>
            </p:txBody>
          </p:sp>
          <p:sp>
            <p:nvSpPr>
              <p:cNvPr id="15" name="AutoShape 82"/>
              <p:cNvSpPr/>
              <p:nvPr/>
            </p:nvSpPr>
            <p:spPr bwMode="auto">
              <a:xfrm>
                <a:off x="13621410" y="8827448"/>
                <a:ext cx="630772" cy="63093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3767" y="5419"/>
                    </a:moveTo>
                    <a:cubicBezTo>
                      <a:pt x="4051" y="5419"/>
                      <a:pt x="4271" y="5505"/>
                      <a:pt x="4428" y="5687"/>
                    </a:cubicBezTo>
                    <a:cubicBezTo>
                      <a:pt x="4586" y="5865"/>
                      <a:pt x="4701" y="6078"/>
                      <a:pt x="4766" y="6326"/>
                    </a:cubicBezTo>
                    <a:cubicBezTo>
                      <a:pt x="4835" y="6574"/>
                      <a:pt x="4879" y="6836"/>
                      <a:pt x="4893" y="7106"/>
                    </a:cubicBezTo>
                    <a:cubicBezTo>
                      <a:pt x="4910" y="7377"/>
                      <a:pt x="4917" y="7596"/>
                      <a:pt x="4917" y="7760"/>
                    </a:cubicBezTo>
                    <a:lnTo>
                      <a:pt x="4917" y="9856"/>
                    </a:lnTo>
                    <a:cubicBezTo>
                      <a:pt x="4809" y="9928"/>
                      <a:pt x="4720" y="10015"/>
                      <a:pt x="4646" y="10110"/>
                    </a:cubicBezTo>
                    <a:cubicBezTo>
                      <a:pt x="4574" y="10208"/>
                      <a:pt x="4468" y="10257"/>
                      <a:pt x="4329" y="10257"/>
                    </a:cubicBezTo>
                    <a:lnTo>
                      <a:pt x="561" y="10257"/>
                    </a:lnTo>
                    <a:cubicBezTo>
                      <a:pt x="439" y="10257"/>
                      <a:pt x="338" y="10208"/>
                      <a:pt x="256" y="10110"/>
                    </a:cubicBezTo>
                    <a:cubicBezTo>
                      <a:pt x="177" y="10015"/>
                      <a:pt x="93" y="9928"/>
                      <a:pt x="0" y="9856"/>
                    </a:cubicBezTo>
                    <a:lnTo>
                      <a:pt x="0" y="7760"/>
                    </a:lnTo>
                    <a:cubicBezTo>
                      <a:pt x="0" y="7596"/>
                      <a:pt x="4" y="7377"/>
                      <a:pt x="12" y="7106"/>
                    </a:cubicBezTo>
                    <a:cubicBezTo>
                      <a:pt x="19" y="6836"/>
                      <a:pt x="57" y="6574"/>
                      <a:pt x="124" y="6326"/>
                    </a:cubicBezTo>
                    <a:cubicBezTo>
                      <a:pt x="196" y="6078"/>
                      <a:pt x="309" y="5865"/>
                      <a:pt x="465" y="5687"/>
                    </a:cubicBezTo>
                    <a:cubicBezTo>
                      <a:pt x="624" y="5508"/>
                      <a:pt x="842" y="5419"/>
                      <a:pt x="1123" y="5419"/>
                    </a:cubicBezTo>
                    <a:cubicBezTo>
                      <a:pt x="782" y="5151"/>
                      <a:pt x="508" y="4803"/>
                      <a:pt x="304" y="4377"/>
                    </a:cubicBezTo>
                    <a:cubicBezTo>
                      <a:pt x="103" y="3950"/>
                      <a:pt x="0" y="3469"/>
                      <a:pt x="0" y="2937"/>
                    </a:cubicBezTo>
                    <a:cubicBezTo>
                      <a:pt x="0" y="2539"/>
                      <a:pt x="64" y="2162"/>
                      <a:pt x="189" y="1805"/>
                    </a:cubicBezTo>
                    <a:cubicBezTo>
                      <a:pt x="316" y="1448"/>
                      <a:pt x="491" y="1134"/>
                      <a:pt x="717" y="861"/>
                    </a:cubicBezTo>
                    <a:cubicBezTo>
                      <a:pt x="943" y="590"/>
                      <a:pt x="1207" y="380"/>
                      <a:pt x="1504" y="227"/>
                    </a:cubicBezTo>
                    <a:cubicBezTo>
                      <a:pt x="1804" y="77"/>
                      <a:pt x="2119" y="0"/>
                      <a:pt x="2445" y="0"/>
                    </a:cubicBezTo>
                    <a:cubicBezTo>
                      <a:pt x="2793" y="0"/>
                      <a:pt x="3115" y="77"/>
                      <a:pt x="3412" y="227"/>
                    </a:cubicBezTo>
                    <a:cubicBezTo>
                      <a:pt x="3712" y="380"/>
                      <a:pt x="3969" y="590"/>
                      <a:pt x="4188" y="861"/>
                    </a:cubicBezTo>
                    <a:cubicBezTo>
                      <a:pt x="4406" y="1134"/>
                      <a:pt x="4584" y="1448"/>
                      <a:pt x="4716" y="1805"/>
                    </a:cubicBezTo>
                    <a:cubicBezTo>
                      <a:pt x="4850" y="2162"/>
                      <a:pt x="4917" y="2539"/>
                      <a:pt x="4917" y="2937"/>
                    </a:cubicBezTo>
                    <a:cubicBezTo>
                      <a:pt x="4917" y="3458"/>
                      <a:pt x="4814" y="3939"/>
                      <a:pt x="4603" y="4371"/>
                    </a:cubicBezTo>
                    <a:cubicBezTo>
                      <a:pt x="4392" y="4800"/>
                      <a:pt x="4115" y="5151"/>
                      <a:pt x="3767" y="5419"/>
                    </a:cubicBezTo>
                    <a:moveTo>
                      <a:pt x="18165" y="12062"/>
                    </a:moveTo>
                    <a:cubicBezTo>
                      <a:pt x="18672" y="12604"/>
                      <a:pt x="19070" y="13142"/>
                      <a:pt x="19356" y="13669"/>
                    </a:cubicBezTo>
                    <a:cubicBezTo>
                      <a:pt x="19641" y="14196"/>
                      <a:pt x="19788" y="14801"/>
                      <a:pt x="19788" y="15480"/>
                    </a:cubicBezTo>
                    <a:lnTo>
                      <a:pt x="19788" y="20816"/>
                    </a:lnTo>
                    <a:cubicBezTo>
                      <a:pt x="19694" y="20868"/>
                      <a:pt x="19620" y="20931"/>
                      <a:pt x="19557" y="20995"/>
                    </a:cubicBezTo>
                    <a:cubicBezTo>
                      <a:pt x="19497" y="21061"/>
                      <a:pt x="19425" y="21122"/>
                      <a:pt x="19344" y="21191"/>
                    </a:cubicBezTo>
                    <a:cubicBezTo>
                      <a:pt x="19262" y="21251"/>
                      <a:pt x="19173" y="21317"/>
                      <a:pt x="19075" y="21386"/>
                    </a:cubicBezTo>
                    <a:cubicBezTo>
                      <a:pt x="18976" y="21455"/>
                      <a:pt x="18835" y="21528"/>
                      <a:pt x="18662" y="21599"/>
                    </a:cubicBezTo>
                    <a:lnTo>
                      <a:pt x="2942" y="21599"/>
                    </a:lnTo>
                    <a:cubicBezTo>
                      <a:pt x="2675" y="21599"/>
                      <a:pt x="2467" y="21499"/>
                      <a:pt x="2318" y="21291"/>
                    </a:cubicBezTo>
                    <a:cubicBezTo>
                      <a:pt x="2167" y="21081"/>
                      <a:pt x="2003" y="20926"/>
                      <a:pt x="1819" y="20816"/>
                    </a:cubicBezTo>
                    <a:lnTo>
                      <a:pt x="1819" y="15480"/>
                    </a:lnTo>
                    <a:cubicBezTo>
                      <a:pt x="1819" y="14763"/>
                      <a:pt x="1989" y="14127"/>
                      <a:pt x="2335" y="13571"/>
                    </a:cubicBezTo>
                    <a:cubicBezTo>
                      <a:pt x="2678" y="13018"/>
                      <a:pt x="3052" y="12511"/>
                      <a:pt x="3460" y="12062"/>
                    </a:cubicBezTo>
                    <a:cubicBezTo>
                      <a:pt x="3535" y="11970"/>
                      <a:pt x="3633" y="11869"/>
                      <a:pt x="3753" y="11766"/>
                    </a:cubicBezTo>
                    <a:cubicBezTo>
                      <a:pt x="3873" y="11659"/>
                      <a:pt x="4000" y="11590"/>
                      <a:pt x="4137" y="11553"/>
                    </a:cubicBezTo>
                    <a:cubicBezTo>
                      <a:pt x="4276" y="11495"/>
                      <a:pt x="4432" y="11466"/>
                      <a:pt x="4610" y="11455"/>
                    </a:cubicBezTo>
                    <a:cubicBezTo>
                      <a:pt x="4785" y="11446"/>
                      <a:pt x="4956" y="11423"/>
                      <a:pt x="5126" y="11388"/>
                    </a:cubicBezTo>
                    <a:cubicBezTo>
                      <a:pt x="5594" y="11299"/>
                      <a:pt x="6091" y="11210"/>
                      <a:pt x="6621" y="11121"/>
                    </a:cubicBezTo>
                    <a:cubicBezTo>
                      <a:pt x="7149" y="11034"/>
                      <a:pt x="7665" y="10945"/>
                      <a:pt x="8172" y="10853"/>
                    </a:cubicBezTo>
                    <a:cubicBezTo>
                      <a:pt x="7483" y="10326"/>
                      <a:pt x="6928" y="9632"/>
                      <a:pt x="6513" y="8762"/>
                    </a:cubicBezTo>
                    <a:cubicBezTo>
                      <a:pt x="6093" y="7896"/>
                      <a:pt x="5884" y="6940"/>
                      <a:pt x="5884" y="5903"/>
                    </a:cubicBezTo>
                    <a:cubicBezTo>
                      <a:pt x="5884" y="5097"/>
                      <a:pt x="6016" y="4331"/>
                      <a:pt x="6275" y="3608"/>
                    </a:cubicBezTo>
                    <a:cubicBezTo>
                      <a:pt x="6535" y="2885"/>
                      <a:pt x="6887" y="2260"/>
                      <a:pt x="7331" y="1733"/>
                    </a:cubicBezTo>
                    <a:cubicBezTo>
                      <a:pt x="7778" y="1203"/>
                      <a:pt x="8299" y="786"/>
                      <a:pt x="8894" y="472"/>
                    </a:cubicBezTo>
                    <a:cubicBezTo>
                      <a:pt x="9494" y="158"/>
                      <a:pt x="10125" y="3"/>
                      <a:pt x="10802" y="3"/>
                    </a:cubicBezTo>
                    <a:cubicBezTo>
                      <a:pt x="11476" y="3"/>
                      <a:pt x="12112" y="158"/>
                      <a:pt x="12710" y="472"/>
                    </a:cubicBezTo>
                    <a:cubicBezTo>
                      <a:pt x="13307" y="786"/>
                      <a:pt x="13826" y="1203"/>
                      <a:pt x="14272" y="1733"/>
                    </a:cubicBezTo>
                    <a:cubicBezTo>
                      <a:pt x="14716" y="2260"/>
                      <a:pt x="15067" y="2885"/>
                      <a:pt x="15328" y="3608"/>
                    </a:cubicBezTo>
                    <a:cubicBezTo>
                      <a:pt x="15590" y="4331"/>
                      <a:pt x="15719" y="5097"/>
                      <a:pt x="15719" y="5903"/>
                    </a:cubicBezTo>
                    <a:cubicBezTo>
                      <a:pt x="15719" y="6939"/>
                      <a:pt x="15513" y="7890"/>
                      <a:pt x="15100" y="8757"/>
                    </a:cubicBezTo>
                    <a:cubicBezTo>
                      <a:pt x="14685" y="9620"/>
                      <a:pt x="14128" y="10320"/>
                      <a:pt x="13432" y="10853"/>
                    </a:cubicBezTo>
                    <a:cubicBezTo>
                      <a:pt x="13936" y="10945"/>
                      <a:pt x="14452" y="11031"/>
                      <a:pt x="14978" y="11115"/>
                    </a:cubicBezTo>
                    <a:cubicBezTo>
                      <a:pt x="15504" y="11198"/>
                      <a:pt x="16005" y="11288"/>
                      <a:pt x="16478" y="11388"/>
                    </a:cubicBezTo>
                    <a:cubicBezTo>
                      <a:pt x="16653" y="11426"/>
                      <a:pt x="16826" y="11449"/>
                      <a:pt x="16994" y="11455"/>
                    </a:cubicBezTo>
                    <a:cubicBezTo>
                      <a:pt x="17162" y="11466"/>
                      <a:pt x="17323" y="11495"/>
                      <a:pt x="17467" y="11553"/>
                    </a:cubicBezTo>
                    <a:cubicBezTo>
                      <a:pt x="17603" y="11590"/>
                      <a:pt x="17731" y="11659"/>
                      <a:pt x="17851" y="11766"/>
                    </a:cubicBezTo>
                    <a:cubicBezTo>
                      <a:pt x="17966" y="11869"/>
                      <a:pt x="18074" y="11970"/>
                      <a:pt x="18165" y="12062"/>
                    </a:cubicBezTo>
                    <a:moveTo>
                      <a:pt x="20474" y="5419"/>
                    </a:moveTo>
                    <a:cubicBezTo>
                      <a:pt x="20757" y="5419"/>
                      <a:pt x="20973" y="5505"/>
                      <a:pt x="21124" y="5687"/>
                    </a:cubicBezTo>
                    <a:cubicBezTo>
                      <a:pt x="21271" y="5865"/>
                      <a:pt x="21381" y="6078"/>
                      <a:pt x="21448" y="6326"/>
                    </a:cubicBezTo>
                    <a:cubicBezTo>
                      <a:pt x="21520" y="6574"/>
                      <a:pt x="21561" y="6836"/>
                      <a:pt x="21576" y="7106"/>
                    </a:cubicBezTo>
                    <a:cubicBezTo>
                      <a:pt x="21592" y="7377"/>
                      <a:pt x="21599" y="7596"/>
                      <a:pt x="21599" y="7760"/>
                    </a:cubicBezTo>
                    <a:lnTo>
                      <a:pt x="21599" y="9856"/>
                    </a:lnTo>
                    <a:cubicBezTo>
                      <a:pt x="21508" y="9928"/>
                      <a:pt x="21422" y="10015"/>
                      <a:pt x="21340" y="10110"/>
                    </a:cubicBezTo>
                    <a:cubicBezTo>
                      <a:pt x="21261" y="10208"/>
                      <a:pt x="21158" y="10257"/>
                      <a:pt x="21036" y="10257"/>
                    </a:cubicBezTo>
                    <a:lnTo>
                      <a:pt x="17268" y="10257"/>
                    </a:lnTo>
                    <a:cubicBezTo>
                      <a:pt x="17131" y="10257"/>
                      <a:pt x="17023" y="10208"/>
                      <a:pt x="16953" y="10110"/>
                    </a:cubicBezTo>
                    <a:cubicBezTo>
                      <a:pt x="16879" y="10015"/>
                      <a:pt x="16790" y="9928"/>
                      <a:pt x="16682" y="9856"/>
                    </a:cubicBezTo>
                    <a:lnTo>
                      <a:pt x="16682" y="7760"/>
                    </a:lnTo>
                    <a:cubicBezTo>
                      <a:pt x="16682" y="7596"/>
                      <a:pt x="16692" y="7377"/>
                      <a:pt x="16706" y="7106"/>
                    </a:cubicBezTo>
                    <a:cubicBezTo>
                      <a:pt x="16720" y="6836"/>
                      <a:pt x="16766" y="6574"/>
                      <a:pt x="16836" y="6326"/>
                    </a:cubicBezTo>
                    <a:cubicBezTo>
                      <a:pt x="16912" y="6078"/>
                      <a:pt x="17023" y="5865"/>
                      <a:pt x="17183" y="5687"/>
                    </a:cubicBezTo>
                    <a:cubicBezTo>
                      <a:pt x="17337" y="5508"/>
                      <a:pt x="17556" y="5419"/>
                      <a:pt x="17829" y="5419"/>
                    </a:cubicBezTo>
                    <a:cubicBezTo>
                      <a:pt x="17488" y="5151"/>
                      <a:pt x="17210" y="4803"/>
                      <a:pt x="16999" y="4377"/>
                    </a:cubicBezTo>
                    <a:cubicBezTo>
                      <a:pt x="16788" y="3950"/>
                      <a:pt x="16682" y="3469"/>
                      <a:pt x="16682" y="2937"/>
                    </a:cubicBezTo>
                    <a:cubicBezTo>
                      <a:pt x="16682" y="2539"/>
                      <a:pt x="16744" y="2162"/>
                      <a:pt x="16872" y="1805"/>
                    </a:cubicBezTo>
                    <a:cubicBezTo>
                      <a:pt x="16999" y="1448"/>
                      <a:pt x="17174" y="1134"/>
                      <a:pt x="17400" y="861"/>
                    </a:cubicBezTo>
                    <a:cubicBezTo>
                      <a:pt x="17625" y="590"/>
                      <a:pt x="17889" y="380"/>
                      <a:pt x="18187" y="227"/>
                    </a:cubicBezTo>
                    <a:cubicBezTo>
                      <a:pt x="18487" y="77"/>
                      <a:pt x="18808" y="0"/>
                      <a:pt x="19152" y="0"/>
                    </a:cubicBezTo>
                    <a:cubicBezTo>
                      <a:pt x="19480" y="0"/>
                      <a:pt x="19795" y="77"/>
                      <a:pt x="20095" y="227"/>
                    </a:cubicBezTo>
                    <a:cubicBezTo>
                      <a:pt x="20395" y="380"/>
                      <a:pt x="20656" y="590"/>
                      <a:pt x="20882" y="861"/>
                    </a:cubicBezTo>
                    <a:cubicBezTo>
                      <a:pt x="21108" y="1134"/>
                      <a:pt x="21285" y="1448"/>
                      <a:pt x="21412" y="1805"/>
                    </a:cubicBezTo>
                    <a:cubicBezTo>
                      <a:pt x="21537" y="2162"/>
                      <a:pt x="21599" y="2539"/>
                      <a:pt x="21599" y="2937"/>
                    </a:cubicBezTo>
                    <a:cubicBezTo>
                      <a:pt x="21599" y="3458"/>
                      <a:pt x="21499" y="3939"/>
                      <a:pt x="21295" y="4371"/>
                    </a:cubicBezTo>
                    <a:cubicBezTo>
                      <a:pt x="21093" y="4800"/>
                      <a:pt x="20820" y="5151"/>
                      <a:pt x="20474" y="54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 bIns="101578" lIns="101578" rIns="101578" tIns="101578"/>
              <a:lstStyle/>
              <a:p>
                <a:pPr defTabSz="914195">
                  <a:defRPr/>
                </a:pPr>
                <a:endParaRPr lang="es-ES" sz="3600">
                  <a:solidFill>
                    <a:schemeClr val="bg1">
                      <a:lumMod val="50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cs charset="0" typeface="Gill Sans"/>
                  <a:sym charset="0" typeface="Gill Sans"/>
                </a:endParaRPr>
              </a:p>
            </p:txBody>
          </p:sp>
        </p:grpSp>
      </p:grpSp>
    </p:spTree>
    <p:extLst>
      <p:ext uri="{BB962C8B-B14F-4D97-AF65-F5344CB8AC3E}">
        <p14:creationId val="4118407718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1364740" y="1901372"/>
            <a:ext cx="9651204" cy="4530813"/>
            <a:chOff x="3657600" y="945299"/>
            <a:chExt cx="7080125" cy="3323806"/>
          </a:xfrm>
        </p:grpSpPr>
        <p:sp>
          <p:nvSpPr>
            <p:cNvPr id="36" name="Rectangle 4"/>
            <p:cNvSpPr/>
            <p:nvPr/>
          </p:nvSpPr>
          <p:spPr>
            <a:xfrm>
              <a:off x="7278476" y="945299"/>
              <a:ext cx="3459249" cy="2592459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7" name="Rectangle 5"/>
            <p:cNvSpPr/>
            <p:nvPr/>
          </p:nvSpPr>
          <p:spPr>
            <a:xfrm>
              <a:off x="3660006" y="1047750"/>
              <a:ext cx="1750194" cy="414499"/>
            </a:xfrm>
            <a:prstGeom prst="rect">
              <a:avLst/>
            </a:prstGeom>
            <a:solidFill>
              <a:srgbClr val="A6A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lang="en-US">
                  <a:solidFill>
                    <a:schemeClr val="bg1"/>
                  </a:solidFill>
                  <a:latin charset="0" pitchFamily="34" typeface="Open Sans Light"/>
                  <a:ea charset="0" panose="020b0306030504020204" pitchFamily="34" typeface="Open Sans Light"/>
                  <a:cs charset="0" pitchFamily="34" typeface="Open Sans Light"/>
                </a:rPr>
                <a:t>Determination</a:t>
              </a:r>
            </a:p>
          </p:txBody>
        </p:sp>
        <p:sp>
          <p:nvSpPr>
            <p:cNvPr id="38" name="Rectangle 6"/>
            <p:cNvSpPr/>
            <p:nvPr/>
          </p:nvSpPr>
          <p:spPr>
            <a:xfrm>
              <a:off x="3660006" y="1462249"/>
              <a:ext cx="2588394" cy="414499"/>
            </a:xfrm>
            <a:prstGeom prst="rect">
              <a:avLst/>
            </a:prstGeom>
            <a:solidFill>
              <a:srgbClr val="745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lang="en-US">
                  <a:solidFill>
                    <a:schemeClr val="bg1"/>
                  </a:solidFill>
                  <a:latin charset="0" pitchFamily="34" typeface="Open Sans Light"/>
                  <a:ea charset="0" panose="020b0306030504020204" pitchFamily="34" typeface="Open Sans Light"/>
                  <a:cs charset="0" pitchFamily="34" typeface="Open Sans Light"/>
                </a:rPr>
                <a:t>Competing Competitor</a:t>
              </a:r>
            </a:p>
          </p:txBody>
        </p:sp>
        <p:sp>
          <p:nvSpPr>
            <p:cNvPr id="39" name="Rectangle 8"/>
            <p:cNvSpPr/>
            <p:nvPr/>
          </p:nvSpPr>
          <p:spPr>
            <a:xfrm>
              <a:off x="3657600" y="1881249"/>
              <a:ext cx="2440806" cy="414499"/>
            </a:xfrm>
            <a:prstGeom prst="rect">
              <a:avLst/>
            </a:prstGeom>
            <a:solidFill>
              <a:srgbClr val="D98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lang="en-US">
                  <a:solidFill>
                    <a:schemeClr val="bg1"/>
                  </a:solidFill>
                  <a:latin charset="0" pitchFamily="34" typeface="Open Sans Light"/>
                  <a:ea charset="0" panose="020b0306030504020204" pitchFamily="34" typeface="Open Sans Light"/>
                  <a:cs charset="0" pitchFamily="34" typeface="Open Sans Light"/>
                </a:rPr>
                <a:t>Personal Class Action</a:t>
              </a:r>
            </a:p>
          </p:txBody>
        </p:sp>
        <p:sp>
          <p:nvSpPr>
            <p:cNvPr id="40" name="Rectangle 9"/>
            <p:cNvSpPr/>
            <p:nvPr/>
          </p:nvSpPr>
          <p:spPr>
            <a:xfrm>
              <a:off x="3657600" y="2295748"/>
              <a:ext cx="2286000" cy="414499"/>
            </a:xfrm>
            <a:prstGeom prst="rect">
              <a:avLst/>
            </a:prstGeom>
            <a:solidFill>
              <a:srgbClr val="A6A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lang="en-US">
                  <a:solidFill>
                    <a:schemeClr val="bg1"/>
                  </a:solidFill>
                  <a:latin charset="0" pitchFamily="34" typeface="Open Sans Light"/>
                  <a:ea charset="0" panose="020b0306030504020204" pitchFamily="34" typeface="Open Sans Light"/>
                  <a:cs charset="0" pitchFamily="34" typeface="Open Sans Light"/>
                </a:rPr>
                <a:t>Good Performance</a:t>
              </a:r>
            </a:p>
          </p:txBody>
        </p:sp>
        <p:sp>
          <p:nvSpPr>
            <p:cNvPr id="41" name="Rectangle 10"/>
            <p:cNvSpPr/>
            <p:nvPr/>
          </p:nvSpPr>
          <p:spPr>
            <a:xfrm>
              <a:off x="3660006" y="2708760"/>
              <a:ext cx="2438400" cy="414499"/>
            </a:xfrm>
            <a:prstGeom prst="rect">
              <a:avLst/>
            </a:prstGeom>
            <a:solidFill>
              <a:srgbClr val="745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lang="en-US">
                  <a:solidFill>
                    <a:schemeClr val="bg1"/>
                  </a:solidFill>
                  <a:latin charset="0" pitchFamily="34" typeface="Open Sans Light"/>
                  <a:ea charset="0" panose="020b0306030504020204" pitchFamily="34" typeface="Open Sans Light"/>
                  <a:cs charset="0" pitchFamily="34" typeface="Open Sans Light"/>
                </a:rPr>
                <a:t>Durability and Energy</a:t>
              </a:r>
            </a:p>
          </p:txBody>
        </p:sp>
        <p:sp>
          <p:nvSpPr>
            <p:cNvPr id="42" name="Rectangle 11"/>
            <p:cNvSpPr/>
            <p:nvPr/>
          </p:nvSpPr>
          <p:spPr>
            <a:xfrm>
              <a:off x="3660006" y="3123259"/>
              <a:ext cx="3121794" cy="414499"/>
            </a:xfrm>
            <a:prstGeom prst="rect">
              <a:avLst/>
            </a:prstGeom>
            <a:solidFill>
              <a:srgbClr val="D98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lang="en-US">
                  <a:solidFill>
                    <a:schemeClr val="bg1"/>
                  </a:solidFill>
                  <a:latin charset="0" pitchFamily="34" typeface="Open Sans Light"/>
                  <a:ea charset="0" panose="020b0306030504020204" pitchFamily="34" typeface="Open Sans Light"/>
                  <a:cs charset="0" pitchFamily="34" typeface="Open Sans Light"/>
                </a:rPr>
                <a:t>Advanced Level Clash Action</a:t>
              </a: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3660006" y="3761089"/>
              <a:ext cx="2438400" cy="7043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defTabSz="1088232"/>
              <a:r>
                <a:rPr b="1" lang="en-US" sz="1200">
                  <a:solidFill>
                    <a:schemeClr val="bg1">
                      <a:lumMod val="50000"/>
                    </a:schemeClr>
                  </a:solidFill>
                  <a:latin charset="0" pitchFamily="34" typeface="Open Sans"/>
                  <a:ea charset="0" pitchFamily="34" typeface="Open Sans"/>
                  <a:cs charset="0" pitchFamily="34" typeface="Open Sans"/>
                </a:rPr>
                <a:t>Third Party</a:t>
              </a:r>
            </a:p>
            <a:p>
              <a:pPr defTabSz="1088232"/>
              <a:endParaRPr b="1" lang="en-US" sz="1200">
                <a:solidFill>
                  <a:schemeClr val="bg1">
                    <a:lumMod val="50000"/>
                  </a:schemeClr>
                </a:solidFill>
                <a:latin charset="0" pitchFamily="34" typeface="Open Sans"/>
                <a:ea charset="0" pitchFamily="34" typeface="Open Sans"/>
                <a:cs charset="0" pitchFamily="34" typeface="Open Sans"/>
              </a:endParaRPr>
            </a:p>
            <a:p>
              <a:pPr defTabSz="1088232"/>
              <a:r>
                <a:rPr b="1" lang="en-US" sz="1200">
                  <a:solidFill>
                    <a:schemeClr val="bg1">
                      <a:lumMod val="50000"/>
                    </a:schemeClr>
                  </a:solidFill>
                  <a:latin charset="0" pitchFamily="34" typeface="Open Sans"/>
                  <a:ea charset="0" pitchFamily="34" typeface="Open Sans"/>
                  <a:cs charset="0" pitchFamily="34" typeface="Open Sans"/>
                </a:rPr>
                <a:t>Nullam eu tempor purus. Nunc a leo magna, sit amet consequat risus. Etiam faucibus tortor. 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7278476" y="3744594"/>
              <a:ext cx="2438400" cy="7043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defTabSz="1088232"/>
              <a:r>
                <a:rPr b="1" lang="en-US" sz="1200">
                  <a:solidFill>
                    <a:schemeClr val="bg1">
                      <a:lumMod val="50000"/>
                    </a:schemeClr>
                  </a:solidFill>
                  <a:latin charset="0" pitchFamily="34" typeface="Open Sans"/>
                  <a:ea charset="0" pitchFamily="34" typeface="Open Sans"/>
                  <a:cs charset="0" pitchFamily="34" typeface="Open Sans"/>
                </a:rPr>
                <a:t>Quite Technology</a:t>
              </a:r>
            </a:p>
            <a:p>
              <a:pPr defTabSz="1088232"/>
              <a:endParaRPr b="1" lang="en-US" sz="1200">
                <a:solidFill>
                  <a:schemeClr val="bg1">
                    <a:lumMod val="50000"/>
                  </a:schemeClr>
                </a:solidFill>
                <a:latin charset="0" pitchFamily="34" typeface="Open Sans"/>
                <a:ea charset="0" pitchFamily="34" typeface="Open Sans"/>
                <a:cs charset="0" pitchFamily="34" typeface="Open Sans"/>
              </a:endParaRPr>
            </a:p>
            <a:p>
              <a:pPr defTabSz="1088232"/>
              <a:r>
                <a:rPr b="1" lang="en-US" sz="1200">
                  <a:solidFill>
                    <a:schemeClr val="bg1">
                      <a:lumMod val="50000"/>
                    </a:schemeClr>
                  </a:solidFill>
                  <a:latin charset="0" pitchFamily="34" typeface="Open Sans"/>
                  <a:ea charset="0" pitchFamily="34" typeface="Open Sans"/>
                  <a:cs charset="0" pitchFamily="34" typeface="Open Sans"/>
                </a:rPr>
                <a:t>Nullam eu tempor purus. Nunc a leo magna, sit amet consequat risus. Etiam faucibus tortor. </a:t>
              </a:r>
            </a:p>
          </p:txBody>
        </p:sp>
      </p:grpSp>
    </p:spTree>
    <p:extLst>
      <p:ext uri="{BB962C8B-B14F-4D97-AF65-F5344CB8AC3E}">
        <p14:creationId val="3854193227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4657497" y="1253288"/>
            <a:ext cx="2846390" cy="147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altLang="en-US" b="1" lang="zh-CN" sz="4400">
                <a:solidFill>
                  <a:srgbClr val="745948"/>
                </a:solidFill>
                <a:latin charset="-122" pitchFamily="34" typeface="微软雅黑"/>
                <a:ea charset="-122" pitchFamily="34" typeface="微软雅黑"/>
              </a:rPr>
              <a:t>目录</a:t>
            </a:r>
          </a:p>
          <a:p>
            <a:pPr algn="ctr"/>
            <a:r>
              <a:rPr altLang="en-US" b="1" lang="zh-CN" sz="4400">
                <a:solidFill>
                  <a:srgbClr val="745948"/>
                </a:solidFill>
                <a:latin charset="-122" pitchFamily="34" typeface="微软雅黑"/>
                <a:ea charset="-122" pitchFamily="34" typeface="微软雅黑"/>
              </a:rPr>
              <a:t>DIRECTORY</a:t>
            </a:r>
          </a:p>
        </p:txBody>
      </p:sp>
      <p:sp>
        <p:nvSpPr>
          <p:cNvPr id="42" name="文本框 3"/>
          <p:cNvSpPr txBox="1"/>
          <p:nvPr/>
        </p:nvSpPr>
        <p:spPr>
          <a:xfrm>
            <a:off x="2393196" y="3073837"/>
            <a:ext cx="3084507" cy="518160"/>
          </a:xfrm>
          <a:prstGeom prst="rect">
            <a:avLst/>
          </a:prstGeom>
          <a:noFill/>
          <a:ln w="28575">
            <a:solidFill>
              <a:srgbClr val="745948"/>
            </a:solidFill>
          </a:ln>
        </p:spPr>
        <p:txBody>
          <a:bodyPr rtlCol="0" wrap="square">
            <a:spAutoFit/>
          </a:bodyPr>
          <a:lstStyle/>
          <a:p>
            <a:r>
              <a:rPr altLang="zh-CN" kumimoji="1" lang="en-US" sz="28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ONE  加入标题</a:t>
            </a:r>
          </a:p>
        </p:txBody>
      </p:sp>
      <p:sp>
        <p:nvSpPr>
          <p:cNvPr id="43" name="文本框 4"/>
          <p:cNvSpPr txBox="1"/>
          <p:nvPr/>
        </p:nvSpPr>
        <p:spPr>
          <a:xfrm>
            <a:off x="2393196" y="4401570"/>
            <a:ext cx="3084510" cy="518160"/>
          </a:xfrm>
          <a:prstGeom prst="rect">
            <a:avLst/>
          </a:prstGeom>
          <a:noFill/>
          <a:ln w="28575">
            <a:solidFill>
              <a:srgbClr val="A6A881"/>
            </a:solidFill>
          </a:ln>
        </p:spPr>
        <p:txBody>
          <a:bodyPr rtlCol="0" wrap="square">
            <a:spAutoFit/>
          </a:bodyPr>
          <a:lstStyle/>
          <a:p>
            <a:r>
              <a:rPr altLang="zh-CN" kumimoji="1" lang="en-US" sz="28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TWO 加入标题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2393196" y="3615618"/>
            <a:ext cx="3084510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点击此处添加文本内容，如关键词、部分简单，如关键词、部分简单介绍等。</a:t>
            </a:r>
          </a:p>
        </p:txBody>
      </p:sp>
      <p:sp>
        <p:nvSpPr>
          <p:cNvPr id="45" name="矩形 44"/>
          <p:cNvSpPr/>
          <p:nvPr/>
        </p:nvSpPr>
        <p:spPr>
          <a:xfrm>
            <a:off x="2393196" y="4919411"/>
            <a:ext cx="3084510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点击此处添加文本内容，如关键词、部分简单，如关键词、部分简单介绍等。</a:t>
            </a:r>
          </a:p>
        </p:txBody>
      </p:sp>
      <p:sp>
        <p:nvSpPr>
          <p:cNvPr id="46" name="文本框 7"/>
          <p:cNvSpPr txBox="1"/>
          <p:nvPr/>
        </p:nvSpPr>
        <p:spPr>
          <a:xfrm>
            <a:off x="6502579" y="3073837"/>
            <a:ext cx="3368523" cy="518160"/>
          </a:xfrm>
          <a:prstGeom prst="rect">
            <a:avLst/>
          </a:prstGeom>
          <a:noFill/>
          <a:ln w="28575">
            <a:solidFill>
              <a:srgbClr val="D98360"/>
            </a:solidFill>
          </a:ln>
        </p:spPr>
        <p:txBody>
          <a:bodyPr rtlCol="0" wrap="square">
            <a:spAutoFit/>
          </a:bodyPr>
          <a:lstStyle/>
          <a:p>
            <a:r>
              <a:rPr altLang="zh-CN" kumimoji="1" lang="en-US" sz="28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THREE 加入标题</a:t>
            </a:r>
          </a:p>
        </p:txBody>
      </p:sp>
      <p:sp>
        <p:nvSpPr>
          <p:cNvPr id="47" name="文本框 8"/>
          <p:cNvSpPr txBox="1"/>
          <p:nvPr/>
        </p:nvSpPr>
        <p:spPr>
          <a:xfrm>
            <a:off x="6502579" y="4341524"/>
            <a:ext cx="3368523" cy="518160"/>
          </a:xfrm>
          <a:prstGeom prst="rect">
            <a:avLst/>
          </a:prstGeom>
          <a:noFill/>
          <a:ln w="28575">
            <a:solidFill>
              <a:srgbClr val="745948"/>
            </a:solidFill>
          </a:ln>
        </p:spPr>
        <p:txBody>
          <a:bodyPr rtlCol="0" wrap="square">
            <a:spAutoFit/>
          </a:bodyPr>
          <a:lstStyle/>
          <a:p>
            <a:r>
              <a:rPr altLang="zh-CN" kumimoji="1" lang="en-US" sz="28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FOUR  加入标题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6502579" y="3584601"/>
            <a:ext cx="3323552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点击此处添加文本内容，如关键词、部分简单，如关键词、部分简单介绍等。</a:t>
            </a:r>
          </a:p>
        </p:txBody>
      </p:sp>
      <p:sp>
        <p:nvSpPr>
          <p:cNvPr id="49" name="矩形 48"/>
          <p:cNvSpPr/>
          <p:nvPr/>
        </p:nvSpPr>
        <p:spPr>
          <a:xfrm>
            <a:off x="6502579" y="4859365"/>
            <a:ext cx="3323552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点击此处添加文本内容，如关键词、部分简单，如关键词、部分简单介绍等。</a:t>
            </a:r>
          </a:p>
        </p:txBody>
      </p:sp>
    </p:spTree>
    <p:extLst>
      <p:ext uri="{BB962C8B-B14F-4D97-AF65-F5344CB8AC3E}">
        <p14:creationId val="804804066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96282" y="1593328"/>
            <a:ext cx="10797848" cy="4922018"/>
            <a:chOff x="1374097" y="1406214"/>
            <a:chExt cx="6510271" cy="2967596"/>
          </a:xfrm>
        </p:grpSpPr>
        <p:sp>
          <p:nvSpPr>
            <p:cNvPr id="7" name="矩形 6"/>
            <p:cNvSpPr/>
            <p:nvPr/>
          </p:nvSpPr>
          <p:spPr>
            <a:xfrm>
              <a:off x="5777283" y="1513438"/>
              <a:ext cx="909658" cy="206739"/>
            </a:xfrm>
            <a:prstGeom prst="rect">
              <a:avLst/>
            </a:prstGeom>
          </p:spPr>
          <p:txBody>
            <a:bodyPr bIns="34287" lIns="68573" rIns="68573" tIns="34287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此处添加标题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767560" y="3148269"/>
              <a:ext cx="909658" cy="206739"/>
            </a:xfrm>
            <a:prstGeom prst="rect">
              <a:avLst/>
            </a:prstGeom>
          </p:spPr>
          <p:txBody>
            <a:bodyPr bIns="34287" lIns="68573" rIns="68573" tIns="34287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此处添加标题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203647" y="2305978"/>
              <a:ext cx="909658" cy="206739"/>
            </a:xfrm>
            <a:prstGeom prst="rect">
              <a:avLst/>
            </a:prstGeom>
          </p:spPr>
          <p:txBody>
            <a:bodyPr bIns="34287" lIns="68573" rIns="68573" tIns="34287" wrap="none"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此处添加标题</a:t>
              </a:r>
            </a:p>
          </p:txBody>
        </p:sp>
        <p:sp>
          <p:nvSpPr>
            <p:cNvPr id="10" name="等腰三角形 9"/>
            <p:cNvSpPr>
              <a:spLocks noChangeArrowheads="1" noChangeAspect="1"/>
            </p:cNvSpPr>
            <p:nvPr/>
          </p:nvSpPr>
          <p:spPr bwMode="auto">
            <a:xfrm flipV="1" rot="5400000">
              <a:off x="5545997" y="1895281"/>
              <a:ext cx="179492" cy="154736"/>
            </a:xfrm>
            <a:prstGeom prst="triangle">
              <a:avLst>
                <a:gd fmla="val 50000" name="adj"/>
              </a:avLst>
            </a:prstGeom>
            <a:solidFill>
              <a:srgbClr val="A6A881"/>
            </a:solidFill>
            <a:ln>
              <a:noFill/>
            </a:ln>
            <a:extLst/>
          </p:spPr>
          <p:txBody>
            <a:bodyPr anchor="ctr" bIns="34287" lIns="68573" rIns="68573" tIns="34287"/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defRPr/>
              </a:pPr>
              <a:endParaRPr altLang="zh-CN" b="0" baseline="0" cap="none" i="0" kern="0" kumimoji="0" lang="zh-CN" noProof="0" normalizeH="0" spc="0" strike="noStrike" sz="20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sym charset="-122" pitchFamily="34" typeface="微软雅黑"/>
              </a:endParaRPr>
            </a:p>
          </p:txBody>
        </p:sp>
        <p:sp>
          <p:nvSpPr>
            <p:cNvPr id="12" name="矩形 47"/>
            <p:cNvSpPr>
              <a:spLocks noChangeArrowheads="1"/>
            </p:cNvSpPr>
            <p:nvPr/>
          </p:nvSpPr>
          <p:spPr bwMode="auto">
            <a:xfrm>
              <a:off x="5767563" y="1824587"/>
              <a:ext cx="2116805" cy="57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87" lIns="68573" rIns="68573" tIns="34287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3" name="等腰三角形 18"/>
            <p:cNvSpPr>
              <a:spLocks noChangeArrowheads="1" noChangeAspect="1"/>
            </p:cNvSpPr>
            <p:nvPr/>
          </p:nvSpPr>
          <p:spPr bwMode="auto">
            <a:xfrm flipV="1" rot="5400000">
              <a:off x="5545997" y="3533088"/>
              <a:ext cx="179492" cy="154736"/>
            </a:xfrm>
            <a:prstGeom prst="triangle">
              <a:avLst>
                <a:gd fmla="val 50000" name="adj"/>
              </a:avLst>
            </a:prstGeom>
            <a:solidFill>
              <a:srgbClr val="D98360"/>
            </a:solidFill>
            <a:ln>
              <a:noFill/>
            </a:ln>
            <a:extLst/>
          </p:spPr>
          <p:txBody>
            <a:bodyPr anchor="ctr" bIns="34287" lIns="68573" rIns="68573" tIns="34287"/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defRPr/>
              </a:pPr>
              <a:endParaRPr altLang="zh-CN" b="0" baseline="0" cap="none" i="0" kern="0" kumimoji="0" lang="zh-CN" noProof="0" normalizeH="0" spc="0" strike="noStrike" sz="20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sym charset="-122" pitchFamily="34" typeface="微软雅黑"/>
              </a:endParaRPr>
            </a:p>
          </p:txBody>
        </p:sp>
        <p:sp>
          <p:nvSpPr>
            <p:cNvPr id="14" name="矩形 47"/>
            <p:cNvSpPr>
              <a:spLocks noChangeArrowheads="1"/>
            </p:cNvSpPr>
            <p:nvPr/>
          </p:nvSpPr>
          <p:spPr bwMode="auto">
            <a:xfrm>
              <a:off x="5767563" y="3462398"/>
              <a:ext cx="2116805" cy="57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87" lIns="68573" rIns="68573" tIns="34287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5" name="等腰三角形 18"/>
            <p:cNvSpPr>
              <a:spLocks noChangeArrowheads="1" noChangeAspect="1"/>
            </p:cNvSpPr>
            <p:nvPr/>
          </p:nvSpPr>
          <p:spPr bwMode="auto">
            <a:xfrm flipH="1" flipV="1" rot="16200000">
              <a:off x="3243264" y="2685359"/>
              <a:ext cx="179492" cy="154736"/>
            </a:xfrm>
            <a:prstGeom prst="triangle">
              <a:avLst>
                <a:gd fmla="val 50000" name="adj"/>
              </a:avLst>
            </a:prstGeom>
            <a:solidFill>
              <a:srgbClr val="745948"/>
            </a:solidFill>
            <a:ln>
              <a:noFill/>
            </a:ln>
            <a:extLst/>
          </p:spPr>
          <p:txBody>
            <a:bodyPr anchor="ctr" bIns="34287" lIns="68573" rIns="68573" tIns="34287"/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defRPr/>
              </a:pPr>
              <a:endParaRPr altLang="zh-CN" b="0" baseline="0" cap="none" i="0" kern="0" kumimoji="0" lang="zh-CN" noProof="0" normalizeH="0" spc="0" strike="noStrike" sz="20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  <a:sym charset="-122" pitchFamily="34" typeface="微软雅黑"/>
              </a:endParaRPr>
            </a:p>
          </p:txBody>
        </p:sp>
        <p:sp>
          <p:nvSpPr>
            <p:cNvPr id="16" name="矩形 47"/>
            <p:cNvSpPr>
              <a:spLocks noChangeArrowheads="1"/>
            </p:cNvSpPr>
            <p:nvPr/>
          </p:nvSpPr>
          <p:spPr bwMode="auto">
            <a:xfrm>
              <a:off x="1374097" y="2614662"/>
              <a:ext cx="1832440" cy="57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87" lIns="68573" rIns="68573" tIns="34287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7" name="形状 16"/>
            <p:cNvSpPr/>
            <p:nvPr/>
          </p:nvSpPr>
          <p:spPr>
            <a:xfrm>
              <a:off x="3517724" y="2252100"/>
              <a:ext cx="1400989" cy="1401633"/>
            </a:xfrm>
            <a:prstGeom prst="leftCircularArrow">
              <a:avLst>
                <a:gd fmla="val 8909" name="adj1"/>
                <a:gd fmla="val 1142322" name="adj2"/>
                <a:gd fmla="val 6293598" name="adj3"/>
                <a:gd fmla="val 18900002" name="adj4"/>
                <a:gd fmla="val 12500" name="adj5"/>
              </a:avLst>
            </a:prstGeom>
            <a:solidFill>
              <a:srgbClr val="745948"/>
            </a:solidFill>
            <a:ln>
              <a:noFill/>
            </a:ln>
            <a:effectLst/>
          </p:spPr>
          <p:txBody>
            <a:bodyPr/>
            <a:lstStyle/>
            <a:p/>
          </p:txBody>
        </p:sp>
        <p:sp>
          <p:nvSpPr>
            <p:cNvPr id="18" name="空心弧 17"/>
            <p:cNvSpPr/>
            <p:nvPr/>
          </p:nvSpPr>
          <p:spPr>
            <a:xfrm>
              <a:off x="4020413" y="3169291"/>
              <a:ext cx="1203665" cy="1204519"/>
            </a:xfrm>
            <a:prstGeom prst="blockArc">
              <a:avLst>
                <a:gd fmla="val 13624405" name="adj1"/>
                <a:gd fmla="val 17228224" name="adj2"/>
                <a:gd fmla="val 11481" name="adj3"/>
              </a:avLst>
            </a:prstGeom>
            <a:solidFill>
              <a:srgbClr val="D98360"/>
            </a:solidFill>
            <a:ln>
              <a:noFill/>
            </a:ln>
            <a:effectLst/>
          </p:spPr>
          <p:txBody>
            <a:bodyPr/>
            <a:lstStyle/>
            <a:p/>
          </p:txBody>
        </p:sp>
        <p:sp>
          <p:nvSpPr>
            <p:cNvPr id="19" name="空心弧 18"/>
            <p:cNvSpPr/>
            <p:nvPr/>
          </p:nvSpPr>
          <p:spPr>
            <a:xfrm>
              <a:off x="4020413" y="3169291"/>
              <a:ext cx="1203665" cy="1204519"/>
            </a:xfrm>
            <a:prstGeom prst="blockArc">
              <a:avLst>
                <a:gd fmla="val 17085111" name="adj1"/>
                <a:gd fmla="val 10799997" name="adj2"/>
                <a:gd fmla="val 11504" name="adj3"/>
              </a:avLst>
            </a:prstGeom>
            <a:solidFill>
              <a:srgbClr val="D98360"/>
            </a:solidFill>
            <a:ln>
              <a:noFill/>
            </a:ln>
            <a:effectLst/>
          </p:spPr>
          <p:txBody>
            <a:bodyPr/>
            <a:lstStyle/>
            <a:p/>
          </p:txBody>
        </p:sp>
        <p:sp>
          <p:nvSpPr>
            <p:cNvPr id="20" name="任意多边形 34"/>
            <p:cNvSpPr/>
            <p:nvPr/>
          </p:nvSpPr>
          <p:spPr>
            <a:xfrm rot="17307692">
              <a:off x="4288350" y="1864377"/>
              <a:ext cx="1214825" cy="654324"/>
            </a:xfrm>
            <a:custGeom>
              <a:gdLst>
                <a:gd fmla="*/ 4833930 w 4843779" name="connsiteX0"/>
                <a:gd fmla="*/ 0 h 2609741" name="connsiteY0"/>
                <a:gd fmla="*/ 4843489 w 4843779" name="connsiteX1"/>
                <a:gd fmla="*/ 152635 h 2609741" name="connsiteY1"/>
                <a:gd fmla="*/ 3517115 w 4843779" name="connsiteX2"/>
                <a:gd fmla="*/ 2348626 h 2609741" name="connsiteY2"/>
                <a:gd fmla="*/ 351244 w 4843779" name="connsiteX3"/>
                <a:gd fmla="*/ 1435790 h 2609741" name="connsiteY3"/>
                <a:gd fmla="*/ 0 w 4843779" name="connsiteX4"/>
                <a:gd fmla="*/ 1526124 h 2609741" name="connsiteY4"/>
                <a:gd fmla="*/ 380009 w 4843779" name="connsiteX5"/>
                <a:gd fmla="*/ 717222 h 2609741" name="connsiteY5"/>
                <a:gd fmla="*/ 1326890 w 4843779" name="connsiteX6"/>
                <a:gd fmla="*/ 1184874 h 2609741" name="connsiteY6"/>
                <a:gd fmla="*/ 981253 w 4843779" name="connsiteX7"/>
                <a:gd fmla="*/ 1273766 h 2609741" name="connsiteY7"/>
                <a:gd fmla="*/ 3348138 w 4843779" name="connsiteX8"/>
                <a:gd fmla="*/ 1741216 h 2609741" name="connsiteY8"/>
                <a:gd fmla="*/ 4226462 w 4843779" name="connsiteX9"/>
                <a:gd fmla="*/ 84448 h 2609741" name="connsiteY9"/>
                <a:gd fmla="*/ 4217585 w 4843779" name="connsiteX10"/>
                <a:gd fmla="*/ 0 h 2609741" name="connsiteY10"/>
                <a:gd fmla="*/ 4833930 w 4843779" name="connsiteX11"/>
                <a:gd fmla="*/ 0 h 260974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2609741" w="4843779">
                  <a:moveTo>
                    <a:pt x="4833930" y="0"/>
                  </a:moveTo>
                  <a:lnTo>
                    <a:pt x="4843489" y="152635"/>
                  </a:lnTo>
                  <a:cubicBezTo>
                    <a:pt x="4857473" y="1052464"/>
                    <a:pt x="4365817" y="1918999"/>
                    <a:pt x="3517115" y="2348626"/>
                  </a:cubicBezTo>
                  <a:cubicBezTo>
                    <a:pt x="2385597" y="2921419"/>
                    <a:pt x="1003828" y="2523005"/>
                    <a:pt x="351244" y="1435790"/>
                  </a:cubicBezTo>
                  <a:lnTo>
                    <a:pt x="0" y="1526124"/>
                  </a:lnTo>
                  <a:lnTo>
                    <a:pt x="380009" y="717222"/>
                  </a:lnTo>
                  <a:lnTo>
                    <a:pt x="1326890" y="1184874"/>
                  </a:lnTo>
                  <a:lnTo>
                    <a:pt x="981253" y="1273766"/>
                  </a:lnTo>
                  <a:cubicBezTo>
                    <a:pt x="1534634" y="2011589"/>
                    <a:pt x="2555569" y="2213219"/>
                    <a:pt x="3348138" y="1741216"/>
                  </a:cubicBezTo>
                  <a:cubicBezTo>
                    <a:pt x="3942651" y="1387163"/>
                    <a:pt x="4265044" y="739620"/>
                    <a:pt x="4226462" y="84448"/>
                  </a:cubicBezTo>
                  <a:lnTo>
                    <a:pt x="4217585" y="0"/>
                  </a:lnTo>
                  <a:lnTo>
                    <a:pt x="4833930" y="0"/>
                  </a:lnTo>
                  <a:close/>
                </a:path>
              </a:pathLst>
            </a:custGeom>
            <a:solidFill>
              <a:srgbClr val="A6A88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34290" lIns="68580" rIns="68580" rtlCol="0" tIns="3429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8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1" name="任意多边形 35"/>
            <p:cNvSpPr/>
            <p:nvPr/>
          </p:nvSpPr>
          <p:spPr>
            <a:xfrm rot="17307692">
              <a:off x="3991358" y="1525898"/>
              <a:ext cx="797793" cy="558426"/>
            </a:xfrm>
            <a:custGeom>
              <a:gdLst>
                <a:gd fmla="*/ 3082922 w 3180980" name="connsiteX0"/>
                <a:gd fmla="*/ 1705085 h 2227258" name="connsiteY0"/>
                <a:gd fmla="*/ 3176423 w 3180980" name="connsiteX1"/>
                <a:gd fmla="*/ 2154476 h 2227258" name="connsiteY1"/>
                <a:gd fmla="*/ 3180980 w 3180980" name="connsiteX2"/>
                <a:gd fmla="*/ 2227258 h 2227258" name="connsiteY2"/>
                <a:gd fmla="*/ 2564635 w 3180980" name="connsiteX3"/>
                <a:gd fmla="*/ 2227258 h 2227258" name="connsiteY3"/>
                <a:gd fmla="*/ 2556295 w 3180980" name="connsiteX4"/>
                <a:gd fmla="*/ 2147919 h 2227258" name="connsiteY4"/>
                <a:gd fmla="*/ 2411315 w 3180980" name="connsiteX5"/>
                <a:gd fmla="*/ 1664578 h 2227258" name="connsiteY5"/>
                <a:gd fmla="*/ 196026 w 3180980" name="connsiteX6"/>
                <a:gd fmla="*/ 708959 h 2227258" name="connsiteY6"/>
                <a:gd fmla="*/ 0 w 3180980" name="connsiteX7"/>
                <a:gd fmla="*/ 127074 h 2227258" name="connsiteY7"/>
                <a:gd fmla="*/ 3002505 w 3180980" name="connsiteX8"/>
                <a:gd fmla="*/ 1483914 h 2227258" name="connsiteY8"/>
                <a:gd fmla="*/ 3082922 w 3180980" name="connsiteX9"/>
                <a:gd fmla="*/ 1705085 h 2227258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227258" w="3180980">
                  <a:moveTo>
                    <a:pt x="3082922" y="1705085"/>
                  </a:moveTo>
                  <a:cubicBezTo>
                    <a:pt x="3128937" y="1853627"/>
                    <a:pt x="3159875" y="2004047"/>
                    <a:pt x="3176423" y="2154476"/>
                  </a:cubicBezTo>
                  <a:lnTo>
                    <a:pt x="3180980" y="2227258"/>
                  </a:lnTo>
                  <a:lnTo>
                    <a:pt x="2564635" y="2227258"/>
                  </a:lnTo>
                  <a:lnTo>
                    <a:pt x="2556295" y="2147919"/>
                  </a:lnTo>
                  <a:cubicBezTo>
                    <a:pt x="2531455" y="1984304"/>
                    <a:pt x="2483591" y="1821702"/>
                    <a:pt x="2411315" y="1664578"/>
                  </a:cubicBezTo>
                  <a:cubicBezTo>
                    <a:pt x="2025870" y="826647"/>
                    <a:pt x="1070294" y="414436"/>
                    <a:pt x="196026" y="708959"/>
                  </a:cubicBezTo>
                  <a:lnTo>
                    <a:pt x="0" y="127074"/>
                  </a:lnTo>
                  <a:cubicBezTo>
                    <a:pt x="1201918" y="-277827"/>
                    <a:pt x="2512407" y="314386"/>
                    <a:pt x="3002505" y="1483914"/>
                  </a:cubicBezTo>
                  <a:cubicBezTo>
                    <a:pt x="3033137" y="1557012"/>
                    <a:pt x="3059914" y="1630814"/>
                    <a:pt x="3082922" y="1705085"/>
                  </a:cubicBezTo>
                  <a:close/>
                </a:path>
              </a:pathLst>
            </a:custGeom>
            <a:solidFill>
              <a:srgbClr val="A6A88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34290" lIns="68580" rIns="68580" rtlCol="0" tIns="3429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8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2" name="TextBox 36"/>
            <p:cNvSpPr txBox="1"/>
            <p:nvPr/>
          </p:nvSpPr>
          <p:spPr>
            <a:xfrm>
              <a:off x="4406086" y="1752073"/>
              <a:ext cx="359310" cy="482398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48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A</a:t>
              </a:r>
            </a:p>
          </p:txBody>
        </p:sp>
        <p:sp>
          <p:nvSpPr>
            <p:cNvPr id="23" name="TextBox 37"/>
            <p:cNvSpPr txBox="1"/>
            <p:nvPr/>
          </p:nvSpPr>
          <p:spPr>
            <a:xfrm>
              <a:off x="3966677" y="2614662"/>
              <a:ext cx="333468" cy="482398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48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B</a:t>
              </a:r>
            </a:p>
          </p:txBody>
        </p:sp>
        <p:sp>
          <p:nvSpPr>
            <p:cNvPr id="24" name="TextBox 38"/>
            <p:cNvSpPr txBox="1"/>
            <p:nvPr/>
          </p:nvSpPr>
          <p:spPr>
            <a:xfrm>
              <a:off x="4393147" y="3471528"/>
              <a:ext cx="330596" cy="482398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48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C</a:t>
              </a:r>
            </a:p>
          </p:txBody>
        </p:sp>
      </p:grpSp>
    </p:spTree>
    <p:extLst>
      <p:ext uri="{BB962C8B-B14F-4D97-AF65-F5344CB8AC3E}">
        <p14:creationId val="767668590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8" name="梯形 7"/>
          <p:cNvSpPr/>
          <p:nvPr/>
        </p:nvSpPr>
        <p:spPr>
          <a:xfrm rot="10800000">
            <a:off x="3220101" y="2000250"/>
            <a:ext cx="1838034" cy="2710228"/>
          </a:xfrm>
          <a:prstGeom prst="trapezoid">
            <a:avLst>
              <a:gd fmla="val 0" name="adj"/>
            </a:avLst>
          </a:prstGeom>
          <a:noFill/>
          <a:ln w="28575">
            <a:solidFill>
              <a:srgbClr val="A6A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2989079" y="2612763"/>
            <a:ext cx="2291728" cy="166275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z="4400">
                <a:solidFill>
                  <a:srgbClr val="A6A881"/>
                </a:solidFill>
                <a:latin charset="-122" pitchFamily="34" typeface="微软雅黑"/>
                <a:ea charset="-122" pitchFamily="34" typeface="微软雅黑"/>
              </a:rPr>
              <a:t>FOUR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511828" y="3028643"/>
            <a:ext cx="4148497" cy="1681835"/>
            <a:chOff x="4738331" y="2671104"/>
            <a:chExt cx="5283122" cy="2141822"/>
          </a:xfrm>
        </p:grpSpPr>
        <p:sp>
          <p:nvSpPr>
            <p:cNvPr id="11" name="矩形 10"/>
            <p:cNvSpPr/>
            <p:nvPr/>
          </p:nvSpPr>
          <p:spPr>
            <a:xfrm>
              <a:off x="4738331" y="2671104"/>
              <a:ext cx="3338207" cy="1048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kumimoji="1" lang="zh-CN" sz="4800">
                  <a:solidFill>
                    <a:srgbClr val="A6A881"/>
                  </a:solidFill>
                  <a:latin charset="-122" pitchFamily="34" typeface="微软雅黑"/>
                  <a:ea charset="-122" pitchFamily="34" typeface="微软雅黑"/>
                </a:rPr>
                <a:t>加入标题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748965" y="3676504"/>
              <a:ext cx="5272488" cy="112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333">
                  <a:solidFill>
                    <a:schemeClr val="bg1">
                      <a:lumMod val="6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点击此处添加文本内容，如关键词、部分简单介绍等。点击此处添加文本内容，如关键词、部分简单介绍等。点击此处添加文本内容，如关键词、部分简单介绍等。</a:t>
              </a:r>
            </a:p>
          </p:txBody>
        </p:sp>
      </p:grpSp>
    </p:spTree>
    <p:extLst>
      <p:ext uri="{BB962C8B-B14F-4D97-AF65-F5344CB8AC3E}">
        <p14:creationId val="2212320724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 flipH="1">
            <a:off x="957681" y="1852725"/>
            <a:ext cx="10595267" cy="4664696"/>
            <a:chOff x="827584" y="1240804"/>
            <a:chExt cx="7614516" cy="3352384"/>
          </a:xfrm>
        </p:grpSpPr>
        <p:sp>
          <p:nvSpPr>
            <p:cNvPr id="7" name="椭圆 6"/>
            <p:cNvSpPr/>
            <p:nvPr/>
          </p:nvSpPr>
          <p:spPr>
            <a:xfrm>
              <a:off x="1547664" y="1601836"/>
              <a:ext cx="2232248" cy="2232937"/>
            </a:xfrm>
            <a:prstGeom prst="ellipse">
              <a:avLst/>
            </a:prstGeom>
            <a:blipFill dpi="0" rotWithShape="1">
              <a:blip r:embed="rId3"/>
              <a:tile algn="ctr" flip="none" sx="13000" sy="13000" tx="0" ty="0"/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27584" y="1645799"/>
              <a:ext cx="648072" cy="648272"/>
            </a:xfrm>
            <a:prstGeom prst="ellipse">
              <a:avLst/>
            </a:prstGeom>
            <a:solidFill>
              <a:srgbClr val="A6A88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563888" y="1240804"/>
              <a:ext cx="648072" cy="648272"/>
            </a:xfrm>
            <a:prstGeom prst="ellipse">
              <a:avLst/>
            </a:prstGeom>
            <a:solidFill>
              <a:srgbClr val="D9836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115616" y="3015149"/>
              <a:ext cx="1132860" cy="1133210"/>
            </a:xfrm>
            <a:prstGeom prst="ellipse">
              <a:avLst/>
            </a:prstGeom>
            <a:solidFill>
              <a:srgbClr val="74594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967110" y="3155897"/>
              <a:ext cx="1436848" cy="1437291"/>
            </a:xfrm>
            <a:prstGeom prst="ellipse">
              <a:avLst/>
            </a:prstGeom>
            <a:solidFill>
              <a:srgbClr val="A6A88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565383" y="3383390"/>
              <a:ext cx="240302" cy="245718"/>
            </a:xfrm>
            <a:custGeom>
              <a:gdLst>
                <a:gd fmla="*/ 26 w 90" name="T0"/>
                <a:gd fmla="*/ 19 h 91" name="T1"/>
                <a:gd fmla="*/ 19 w 90" name="T2"/>
                <a:gd fmla="*/ 26 h 91" name="T3"/>
                <a:gd fmla="*/ 18 w 90" name="T4"/>
                <a:gd fmla="*/ 34 h 91" name="T5"/>
                <a:gd fmla="*/ 22 w 90" name="T6"/>
                <a:gd fmla="*/ 29 h 91" name="T7"/>
                <a:gd fmla="*/ 29 w 90" name="T8"/>
                <a:gd fmla="*/ 23 h 91" name="T9"/>
                <a:gd fmla="*/ 33 w 90" name="T10"/>
                <a:gd fmla="*/ 18 h 91" name="T11"/>
                <a:gd fmla="*/ 89 w 90" name="T12"/>
                <a:gd fmla="*/ 84 h 91" name="T13"/>
                <a:gd fmla="*/ 73 w 90" name="T14"/>
                <a:gd fmla="*/ 67 h 91" name="T15"/>
                <a:gd fmla="*/ 82 w 90" name="T16"/>
                <a:gd fmla="*/ 41 h 91" name="T17"/>
                <a:gd fmla="*/ 79 w 90" name="T18"/>
                <a:gd fmla="*/ 25 h 91" name="T19"/>
                <a:gd fmla="*/ 70 w 90" name="T20"/>
                <a:gd fmla="*/ 12 h 91" name="T21"/>
                <a:gd fmla="*/ 41 w 90" name="T22"/>
                <a:gd fmla="*/ 0 h 91" name="T23"/>
                <a:gd fmla="*/ 3 w 90" name="T24"/>
                <a:gd fmla="*/ 25 h 91" name="T25"/>
                <a:gd fmla="*/ 3 w 90" name="T26"/>
                <a:gd fmla="*/ 57 h 91" name="T27"/>
                <a:gd fmla="*/ 12 w 90" name="T28"/>
                <a:gd fmla="*/ 70 h 91" name="T29"/>
                <a:gd fmla="*/ 25 w 90" name="T30"/>
                <a:gd fmla="*/ 79 h 91" name="T31"/>
                <a:gd fmla="*/ 25 w 90" name="T32"/>
                <a:gd fmla="*/ 79 h 91" name="T33"/>
                <a:gd fmla="*/ 57 w 90" name="T34"/>
                <a:gd fmla="*/ 79 h 91" name="T35"/>
                <a:gd fmla="*/ 84 w 90" name="T36"/>
                <a:gd fmla="*/ 89 h 91" name="T37"/>
                <a:gd fmla="*/ 89 w 90" name="T38"/>
                <a:gd fmla="*/ 84 h 91" name="T39"/>
                <a:gd fmla="*/ 65 w 90" name="T40"/>
                <a:gd fmla="*/ 65 h 91" name="T41"/>
                <a:gd fmla="*/ 54 w 90" name="T42"/>
                <a:gd fmla="*/ 72 h 91" name="T43"/>
                <a:gd fmla="*/ 28 w 90" name="T44"/>
                <a:gd fmla="*/ 72 h 91" name="T45"/>
                <a:gd fmla="*/ 17 w 90" name="T46"/>
                <a:gd fmla="*/ 65 h 91" name="T47"/>
                <a:gd fmla="*/ 17 w 90" name="T48"/>
                <a:gd fmla="*/ 65 h 91" name="T49"/>
                <a:gd fmla="*/ 10 w 90" name="T50"/>
                <a:gd fmla="*/ 54 h 91" name="T51"/>
                <a:gd fmla="*/ 10 w 90" name="T52"/>
                <a:gd fmla="*/ 28 h 91" name="T53"/>
                <a:gd fmla="*/ 41 w 90" name="T54"/>
                <a:gd fmla="*/ 7 h 91" name="T55"/>
                <a:gd fmla="*/ 65 w 90" name="T56"/>
                <a:gd fmla="*/ 17 h 91" name="T57"/>
                <a:gd fmla="*/ 72 w 90" name="T58"/>
                <a:gd fmla="*/ 28 h 91" name="T59"/>
                <a:gd fmla="*/ 75 w 90" name="T60"/>
                <a:gd fmla="*/ 41 h 91" name="T61"/>
                <a:gd fmla="*/ 65 w 90" name="T62"/>
                <a:gd fmla="*/ 65 h 91" name="T63"/>
                <a:gd fmla="*/ 65 w 90" name="T64"/>
                <a:gd fmla="*/ 39 h 91" name="T65"/>
                <a:gd fmla="*/ 61 w 90" name="T66"/>
                <a:gd fmla="*/ 50 h 91" name="T67"/>
                <a:gd fmla="*/ 57 w 90" name="T68"/>
                <a:gd fmla="*/ 57 h 91" name="T69"/>
                <a:gd fmla="*/ 41 w 90" name="T70"/>
                <a:gd fmla="*/ 63 h 91" name="T71"/>
                <a:gd fmla="*/ 41 w 90" name="T72"/>
                <a:gd fmla="*/ 68 h 91" name="T73"/>
                <a:gd fmla="*/ 60 w 90" name="T74"/>
                <a:gd fmla="*/ 60 h 91" name="T75"/>
                <a:gd fmla="*/ 66 w 90" name="T76"/>
                <a:gd fmla="*/ 51 h 91" name="T77"/>
                <a:gd fmla="*/ 65 w 90" name="T78"/>
                <a:gd fmla="*/ 39 h 91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91" w="90">
                  <a:moveTo>
                    <a:pt x="30" y="16"/>
                  </a:moveTo>
                  <a:cubicBezTo>
                    <a:pt x="29" y="17"/>
                    <a:pt x="27" y="18"/>
                    <a:pt x="26" y="19"/>
                  </a:cubicBezTo>
                  <a:cubicBezTo>
                    <a:pt x="25" y="20"/>
                    <a:pt x="23" y="21"/>
                    <a:pt x="22" y="22"/>
                  </a:cubicBezTo>
                  <a:cubicBezTo>
                    <a:pt x="21" y="23"/>
                    <a:pt x="20" y="25"/>
                    <a:pt x="19" y="26"/>
                  </a:cubicBezTo>
                  <a:cubicBezTo>
                    <a:pt x="18" y="28"/>
                    <a:pt x="17" y="29"/>
                    <a:pt x="16" y="31"/>
                  </a:cubicBezTo>
                  <a:cubicBezTo>
                    <a:pt x="16" y="32"/>
                    <a:pt x="16" y="33"/>
                    <a:pt x="18" y="34"/>
                  </a:cubicBezTo>
                  <a:cubicBezTo>
                    <a:pt x="19" y="34"/>
                    <a:pt x="20" y="34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3" y="28"/>
                    <a:pt x="24" y="26"/>
                    <a:pt x="25" y="25"/>
                  </a:cubicBezTo>
                  <a:cubicBezTo>
                    <a:pt x="26" y="24"/>
                    <a:pt x="27" y="23"/>
                    <a:pt x="29" y="23"/>
                  </a:cubicBezTo>
                  <a:cubicBezTo>
                    <a:pt x="30" y="22"/>
                    <a:pt x="31" y="21"/>
                    <a:pt x="32" y="21"/>
                  </a:cubicBezTo>
                  <a:cubicBezTo>
                    <a:pt x="33" y="20"/>
                    <a:pt x="34" y="19"/>
                    <a:pt x="33" y="18"/>
                  </a:cubicBezTo>
                  <a:cubicBezTo>
                    <a:pt x="33" y="17"/>
                    <a:pt x="32" y="16"/>
                    <a:pt x="30" y="16"/>
                  </a:cubicBezTo>
                  <a:close/>
                  <a:moveTo>
                    <a:pt x="89" y="84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5" y="64"/>
                    <a:pt x="77" y="61"/>
                    <a:pt x="79" y="57"/>
                  </a:cubicBezTo>
                  <a:cubicBezTo>
                    <a:pt x="81" y="52"/>
                    <a:pt x="82" y="47"/>
                    <a:pt x="82" y="41"/>
                  </a:cubicBezTo>
                  <a:cubicBezTo>
                    <a:pt x="82" y="36"/>
                    <a:pt x="81" y="30"/>
                    <a:pt x="79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7" y="20"/>
                    <a:pt x="74" y="16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8"/>
                    <a:pt x="62" y="5"/>
                    <a:pt x="57" y="3"/>
                  </a:cubicBezTo>
                  <a:cubicBezTo>
                    <a:pt x="52" y="1"/>
                    <a:pt x="46" y="0"/>
                    <a:pt x="41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6"/>
                    <a:pt x="0" y="41"/>
                  </a:cubicBezTo>
                  <a:cubicBezTo>
                    <a:pt x="0" y="47"/>
                    <a:pt x="1" y="52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62"/>
                    <a:pt x="8" y="66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6" y="74"/>
                    <a:pt x="20" y="77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0" y="81"/>
                    <a:pt x="35" y="82"/>
                    <a:pt x="41" y="82"/>
                  </a:cubicBezTo>
                  <a:cubicBezTo>
                    <a:pt x="46" y="82"/>
                    <a:pt x="52" y="81"/>
                    <a:pt x="57" y="79"/>
                  </a:cubicBezTo>
                  <a:cubicBezTo>
                    <a:pt x="61" y="78"/>
                    <a:pt x="64" y="75"/>
                    <a:pt x="67" y="73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5" y="91"/>
                    <a:pt x="88" y="91"/>
                    <a:pt x="89" y="89"/>
                  </a:cubicBezTo>
                  <a:cubicBezTo>
                    <a:pt x="90" y="88"/>
                    <a:pt x="90" y="85"/>
                    <a:pt x="89" y="84"/>
                  </a:cubicBezTo>
                  <a:close/>
                  <a:moveTo>
                    <a:pt x="65" y="65"/>
                  </a:move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2" y="68"/>
                    <a:pt x="58" y="71"/>
                    <a:pt x="54" y="72"/>
                  </a:cubicBezTo>
                  <a:cubicBezTo>
                    <a:pt x="50" y="74"/>
                    <a:pt x="45" y="75"/>
                    <a:pt x="41" y="75"/>
                  </a:cubicBezTo>
                  <a:cubicBezTo>
                    <a:pt x="36" y="75"/>
                    <a:pt x="32" y="74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4" y="71"/>
                    <a:pt x="20" y="68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4" y="62"/>
                    <a:pt x="11" y="58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0"/>
                    <a:pt x="7" y="46"/>
                    <a:pt x="7" y="41"/>
                  </a:cubicBezTo>
                  <a:cubicBezTo>
                    <a:pt x="7" y="37"/>
                    <a:pt x="8" y="32"/>
                    <a:pt x="10" y="28"/>
                  </a:cubicBezTo>
                  <a:cubicBezTo>
                    <a:pt x="11" y="24"/>
                    <a:pt x="14" y="20"/>
                    <a:pt x="17" y="17"/>
                  </a:cubicBezTo>
                  <a:cubicBezTo>
                    <a:pt x="23" y="11"/>
                    <a:pt x="32" y="7"/>
                    <a:pt x="41" y="7"/>
                  </a:cubicBezTo>
                  <a:cubicBezTo>
                    <a:pt x="45" y="7"/>
                    <a:pt x="50" y="8"/>
                    <a:pt x="54" y="10"/>
                  </a:cubicBezTo>
                  <a:cubicBezTo>
                    <a:pt x="58" y="12"/>
                    <a:pt x="62" y="14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8" y="21"/>
                    <a:pt x="70" y="24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4" y="32"/>
                    <a:pt x="75" y="37"/>
                    <a:pt x="75" y="41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70" y="58"/>
                    <a:pt x="68" y="62"/>
                    <a:pt x="65" y="65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4" y="39"/>
                    <a:pt x="63" y="40"/>
                    <a:pt x="63" y="41"/>
                  </a:cubicBezTo>
                  <a:cubicBezTo>
                    <a:pt x="63" y="44"/>
                    <a:pt x="62" y="47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2"/>
                    <a:pt x="59" y="55"/>
                    <a:pt x="57" y="57"/>
                  </a:cubicBezTo>
                  <a:cubicBezTo>
                    <a:pt x="54" y="59"/>
                    <a:pt x="52" y="60"/>
                    <a:pt x="49" y="62"/>
                  </a:cubicBezTo>
                  <a:cubicBezTo>
                    <a:pt x="47" y="63"/>
                    <a:pt x="44" y="63"/>
                    <a:pt x="41" y="63"/>
                  </a:cubicBezTo>
                  <a:cubicBezTo>
                    <a:pt x="40" y="63"/>
                    <a:pt x="39" y="64"/>
                    <a:pt x="39" y="66"/>
                  </a:cubicBezTo>
                  <a:cubicBezTo>
                    <a:pt x="39" y="67"/>
                    <a:pt x="40" y="68"/>
                    <a:pt x="41" y="68"/>
                  </a:cubicBezTo>
                  <a:cubicBezTo>
                    <a:pt x="44" y="68"/>
                    <a:pt x="48" y="67"/>
                    <a:pt x="51" y="66"/>
                  </a:cubicBezTo>
                  <a:cubicBezTo>
                    <a:pt x="54" y="64"/>
                    <a:pt x="57" y="63"/>
                    <a:pt x="60" y="60"/>
                  </a:cubicBezTo>
                  <a:cubicBezTo>
                    <a:pt x="62" y="58"/>
                    <a:pt x="64" y="55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48"/>
                    <a:pt x="68" y="45"/>
                    <a:pt x="68" y="41"/>
                  </a:cubicBezTo>
                  <a:cubicBezTo>
                    <a:pt x="68" y="40"/>
                    <a:pt x="67" y="39"/>
                    <a:pt x="6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1020121" y="1845740"/>
              <a:ext cx="262998" cy="248389"/>
            </a:xfrm>
            <a:custGeom>
              <a:gdLst>
                <a:gd fmla="*/ 48 w 98" name="T0"/>
                <a:gd fmla="*/ 24 h 92" name="T1"/>
                <a:gd fmla="*/ 50 w 98" name="T2"/>
                <a:gd fmla="*/ 53 h 92" name="T3"/>
                <a:gd fmla="*/ 52 w 98" name="T4"/>
                <a:gd fmla="*/ 17 h 92" name="T5"/>
                <a:gd fmla="*/ 48 w 98" name="T6"/>
                <a:gd fmla="*/ 16 h 92" name="T7"/>
                <a:gd fmla="*/ 41 w 98" name="T8"/>
                <a:gd fmla="*/ 28 h 92" name="T9"/>
                <a:gd fmla="*/ 94 w 98" name="T10"/>
                <a:gd fmla="*/ 12 h 92" name="T11"/>
                <a:gd fmla="*/ 84 w 98" name="T12"/>
                <a:gd fmla="*/ 12 h 92" name="T13"/>
                <a:gd fmla="*/ 80 w 98" name="T14"/>
                <a:gd fmla="*/ 0 h 92" name="T15"/>
                <a:gd fmla="*/ 14 w 98" name="T16"/>
                <a:gd fmla="*/ 4 h 92" name="T17"/>
                <a:gd fmla="*/ 3 w 98" name="T18"/>
                <a:gd fmla="*/ 12 h 92" name="T19"/>
                <a:gd fmla="*/ 0 w 98" name="T20"/>
                <a:gd fmla="*/ 37 h 92" name="T21"/>
                <a:gd fmla="*/ 6 w 98" name="T22"/>
                <a:gd fmla="*/ 52 h 92" name="T23"/>
                <a:gd fmla="*/ 45 w 98" name="T24"/>
                <a:gd fmla="*/ 75 h 92" name="T25"/>
                <a:gd fmla="*/ 29 w 98" name="T26"/>
                <a:gd fmla="*/ 84 h 92" name="T27"/>
                <a:gd fmla="*/ 29 w 98" name="T28"/>
                <a:gd fmla="*/ 92 h 92" name="T29"/>
                <a:gd fmla="*/ 73 w 98" name="T30"/>
                <a:gd fmla="*/ 88 h 92" name="T31"/>
                <a:gd fmla="*/ 53 w 98" name="T32"/>
                <a:gd fmla="*/ 84 h 92" name="T33"/>
                <a:gd fmla="*/ 78 w 98" name="T34"/>
                <a:gd fmla="*/ 59 h 92" name="T35"/>
                <a:gd fmla="*/ 92 w 98" name="T36"/>
                <a:gd fmla="*/ 52 h 92" name="T37"/>
                <a:gd fmla="*/ 98 w 98" name="T38"/>
                <a:gd fmla="*/ 16 h 92" name="T39"/>
                <a:gd fmla="*/ 11 w 98" name="T40"/>
                <a:gd fmla="*/ 47 h 92" name="T41"/>
                <a:gd fmla="*/ 7 w 98" name="T42"/>
                <a:gd fmla="*/ 37 h 92" name="T43"/>
                <a:gd fmla="*/ 14 w 98" name="T44"/>
                <a:gd fmla="*/ 20 h 92" name="T45"/>
                <a:gd fmla="*/ 15 w 98" name="T46"/>
                <a:gd fmla="*/ 50 h 92" name="T47"/>
                <a:gd fmla="*/ 76 w 98" name="T48"/>
                <a:gd fmla="*/ 40 h 92" name="T49"/>
                <a:gd fmla="*/ 73 w 98" name="T50"/>
                <a:gd fmla="*/ 53 h 92" name="T51"/>
                <a:gd fmla="*/ 49 w 98" name="T52"/>
                <a:gd fmla="*/ 67 h 92" name="T53"/>
                <a:gd fmla="*/ 24 w 98" name="T54"/>
                <a:gd fmla="*/ 53 h 92" name="T55"/>
                <a:gd fmla="*/ 21 w 98" name="T56"/>
                <a:gd fmla="*/ 40 h 92" name="T57"/>
                <a:gd fmla="*/ 76 w 98" name="T58"/>
                <a:gd fmla="*/ 8 h 92" name="T59"/>
                <a:gd fmla="*/ 91 w 98" name="T60"/>
                <a:gd fmla="*/ 37 h 92" name="T61"/>
                <a:gd fmla="*/ 86 w 98" name="T62"/>
                <a:gd fmla="*/ 47 h 92" name="T63"/>
                <a:gd fmla="*/ 83 w 98" name="T64"/>
                <a:gd fmla="*/ 50 h 92" name="T65"/>
                <a:gd fmla="*/ 84 w 98" name="T66"/>
                <a:gd fmla="*/ 40 h 92" name="T67"/>
                <a:gd fmla="*/ 91 w 98" name="T68"/>
                <a:gd fmla="*/ 20 h 92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92" w="98">
                  <a:moveTo>
                    <a:pt x="44" y="28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2"/>
                    <a:pt x="49" y="53"/>
                    <a:pt x="50" y="53"/>
                  </a:cubicBezTo>
                  <a:cubicBezTo>
                    <a:pt x="51" y="53"/>
                    <a:pt x="52" y="52"/>
                    <a:pt x="52" y="5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1" y="15"/>
                    <a:pt x="50" y="15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0" y="26"/>
                    <a:pt x="40" y="28"/>
                    <a:pt x="41" y="28"/>
                  </a:cubicBezTo>
                  <a:cubicBezTo>
                    <a:pt x="42" y="29"/>
                    <a:pt x="44" y="29"/>
                    <a:pt x="44" y="28"/>
                  </a:cubicBezTo>
                  <a:close/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2"/>
                    <a:pt x="82" y="0"/>
                    <a:pt x="8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2"/>
                    <a:pt x="14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2" y="48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9" y="56"/>
                    <a:pt x="14" y="58"/>
                    <a:pt x="19" y="59"/>
                  </a:cubicBezTo>
                  <a:cubicBezTo>
                    <a:pt x="25" y="68"/>
                    <a:pt x="35" y="74"/>
                    <a:pt x="45" y="75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0"/>
                    <a:pt x="27" y="92"/>
                    <a:pt x="2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1" y="92"/>
                    <a:pt x="73" y="90"/>
                    <a:pt x="73" y="88"/>
                  </a:cubicBezTo>
                  <a:cubicBezTo>
                    <a:pt x="73" y="86"/>
                    <a:pt x="71" y="84"/>
                    <a:pt x="69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74"/>
                    <a:pt x="73" y="68"/>
                    <a:pt x="78" y="59"/>
                  </a:cubicBezTo>
                  <a:cubicBezTo>
                    <a:pt x="84" y="58"/>
                    <a:pt x="88" y="56"/>
                    <a:pt x="92" y="53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6" y="48"/>
                    <a:pt x="98" y="43"/>
                    <a:pt x="98" y="37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4"/>
                    <a:pt x="96" y="12"/>
                    <a:pt x="94" y="12"/>
                  </a:cubicBezTo>
                  <a:close/>
                  <a:moveTo>
                    <a:pt x="11" y="47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9" y="44"/>
                    <a:pt x="7" y="41"/>
                    <a:pt x="7" y="3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4"/>
                    <a:pt x="14" y="47"/>
                    <a:pt x="15" y="50"/>
                  </a:cubicBezTo>
                  <a:cubicBezTo>
                    <a:pt x="14" y="49"/>
                    <a:pt x="12" y="48"/>
                    <a:pt x="11" y="47"/>
                  </a:cubicBezTo>
                  <a:close/>
                  <a:moveTo>
                    <a:pt x="76" y="40"/>
                  </a:moveTo>
                  <a:cubicBezTo>
                    <a:pt x="76" y="40"/>
                    <a:pt x="76" y="40"/>
                    <a:pt x="76" y="40"/>
                  </a:cubicBezTo>
                  <a:cubicBezTo>
                    <a:pt x="76" y="45"/>
                    <a:pt x="75" y="49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9" y="62"/>
                    <a:pt x="59" y="67"/>
                    <a:pt x="49" y="67"/>
                  </a:cubicBezTo>
                  <a:cubicBezTo>
                    <a:pt x="39" y="67"/>
                    <a:pt x="29" y="62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2" y="49"/>
                    <a:pt x="21" y="45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40"/>
                    <a:pt x="76" y="40"/>
                    <a:pt x="76" y="40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1" y="41"/>
                    <a:pt x="89" y="44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5" y="48"/>
                    <a:pt x="84" y="49"/>
                    <a:pt x="83" y="50"/>
                  </a:cubicBezTo>
                  <a:cubicBezTo>
                    <a:pt x="84" y="47"/>
                    <a:pt x="84" y="44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37"/>
                    <a:pt x="91" y="37"/>
                    <a:pt x="9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Freeform 26"/>
            <p:cNvSpPr>
              <a:spLocks noEditPoints="1"/>
            </p:cNvSpPr>
            <p:nvPr/>
          </p:nvSpPr>
          <p:spPr bwMode="auto">
            <a:xfrm>
              <a:off x="3745798" y="1422050"/>
              <a:ext cx="284358" cy="285780"/>
            </a:xfrm>
            <a:custGeom>
              <a:gdLst>
                <a:gd fmla="*/ 83 w 106" name="T0"/>
                <a:gd fmla="*/ 53 h 106" name="T1"/>
                <a:gd fmla="*/ 104 w 106" name="T2"/>
                <a:gd fmla="*/ 22 h 106" name="T3"/>
                <a:gd fmla="*/ 72 w 106" name="T4"/>
                <a:gd fmla="*/ 4 h 106" name="T5"/>
                <a:gd fmla="*/ 31 w 106" name="T6"/>
                <a:gd fmla="*/ 2 h 106" name="T7"/>
                <a:gd fmla="*/ 2 w 106" name="T8"/>
                <a:gd fmla="*/ 26 h 106" name="T9"/>
                <a:gd fmla="*/ 23 w 106" name="T10"/>
                <a:gd fmla="*/ 53 h 106" name="T11"/>
                <a:gd fmla="*/ 1 w 106" name="T12"/>
                <a:gd fmla="*/ 77 h 106" name="T13"/>
                <a:gd fmla="*/ 5 w 106" name="T14"/>
                <a:gd fmla="*/ 105 h 106" name="T15"/>
                <a:gd fmla="*/ 32 w 106" name="T16"/>
                <a:gd fmla="*/ 104 h 106" name="T17"/>
                <a:gd fmla="*/ 74 w 106" name="T18"/>
                <a:gd fmla="*/ 104 h 106" name="T19"/>
                <a:gd fmla="*/ 80 w 106" name="T20"/>
                <a:gd fmla="*/ 104 h 106" name="T21"/>
                <a:gd fmla="*/ 104 w 106" name="T22"/>
                <a:gd fmla="*/ 75 h 106" name="T23"/>
                <a:gd fmla="*/ 77 w 106" name="T24"/>
                <a:gd fmla="*/ 9 h 106" name="T25"/>
                <a:gd fmla="*/ 96 w 106" name="T26"/>
                <a:gd fmla="*/ 24 h 106" name="T27"/>
                <a:gd fmla="*/ 90 w 106" name="T28"/>
                <a:gd fmla="*/ 36 h 106" name="T29"/>
                <a:gd fmla="*/ 85 w 106" name="T30"/>
                <a:gd fmla="*/ 31 h 106" name="T31"/>
                <a:gd fmla="*/ 85 w 106" name="T32"/>
                <a:gd fmla="*/ 31 h 106" name="T33"/>
                <a:gd fmla="*/ 75 w 106" name="T34"/>
                <a:gd fmla="*/ 21 h 106" name="T35"/>
                <a:gd fmla="*/ 75 w 106" name="T36"/>
                <a:gd fmla="*/ 21 h 106" name="T37"/>
                <a:gd fmla="*/ 75 w 106" name="T38"/>
                <a:gd fmla="*/ 21 h 106" name="T39"/>
                <a:gd fmla="*/ 75 w 106" name="T40"/>
                <a:gd fmla="*/ 20 h 106" name="T41"/>
                <a:gd fmla="*/ 77 w 106" name="T42"/>
                <a:gd fmla="*/ 9 h 106" name="T43"/>
                <a:gd fmla="*/ 80 w 106" name="T44"/>
                <a:gd fmla="*/ 33 h 106" name="T45"/>
                <a:gd fmla="*/ 15 w 106" name="T46"/>
                <a:gd fmla="*/ 84 h 106" name="T47"/>
                <a:gd fmla="*/ 80 w 106" name="T48"/>
                <a:gd fmla="*/ 33 h 106" name="T49"/>
                <a:gd fmla="*/ 10 w 106" name="T50"/>
                <a:gd fmla="*/ 29 h 106" name="T51"/>
                <a:gd fmla="*/ 32 w 106" name="T52"/>
                <a:gd fmla="*/ 14 h 106" name="T53"/>
                <a:gd fmla="*/ 25 w 106" name="T54"/>
                <a:gd fmla="*/ 24 h 106" name="T55"/>
                <a:gd fmla="*/ 35 w 106" name="T56"/>
                <a:gd fmla="*/ 17 h 106" name="T57"/>
                <a:gd fmla="*/ 37 w 106" name="T58"/>
                <a:gd fmla="*/ 26 h 106" name="T59"/>
                <a:gd fmla="*/ 41 w 106" name="T60"/>
                <a:gd fmla="*/ 29 h 106" name="T61"/>
                <a:gd fmla="*/ 47 w 106" name="T62"/>
                <a:gd fmla="*/ 29 h 106" name="T63"/>
                <a:gd fmla="*/ 10 w 106" name="T64"/>
                <a:gd fmla="*/ 29 h 106" name="T65"/>
                <a:gd fmla="*/ 67 w 106" name="T66"/>
                <a:gd fmla="*/ 19 h 106" name="T67"/>
                <a:gd fmla="*/ 12 w 106" name="T68"/>
                <a:gd fmla="*/ 80 h 106" name="T69"/>
                <a:gd fmla="*/ 67 w 106" name="T70"/>
                <a:gd fmla="*/ 19 h 106" name="T71"/>
                <a:gd fmla="*/ 8 w 106" name="T72"/>
                <a:gd fmla="*/ 98 h 106" name="T73"/>
                <a:gd fmla="*/ 22 w 106" name="T74"/>
                <a:gd fmla="*/ 98 h 106" name="T75"/>
                <a:gd fmla="*/ 28 w 106" name="T76"/>
                <a:gd fmla="*/ 97 h 106" name="T77"/>
                <a:gd fmla="*/ 25 w 106" name="T78"/>
                <a:gd fmla="*/ 94 h 106" name="T79"/>
                <a:gd fmla="*/ 86 w 106" name="T80"/>
                <a:gd fmla="*/ 39 h 106" name="T81"/>
                <a:gd fmla="*/ 77 w 106" name="T82"/>
                <a:gd fmla="*/ 96 h 106" name="T83"/>
                <a:gd fmla="*/ 59 w 106" name="T84"/>
                <a:gd fmla="*/ 77 h 106" name="T85"/>
                <a:gd fmla="*/ 81 w 106" name="T86"/>
                <a:gd fmla="*/ 62 h 106" name="T87"/>
                <a:gd fmla="*/ 77 w 106" name="T88"/>
                <a:gd fmla="*/ 69 h 106" name="T89"/>
                <a:gd fmla="*/ 84 w 106" name="T90"/>
                <a:gd fmla="*/ 66 h 106" name="T91"/>
                <a:gd fmla="*/ 83 w 106" name="T92"/>
                <a:gd fmla="*/ 78 h 106" name="T93"/>
                <a:gd fmla="*/ 86 w 106" name="T94"/>
                <a:gd fmla="*/ 81 h 106" name="T95"/>
                <a:gd fmla="*/ 96 w 106" name="T96"/>
                <a:gd fmla="*/ 77 h 10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05" w="105">
                  <a:moveTo>
                    <a:pt x="104" y="75"/>
                  </a:moveTo>
                  <a:cubicBezTo>
                    <a:pt x="83" y="53"/>
                    <a:pt x="83" y="53"/>
                    <a:pt x="83" y="5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5" y="31"/>
                    <a:pt x="106" y="27"/>
                    <a:pt x="104" y="22"/>
                  </a:cubicBezTo>
                  <a:cubicBezTo>
                    <a:pt x="102" y="17"/>
                    <a:pt x="92" y="9"/>
                    <a:pt x="87" y="4"/>
                  </a:cubicBezTo>
                  <a:cubicBezTo>
                    <a:pt x="83" y="0"/>
                    <a:pt x="76" y="0"/>
                    <a:pt x="72" y="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27" y="1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0"/>
                    <a:pt x="2" y="31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1" y="76"/>
                    <a:pt x="1" y="77"/>
                  </a:cubicBezTo>
                  <a:cubicBezTo>
                    <a:pt x="1" y="85"/>
                    <a:pt x="1" y="93"/>
                    <a:pt x="1" y="101"/>
                  </a:cubicBezTo>
                  <a:cubicBezTo>
                    <a:pt x="1" y="103"/>
                    <a:pt x="2" y="105"/>
                    <a:pt x="5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30" y="105"/>
                    <a:pt x="31" y="105"/>
                    <a:pt x="32" y="104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6" y="106"/>
                    <a:pt x="78" y="106"/>
                    <a:pt x="80" y="104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5" y="79"/>
                    <a:pt x="105" y="76"/>
                    <a:pt x="104" y="75"/>
                  </a:cubicBezTo>
                  <a:close/>
                  <a:moveTo>
                    <a:pt x="77" y="9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78" y="8"/>
                    <a:pt x="80" y="8"/>
                    <a:pt x="82" y="9"/>
                  </a:cubicBezTo>
                  <a:cubicBezTo>
                    <a:pt x="87" y="14"/>
                    <a:pt x="92" y="19"/>
                    <a:pt x="96" y="24"/>
                  </a:cubicBezTo>
                  <a:cubicBezTo>
                    <a:pt x="98" y="26"/>
                    <a:pt x="98" y="28"/>
                    <a:pt x="96" y="2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7" y="9"/>
                    <a:pt x="77" y="9"/>
                    <a:pt x="77" y="9"/>
                  </a:cubicBezTo>
                  <a:close/>
                  <a:moveTo>
                    <a:pt x="80" y="33"/>
                  </a:moveTo>
                  <a:cubicBezTo>
                    <a:pt x="80" y="33"/>
                    <a:pt x="80" y="33"/>
                    <a:pt x="80" y="33"/>
                  </a:cubicBezTo>
                  <a:cubicBezTo>
                    <a:pt x="61" y="52"/>
                    <a:pt x="42" y="72"/>
                    <a:pt x="22" y="91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6" y="28"/>
                    <a:pt x="78" y="30"/>
                    <a:pt x="80" y="33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5" y="23"/>
                    <a:pt x="25" y="24"/>
                  </a:cubicBezTo>
                  <a:cubicBezTo>
                    <a:pt x="26" y="24"/>
                    <a:pt x="28" y="24"/>
                    <a:pt x="29" y="2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7"/>
                    <a:pt x="36" y="28"/>
                    <a:pt x="37" y="29"/>
                  </a:cubicBezTo>
                  <a:cubicBezTo>
                    <a:pt x="38" y="30"/>
                    <a:pt x="40" y="30"/>
                    <a:pt x="41" y="29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10" y="29"/>
                    <a:pt x="10" y="29"/>
                    <a:pt x="10" y="29"/>
                  </a:cubicBezTo>
                  <a:close/>
                  <a:moveTo>
                    <a:pt x="67" y="19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67" y="19"/>
                    <a:pt x="67" y="19"/>
                    <a:pt x="67" y="19"/>
                  </a:cubicBezTo>
                  <a:close/>
                  <a:moveTo>
                    <a:pt x="8" y="98"/>
                  </a:moveTo>
                  <a:cubicBezTo>
                    <a:pt x="8" y="98"/>
                    <a:pt x="8" y="98"/>
                    <a:pt x="8" y="98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8" y="98"/>
                    <a:pt x="8" y="98"/>
                    <a:pt x="8" y="98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45" y="75"/>
                    <a:pt x="64" y="55"/>
                    <a:pt x="84" y="36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28" y="97"/>
                    <a:pt x="28" y="97"/>
                    <a:pt x="28" y="97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6"/>
                    <a:pt x="77" y="96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7"/>
                    <a:pt x="77" y="68"/>
                    <a:pt x="77" y="69"/>
                  </a:cubicBezTo>
                  <a:cubicBezTo>
                    <a:pt x="78" y="70"/>
                    <a:pt x="80" y="70"/>
                    <a:pt x="81" y="6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2" y="78"/>
                    <a:pt x="82" y="80"/>
                    <a:pt x="83" y="81"/>
                  </a:cubicBezTo>
                  <a:cubicBezTo>
                    <a:pt x="84" y="82"/>
                    <a:pt x="85" y="82"/>
                    <a:pt x="86" y="81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77" y="96"/>
                    <a:pt x="77" y="96"/>
                    <a:pt x="77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1240364" y="3212308"/>
              <a:ext cx="883364" cy="72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zh-CN" lang="en-US" sz="1100">
                  <a:solidFill>
                    <a:schemeClr val="bg1"/>
                  </a:solidFill>
                </a:rPr>
                <a:t>We have many PowerPoint templates that has been specifically designed. 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3131109" y="3738124"/>
              <a:ext cx="1108850" cy="433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zh-CN" lang="en-US" sz="1100">
                  <a:solidFill>
                    <a:schemeClr val="bg1"/>
                  </a:solidFill>
                </a:rPr>
                <a:t>We have many PowerPoint templates that has been specifically designed. 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4932040" y="1698010"/>
              <a:ext cx="3510060" cy="763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4932040" y="2421520"/>
              <a:ext cx="3510059" cy="16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500"/>
                </a:spcBef>
              </a:pPr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</a:t>
              </a:r>
            </a:p>
            <a:p>
              <a:pPr>
                <a:lnSpc>
                  <a:spcPct val="120000"/>
                </a:lnSpc>
                <a:spcBef>
                  <a:spcPts val="500"/>
                </a:spcBef>
              </a:pPr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</a:t>
              </a:r>
            </a:p>
            <a:p>
              <a:pPr>
                <a:lnSpc>
                  <a:spcPct val="120000"/>
                </a:lnSpc>
                <a:spcBef>
                  <a:spcPts val="500"/>
                </a:spcBef>
              </a:pPr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 </a:t>
              </a:r>
            </a:p>
            <a:p>
              <a:pPr>
                <a:lnSpc>
                  <a:spcPct val="120000"/>
                </a:lnSpc>
                <a:spcBef>
                  <a:spcPts val="500"/>
                </a:spcBef>
              </a:pPr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 </a:t>
              </a:r>
            </a:p>
            <a:p>
              <a:pPr>
                <a:lnSpc>
                  <a:spcPct val="120000"/>
                </a:lnSpc>
                <a:spcBef>
                  <a:spcPts val="500"/>
                </a:spcBef>
              </a:pPr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 </a:t>
              </a:r>
            </a:p>
          </p:txBody>
        </p:sp>
      </p:grpSp>
    </p:spTree>
    <p:extLst>
      <p:ext uri="{BB962C8B-B14F-4D97-AF65-F5344CB8AC3E}">
        <p14:creationId val="1495514308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1302738" y="1655557"/>
            <a:ext cx="9675559" cy="5018021"/>
            <a:chOff x="1094041" y="1197361"/>
            <a:chExt cx="6948622" cy="3603753"/>
          </a:xfrm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1267848" y="2448028"/>
              <a:ext cx="1074685" cy="1081693"/>
            </a:xfrm>
            <a:custGeom>
              <a:gdLst>
                <a:gd fmla="*/ 373 w 402" name="T0"/>
                <a:gd fmla="*/ 209 h 402" name="T1"/>
                <a:gd fmla="*/ 372 w 402" name="T2"/>
                <a:gd fmla="*/ 190 h 402" name="T3"/>
                <a:gd fmla="*/ 401 w 402" name="T4"/>
                <a:gd fmla="*/ 170 h 402" name="T5"/>
                <a:gd fmla="*/ 389 w 402" name="T6"/>
                <a:gd fmla="*/ 124 h 402" name="T7"/>
                <a:gd fmla="*/ 353 w 402" name="T8"/>
                <a:gd fmla="*/ 123 h 402" name="T9"/>
                <a:gd fmla="*/ 344 w 402" name="T10"/>
                <a:gd fmla="*/ 107 h 402" name="T11"/>
                <a:gd fmla="*/ 360 w 402" name="T12"/>
                <a:gd fmla="*/ 74 h 402" name="T13"/>
                <a:gd fmla="*/ 325 w 402" name="T14"/>
                <a:gd fmla="*/ 41 h 402" name="T15"/>
                <a:gd fmla="*/ 293 w 402" name="T16"/>
                <a:gd fmla="*/ 57 h 402" name="T17"/>
                <a:gd fmla="*/ 277 w 402" name="T18"/>
                <a:gd fmla="*/ 48 h 402" name="T19"/>
                <a:gd fmla="*/ 275 w 402" name="T20"/>
                <a:gd fmla="*/ 12 h 402" name="T21"/>
                <a:gd fmla="*/ 251 w 402" name="T22"/>
                <a:gd fmla="*/ 6 h 402" name="T23"/>
                <a:gd fmla="*/ 228 w 402" name="T24"/>
                <a:gd fmla="*/ 0 h 402" name="T25"/>
                <a:gd fmla="*/ 209 w 402" name="T26"/>
                <a:gd fmla="*/ 30 h 402" name="T27"/>
                <a:gd fmla="*/ 190 w 402" name="T28"/>
                <a:gd fmla="*/ 30 h 402" name="T29"/>
                <a:gd fmla="*/ 170 w 402" name="T30"/>
                <a:gd fmla="*/ 1 h 402" name="T31"/>
                <a:gd fmla="*/ 124 w 402" name="T32"/>
                <a:gd fmla="*/ 13 h 402" name="T33"/>
                <a:gd fmla="*/ 122 w 402" name="T34"/>
                <a:gd fmla="*/ 49 h 402" name="T35"/>
                <a:gd fmla="*/ 106 w 402" name="T36"/>
                <a:gd fmla="*/ 59 h 402" name="T37"/>
                <a:gd fmla="*/ 74 w 402" name="T38"/>
                <a:gd fmla="*/ 43 h 402" name="T39"/>
                <a:gd fmla="*/ 41 w 402" name="T40"/>
                <a:gd fmla="*/ 77 h 402" name="T41"/>
                <a:gd fmla="*/ 56 w 402" name="T42"/>
                <a:gd fmla="*/ 109 h 402" name="T43"/>
                <a:gd fmla="*/ 47 w 402" name="T44"/>
                <a:gd fmla="*/ 126 h 402" name="T45"/>
                <a:gd fmla="*/ 12 w 402" name="T46"/>
                <a:gd fmla="*/ 128 h 402" name="T47"/>
                <a:gd fmla="*/ 6 w 402" name="T48"/>
                <a:gd fmla="*/ 151 h 402" name="T49"/>
                <a:gd fmla="*/ 0 w 402" name="T50"/>
                <a:gd fmla="*/ 174 h 402" name="T51"/>
                <a:gd fmla="*/ 30 w 402" name="T52"/>
                <a:gd fmla="*/ 194 h 402" name="T53"/>
                <a:gd fmla="*/ 30 w 402" name="T54"/>
                <a:gd fmla="*/ 212 h 402" name="T55"/>
                <a:gd fmla="*/ 0 w 402" name="T56"/>
                <a:gd fmla="*/ 233 h 402" name="T57"/>
                <a:gd fmla="*/ 13 w 402" name="T58"/>
                <a:gd fmla="*/ 279 h 402" name="T59"/>
                <a:gd fmla="*/ 49 w 402" name="T60"/>
                <a:gd fmla="*/ 280 h 402" name="T61"/>
                <a:gd fmla="*/ 59 w 402" name="T62"/>
                <a:gd fmla="*/ 296 h 402" name="T63"/>
                <a:gd fmla="*/ 43 w 402" name="T64"/>
                <a:gd fmla="*/ 328 h 402" name="T65"/>
                <a:gd fmla="*/ 77 w 402" name="T66"/>
                <a:gd fmla="*/ 362 h 402" name="T67"/>
                <a:gd fmla="*/ 109 w 402" name="T68"/>
                <a:gd fmla="*/ 345 h 402" name="T69"/>
                <a:gd fmla="*/ 125 w 402" name="T70"/>
                <a:gd fmla="*/ 355 h 402" name="T71"/>
                <a:gd fmla="*/ 128 w 402" name="T72"/>
                <a:gd fmla="*/ 390 h 402" name="T73"/>
                <a:gd fmla="*/ 150 w 402" name="T74"/>
                <a:gd fmla="*/ 396 h 402" name="T75"/>
                <a:gd fmla="*/ 174 w 402" name="T76"/>
                <a:gd fmla="*/ 402 h 402" name="T77"/>
                <a:gd fmla="*/ 194 w 402" name="T78"/>
                <a:gd fmla="*/ 373 h 402" name="T79"/>
                <a:gd fmla="*/ 212 w 402" name="T80"/>
                <a:gd fmla="*/ 372 h 402" name="T81"/>
                <a:gd fmla="*/ 232 w 402" name="T82"/>
                <a:gd fmla="*/ 402 h 402" name="T83"/>
                <a:gd fmla="*/ 278 w 402" name="T84"/>
                <a:gd fmla="*/ 389 h 402" name="T85"/>
                <a:gd fmla="*/ 280 w 402" name="T86"/>
                <a:gd fmla="*/ 353 h 402" name="T87"/>
                <a:gd fmla="*/ 296 w 402" name="T88"/>
                <a:gd fmla="*/ 344 h 402" name="T89"/>
                <a:gd fmla="*/ 328 w 402" name="T90"/>
                <a:gd fmla="*/ 360 h 402" name="T91"/>
                <a:gd fmla="*/ 362 w 402" name="T92"/>
                <a:gd fmla="*/ 326 h 402" name="T93"/>
                <a:gd fmla="*/ 345 w 402" name="T94"/>
                <a:gd fmla="*/ 294 h 402" name="T95"/>
                <a:gd fmla="*/ 354 w 402" name="T96"/>
                <a:gd fmla="*/ 277 h 402" name="T97"/>
                <a:gd fmla="*/ 390 w 402" name="T98"/>
                <a:gd fmla="*/ 275 h 402" name="T99"/>
                <a:gd fmla="*/ 396 w 402" name="T100"/>
                <a:gd fmla="*/ 251 h 402" name="T101"/>
                <a:gd fmla="*/ 402 w 402" name="T102"/>
                <a:gd fmla="*/ 229 h 402" name="T103"/>
                <a:gd fmla="*/ 373 w 402" name="T104"/>
                <a:gd fmla="*/ 209 h 402" name="T105"/>
                <a:gd fmla="*/ 373 w 402" name="T106"/>
                <a:gd fmla="*/ 209 h 402" name="T107"/>
                <a:gd fmla="*/ 166 w 402" name="T108"/>
                <a:gd fmla="*/ 335 h 402" name="T109"/>
                <a:gd fmla="*/ 67 w 402" name="T110"/>
                <a:gd fmla="*/ 167 h 402" name="T111"/>
                <a:gd fmla="*/ 235 w 402" name="T112"/>
                <a:gd fmla="*/ 68 h 402" name="T113"/>
                <a:gd fmla="*/ 335 w 402" name="T114"/>
                <a:gd fmla="*/ 236 h 402" name="T115"/>
                <a:gd fmla="*/ 166 w 402" name="T116"/>
                <a:gd fmla="*/ 335 h 40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02" w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1267848" y="2448028"/>
              <a:ext cx="1074685" cy="1081693"/>
            </a:xfrm>
            <a:custGeom>
              <a:gdLst>
                <a:gd fmla="*/ 373 w 402" name="T0"/>
                <a:gd fmla="*/ 209 h 402" name="T1"/>
                <a:gd fmla="*/ 372 w 402" name="T2"/>
                <a:gd fmla="*/ 190 h 402" name="T3"/>
                <a:gd fmla="*/ 401 w 402" name="T4"/>
                <a:gd fmla="*/ 170 h 402" name="T5"/>
                <a:gd fmla="*/ 389 w 402" name="T6"/>
                <a:gd fmla="*/ 124 h 402" name="T7"/>
                <a:gd fmla="*/ 353 w 402" name="T8"/>
                <a:gd fmla="*/ 123 h 402" name="T9"/>
                <a:gd fmla="*/ 344 w 402" name="T10"/>
                <a:gd fmla="*/ 107 h 402" name="T11"/>
                <a:gd fmla="*/ 360 w 402" name="T12"/>
                <a:gd fmla="*/ 74 h 402" name="T13"/>
                <a:gd fmla="*/ 325 w 402" name="T14"/>
                <a:gd fmla="*/ 41 h 402" name="T15"/>
                <a:gd fmla="*/ 293 w 402" name="T16"/>
                <a:gd fmla="*/ 57 h 402" name="T17"/>
                <a:gd fmla="*/ 277 w 402" name="T18"/>
                <a:gd fmla="*/ 48 h 402" name="T19"/>
                <a:gd fmla="*/ 275 w 402" name="T20"/>
                <a:gd fmla="*/ 12 h 402" name="T21"/>
                <a:gd fmla="*/ 251 w 402" name="T22"/>
                <a:gd fmla="*/ 6 h 402" name="T23"/>
                <a:gd fmla="*/ 228 w 402" name="T24"/>
                <a:gd fmla="*/ 0 h 402" name="T25"/>
                <a:gd fmla="*/ 209 w 402" name="T26"/>
                <a:gd fmla="*/ 30 h 402" name="T27"/>
                <a:gd fmla="*/ 190 w 402" name="T28"/>
                <a:gd fmla="*/ 30 h 402" name="T29"/>
                <a:gd fmla="*/ 170 w 402" name="T30"/>
                <a:gd fmla="*/ 1 h 402" name="T31"/>
                <a:gd fmla="*/ 124 w 402" name="T32"/>
                <a:gd fmla="*/ 13 h 402" name="T33"/>
                <a:gd fmla="*/ 122 w 402" name="T34"/>
                <a:gd fmla="*/ 49 h 402" name="T35"/>
                <a:gd fmla="*/ 106 w 402" name="T36"/>
                <a:gd fmla="*/ 59 h 402" name="T37"/>
                <a:gd fmla="*/ 74 w 402" name="T38"/>
                <a:gd fmla="*/ 43 h 402" name="T39"/>
                <a:gd fmla="*/ 41 w 402" name="T40"/>
                <a:gd fmla="*/ 77 h 402" name="T41"/>
                <a:gd fmla="*/ 56 w 402" name="T42"/>
                <a:gd fmla="*/ 109 h 402" name="T43"/>
                <a:gd fmla="*/ 47 w 402" name="T44"/>
                <a:gd fmla="*/ 126 h 402" name="T45"/>
                <a:gd fmla="*/ 12 w 402" name="T46"/>
                <a:gd fmla="*/ 128 h 402" name="T47"/>
                <a:gd fmla="*/ 6 w 402" name="T48"/>
                <a:gd fmla="*/ 151 h 402" name="T49"/>
                <a:gd fmla="*/ 0 w 402" name="T50"/>
                <a:gd fmla="*/ 174 h 402" name="T51"/>
                <a:gd fmla="*/ 30 w 402" name="T52"/>
                <a:gd fmla="*/ 194 h 402" name="T53"/>
                <a:gd fmla="*/ 30 w 402" name="T54"/>
                <a:gd fmla="*/ 212 h 402" name="T55"/>
                <a:gd fmla="*/ 0 w 402" name="T56"/>
                <a:gd fmla="*/ 233 h 402" name="T57"/>
                <a:gd fmla="*/ 13 w 402" name="T58"/>
                <a:gd fmla="*/ 279 h 402" name="T59"/>
                <a:gd fmla="*/ 49 w 402" name="T60"/>
                <a:gd fmla="*/ 280 h 402" name="T61"/>
                <a:gd fmla="*/ 59 w 402" name="T62"/>
                <a:gd fmla="*/ 296 h 402" name="T63"/>
                <a:gd fmla="*/ 43 w 402" name="T64"/>
                <a:gd fmla="*/ 328 h 402" name="T65"/>
                <a:gd fmla="*/ 77 w 402" name="T66"/>
                <a:gd fmla="*/ 362 h 402" name="T67"/>
                <a:gd fmla="*/ 109 w 402" name="T68"/>
                <a:gd fmla="*/ 345 h 402" name="T69"/>
                <a:gd fmla="*/ 125 w 402" name="T70"/>
                <a:gd fmla="*/ 355 h 402" name="T71"/>
                <a:gd fmla="*/ 128 w 402" name="T72"/>
                <a:gd fmla="*/ 390 h 402" name="T73"/>
                <a:gd fmla="*/ 150 w 402" name="T74"/>
                <a:gd fmla="*/ 396 h 402" name="T75"/>
                <a:gd fmla="*/ 174 w 402" name="T76"/>
                <a:gd fmla="*/ 402 h 402" name="T77"/>
                <a:gd fmla="*/ 194 w 402" name="T78"/>
                <a:gd fmla="*/ 373 h 402" name="T79"/>
                <a:gd fmla="*/ 212 w 402" name="T80"/>
                <a:gd fmla="*/ 372 h 402" name="T81"/>
                <a:gd fmla="*/ 232 w 402" name="T82"/>
                <a:gd fmla="*/ 402 h 402" name="T83"/>
                <a:gd fmla="*/ 278 w 402" name="T84"/>
                <a:gd fmla="*/ 389 h 402" name="T85"/>
                <a:gd fmla="*/ 280 w 402" name="T86"/>
                <a:gd fmla="*/ 353 h 402" name="T87"/>
                <a:gd fmla="*/ 296 w 402" name="T88"/>
                <a:gd fmla="*/ 344 h 402" name="T89"/>
                <a:gd fmla="*/ 328 w 402" name="T90"/>
                <a:gd fmla="*/ 360 h 402" name="T91"/>
                <a:gd fmla="*/ 362 w 402" name="T92"/>
                <a:gd fmla="*/ 326 h 402" name="T93"/>
                <a:gd fmla="*/ 345 w 402" name="T94"/>
                <a:gd fmla="*/ 294 h 402" name="T95"/>
                <a:gd fmla="*/ 354 w 402" name="T96"/>
                <a:gd fmla="*/ 277 h 402" name="T97"/>
                <a:gd fmla="*/ 390 w 402" name="T98"/>
                <a:gd fmla="*/ 275 h 402" name="T99"/>
                <a:gd fmla="*/ 396 w 402" name="T100"/>
                <a:gd fmla="*/ 251 h 402" name="T101"/>
                <a:gd fmla="*/ 402 w 402" name="T102"/>
                <a:gd fmla="*/ 229 h 402" name="T103"/>
                <a:gd fmla="*/ 373 w 402" name="T104"/>
                <a:gd fmla="*/ 209 h 402" name="T105"/>
                <a:gd fmla="*/ 373 w 402" name="T106"/>
                <a:gd fmla="*/ 209 h 402" name="T107"/>
                <a:gd fmla="*/ 166 w 402" name="T108"/>
                <a:gd fmla="*/ 335 h 402" name="T109"/>
                <a:gd fmla="*/ 67 w 402" name="T110"/>
                <a:gd fmla="*/ 167 h 402" name="T111"/>
                <a:gd fmla="*/ 235 w 402" name="T112"/>
                <a:gd fmla="*/ 68 h 402" name="T113"/>
                <a:gd fmla="*/ 335 w 402" name="T114"/>
                <a:gd fmla="*/ 236 h 402" name="T115"/>
                <a:gd fmla="*/ 166 w 402" name="T116"/>
                <a:gd fmla="*/ 335 h 40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02" w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A6A88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1139686" y="2365231"/>
              <a:ext cx="432544" cy="496777"/>
            </a:xfrm>
            <a:custGeom>
              <a:gdLst>
                <a:gd fmla="*/ 162 w 162" name="T0"/>
                <a:gd fmla="*/ 0 h 185" name="T1"/>
                <a:gd fmla="*/ 96 w 162" name="T2"/>
                <a:gd fmla="*/ 14 h 185" name="T3"/>
                <a:gd fmla="*/ 102 w 162" name="T4"/>
                <a:gd fmla="*/ 25 h 185" name="T5"/>
                <a:gd fmla="*/ 1 w 162" name="T6"/>
                <a:gd fmla="*/ 178 h 185" name="T7"/>
                <a:gd fmla="*/ 5 w 162" name="T8"/>
                <a:gd fmla="*/ 185 h 185" name="T9"/>
                <a:gd fmla="*/ 7 w 162" name="T10"/>
                <a:gd fmla="*/ 185 h 185" name="T11"/>
                <a:gd fmla="*/ 13 w 162" name="T12"/>
                <a:gd fmla="*/ 180 h 185" name="T13"/>
                <a:gd fmla="*/ 107 w 162" name="T14"/>
                <a:gd fmla="*/ 36 h 185" name="T15"/>
                <a:gd fmla="*/ 112 w 162" name="T16"/>
                <a:gd fmla="*/ 45 h 185" name="T17"/>
                <a:gd fmla="*/ 162 w 162" name="T18"/>
                <a:gd fmla="*/ 0 h 1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5" w="162">
                  <a:moveTo>
                    <a:pt x="162" y="0"/>
                  </a:moveTo>
                  <a:cubicBezTo>
                    <a:pt x="96" y="14"/>
                    <a:pt x="96" y="14"/>
                    <a:pt x="96" y="14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51" y="62"/>
                    <a:pt x="14" y="117"/>
                    <a:pt x="1" y="178"/>
                  </a:cubicBezTo>
                  <a:cubicBezTo>
                    <a:pt x="0" y="181"/>
                    <a:pt x="2" y="184"/>
                    <a:pt x="5" y="185"/>
                  </a:cubicBezTo>
                  <a:cubicBezTo>
                    <a:pt x="6" y="185"/>
                    <a:pt x="6" y="185"/>
                    <a:pt x="7" y="185"/>
                  </a:cubicBezTo>
                  <a:cubicBezTo>
                    <a:pt x="10" y="185"/>
                    <a:pt x="12" y="183"/>
                    <a:pt x="13" y="180"/>
                  </a:cubicBezTo>
                  <a:cubicBezTo>
                    <a:pt x="25" y="123"/>
                    <a:pt x="59" y="71"/>
                    <a:pt x="107" y="36"/>
                  </a:cubicBezTo>
                  <a:cubicBezTo>
                    <a:pt x="112" y="45"/>
                    <a:pt x="112" y="45"/>
                    <a:pt x="112" y="45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481450" y="2663031"/>
              <a:ext cx="647481" cy="651686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6801470" y="2448028"/>
              <a:ext cx="1074685" cy="1081693"/>
            </a:xfrm>
            <a:custGeom>
              <a:gdLst>
                <a:gd fmla="*/ 373 w 402" name="T0"/>
                <a:gd fmla="*/ 209 h 402" name="T1"/>
                <a:gd fmla="*/ 372 w 402" name="T2"/>
                <a:gd fmla="*/ 190 h 402" name="T3"/>
                <a:gd fmla="*/ 401 w 402" name="T4"/>
                <a:gd fmla="*/ 170 h 402" name="T5"/>
                <a:gd fmla="*/ 389 w 402" name="T6"/>
                <a:gd fmla="*/ 124 h 402" name="T7"/>
                <a:gd fmla="*/ 353 w 402" name="T8"/>
                <a:gd fmla="*/ 123 h 402" name="T9"/>
                <a:gd fmla="*/ 344 w 402" name="T10"/>
                <a:gd fmla="*/ 107 h 402" name="T11"/>
                <a:gd fmla="*/ 360 w 402" name="T12"/>
                <a:gd fmla="*/ 74 h 402" name="T13"/>
                <a:gd fmla="*/ 325 w 402" name="T14"/>
                <a:gd fmla="*/ 41 h 402" name="T15"/>
                <a:gd fmla="*/ 293 w 402" name="T16"/>
                <a:gd fmla="*/ 57 h 402" name="T17"/>
                <a:gd fmla="*/ 277 w 402" name="T18"/>
                <a:gd fmla="*/ 48 h 402" name="T19"/>
                <a:gd fmla="*/ 275 w 402" name="T20"/>
                <a:gd fmla="*/ 12 h 402" name="T21"/>
                <a:gd fmla="*/ 251 w 402" name="T22"/>
                <a:gd fmla="*/ 6 h 402" name="T23"/>
                <a:gd fmla="*/ 228 w 402" name="T24"/>
                <a:gd fmla="*/ 0 h 402" name="T25"/>
                <a:gd fmla="*/ 209 w 402" name="T26"/>
                <a:gd fmla="*/ 30 h 402" name="T27"/>
                <a:gd fmla="*/ 190 w 402" name="T28"/>
                <a:gd fmla="*/ 30 h 402" name="T29"/>
                <a:gd fmla="*/ 170 w 402" name="T30"/>
                <a:gd fmla="*/ 1 h 402" name="T31"/>
                <a:gd fmla="*/ 124 w 402" name="T32"/>
                <a:gd fmla="*/ 13 h 402" name="T33"/>
                <a:gd fmla="*/ 122 w 402" name="T34"/>
                <a:gd fmla="*/ 49 h 402" name="T35"/>
                <a:gd fmla="*/ 106 w 402" name="T36"/>
                <a:gd fmla="*/ 59 h 402" name="T37"/>
                <a:gd fmla="*/ 74 w 402" name="T38"/>
                <a:gd fmla="*/ 43 h 402" name="T39"/>
                <a:gd fmla="*/ 41 w 402" name="T40"/>
                <a:gd fmla="*/ 77 h 402" name="T41"/>
                <a:gd fmla="*/ 56 w 402" name="T42"/>
                <a:gd fmla="*/ 109 h 402" name="T43"/>
                <a:gd fmla="*/ 47 w 402" name="T44"/>
                <a:gd fmla="*/ 126 h 402" name="T45"/>
                <a:gd fmla="*/ 12 w 402" name="T46"/>
                <a:gd fmla="*/ 128 h 402" name="T47"/>
                <a:gd fmla="*/ 6 w 402" name="T48"/>
                <a:gd fmla="*/ 151 h 402" name="T49"/>
                <a:gd fmla="*/ 0 w 402" name="T50"/>
                <a:gd fmla="*/ 174 h 402" name="T51"/>
                <a:gd fmla="*/ 30 w 402" name="T52"/>
                <a:gd fmla="*/ 194 h 402" name="T53"/>
                <a:gd fmla="*/ 30 w 402" name="T54"/>
                <a:gd fmla="*/ 212 h 402" name="T55"/>
                <a:gd fmla="*/ 0 w 402" name="T56"/>
                <a:gd fmla="*/ 233 h 402" name="T57"/>
                <a:gd fmla="*/ 13 w 402" name="T58"/>
                <a:gd fmla="*/ 279 h 402" name="T59"/>
                <a:gd fmla="*/ 49 w 402" name="T60"/>
                <a:gd fmla="*/ 280 h 402" name="T61"/>
                <a:gd fmla="*/ 59 w 402" name="T62"/>
                <a:gd fmla="*/ 296 h 402" name="T63"/>
                <a:gd fmla="*/ 43 w 402" name="T64"/>
                <a:gd fmla="*/ 328 h 402" name="T65"/>
                <a:gd fmla="*/ 77 w 402" name="T66"/>
                <a:gd fmla="*/ 362 h 402" name="T67"/>
                <a:gd fmla="*/ 109 w 402" name="T68"/>
                <a:gd fmla="*/ 345 h 402" name="T69"/>
                <a:gd fmla="*/ 125 w 402" name="T70"/>
                <a:gd fmla="*/ 355 h 402" name="T71"/>
                <a:gd fmla="*/ 128 w 402" name="T72"/>
                <a:gd fmla="*/ 390 h 402" name="T73"/>
                <a:gd fmla="*/ 150 w 402" name="T74"/>
                <a:gd fmla="*/ 396 h 402" name="T75"/>
                <a:gd fmla="*/ 174 w 402" name="T76"/>
                <a:gd fmla="*/ 402 h 402" name="T77"/>
                <a:gd fmla="*/ 194 w 402" name="T78"/>
                <a:gd fmla="*/ 373 h 402" name="T79"/>
                <a:gd fmla="*/ 212 w 402" name="T80"/>
                <a:gd fmla="*/ 372 h 402" name="T81"/>
                <a:gd fmla="*/ 232 w 402" name="T82"/>
                <a:gd fmla="*/ 402 h 402" name="T83"/>
                <a:gd fmla="*/ 278 w 402" name="T84"/>
                <a:gd fmla="*/ 389 h 402" name="T85"/>
                <a:gd fmla="*/ 280 w 402" name="T86"/>
                <a:gd fmla="*/ 353 h 402" name="T87"/>
                <a:gd fmla="*/ 296 w 402" name="T88"/>
                <a:gd fmla="*/ 344 h 402" name="T89"/>
                <a:gd fmla="*/ 328 w 402" name="T90"/>
                <a:gd fmla="*/ 360 h 402" name="T91"/>
                <a:gd fmla="*/ 362 w 402" name="T92"/>
                <a:gd fmla="*/ 326 h 402" name="T93"/>
                <a:gd fmla="*/ 345 w 402" name="T94"/>
                <a:gd fmla="*/ 294 h 402" name="T95"/>
                <a:gd fmla="*/ 354 w 402" name="T96"/>
                <a:gd fmla="*/ 277 h 402" name="T97"/>
                <a:gd fmla="*/ 390 w 402" name="T98"/>
                <a:gd fmla="*/ 275 h 402" name="T99"/>
                <a:gd fmla="*/ 396 w 402" name="T100"/>
                <a:gd fmla="*/ 251 h 402" name="T101"/>
                <a:gd fmla="*/ 402 w 402" name="T102"/>
                <a:gd fmla="*/ 229 h 402" name="T103"/>
                <a:gd fmla="*/ 373 w 402" name="T104"/>
                <a:gd fmla="*/ 209 h 402" name="T105"/>
                <a:gd fmla="*/ 373 w 402" name="T106"/>
                <a:gd fmla="*/ 209 h 402" name="T107"/>
                <a:gd fmla="*/ 166 w 402" name="T108"/>
                <a:gd fmla="*/ 335 h 402" name="T109"/>
                <a:gd fmla="*/ 67 w 402" name="T110"/>
                <a:gd fmla="*/ 167 h 402" name="T111"/>
                <a:gd fmla="*/ 235 w 402" name="T112"/>
                <a:gd fmla="*/ 68 h 402" name="T113"/>
                <a:gd fmla="*/ 335 w 402" name="T114"/>
                <a:gd fmla="*/ 236 h 402" name="T115"/>
                <a:gd fmla="*/ 166 w 402" name="T116"/>
                <a:gd fmla="*/ 335 h 40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02" w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D9836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7571770" y="3115738"/>
              <a:ext cx="432544" cy="496777"/>
            </a:xfrm>
            <a:custGeom>
              <a:gdLst>
                <a:gd fmla="*/ 0 w 162" name="T0"/>
                <a:gd fmla="*/ 185 h 185" name="T1"/>
                <a:gd fmla="*/ 66 w 162" name="T2"/>
                <a:gd fmla="*/ 171 h 185" name="T3"/>
                <a:gd fmla="*/ 60 w 162" name="T4"/>
                <a:gd fmla="*/ 160 h 185" name="T5"/>
                <a:gd fmla="*/ 161 w 162" name="T6"/>
                <a:gd fmla="*/ 8 h 185" name="T7"/>
                <a:gd fmla="*/ 156 w 162" name="T8"/>
                <a:gd fmla="*/ 0 h 185" name="T9"/>
                <a:gd fmla="*/ 155 w 162" name="T10"/>
                <a:gd fmla="*/ 0 h 185" name="T11"/>
                <a:gd fmla="*/ 149 w 162" name="T12"/>
                <a:gd fmla="*/ 5 h 185" name="T13"/>
                <a:gd fmla="*/ 54 w 162" name="T14"/>
                <a:gd fmla="*/ 149 h 185" name="T15"/>
                <a:gd fmla="*/ 50 w 162" name="T16"/>
                <a:gd fmla="*/ 140 h 185" name="T17"/>
                <a:gd fmla="*/ 0 w 162" name="T18"/>
                <a:gd fmla="*/ 185 h 1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5" w="162">
                  <a:moveTo>
                    <a:pt x="0" y="185"/>
                  </a:moveTo>
                  <a:cubicBezTo>
                    <a:pt x="66" y="171"/>
                    <a:pt x="66" y="171"/>
                    <a:pt x="66" y="171"/>
                  </a:cubicBezTo>
                  <a:cubicBezTo>
                    <a:pt x="60" y="160"/>
                    <a:pt x="60" y="160"/>
                    <a:pt x="60" y="160"/>
                  </a:cubicBezTo>
                  <a:cubicBezTo>
                    <a:pt x="111" y="124"/>
                    <a:pt x="147" y="69"/>
                    <a:pt x="161" y="8"/>
                  </a:cubicBezTo>
                  <a:cubicBezTo>
                    <a:pt x="162" y="4"/>
                    <a:pt x="159" y="1"/>
                    <a:pt x="156" y="0"/>
                  </a:cubicBezTo>
                  <a:cubicBezTo>
                    <a:pt x="156" y="0"/>
                    <a:pt x="155" y="0"/>
                    <a:pt x="155" y="0"/>
                  </a:cubicBezTo>
                  <a:cubicBezTo>
                    <a:pt x="152" y="0"/>
                    <a:pt x="150" y="2"/>
                    <a:pt x="149" y="5"/>
                  </a:cubicBezTo>
                  <a:cubicBezTo>
                    <a:pt x="136" y="63"/>
                    <a:pt x="102" y="114"/>
                    <a:pt x="54" y="149"/>
                  </a:cubicBezTo>
                  <a:cubicBezTo>
                    <a:pt x="50" y="140"/>
                    <a:pt x="50" y="140"/>
                    <a:pt x="50" y="140"/>
                  </a:cubicBezTo>
                  <a:lnTo>
                    <a:pt x="0" y="18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7015072" y="2663031"/>
              <a:ext cx="647481" cy="651686"/>
            </a:xfrm>
            <a:prstGeom prst="ellipse">
              <a:avLst/>
            </a:prstGeom>
            <a:solidFill>
              <a:srgbClr val="D9836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2374573" y="2448028"/>
              <a:ext cx="1074685" cy="1081693"/>
            </a:xfrm>
            <a:custGeom>
              <a:gdLst>
                <a:gd fmla="*/ 373 w 402" name="T0"/>
                <a:gd fmla="*/ 209 h 402" name="T1"/>
                <a:gd fmla="*/ 372 w 402" name="T2"/>
                <a:gd fmla="*/ 190 h 402" name="T3"/>
                <a:gd fmla="*/ 401 w 402" name="T4"/>
                <a:gd fmla="*/ 170 h 402" name="T5"/>
                <a:gd fmla="*/ 389 w 402" name="T6"/>
                <a:gd fmla="*/ 124 h 402" name="T7"/>
                <a:gd fmla="*/ 353 w 402" name="T8"/>
                <a:gd fmla="*/ 123 h 402" name="T9"/>
                <a:gd fmla="*/ 344 w 402" name="T10"/>
                <a:gd fmla="*/ 107 h 402" name="T11"/>
                <a:gd fmla="*/ 360 w 402" name="T12"/>
                <a:gd fmla="*/ 74 h 402" name="T13"/>
                <a:gd fmla="*/ 325 w 402" name="T14"/>
                <a:gd fmla="*/ 41 h 402" name="T15"/>
                <a:gd fmla="*/ 293 w 402" name="T16"/>
                <a:gd fmla="*/ 57 h 402" name="T17"/>
                <a:gd fmla="*/ 277 w 402" name="T18"/>
                <a:gd fmla="*/ 48 h 402" name="T19"/>
                <a:gd fmla="*/ 275 w 402" name="T20"/>
                <a:gd fmla="*/ 12 h 402" name="T21"/>
                <a:gd fmla="*/ 251 w 402" name="T22"/>
                <a:gd fmla="*/ 6 h 402" name="T23"/>
                <a:gd fmla="*/ 228 w 402" name="T24"/>
                <a:gd fmla="*/ 0 h 402" name="T25"/>
                <a:gd fmla="*/ 209 w 402" name="T26"/>
                <a:gd fmla="*/ 30 h 402" name="T27"/>
                <a:gd fmla="*/ 190 w 402" name="T28"/>
                <a:gd fmla="*/ 30 h 402" name="T29"/>
                <a:gd fmla="*/ 170 w 402" name="T30"/>
                <a:gd fmla="*/ 1 h 402" name="T31"/>
                <a:gd fmla="*/ 124 w 402" name="T32"/>
                <a:gd fmla="*/ 13 h 402" name="T33"/>
                <a:gd fmla="*/ 122 w 402" name="T34"/>
                <a:gd fmla="*/ 49 h 402" name="T35"/>
                <a:gd fmla="*/ 106 w 402" name="T36"/>
                <a:gd fmla="*/ 59 h 402" name="T37"/>
                <a:gd fmla="*/ 74 w 402" name="T38"/>
                <a:gd fmla="*/ 43 h 402" name="T39"/>
                <a:gd fmla="*/ 41 w 402" name="T40"/>
                <a:gd fmla="*/ 77 h 402" name="T41"/>
                <a:gd fmla="*/ 56 w 402" name="T42"/>
                <a:gd fmla="*/ 109 h 402" name="T43"/>
                <a:gd fmla="*/ 47 w 402" name="T44"/>
                <a:gd fmla="*/ 126 h 402" name="T45"/>
                <a:gd fmla="*/ 12 w 402" name="T46"/>
                <a:gd fmla="*/ 128 h 402" name="T47"/>
                <a:gd fmla="*/ 6 w 402" name="T48"/>
                <a:gd fmla="*/ 151 h 402" name="T49"/>
                <a:gd fmla="*/ 0 w 402" name="T50"/>
                <a:gd fmla="*/ 174 h 402" name="T51"/>
                <a:gd fmla="*/ 30 w 402" name="T52"/>
                <a:gd fmla="*/ 194 h 402" name="T53"/>
                <a:gd fmla="*/ 30 w 402" name="T54"/>
                <a:gd fmla="*/ 212 h 402" name="T55"/>
                <a:gd fmla="*/ 0 w 402" name="T56"/>
                <a:gd fmla="*/ 233 h 402" name="T57"/>
                <a:gd fmla="*/ 13 w 402" name="T58"/>
                <a:gd fmla="*/ 279 h 402" name="T59"/>
                <a:gd fmla="*/ 49 w 402" name="T60"/>
                <a:gd fmla="*/ 280 h 402" name="T61"/>
                <a:gd fmla="*/ 59 w 402" name="T62"/>
                <a:gd fmla="*/ 296 h 402" name="T63"/>
                <a:gd fmla="*/ 43 w 402" name="T64"/>
                <a:gd fmla="*/ 328 h 402" name="T65"/>
                <a:gd fmla="*/ 77 w 402" name="T66"/>
                <a:gd fmla="*/ 362 h 402" name="T67"/>
                <a:gd fmla="*/ 109 w 402" name="T68"/>
                <a:gd fmla="*/ 345 h 402" name="T69"/>
                <a:gd fmla="*/ 125 w 402" name="T70"/>
                <a:gd fmla="*/ 355 h 402" name="T71"/>
                <a:gd fmla="*/ 128 w 402" name="T72"/>
                <a:gd fmla="*/ 390 h 402" name="T73"/>
                <a:gd fmla="*/ 150 w 402" name="T74"/>
                <a:gd fmla="*/ 396 h 402" name="T75"/>
                <a:gd fmla="*/ 174 w 402" name="T76"/>
                <a:gd fmla="*/ 402 h 402" name="T77"/>
                <a:gd fmla="*/ 194 w 402" name="T78"/>
                <a:gd fmla="*/ 373 h 402" name="T79"/>
                <a:gd fmla="*/ 212 w 402" name="T80"/>
                <a:gd fmla="*/ 372 h 402" name="T81"/>
                <a:gd fmla="*/ 232 w 402" name="T82"/>
                <a:gd fmla="*/ 402 h 402" name="T83"/>
                <a:gd fmla="*/ 278 w 402" name="T84"/>
                <a:gd fmla="*/ 389 h 402" name="T85"/>
                <a:gd fmla="*/ 280 w 402" name="T86"/>
                <a:gd fmla="*/ 353 h 402" name="T87"/>
                <a:gd fmla="*/ 296 w 402" name="T88"/>
                <a:gd fmla="*/ 344 h 402" name="T89"/>
                <a:gd fmla="*/ 328 w 402" name="T90"/>
                <a:gd fmla="*/ 360 h 402" name="T91"/>
                <a:gd fmla="*/ 362 w 402" name="T92"/>
                <a:gd fmla="*/ 326 h 402" name="T93"/>
                <a:gd fmla="*/ 345 w 402" name="T94"/>
                <a:gd fmla="*/ 294 h 402" name="T95"/>
                <a:gd fmla="*/ 354 w 402" name="T96"/>
                <a:gd fmla="*/ 277 h 402" name="T97"/>
                <a:gd fmla="*/ 390 w 402" name="T98"/>
                <a:gd fmla="*/ 275 h 402" name="T99"/>
                <a:gd fmla="*/ 396 w 402" name="T100"/>
                <a:gd fmla="*/ 251 h 402" name="T101"/>
                <a:gd fmla="*/ 402 w 402" name="T102"/>
                <a:gd fmla="*/ 229 h 402" name="T103"/>
                <a:gd fmla="*/ 373 w 402" name="T104"/>
                <a:gd fmla="*/ 209 h 402" name="T105"/>
                <a:gd fmla="*/ 373 w 402" name="T106"/>
                <a:gd fmla="*/ 209 h 402" name="T107"/>
                <a:gd fmla="*/ 166 w 402" name="T108"/>
                <a:gd fmla="*/ 335 h 402" name="T109"/>
                <a:gd fmla="*/ 67 w 402" name="T110"/>
                <a:gd fmla="*/ 167 h 402" name="T111"/>
                <a:gd fmla="*/ 235 w 402" name="T112"/>
                <a:gd fmla="*/ 68 h 402" name="T113"/>
                <a:gd fmla="*/ 335 w 402" name="T114"/>
                <a:gd fmla="*/ 236 h 402" name="T115"/>
                <a:gd fmla="*/ 166 w 402" name="T116"/>
                <a:gd fmla="*/ 335 h 40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02" w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74594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2588175" y="2663031"/>
              <a:ext cx="647481" cy="651686"/>
            </a:xfrm>
            <a:prstGeom prst="ellipse">
              <a:avLst/>
            </a:prstGeom>
            <a:solidFill>
              <a:srgbClr val="74594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3481297" y="2448028"/>
              <a:ext cx="1074685" cy="1081693"/>
            </a:xfrm>
            <a:custGeom>
              <a:gdLst>
                <a:gd fmla="*/ 373 w 402" name="T0"/>
                <a:gd fmla="*/ 209 h 402" name="T1"/>
                <a:gd fmla="*/ 372 w 402" name="T2"/>
                <a:gd fmla="*/ 190 h 402" name="T3"/>
                <a:gd fmla="*/ 401 w 402" name="T4"/>
                <a:gd fmla="*/ 170 h 402" name="T5"/>
                <a:gd fmla="*/ 389 w 402" name="T6"/>
                <a:gd fmla="*/ 124 h 402" name="T7"/>
                <a:gd fmla="*/ 353 w 402" name="T8"/>
                <a:gd fmla="*/ 123 h 402" name="T9"/>
                <a:gd fmla="*/ 344 w 402" name="T10"/>
                <a:gd fmla="*/ 107 h 402" name="T11"/>
                <a:gd fmla="*/ 360 w 402" name="T12"/>
                <a:gd fmla="*/ 74 h 402" name="T13"/>
                <a:gd fmla="*/ 325 w 402" name="T14"/>
                <a:gd fmla="*/ 41 h 402" name="T15"/>
                <a:gd fmla="*/ 293 w 402" name="T16"/>
                <a:gd fmla="*/ 57 h 402" name="T17"/>
                <a:gd fmla="*/ 277 w 402" name="T18"/>
                <a:gd fmla="*/ 48 h 402" name="T19"/>
                <a:gd fmla="*/ 275 w 402" name="T20"/>
                <a:gd fmla="*/ 12 h 402" name="T21"/>
                <a:gd fmla="*/ 251 w 402" name="T22"/>
                <a:gd fmla="*/ 6 h 402" name="T23"/>
                <a:gd fmla="*/ 228 w 402" name="T24"/>
                <a:gd fmla="*/ 0 h 402" name="T25"/>
                <a:gd fmla="*/ 209 w 402" name="T26"/>
                <a:gd fmla="*/ 30 h 402" name="T27"/>
                <a:gd fmla="*/ 190 w 402" name="T28"/>
                <a:gd fmla="*/ 30 h 402" name="T29"/>
                <a:gd fmla="*/ 170 w 402" name="T30"/>
                <a:gd fmla="*/ 1 h 402" name="T31"/>
                <a:gd fmla="*/ 124 w 402" name="T32"/>
                <a:gd fmla="*/ 13 h 402" name="T33"/>
                <a:gd fmla="*/ 122 w 402" name="T34"/>
                <a:gd fmla="*/ 49 h 402" name="T35"/>
                <a:gd fmla="*/ 106 w 402" name="T36"/>
                <a:gd fmla="*/ 59 h 402" name="T37"/>
                <a:gd fmla="*/ 74 w 402" name="T38"/>
                <a:gd fmla="*/ 43 h 402" name="T39"/>
                <a:gd fmla="*/ 41 w 402" name="T40"/>
                <a:gd fmla="*/ 77 h 402" name="T41"/>
                <a:gd fmla="*/ 56 w 402" name="T42"/>
                <a:gd fmla="*/ 109 h 402" name="T43"/>
                <a:gd fmla="*/ 47 w 402" name="T44"/>
                <a:gd fmla="*/ 126 h 402" name="T45"/>
                <a:gd fmla="*/ 12 w 402" name="T46"/>
                <a:gd fmla="*/ 128 h 402" name="T47"/>
                <a:gd fmla="*/ 6 w 402" name="T48"/>
                <a:gd fmla="*/ 151 h 402" name="T49"/>
                <a:gd fmla="*/ 0 w 402" name="T50"/>
                <a:gd fmla="*/ 174 h 402" name="T51"/>
                <a:gd fmla="*/ 30 w 402" name="T52"/>
                <a:gd fmla="*/ 194 h 402" name="T53"/>
                <a:gd fmla="*/ 30 w 402" name="T54"/>
                <a:gd fmla="*/ 212 h 402" name="T55"/>
                <a:gd fmla="*/ 0 w 402" name="T56"/>
                <a:gd fmla="*/ 233 h 402" name="T57"/>
                <a:gd fmla="*/ 13 w 402" name="T58"/>
                <a:gd fmla="*/ 279 h 402" name="T59"/>
                <a:gd fmla="*/ 49 w 402" name="T60"/>
                <a:gd fmla="*/ 280 h 402" name="T61"/>
                <a:gd fmla="*/ 59 w 402" name="T62"/>
                <a:gd fmla="*/ 296 h 402" name="T63"/>
                <a:gd fmla="*/ 43 w 402" name="T64"/>
                <a:gd fmla="*/ 328 h 402" name="T65"/>
                <a:gd fmla="*/ 77 w 402" name="T66"/>
                <a:gd fmla="*/ 362 h 402" name="T67"/>
                <a:gd fmla="*/ 109 w 402" name="T68"/>
                <a:gd fmla="*/ 345 h 402" name="T69"/>
                <a:gd fmla="*/ 125 w 402" name="T70"/>
                <a:gd fmla="*/ 355 h 402" name="T71"/>
                <a:gd fmla="*/ 128 w 402" name="T72"/>
                <a:gd fmla="*/ 390 h 402" name="T73"/>
                <a:gd fmla="*/ 150 w 402" name="T74"/>
                <a:gd fmla="*/ 396 h 402" name="T75"/>
                <a:gd fmla="*/ 174 w 402" name="T76"/>
                <a:gd fmla="*/ 402 h 402" name="T77"/>
                <a:gd fmla="*/ 194 w 402" name="T78"/>
                <a:gd fmla="*/ 373 h 402" name="T79"/>
                <a:gd fmla="*/ 212 w 402" name="T80"/>
                <a:gd fmla="*/ 372 h 402" name="T81"/>
                <a:gd fmla="*/ 232 w 402" name="T82"/>
                <a:gd fmla="*/ 402 h 402" name="T83"/>
                <a:gd fmla="*/ 278 w 402" name="T84"/>
                <a:gd fmla="*/ 389 h 402" name="T85"/>
                <a:gd fmla="*/ 280 w 402" name="T86"/>
                <a:gd fmla="*/ 353 h 402" name="T87"/>
                <a:gd fmla="*/ 296 w 402" name="T88"/>
                <a:gd fmla="*/ 344 h 402" name="T89"/>
                <a:gd fmla="*/ 328 w 402" name="T90"/>
                <a:gd fmla="*/ 360 h 402" name="T91"/>
                <a:gd fmla="*/ 362 w 402" name="T92"/>
                <a:gd fmla="*/ 326 h 402" name="T93"/>
                <a:gd fmla="*/ 345 w 402" name="T94"/>
                <a:gd fmla="*/ 294 h 402" name="T95"/>
                <a:gd fmla="*/ 354 w 402" name="T96"/>
                <a:gd fmla="*/ 277 h 402" name="T97"/>
                <a:gd fmla="*/ 390 w 402" name="T98"/>
                <a:gd fmla="*/ 275 h 402" name="T99"/>
                <a:gd fmla="*/ 396 w 402" name="T100"/>
                <a:gd fmla="*/ 251 h 402" name="T101"/>
                <a:gd fmla="*/ 402 w 402" name="T102"/>
                <a:gd fmla="*/ 229 h 402" name="T103"/>
                <a:gd fmla="*/ 373 w 402" name="T104"/>
                <a:gd fmla="*/ 209 h 402" name="T105"/>
                <a:gd fmla="*/ 373 w 402" name="T106"/>
                <a:gd fmla="*/ 209 h 402" name="T107"/>
                <a:gd fmla="*/ 166 w 402" name="T108"/>
                <a:gd fmla="*/ 335 h 402" name="T109"/>
                <a:gd fmla="*/ 67 w 402" name="T110"/>
                <a:gd fmla="*/ 167 h 402" name="T111"/>
                <a:gd fmla="*/ 235 w 402" name="T112"/>
                <a:gd fmla="*/ 68 h 402" name="T113"/>
                <a:gd fmla="*/ 335 w 402" name="T114"/>
                <a:gd fmla="*/ 236 h 402" name="T115"/>
                <a:gd fmla="*/ 166 w 402" name="T116"/>
                <a:gd fmla="*/ 335 h 40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02" w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D9836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3694899" y="2663031"/>
              <a:ext cx="647481" cy="651686"/>
            </a:xfrm>
            <a:prstGeom prst="ellipse">
              <a:avLst/>
            </a:prstGeom>
            <a:solidFill>
              <a:srgbClr val="D9836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Freeform 17"/>
            <p:cNvSpPr>
              <a:spLocks noEditPoints="1"/>
            </p:cNvSpPr>
            <p:nvPr/>
          </p:nvSpPr>
          <p:spPr bwMode="auto">
            <a:xfrm>
              <a:off x="4588022" y="2448028"/>
              <a:ext cx="1074685" cy="1081693"/>
            </a:xfrm>
            <a:custGeom>
              <a:gdLst>
                <a:gd fmla="*/ 373 w 402" name="T0"/>
                <a:gd fmla="*/ 209 h 402" name="T1"/>
                <a:gd fmla="*/ 372 w 402" name="T2"/>
                <a:gd fmla="*/ 190 h 402" name="T3"/>
                <a:gd fmla="*/ 401 w 402" name="T4"/>
                <a:gd fmla="*/ 170 h 402" name="T5"/>
                <a:gd fmla="*/ 389 w 402" name="T6"/>
                <a:gd fmla="*/ 124 h 402" name="T7"/>
                <a:gd fmla="*/ 353 w 402" name="T8"/>
                <a:gd fmla="*/ 123 h 402" name="T9"/>
                <a:gd fmla="*/ 344 w 402" name="T10"/>
                <a:gd fmla="*/ 107 h 402" name="T11"/>
                <a:gd fmla="*/ 360 w 402" name="T12"/>
                <a:gd fmla="*/ 74 h 402" name="T13"/>
                <a:gd fmla="*/ 325 w 402" name="T14"/>
                <a:gd fmla="*/ 41 h 402" name="T15"/>
                <a:gd fmla="*/ 293 w 402" name="T16"/>
                <a:gd fmla="*/ 57 h 402" name="T17"/>
                <a:gd fmla="*/ 277 w 402" name="T18"/>
                <a:gd fmla="*/ 48 h 402" name="T19"/>
                <a:gd fmla="*/ 275 w 402" name="T20"/>
                <a:gd fmla="*/ 12 h 402" name="T21"/>
                <a:gd fmla="*/ 251 w 402" name="T22"/>
                <a:gd fmla="*/ 6 h 402" name="T23"/>
                <a:gd fmla="*/ 228 w 402" name="T24"/>
                <a:gd fmla="*/ 0 h 402" name="T25"/>
                <a:gd fmla="*/ 209 w 402" name="T26"/>
                <a:gd fmla="*/ 30 h 402" name="T27"/>
                <a:gd fmla="*/ 190 w 402" name="T28"/>
                <a:gd fmla="*/ 30 h 402" name="T29"/>
                <a:gd fmla="*/ 170 w 402" name="T30"/>
                <a:gd fmla="*/ 1 h 402" name="T31"/>
                <a:gd fmla="*/ 124 w 402" name="T32"/>
                <a:gd fmla="*/ 13 h 402" name="T33"/>
                <a:gd fmla="*/ 122 w 402" name="T34"/>
                <a:gd fmla="*/ 49 h 402" name="T35"/>
                <a:gd fmla="*/ 106 w 402" name="T36"/>
                <a:gd fmla="*/ 59 h 402" name="T37"/>
                <a:gd fmla="*/ 74 w 402" name="T38"/>
                <a:gd fmla="*/ 43 h 402" name="T39"/>
                <a:gd fmla="*/ 41 w 402" name="T40"/>
                <a:gd fmla="*/ 77 h 402" name="T41"/>
                <a:gd fmla="*/ 56 w 402" name="T42"/>
                <a:gd fmla="*/ 109 h 402" name="T43"/>
                <a:gd fmla="*/ 47 w 402" name="T44"/>
                <a:gd fmla="*/ 126 h 402" name="T45"/>
                <a:gd fmla="*/ 12 w 402" name="T46"/>
                <a:gd fmla="*/ 128 h 402" name="T47"/>
                <a:gd fmla="*/ 6 w 402" name="T48"/>
                <a:gd fmla="*/ 151 h 402" name="T49"/>
                <a:gd fmla="*/ 0 w 402" name="T50"/>
                <a:gd fmla="*/ 174 h 402" name="T51"/>
                <a:gd fmla="*/ 30 w 402" name="T52"/>
                <a:gd fmla="*/ 194 h 402" name="T53"/>
                <a:gd fmla="*/ 30 w 402" name="T54"/>
                <a:gd fmla="*/ 212 h 402" name="T55"/>
                <a:gd fmla="*/ 0 w 402" name="T56"/>
                <a:gd fmla="*/ 233 h 402" name="T57"/>
                <a:gd fmla="*/ 13 w 402" name="T58"/>
                <a:gd fmla="*/ 279 h 402" name="T59"/>
                <a:gd fmla="*/ 49 w 402" name="T60"/>
                <a:gd fmla="*/ 280 h 402" name="T61"/>
                <a:gd fmla="*/ 59 w 402" name="T62"/>
                <a:gd fmla="*/ 296 h 402" name="T63"/>
                <a:gd fmla="*/ 43 w 402" name="T64"/>
                <a:gd fmla="*/ 328 h 402" name="T65"/>
                <a:gd fmla="*/ 77 w 402" name="T66"/>
                <a:gd fmla="*/ 362 h 402" name="T67"/>
                <a:gd fmla="*/ 109 w 402" name="T68"/>
                <a:gd fmla="*/ 345 h 402" name="T69"/>
                <a:gd fmla="*/ 125 w 402" name="T70"/>
                <a:gd fmla="*/ 355 h 402" name="T71"/>
                <a:gd fmla="*/ 128 w 402" name="T72"/>
                <a:gd fmla="*/ 390 h 402" name="T73"/>
                <a:gd fmla="*/ 150 w 402" name="T74"/>
                <a:gd fmla="*/ 396 h 402" name="T75"/>
                <a:gd fmla="*/ 174 w 402" name="T76"/>
                <a:gd fmla="*/ 402 h 402" name="T77"/>
                <a:gd fmla="*/ 194 w 402" name="T78"/>
                <a:gd fmla="*/ 373 h 402" name="T79"/>
                <a:gd fmla="*/ 212 w 402" name="T80"/>
                <a:gd fmla="*/ 372 h 402" name="T81"/>
                <a:gd fmla="*/ 232 w 402" name="T82"/>
                <a:gd fmla="*/ 402 h 402" name="T83"/>
                <a:gd fmla="*/ 278 w 402" name="T84"/>
                <a:gd fmla="*/ 389 h 402" name="T85"/>
                <a:gd fmla="*/ 280 w 402" name="T86"/>
                <a:gd fmla="*/ 353 h 402" name="T87"/>
                <a:gd fmla="*/ 296 w 402" name="T88"/>
                <a:gd fmla="*/ 344 h 402" name="T89"/>
                <a:gd fmla="*/ 328 w 402" name="T90"/>
                <a:gd fmla="*/ 360 h 402" name="T91"/>
                <a:gd fmla="*/ 362 w 402" name="T92"/>
                <a:gd fmla="*/ 326 h 402" name="T93"/>
                <a:gd fmla="*/ 345 w 402" name="T94"/>
                <a:gd fmla="*/ 294 h 402" name="T95"/>
                <a:gd fmla="*/ 354 w 402" name="T96"/>
                <a:gd fmla="*/ 277 h 402" name="T97"/>
                <a:gd fmla="*/ 390 w 402" name="T98"/>
                <a:gd fmla="*/ 275 h 402" name="T99"/>
                <a:gd fmla="*/ 396 w 402" name="T100"/>
                <a:gd fmla="*/ 251 h 402" name="T101"/>
                <a:gd fmla="*/ 402 w 402" name="T102"/>
                <a:gd fmla="*/ 229 h 402" name="T103"/>
                <a:gd fmla="*/ 373 w 402" name="T104"/>
                <a:gd fmla="*/ 209 h 402" name="T105"/>
                <a:gd fmla="*/ 373 w 402" name="T106"/>
                <a:gd fmla="*/ 209 h 402" name="T107"/>
                <a:gd fmla="*/ 166 w 402" name="T108"/>
                <a:gd fmla="*/ 335 h 402" name="T109"/>
                <a:gd fmla="*/ 67 w 402" name="T110"/>
                <a:gd fmla="*/ 167 h 402" name="T111"/>
                <a:gd fmla="*/ 235 w 402" name="T112"/>
                <a:gd fmla="*/ 68 h 402" name="T113"/>
                <a:gd fmla="*/ 335 w 402" name="T114"/>
                <a:gd fmla="*/ 236 h 402" name="T115"/>
                <a:gd fmla="*/ 166 w 402" name="T116"/>
                <a:gd fmla="*/ 335 h 40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02" w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A6A88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4801623" y="2663031"/>
              <a:ext cx="647481" cy="651686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Freeform 19"/>
            <p:cNvSpPr>
              <a:spLocks noEditPoints="1"/>
            </p:cNvSpPr>
            <p:nvPr/>
          </p:nvSpPr>
          <p:spPr bwMode="auto">
            <a:xfrm>
              <a:off x="5694745" y="2448028"/>
              <a:ext cx="1074685" cy="1081693"/>
            </a:xfrm>
            <a:custGeom>
              <a:gdLst>
                <a:gd fmla="*/ 373 w 402" name="T0"/>
                <a:gd fmla="*/ 209 h 402" name="T1"/>
                <a:gd fmla="*/ 372 w 402" name="T2"/>
                <a:gd fmla="*/ 190 h 402" name="T3"/>
                <a:gd fmla="*/ 401 w 402" name="T4"/>
                <a:gd fmla="*/ 170 h 402" name="T5"/>
                <a:gd fmla="*/ 389 w 402" name="T6"/>
                <a:gd fmla="*/ 124 h 402" name="T7"/>
                <a:gd fmla="*/ 353 w 402" name="T8"/>
                <a:gd fmla="*/ 123 h 402" name="T9"/>
                <a:gd fmla="*/ 344 w 402" name="T10"/>
                <a:gd fmla="*/ 107 h 402" name="T11"/>
                <a:gd fmla="*/ 360 w 402" name="T12"/>
                <a:gd fmla="*/ 74 h 402" name="T13"/>
                <a:gd fmla="*/ 325 w 402" name="T14"/>
                <a:gd fmla="*/ 41 h 402" name="T15"/>
                <a:gd fmla="*/ 293 w 402" name="T16"/>
                <a:gd fmla="*/ 57 h 402" name="T17"/>
                <a:gd fmla="*/ 277 w 402" name="T18"/>
                <a:gd fmla="*/ 48 h 402" name="T19"/>
                <a:gd fmla="*/ 275 w 402" name="T20"/>
                <a:gd fmla="*/ 12 h 402" name="T21"/>
                <a:gd fmla="*/ 251 w 402" name="T22"/>
                <a:gd fmla="*/ 6 h 402" name="T23"/>
                <a:gd fmla="*/ 228 w 402" name="T24"/>
                <a:gd fmla="*/ 0 h 402" name="T25"/>
                <a:gd fmla="*/ 209 w 402" name="T26"/>
                <a:gd fmla="*/ 30 h 402" name="T27"/>
                <a:gd fmla="*/ 190 w 402" name="T28"/>
                <a:gd fmla="*/ 30 h 402" name="T29"/>
                <a:gd fmla="*/ 170 w 402" name="T30"/>
                <a:gd fmla="*/ 1 h 402" name="T31"/>
                <a:gd fmla="*/ 124 w 402" name="T32"/>
                <a:gd fmla="*/ 13 h 402" name="T33"/>
                <a:gd fmla="*/ 122 w 402" name="T34"/>
                <a:gd fmla="*/ 49 h 402" name="T35"/>
                <a:gd fmla="*/ 106 w 402" name="T36"/>
                <a:gd fmla="*/ 59 h 402" name="T37"/>
                <a:gd fmla="*/ 74 w 402" name="T38"/>
                <a:gd fmla="*/ 43 h 402" name="T39"/>
                <a:gd fmla="*/ 41 w 402" name="T40"/>
                <a:gd fmla="*/ 77 h 402" name="T41"/>
                <a:gd fmla="*/ 56 w 402" name="T42"/>
                <a:gd fmla="*/ 109 h 402" name="T43"/>
                <a:gd fmla="*/ 47 w 402" name="T44"/>
                <a:gd fmla="*/ 126 h 402" name="T45"/>
                <a:gd fmla="*/ 12 w 402" name="T46"/>
                <a:gd fmla="*/ 128 h 402" name="T47"/>
                <a:gd fmla="*/ 6 w 402" name="T48"/>
                <a:gd fmla="*/ 151 h 402" name="T49"/>
                <a:gd fmla="*/ 0 w 402" name="T50"/>
                <a:gd fmla="*/ 174 h 402" name="T51"/>
                <a:gd fmla="*/ 30 w 402" name="T52"/>
                <a:gd fmla="*/ 194 h 402" name="T53"/>
                <a:gd fmla="*/ 30 w 402" name="T54"/>
                <a:gd fmla="*/ 212 h 402" name="T55"/>
                <a:gd fmla="*/ 0 w 402" name="T56"/>
                <a:gd fmla="*/ 233 h 402" name="T57"/>
                <a:gd fmla="*/ 13 w 402" name="T58"/>
                <a:gd fmla="*/ 279 h 402" name="T59"/>
                <a:gd fmla="*/ 49 w 402" name="T60"/>
                <a:gd fmla="*/ 280 h 402" name="T61"/>
                <a:gd fmla="*/ 59 w 402" name="T62"/>
                <a:gd fmla="*/ 296 h 402" name="T63"/>
                <a:gd fmla="*/ 43 w 402" name="T64"/>
                <a:gd fmla="*/ 328 h 402" name="T65"/>
                <a:gd fmla="*/ 77 w 402" name="T66"/>
                <a:gd fmla="*/ 362 h 402" name="T67"/>
                <a:gd fmla="*/ 109 w 402" name="T68"/>
                <a:gd fmla="*/ 345 h 402" name="T69"/>
                <a:gd fmla="*/ 125 w 402" name="T70"/>
                <a:gd fmla="*/ 355 h 402" name="T71"/>
                <a:gd fmla="*/ 128 w 402" name="T72"/>
                <a:gd fmla="*/ 390 h 402" name="T73"/>
                <a:gd fmla="*/ 150 w 402" name="T74"/>
                <a:gd fmla="*/ 396 h 402" name="T75"/>
                <a:gd fmla="*/ 174 w 402" name="T76"/>
                <a:gd fmla="*/ 402 h 402" name="T77"/>
                <a:gd fmla="*/ 194 w 402" name="T78"/>
                <a:gd fmla="*/ 373 h 402" name="T79"/>
                <a:gd fmla="*/ 212 w 402" name="T80"/>
                <a:gd fmla="*/ 372 h 402" name="T81"/>
                <a:gd fmla="*/ 232 w 402" name="T82"/>
                <a:gd fmla="*/ 402 h 402" name="T83"/>
                <a:gd fmla="*/ 278 w 402" name="T84"/>
                <a:gd fmla="*/ 389 h 402" name="T85"/>
                <a:gd fmla="*/ 280 w 402" name="T86"/>
                <a:gd fmla="*/ 353 h 402" name="T87"/>
                <a:gd fmla="*/ 296 w 402" name="T88"/>
                <a:gd fmla="*/ 344 h 402" name="T89"/>
                <a:gd fmla="*/ 328 w 402" name="T90"/>
                <a:gd fmla="*/ 360 h 402" name="T91"/>
                <a:gd fmla="*/ 362 w 402" name="T92"/>
                <a:gd fmla="*/ 326 h 402" name="T93"/>
                <a:gd fmla="*/ 345 w 402" name="T94"/>
                <a:gd fmla="*/ 294 h 402" name="T95"/>
                <a:gd fmla="*/ 354 w 402" name="T96"/>
                <a:gd fmla="*/ 277 h 402" name="T97"/>
                <a:gd fmla="*/ 390 w 402" name="T98"/>
                <a:gd fmla="*/ 275 h 402" name="T99"/>
                <a:gd fmla="*/ 396 w 402" name="T100"/>
                <a:gd fmla="*/ 251 h 402" name="T101"/>
                <a:gd fmla="*/ 402 w 402" name="T102"/>
                <a:gd fmla="*/ 229 h 402" name="T103"/>
                <a:gd fmla="*/ 373 w 402" name="T104"/>
                <a:gd fmla="*/ 209 h 402" name="T105"/>
                <a:gd fmla="*/ 373 w 402" name="T106"/>
                <a:gd fmla="*/ 209 h 402" name="T107"/>
                <a:gd fmla="*/ 166 w 402" name="T108"/>
                <a:gd fmla="*/ 335 h 402" name="T109"/>
                <a:gd fmla="*/ 67 w 402" name="T110"/>
                <a:gd fmla="*/ 167 h 402" name="T111"/>
                <a:gd fmla="*/ 235 w 402" name="T112"/>
                <a:gd fmla="*/ 68 h 402" name="T113"/>
                <a:gd fmla="*/ 335 w 402" name="T114"/>
                <a:gd fmla="*/ 236 h 402" name="T115"/>
                <a:gd fmla="*/ 166 w 402" name="T116"/>
                <a:gd fmla="*/ 335 h 40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02" w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74594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Oval 20"/>
            <p:cNvSpPr>
              <a:spLocks noChangeArrowheads="1"/>
            </p:cNvSpPr>
            <p:nvPr/>
          </p:nvSpPr>
          <p:spPr bwMode="auto">
            <a:xfrm>
              <a:off x="5908347" y="2663031"/>
              <a:ext cx="647481" cy="651686"/>
            </a:xfrm>
            <a:prstGeom prst="ellipse">
              <a:avLst/>
            </a:prstGeom>
            <a:solidFill>
              <a:srgbClr val="74594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21"/>
            <p:cNvSpPr>
              <a:spLocks noEditPoints="1"/>
            </p:cNvSpPr>
            <p:nvPr/>
          </p:nvSpPr>
          <p:spPr bwMode="auto">
            <a:xfrm>
              <a:off x="7215323" y="2867350"/>
              <a:ext cx="240302" cy="245718"/>
            </a:xfrm>
            <a:custGeom>
              <a:gdLst>
                <a:gd fmla="*/ 26 w 90" name="T0"/>
                <a:gd fmla="*/ 19 h 91" name="T1"/>
                <a:gd fmla="*/ 19 w 90" name="T2"/>
                <a:gd fmla="*/ 26 h 91" name="T3"/>
                <a:gd fmla="*/ 18 w 90" name="T4"/>
                <a:gd fmla="*/ 34 h 91" name="T5"/>
                <a:gd fmla="*/ 22 w 90" name="T6"/>
                <a:gd fmla="*/ 29 h 91" name="T7"/>
                <a:gd fmla="*/ 29 w 90" name="T8"/>
                <a:gd fmla="*/ 23 h 91" name="T9"/>
                <a:gd fmla="*/ 33 w 90" name="T10"/>
                <a:gd fmla="*/ 18 h 91" name="T11"/>
                <a:gd fmla="*/ 89 w 90" name="T12"/>
                <a:gd fmla="*/ 84 h 91" name="T13"/>
                <a:gd fmla="*/ 73 w 90" name="T14"/>
                <a:gd fmla="*/ 67 h 91" name="T15"/>
                <a:gd fmla="*/ 82 w 90" name="T16"/>
                <a:gd fmla="*/ 41 h 91" name="T17"/>
                <a:gd fmla="*/ 79 w 90" name="T18"/>
                <a:gd fmla="*/ 25 h 91" name="T19"/>
                <a:gd fmla="*/ 70 w 90" name="T20"/>
                <a:gd fmla="*/ 12 h 91" name="T21"/>
                <a:gd fmla="*/ 41 w 90" name="T22"/>
                <a:gd fmla="*/ 0 h 91" name="T23"/>
                <a:gd fmla="*/ 3 w 90" name="T24"/>
                <a:gd fmla="*/ 25 h 91" name="T25"/>
                <a:gd fmla="*/ 3 w 90" name="T26"/>
                <a:gd fmla="*/ 57 h 91" name="T27"/>
                <a:gd fmla="*/ 12 w 90" name="T28"/>
                <a:gd fmla="*/ 70 h 91" name="T29"/>
                <a:gd fmla="*/ 25 w 90" name="T30"/>
                <a:gd fmla="*/ 79 h 91" name="T31"/>
                <a:gd fmla="*/ 25 w 90" name="T32"/>
                <a:gd fmla="*/ 79 h 91" name="T33"/>
                <a:gd fmla="*/ 57 w 90" name="T34"/>
                <a:gd fmla="*/ 79 h 91" name="T35"/>
                <a:gd fmla="*/ 84 w 90" name="T36"/>
                <a:gd fmla="*/ 89 h 91" name="T37"/>
                <a:gd fmla="*/ 89 w 90" name="T38"/>
                <a:gd fmla="*/ 84 h 91" name="T39"/>
                <a:gd fmla="*/ 65 w 90" name="T40"/>
                <a:gd fmla="*/ 65 h 91" name="T41"/>
                <a:gd fmla="*/ 54 w 90" name="T42"/>
                <a:gd fmla="*/ 72 h 91" name="T43"/>
                <a:gd fmla="*/ 28 w 90" name="T44"/>
                <a:gd fmla="*/ 72 h 91" name="T45"/>
                <a:gd fmla="*/ 17 w 90" name="T46"/>
                <a:gd fmla="*/ 65 h 91" name="T47"/>
                <a:gd fmla="*/ 17 w 90" name="T48"/>
                <a:gd fmla="*/ 65 h 91" name="T49"/>
                <a:gd fmla="*/ 10 w 90" name="T50"/>
                <a:gd fmla="*/ 54 h 91" name="T51"/>
                <a:gd fmla="*/ 10 w 90" name="T52"/>
                <a:gd fmla="*/ 28 h 91" name="T53"/>
                <a:gd fmla="*/ 41 w 90" name="T54"/>
                <a:gd fmla="*/ 7 h 91" name="T55"/>
                <a:gd fmla="*/ 65 w 90" name="T56"/>
                <a:gd fmla="*/ 17 h 91" name="T57"/>
                <a:gd fmla="*/ 72 w 90" name="T58"/>
                <a:gd fmla="*/ 28 h 91" name="T59"/>
                <a:gd fmla="*/ 75 w 90" name="T60"/>
                <a:gd fmla="*/ 41 h 91" name="T61"/>
                <a:gd fmla="*/ 65 w 90" name="T62"/>
                <a:gd fmla="*/ 65 h 91" name="T63"/>
                <a:gd fmla="*/ 65 w 90" name="T64"/>
                <a:gd fmla="*/ 39 h 91" name="T65"/>
                <a:gd fmla="*/ 61 w 90" name="T66"/>
                <a:gd fmla="*/ 50 h 91" name="T67"/>
                <a:gd fmla="*/ 57 w 90" name="T68"/>
                <a:gd fmla="*/ 57 h 91" name="T69"/>
                <a:gd fmla="*/ 41 w 90" name="T70"/>
                <a:gd fmla="*/ 63 h 91" name="T71"/>
                <a:gd fmla="*/ 41 w 90" name="T72"/>
                <a:gd fmla="*/ 68 h 91" name="T73"/>
                <a:gd fmla="*/ 60 w 90" name="T74"/>
                <a:gd fmla="*/ 60 h 91" name="T75"/>
                <a:gd fmla="*/ 66 w 90" name="T76"/>
                <a:gd fmla="*/ 51 h 91" name="T77"/>
                <a:gd fmla="*/ 65 w 90" name="T78"/>
                <a:gd fmla="*/ 39 h 91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91" w="90">
                  <a:moveTo>
                    <a:pt x="30" y="16"/>
                  </a:moveTo>
                  <a:cubicBezTo>
                    <a:pt x="29" y="17"/>
                    <a:pt x="27" y="18"/>
                    <a:pt x="26" y="19"/>
                  </a:cubicBezTo>
                  <a:cubicBezTo>
                    <a:pt x="25" y="20"/>
                    <a:pt x="23" y="21"/>
                    <a:pt x="22" y="22"/>
                  </a:cubicBezTo>
                  <a:cubicBezTo>
                    <a:pt x="21" y="23"/>
                    <a:pt x="20" y="25"/>
                    <a:pt x="19" y="26"/>
                  </a:cubicBezTo>
                  <a:cubicBezTo>
                    <a:pt x="18" y="28"/>
                    <a:pt x="17" y="29"/>
                    <a:pt x="16" y="31"/>
                  </a:cubicBezTo>
                  <a:cubicBezTo>
                    <a:pt x="16" y="32"/>
                    <a:pt x="16" y="33"/>
                    <a:pt x="18" y="34"/>
                  </a:cubicBezTo>
                  <a:cubicBezTo>
                    <a:pt x="19" y="34"/>
                    <a:pt x="20" y="34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3" y="28"/>
                    <a:pt x="24" y="26"/>
                    <a:pt x="25" y="25"/>
                  </a:cubicBezTo>
                  <a:cubicBezTo>
                    <a:pt x="26" y="24"/>
                    <a:pt x="27" y="23"/>
                    <a:pt x="29" y="23"/>
                  </a:cubicBezTo>
                  <a:cubicBezTo>
                    <a:pt x="30" y="22"/>
                    <a:pt x="31" y="21"/>
                    <a:pt x="32" y="21"/>
                  </a:cubicBezTo>
                  <a:cubicBezTo>
                    <a:pt x="33" y="20"/>
                    <a:pt x="34" y="19"/>
                    <a:pt x="33" y="18"/>
                  </a:cubicBezTo>
                  <a:cubicBezTo>
                    <a:pt x="33" y="17"/>
                    <a:pt x="32" y="16"/>
                    <a:pt x="30" y="16"/>
                  </a:cubicBezTo>
                  <a:close/>
                  <a:moveTo>
                    <a:pt x="89" y="84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5" y="64"/>
                    <a:pt x="77" y="61"/>
                    <a:pt x="79" y="57"/>
                  </a:cubicBezTo>
                  <a:cubicBezTo>
                    <a:pt x="81" y="52"/>
                    <a:pt x="82" y="47"/>
                    <a:pt x="82" y="41"/>
                  </a:cubicBezTo>
                  <a:cubicBezTo>
                    <a:pt x="82" y="36"/>
                    <a:pt x="81" y="30"/>
                    <a:pt x="79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7" y="20"/>
                    <a:pt x="74" y="16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8"/>
                    <a:pt x="62" y="5"/>
                    <a:pt x="57" y="3"/>
                  </a:cubicBezTo>
                  <a:cubicBezTo>
                    <a:pt x="52" y="1"/>
                    <a:pt x="46" y="0"/>
                    <a:pt x="41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6"/>
                    <a:pt x="0" y="41"/>
                  </a:cubicBezTo>
                  <a:cubicBezTo>
                    <a:pt x="0" y="47"/>
                    <a:pt x="1" y="52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62"/>
                    <a:pt x="8" y="66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6" y="74"/>
                    <a:pt x="20" y="77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0" y="81"/>
                    <a:pt x="35" y="82"/>
                    <a:pt x="41" y="82"/>
                  </a:cubicBezTo>
                  <a:cubicBezTo>
                    <a:pt x="46" y="82"/>
                    <a:pt x="52" y="81"/>
                    <a:pt x="57" y="79"/>
                  </a:cubicBezTo>
                  <a:cubicBezTo>
                    <a:pt x="61" y="78"/>
                    <a:pt x="64" y="75"/>
                    <a:pt x="67" y="73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5" y="91"/>
                    <a:pt x="88" y="91"/>
                    <a:pt x="89" y="89"/>
                  </a:cubicBezTo>
                  <a:cubicBezTo>
                    <a:pt x="90" y="88"/>
                    <a:pt x="90" y="85"/>
                    <a:pt x="89" y="84"/>
                  </a:cubicBezTo>
                  <a:close/>
                  <a:moveTo>
                    <a:pt x="65" y="65"/>
                  </a:move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2" y="68"/>
                    <a:pt x="58" y="71"/>
                    <a:pt x="54" y="72"/>
                  </a:cubicBezTo>
                  <a:cubicBezTo>
                    <a:pt x="50" y="74"/>
                    <a:pt x="45" y="75"/>
                    <a:pt x="41" y="75"/>
                  </a:cubicBezTo>
                  <a:cubicBezTo>
                    <a:pt x="36" y="75"/>
                    <a:pt x="32" y="74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4" y="71"/>
                    <a:pt x="20" y="68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4" y="62"/>
                    <a:pt x="11" y="58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0"/>
                    <a:pt x="7" y="46"/>
                    <a:pt x="7" y="41"/>
                  </a:cubicBezTo>
                  <a:cubicBezTo>
                    <a:pt x="7" y="37"/>
                    <a:pt x="8" y="32"/>
                    <a:pt x="10" y="28"/>
                  </a:cubicBezTo>
                  <a:cubicBezTo>
                    <a:pt x="11" y="24"/>
                    <a:pt x="14" y="20"/>
                    <a:pt x="17" y="17"/>
                  </a:cubicBezTo>
                  <a:cubicBezTo>
                    <a:pt x="23" y="11"/>
                    <a:pt x="32" y="7"/>
                    <a:pt x="41" y="7"/>
                  </a:cubicBezTo>
                  <a:cubicBezTo>
                    <a:pt x="45" y="7"/>
                    <a:pt x="50" y="8"/>
                    <a:pt x="54" y="10"/>
                  </a:cubicBezTo>
                  <a:cubicBezTo>
                    <a:pt x="58" y="12"/>
                    <a:pt x="62" y="14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8" y="21"/>
                    <a:pt x="70" y="24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4" y="32"/>
                    <a:pt x="75" y="37"/>
                    <a:pt x="75" y="41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70" y="58"/>
                    <a:pt x="68" y="62"/>
                    <a:pt x="65" y="65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4" y="39"/>
                    <a:pt x="63" y="40"/>
                    <a:pt x="63" y="41"/>
                  </a:cubicBezTo>
                  <a:cubicBezTo>
                    <a:pt x="63" y="44"/>
                    <a:pt x="62" y="47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2"/>
                    <a:pt x="59" y="55"/>
                    <a:pt x="57" y="57"/>
                  </a:cubicBezTo>
                  <a:cubicBezTo>
                    <a:pt x="54" y="59"/>
                    <a:pt x="52" y="60"/>
                    <a:pt x="49" y="62"/>
                  </a:cubicBezTo>
                  <a:cubicBezTo>
                    <a:pt x="47" y="63"/>
                    <a:pt x="44" y="63"/>
                    <a:pt x="41" y="63"/>
                  </a:cubicBezTo>
                  <a:cubicBezTo>
                    <a:pt x="40" y="63"/>
                    <a:pt x="39" y="64"/>
                    <a:pt x="39" y="66"/>
                  </a:cubicBezTo>
                  <a:cubicBezTo>
                    <a:pt x="39" y="67"/>
                    <a:pt x="40" y="68"/>
                    <a:pt x="41" y="68"/>
                  </a:cubicBezTo>
                  <a:cubicBezTo>
                    <a:pt x="44" y="68"/>
                    <a:pt x="48" y="67"/>
                    <a:pt x="51" y="66"/>
                  </a:cubicBezTo>
                  <a:cubicBezTo>
                    <a:pt x="54" y="64"/>
                    <a:pt x="57" y="63"/>
                    <a:pt x="60" y="60"/>
                  </a:cubicBezTo>
                  <a:cubicBezTo>
                    <a:pt x="62" y="58"/>
                    <a:pt x="64" y="55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48"/>
                    <a:pt x="68" y="45"/>
                    <a:pt x="68" y="41"/>
                  </a:cubicBezTo>
                  <a:cubicBezTo>
                    <a:pt x="68" y="40"/>
                    <a:pt x="67" y="39"/>
                    <a:pt x="6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Freeform 22"/>
            <p:cNvSpPr>
              <a:spLocks noEditPoints="1"/>
            </p:cNvSpPr>
            <p:nvPr/>
          </p:nvSpPr>
          <p:spPr bwMode="auto">
            <a:xfrm>
              <a:off x="1673691" y="2862008"/>
              <a:ext cx="262998" cy="253730"/>
            </a:xfrm>
            <a:custGeom>
              <a:gdLst>
                <a:gd fmla="*/ 59 w 98" name="T0"/>
                <a:gd fmla="*/ 0 h 94" name="T1"/>
                <a:gd fmla="*/ 70 w 98" name="T2"/>
                <a:gd fmla="*/ 11 h 94" name="T3"/>
                <a:gd fmla="*/ 79 w 98" name="T4"/>
                <a:gd fmla="*/ 14 h 94" name="T5"/>
                <a:gd fmla="*/ 98 w 98" name="T6"/>
                <a:gd fmla="*/ 34 h 94" name="T7"/>
                <a:gd fmla="*/ 92 w 98" name="T8"/>
                <a:gd fmla="*/ 89 h 94" name="T9"/>
                <a:gd fmla="*/ 19 w 98" name="T10"/>
                <a:gd fmla="*/ 94 h 94" name="T11"/>
                <a:gd fmla="*/ 5 w 98" name="T12"/>
                <a:gd fmla="*/ 88 h 94" name="T13"/>
                <a:gd fmla="*/ 0 w 98" name="T14"/>
                <a:gd fmla="*/ 34 h 94" name="T15"/>
                <a:gd fmla="*/ 19 w 98" name="T16"/>
                <a:gd fmla="*/ 14 h 94" name="T17"/>
                <a:gd fmla="*/ 27 w 98" name="T18"/>
                <a:gd fmla="*/ 11 h 94" name="T19"/>
                <a:gd fmla="*/ 38 w 98" name="T20"/>
                <a:gd fmla="*/ 0 h 94" name="T21"/>
                <a:gd fmla="*/ 69 w 98" name="T22"/>
                <a:gd fmla="*/ 22 h 94" name="T23"/>
                <a:gd fmla="*/ 68 w 98" name="T24"/>
                <a:gd fmla="*/ 22 h 94" name="T25"/>
                <a:gd fmla="*/ 29 w 98" name="T26"/>
                <a:gd fmla="*/ 22 h 94" name="T27"/>
                <a:gd fmla="*/ 11 w 98" name="T28"/>
                <a:gd fmla="*/ 25 h 94" name="T29"/>
                <a:gd fmla="*/ 7 w 98" name="T30"/>
                <a:gd fmla="*/ 34 h 94" name="T31"/>
                <a:gd fmla="*/ 18 w 98" name="T32"/>
                <a:gd fmla="*/ 52 h 94" name="T33"/>
                <a:gd fmla="*/ 20 w 98" name="T34"/>
                <a:gd fmla="*/ 43 h 94" name="T35"/>
                <a:gd fmla="*/ 37 w 98" name="T36"/>
                <a:gd fmla="*/ 43 h 94" name="T37"/>
                <a:gd fmla="*/ 39 w 98" name="T38"/>
                <a:gd fmla="*/ 45 h 94" name="T39"/>
                <a:gd fmla="*/ 59 w 98" name="T40"/>
                <a:gd fmla="*/ 52 h 94" name="T41"/>
                <a:gd fmla="*/ 61 w 98" name="T42"/>
                <a:gd fmla="*/ 43 h 94" name="T43"/>
                <a:gd fmla="*/ 77 w 98" name="T44"/>
                <a:gd fmla="*/ 43 h 94" name="T45"/>
                <a:gd fmla="*/ 80 w 98" name="T46"/>
                <a:gd fmla="*/ 45 h 94" name="T47"/>
                <a:gd fmla="*/ 91 w 98" name="T48"/>
                <a:gd fmla="*/ 52 h 94" name="T49"/>
                <a:gd fmla="*/ 87 w 98" name="T50"/>
                <a:gd fmla="*/ 25 h 94" name="T51"/>
                <a:gd fmla="*/ 69 w 98" name="T52"/>
                <a:gd fmla="*/ 22 h 94" name="T53"/>
                <a:gd fmla="*/ 32 w 98" name="T54"/>
                <a:gd fmla="*/ 14 h 94" name="T55"/>
                <a:gd fmla="*/ 66 w 98" name="T56"/>
                <a:gd fmla="*/ 11 h 94" name="T57"/>
                <a:gd fmla="*/ 59 w 98" name="T58"/>
                <a:gd fmla="*/ 4 h 94" name="T59"/>
                <a:gd fmla="*/ 34 w 98" name="T60"/>
                <a:gd fmla="*/ 6 h 94" name="T61"/>
                <a:gd fmla="*/ 32 w 98" name="T62"/>
                <a:gd fmla="*/ 14 h 94" name="T63"/>
                <a:gd fmla="*/ 7 w 98" name="T64"/>
                <a:gd fmla="*/ 57 h 94" name="T65"/>
                <a:gd fmla="*/ 11 w 98" name="T66"/>
                <a:gd fmla="*/ 83 h 94" name="T67"/>
                <a:gd fmla="*/ 19 w 98" name="T68"/>
                <a:gd fmla="*/ 87 h 94" name="T69"/>
                <a:gd fmla="*/ 87 w 98" name="T70"/>
                <a:gd fmla="*/ 83 h 94" name="T71"/>
                <a:gd fmla="*/ 91 w 98" name="T72"/>
                <a:gd fmla="*/ 57 h 94" name="T73"/>
                <a:gd fmla="*/ 80 w 98" name="T74"/>
                <a:gd fmla="*/ 63 h 94" name="T75"/>
                <a:gd fmla="*/ 77 w 98" name="T76"/>
                <a:gd fmla="*/ 66 h 94" name="T77"/>
                <a:gd fmla="*/ 59 w 98" name="T78"/>
                <a:gd fmla="*/ 63 h 94" name="T79"/>
                <a:gd fmla="*/ 59 w 98" name="T80"/>
                <a:gd fmla="*/ 57 h 94" name="T81"/>
                <a:gd fmla="*/ 39 w 98" name="T82"/>
                <a:gd fmla="*/ 63 h 94" name="T83"/>
                <a:gd fmla="*/ 36 w 98" name="T84"/>
                <a:gd fmla="*/ 66 h 94" name="T85"/>
                <a:gd fmla="*/ 18 w 98" name="T86"/>
                <a:gd fmla="*/ 63 h 94" name="T87"/>
                <a:gd fmla="*/ 18 w 98" name="T88"/>
                <a:gd fmla="*/ 57 h 94" name="T89"/>
                <a:gd fmla="*/ 34 w 98" name="T90"/>
                <a:gd fmla="*/ 48 h 94" name="T91"/>
                <a:gd fmla="*/ 23 w 98" name="T92"/>
                <a:gd fmla="*/ 48 h 94" name="T93"/>
                <a:gd fmla="*/ 23 w 98" name="T94"/>
                <a:gd fmla="*/ 54 h 94" name="T95"/>
                <a:gd fmla="*/ 23 w 98" name="T96"/>
                <a:gd fmla="*/ 61 h 94" name="T97"/>
                <a:gd fmla="*/ 34 w 98" name="T98"/>
                <a:gd fmla="*/ 54 h 94" name="T99"/>
                <a:gd fmla="*/ 34 w 98" name="T100"/>
                <a:gd fmla="*/ 54 h 94" name="T101"/>
                <a:gd fmla="*/ 75 w 98" name="T102"/>
                <a:gd fmla="*/ 48 h 94" name="T103"/>
                <a:gd fmla="*/ 64 w 98" name="T104"/>
                <a:gd fmla="*/ 48 h 94" name="T105"/>
                <a:gd fmla="*/ 64 w 98" name="T106"/>
                <a:gd fmla="*/ 54 h 94" name="T107"/>
                <a:gd fmla="*/ 64 w 98" name="T108"/>
                <a:gd fmla="*/ 61 h 94" name="T109"/>
                <a:gd fmla="*/ 75 w 98" name="T110"/>
                <a:gd fmla="*/ 54 h 94" name="T111"/>
                <a:gd fmla="*/ 75 w 98" name="T112"/>
                <a:gd fmla="*/ 54 h 94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94" w="98">
                  <a:moveTo>
                    <a:pt x="38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2" y="0"/>
                    <a:pt x="65" y="1"/>
                    <a:pt x="67" y="3"/>
                  </a:cubicBezTo>
                  <a:cubicBezTo>
                    <a:pt x="69" y="5"/>
                    <a:pt x="70" y="8"/>
                    <a:pt x="70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4" y="14"/>
                    <a:pt x="89" y="16"/>
                    <a:pt x="92" y="20"/>
                  </a:cubicBezTo>
                  <a:cubicBezTo>
                    <a:pt x="96" y="24"/>
                    <a:pt x="98" y="28"/>
                    <a:pt x="98" y="34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80"/>
                    <a:pt x="96" y="85"/>
                    <a:pt x="92" y="89"/>
                  </a:cubicBezTo>
                  <a:cubicBezTo>
                    <a:pt x="89" y="92"/>
                    <a:pt x="84" y="94"/>
                    <a:pt x="7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4" y="94"/>
                    <a:pt x="9" y="92"/>
                    <a:pt x="5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2" y="85"/>
                    <a:pt x="0" y="80"/>
                    <a:pt x="0" y="7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8"/>
                    <a:pt x="2" y="24"/>
                    <a:pt x="5" y="20"/>
                  </a:cubicBezTo>
                  <a:cubicBezTo>
                    <a:pt x="9" y="16"/>
                    <a:pt x="14" y="14"/>
                    <a:pt x="19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8"/>
                    <a:pt x="29" y="5"/>
                    <a:pt x="31" y="3"/>
                  </a:cubicBezTo>
                  <a:cubicBezTo>
                    <a:pt x="33" y="1"/>
                    <a:pt x="35" y="0"/>
                    <a:pt x="38" y="0"/>
                  </a:cubicBezTo>
                  <a:close/>
                  <a:moveTo>
                    <a:pt x="69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6" y="22"/>
                    <a:pt x="13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9" y="28"/>
                    <a:pt x="7" y="31"/>
                    <a:pt x="7" y="3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9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3"/>
                    <a:pt x="39" y="44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4"/>
                    <a:pt x="60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9" y="43"/>
                    <a:pt x="80" y="44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1"/>
                    <a:pt x="89" y="28"/>
                    <a:pt x="87" y="25"/>
                  </a:cubicBezTo>
                  <a:cubicBezTo>
                    <a:pt x="85" y="23"/>
                    <a:pt x="82" y="22"/>
                    <a:pt x="79" y="22"/>
                  </a:cubicBezTo>
                  <a:cubicBezTo>
                    <a:pt x="69" y="22"/>
                    <a:pt x="69" y="22"/>
                    <a:pt x="69" y="22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9"/>
                    <a:pt x="65" y="7"/>
                    <a:pt x="64" y="6"/>
                  </a:cubicBezTo>
                  <a:cubicBezTo>
                    <a:pt x="63" y="5"/>
                    <a:pt x="61" y="4"/>
                    <a:pt x="5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5" y="5"/>
                    <a:pt x="34" y="6"/>
                  </a:cubicBezTo>
                  <a:cubicBezTo>
                    <a:pt x="33" y="7"/>
                    <a:pt x="32" y="9"/>
                    <a:pt x="32" y="11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7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8"/>
                    <a:pt x="8" y="81"/>
                    <a:pt x="11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3" y="85"/>
                    <a:pt x="16" y="87"/>
                    <a:pt x="1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2" y="87"/>
                    <a:pt x="85" y="85"/>
                    <a:pt x="87" y="83"/>
                  </a:cubicBezTo>
                  <a:cubicBezTo>
                    <a:pt x="89" y="81"/>
                    <a:pt x="91" y="78"/>
                    <a:pt x="91" y="75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5"/>
                    <a:pt x="79" y="66"/>
                    <a:pt x="77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0" y="66"/>
                    <a:pt x="59" y="65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5"/>
                    <a:pt x="38" y="66"/>
                    <a:pt x="37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8" y="65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7" y="57"/>
                    <a:pt x="7" y="57"/>
                    <a:pt x="7" y="57"/>
                  </a:cubicBezTo>
                  <a:close/>
                  <a:moveTo>
                    <a:pt x="34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48"/>
                    <a:pt x="34" y="48"/>
                    <a:pt x="34" y="48"/>
                  </a:cubicBez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8"/>
                    <a:pt x="75" y="48"/>
                    <a:pt x="7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Freeform 23"/>
            <p:cNvSpPr>
              <a:spLocks noEditPoints="1"/>
            </p:cNvSpPr>
            <p:nvPr/>
          </p:nvSpPr>
          <p:spPr bwMode="auto">
            <a:xfrm>
              <a:off x="6121948" y="2859337"/>
              <a:ext cx="216272" cy="259072"/>
            </a:xfrm>
            <a:custGeom>
              <a:gdLst>
                <a:gd fmla="*/ 72 w 81" name="T0"/>
                <a:gd fmla="*/ 1 h 96" name="T1"/>
                <a:gd fmla="*/ 70 w 81" name="T2"/>
                <a:gd fmla="*/ 7 h 96" name="T3"/>
                <a:gd fmla="*/ 81 w 81" name="T4"/>
                <a:gd fmla="*/ 36 h 96" name="T5"/>
                <a:gd fmla="*/ 68 w 81" name="T6"/>
                <a:gd fmla="*/ 68 h 96" name="T7"/>
                <a:gd fmla="*/ 54 w 81" name="T8"/>
                <a:gd fmla="*/ 78 h 96" name="T9"/>
                <a:gd fmla="*/ 40 w 81" name="T10"/>
                <a:gd fmla="*/ 81 h 96" name="T11"/>
                <a:gd fmla="*/ 55 w 81" name="T12"/>
                <a:gd fmla="*/ 88 h 96" name="T13"/>
                <a:gd fmla="*/ 55 w 81" name="T14"/>
                <a:gd fmla="*/ 96 h 96" name="T15"/>
                <a:gd fmla="*/ 37 w 81" name="T16"/>
                <a:gd fmla="*/ 96 h 96" name="T17"/>
                <a:gd fmla="*/ 18 w 81" name="T18"/>
                <a:gd fmla="*/ 96 h 96" name="T19"/>
                <a:gd fmla="*/ 18 w 81" name="T20"/>
                <a:gd fmla="*/ 88 h 96" name="T21"/>
                <a:gd fmla="*/ 33 w 81" name="T22"/>
                <a:gd fmla="*/ 81 h 96" name="T23"/>
                <a:gd fmla="*/ 20 w 81" name="T24"/>
                <a:gd fmla="*/ 78 h 96" name="T25"/>
                <a:gd fmla="*/ 7 w 81" name="T26"/>
                <a:gd fmla="*/ 69 h 96" name="T27"/>
                <a:gd fmla="*/ 1 w 81" name="T28"/>
                <a:gd fmla="*/ 72 h 96" name="T29"/>
                <a:gd fmla="*/ 10 w 81" name="T30"/>
                <a:gd fmla="*/ 60 h 96" name="T31"/>
                <a:gd fmla="*/ 11 w 81" name="T32"/>
                <a:gd fmla="*/ 11 h 96" name="T33"/>
                <a:gd fmla="*/ 37 w 81" name="T34"/>
                <a:gd fmla="*/ 0 h 96" name="T35"/>
                <a:gd fmla="*/ 65 w 81" name="T36"/>
                <a:gd fmla="*/ 5 h 96" name="T37"/>
                <a:gd fmla="*/ 65 w 81" name="T38"/>
                <a:gd fmla="*/ 5 h 96" name="T39"/>
                <a:gd fmla="*/ 69 w 81" name="T40"/>
                <a:gd fmla="*/ 1 h 96" name="T41"/>
                <a:gd fmla="*/ 67 w 81" name="T42"/>
                <a:gd fmla="*/ 10 h 96" name="T43"/>
                <a:gd fmla="*/ 73 w 81" name="T44"/>
                <a:gd fmla="*/ 36 h 96" name="T45"/>
                <a:gd fmla="*/ 62 w 81" name="T46"/>
                <a:gd fmla="*/ 62 h 96" name="T47"/>
                <a:gd fmla="*/ 13 w 81" name="T48"/>
                <a:gd fmla="*/ 64 h 96" name="T49"/>
                <a:gd fmla="*/ 21 w 81" name="T50"/>
                <a:gd fmla="*/ 73 h 96" name="T51"/>
                <a:gd fmla="*/ 52 w 81" name="T52"/>
                <a:gd fmla="*/ 73 h 96" name="T53"/>
                <a:gd fmla="*/ 65 w 81" name="T54"/>
                <a:gd fmla="*/ 65 h 96" name="T55"/>
                <a:gd fmla="*/ 65 w 81" name="T56"/>
                <a:gd fmla="*/ 65 h 96" name="T57"/>
                <a:gd fmla="*/ 77 w 81" name="T58"/>
                <a:gd fmla="*/ 36 h 96" name="T59"/>
                <a:gd fmla="*/ 67 w 81" name="T60"/>
                <a:gd fmla="*/ 10 h 96" name="T61"/>
                <a:gd fmla="*/ 57 w 81" name="T62"/>
                <a:gd fmla="*/ 16 h 96" name="T63"/>
                <a:gd fmla="*/ 16 w 81" name="T64"/>
                <a:gd fmla="*/ 16 h 96" name="T65"/>
                <a:gd fmla="*/ 16 w 81" name="T66"/>
                <a:gd fmla="*/ 57 h 96" name="T67"/>
                <a:gd fmla="*/ 57 w 81" name="T68"/>
                <a:gd fmla="*/ 57 h 96" name="T69"/>
                <a:gd fmla="*/ 65 w 81" name="T70"/>
                <a:gd fmla="*/ 36 h 96" name="T71"/>
                <a:gd fmla="*/ 57 w 81" name="T72"/>
                <a:gd fmla="*/ 16 h 96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96" w="81">
                  <a:moveTo>
                    <a:pt x="69" y="1"/>
                  </a:moveTo>
                  <a:cubicBezTo>
                    <a:pt x="70" y="0"/>
                    <a:pt x="71" y="0"/>
                    <a:pt x="72" y="1"/>
                  </a:cubicBezTo>
                  <a:cubicBezTo>
                    <a:pt x="73" y="2"/>
                    <a:pt x="73" y="3"/>
                    <a:pt x="72" y="4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3" y="10"/>
                    <a:pt x="76" y="15"/>
                    <a:pt x="78" y="19"/>
                  </a:cubicBezTo>
                  <a:cubicBezTo>
                    <a:pt x="80" y="25"/>
                    <a:pt x="81" y="30"/>
                    <a:pt x="81" y="36"/>
                  </a:cubicBezTo>
                  <a:cubicBezTo>
                    <a:pt x="81" y="42"/>
                    <a:pt x="80" y="48"/>
                    <a:pt x="78" y="53"/>
                  </a:cubicBezTo>
                  <a:cubicBezTo>
                    <a:pt x="76" y="59"/>
                    <a:pt x="72" y="64"/>
                    <a:pt x="68" y="68"/>
                  </a:cubicBezTo>
                  <a:cubicBezTo>
                    <a:pt x="64" y="72"/>
                    <a:pt x="59" y="75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49" y="79"/>
                    <a:pt x="45" y="80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7" y="88"/>
                    <a:pt x="59" y="90"/>
                    <a:pt x="59" y="92"/>
                  </a:cubicBezTo>
                  <a:cubicBezTo>
                    <a:pt x="59" y="94"/>
                    <a:pt x="57" y="96"/>
                    <a:pt x="55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6" y="96"/>
                    <a:pt x="15" y="94"/>
                    <a:pt x="15" y="92"/>
                  </a:cubicBezTo>
                  <a:cubicBezTo>
                    <a:pt x="15" y="90"/>
                    <a:pt x="16" y="88"/>
                    <a:pt x="18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28" y="80"/>
                    <a:pt x="24" y="79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5" y="76"/>
                    <a:pt x="11" y="73"/>
                    <a:pt x="7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4" y="73"/>
                    <a:pt x="2" y="73"/>
                    <a:pt x="1" y="72"/>
                  </a:cubicBezTo>
                  <a:cubicBezTo>
                    <a:pt x="0" y="71"/>
                    <a:pt x="0" y="69"/>
                    <a:pt x="1" y="6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4" y="54"/>
                    <a:pt x="1" y="46"/>
                    <a:pt x="1" y="36"/>
                  </a:cubicBezTo>
                  <a:cubicBezTo>
                    <a:pt x="1" y="26"/>
                    <a:pt x="5" y="1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4"/>
                    <a:pt x="27" y="0"/>
                    <a:pt x="37" y="0"/>
                  </a:cubicBezTo>
                  <a:cubicBezTo>
                    <a:pt x="46" y="0"/>
                    <a:pt x="54" y="4"/>
                    <a:pt x="61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9" y="1"/>
                    <a:pt x="69" y="1"/>
                    <a:pt x="69" y="1"/>
                  </a:cubicBezTo>
                  <a:close/>
                  <a:moveTo>
                    <a:pt x="67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9" y="19"/>
                    <a:pt x="73" y="27"/>
                    <a:pt x="73" y="36"/>
                  </a:cubicBezTo>
                  <a:cubicBezTo>
                    <a:pt x="73" y="46"/>
                    <a:pt x="69" y="55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6" y="69"/>
                    <a:pt x="47" y="73"/>
                    <a:pt x="37" y="73"/>
                  </a:cubicBezTo>
                  <a:cubicBezTo>
                    <a:pt x="28" y="73"/>
                    <a:pt x="19" y="69"/>
                    <a:pt x="13" y="6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3" y="69"/>
                    <a:pt x="17" y="72"/>
                    <a:pt x="21" y="73"/>
                  </a:cubicBezTo>
                  <a:cubicBezTo>
                    <a:pt x="26" y="75"/>
                    <a:pt x="31" y="76"/>
                    <a:pt x="37" y="76"/>
                  </a:cubicBezTo>
                  <a:cubicBezTo>
                    <a:pt x="42" y="76"/>
                    <a:pt x="47" y="75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7" y="71"/>
                    <a:pt x="61" y="68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9" y="61"/>
                    <a:pt x="72" y="57"/>
                    <a:pt x="74" y="52"/>
                  </a:cubicBezTo>
                  <a:cubicBezTo>
                    <a:pt x="76" y="47"/>
                    <a:pt x="77" y="42"/>
                    <a:pt x="77" y="36"/>
                  </a:cubicBezTo>
                  <a:cubicBezTo>
                    <a:pt x="77" y="31"/>
                    <a:pt x="76" y="26"/>
                    <a:pt x="74" y="21"/>
                  </a:cubicBezTo>
                  <a:cubicBezTo>
                    <a:pt x="72" y="17"/>
                    <a:pt x="69" y="13"/>
                    <a:pt x="67" y="10"/>
                  </a:cubicBezTo>
                  <a:close/>
                  <a:moveTo>
                    <a:pt x="57" y="16"/>
                  </a:moveTo>
                  <a:cubicBezTo>
                    <a:pt x="57" y="16"/>
                    <a:pt x="57" y="16"/>
                    <a:pt x="57" y="16"/>
                  </a:cubicBezTo>
                  <a:cubicBezTo>
                    <a:pt x="52" y="11"/>
                    <a:pt x="45" y="8"/>
                    <a:pt x="37" y="8"/>
                  </a:cubicBezTo>
                  <a:cubicBezTo>
                    <a:pt x="29" y="8"/>
                    <a:pt x="22" y="11"/>
                    <a:pt x="16" y="16"/>
                  </a:cubicBezTo>
                  <a:cubicBezTo>
                    <a:pt x="11" y="21"/>
                    <a:pt x="8" y="28"/>
                    <a:pt x="8" y="36"/>
                  </a:cubicBezTo>
                  <a:cubicBezTo>
                    <a:pt x="8" y="44"/>
                    <a:pt x="11" y="51"/>
                    <a:pt x="16" y="57"/>
                  </a:cubicBezTo>
                  <a:cubicBezTo>
                    <a:pt x="22" y="62"/>
                    <a:pt x="29" y="65"/>
                    <a:pt x="37" y="65"/>
                  </a:cubicBezTo>
                  <a:cubicBezTo>
                    <a:pt x="44" y="65"/>
                    <a:pt x="52" y="62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2" y="51"/>
                    <a:pt x="65" y="44"/>
                    <a:pt x="65" y="36"/>
                  </a:cubicBezTo>
                  <a:cubicBezTo>
                    <a:pt x="65" y="28"/>
                    <a:pt x="62" y="21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Freeform 24"/>
            <p:cNvSpPr>
              <a:spLocks noEditPoints="1"/>
            </p:cNvSpPr>
            <p:nvPr/>
          </p:nvSpPr>
          <p:spPr bwMode="auto">
            <a:xfrm>
              <a:off x="2780415" y="2864679"/>
              <a:ext cx="262998" cy="248389"/>
            </a:xfrm>
            <a:custGeom>
              <a:gdLst>
                <a:gd fmla="*/ 48 w 98" name="T0"/>
                <a:gd fmla="*/ 24 h 92" name="T1"/>
                <a:gd fmla="*/ 50 w 98" name="T2"/>
                <a:gd fmla="*/ 53 h 92" name="T3"/>
                <a:gd fmla="*/ 52 w 98" name="T4"/>
                <a:gd fmla="*/ 17 h 92" name="T5"/>
                <a:gd fmla="*/ 48 w 98" name="T6"/>
                <a:gd fmla="*/ 16 h 92" name="T7"/>
                <a:gd fmla="*/ 41 w 98" name="T8"/>
                <a:gd fmla="*/ 28 h 92" name="T9"/>
                <a:gd fmla="*/ 94 w 98" name="T10"/>
                <a:gd fmla="*/ 12 h 92" name="T11"/>
                <a:gd fmla="*/ 84 w 98" name="T12"/>
                <a:gd fmla="*/ 12 h 92" name="T13"/>
                <a:gd fmla="*/ 80 w 98" name="T14"/>
                <a:gd fmla="*/ 0 h 92" name="T15"/>
                <a:gd fmla="*/ 14 w 98" name="T16"/>
                <a:gd fmla="*/ 4 h 92" name="T17"/>
                <a:gd fmla="*/ 3 w 98" name="T18"/>
                <a:gd fmla="*/ 12 h 92" name="T19"/>
                <a:gd fmla="*/ 0 w 98" name="T20"/>
                <a:gd fmla="*/ 37 h 92" name="T21"/>
                <a:gd fmla="*/ 6 w 98" name="T22"/>
                <a:gd fmla="*/ 52 h 92" name="T23"/>
                <a:gd fmla="*/ 45 w 98" name="T24"/>
                <a:gd fmla="*/ 75 h 92" name="T25"/>
                <a:gd fmla="*/ 29 w 98" name="T26"/>
                <a:gd fmla="*/ 84 h 92" name="T27"/>
                <a:gd fmla="*/ 29 w 98" name="T28"/>
                <a:gd fmla="*/ 92 h 92" name="T29"/>
                <a:gd fmla="*/ 73 w 98" name="T30"/>
                <a:gd fmla="*/ 88 h 92" name="T31"/>
                <a:gd fmla="*/ 53 w 98" name="T32"/>
                <a:gd fmla="*/ 84 h 92" name="T33"/>
                <a:gd fmla="*/ 78 w 98" name="T34"/>
                <a:gd fmla="*/ 59 h 92" name="T35"/>
                <a:gd fmla="*/ 92 w 98" name="T36"/>
                <a:gd fmla="*/ 52 h 92" name="T37"/>
                <a:gd fmla="*/ 98 w 98" name="T38"/>
                <a:gd fmla="*/ 16 h 92" name="T39"/>
                <a:gd fmla="*/ 11 w 98" name="T40"/>
                <a:gd fmla="*/ 47 h 92" name="T41"/>
                <a:gd fmla="*/ 7 w 98" name="T42"/>
                <a:gd fmla="*/ 37 h 92" name="T43"/>
                <a:gd fmla="*/ 14 w 98" name="T44"/>
                <a:gd fmla="*/ 20 h 92" name="T45"/>
                <a:gd fmla="*/ 15 w 98" name="T46"/>
                <a:gd fmla="*/ 50 h 92" name="T47"/>
                <a:gd fmla="*/ 76 w 98" name="T48"/>
                <a:gd fmla="*/ 40 h 92" name="T49"/>
                <a:gd fmla="*/ 73 w 98" name="T50"/>
                <a:gd fmla="*/ 53 h 92" name="T51"/>
                <a:gd fmla="*/ 49 w 98" name="T52"/>
                <a:gd fmla="*/ 67 h 92" name="T53"/>
                <a:gd fmla="*/ 24 w 98" name="T54"/>
                <a:gd fmla="*/ 53 h 92" name="T55"/>
                <a:gd fmla="*/ 21 w 98" name="T56"/>
                <a:gd fmla="*/ 40 h 92" name="T57"/>
                <a:gd fmla="*/ 76 w 98" name="T58"/>
                <a:gd fmla="*/ 8 h 92" name="T59"/>
                <a:gd fmla="*/ 91 w 98" name="T60"/>
                <a:gd fmla="*/ 37 h 92" name="T61"/>
                <a:gd fmla="*/ 86 w 98" name="T62"/>
                <a:gd fmla="*/ 47 h 92" name="T63"/>
                <a:gd fmla="*/ 83 w 98" name="T64"/>
                <a:gd fmla="*/ 50 h 92" name="T65"/>
                <a:gd fmla="*/ 84 w 98" name="T66"/>
                <a:gd fmla="*/ 40 h 92" name="T67"/>
                <a:gd fmla="*/ 91 w 98" name="T68"/>
                <a:gd fmla="*/ 20 h 92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92" w="98">
                  <a:moveTo>
                    <a:pt x="44" y="28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2"/>
                    <a:pt x="49" y="53"/>
                    <a:pt x="50" y="53"/>
                  </a:cubicBezTo>
                  <a:cubicBezTo>
                    <a:pt x="51" y="53"/>
                    <a:pt x="52" y="52"/>
                    <a:pt x="52" y="5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1" y="15"/>
                    <a:pt x="50" y="15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0" y="26"/>
                    <a:pt x="40" y="28"/>
                    <a:pt x="41" y="28"/>
                  </a:cubicBezTo>
                  <a:cubicBezTo>
                    <a:pt x="42" y="29"/>
                    <a:pt x="44" y="29"/>
                    <a:pt x="44" y="28"/>
                  </a:cubicBezTo>
                  <a:close/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2"/>
                    <a:pt x="82" y="0"/>
                    <a:pt x="8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2"/>
                    <a:pt x="14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2" y="48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9" y="56"/>
                    <a:pt x="14" y="58"/>
                    <a:pt x="19" y="59"/>
                  </a:cubicBezTo>
                  <a:cubicBezTo>
                    <a:pt x="25" y="68"/>
                    <a:pt x="35" y="74"/>
                    <a:pt x="45" y="75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0"/>
                    <a:pt x="27" y="92"/>
                    <a:pt x="2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1" y="92"/>
                    <a:pt x="73" y="90"/>
                    <a:pt x="73" y="88"/>
                  </a:cubicBezTo>
                  <a:cubicBezTo>
                    <a:pt x="73" y="86"/>
                    <a:pt x="71" y="84"/>
                    <a:pt x="69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74"/>
                    <a:pt x="73" y="68"/>
                    <a:pt x="78" y="59"/>
                  </a:cubicBezTo>
                  <a:cubicBezTo>
                    <a:pt x="84" y="58"/>
                    <a:pt x="88" y="56"/>
                    <a:pt x="92" y="53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6" y="48"/>
                    <a:pt x="98" y="43"/>
                    <a:pt x="98" y="37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4"/>
                    <a:pt x="96" y="12"/>
                    <a:pt x="94" y="12"/>
                  </a:cubicBezTo>
                  <a:close/>
                  <a:moveTo>
                    <a:pt x="11" y="47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9" y="44"/>
                    <a:pt x="7" y="41"/>
                    <a:pt x="7" y="3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4"/>
                    <a:pt x="14" y="47"/>
                    <a:pt x="15" y="50"/>
                  </a:cubicBezTo>
                  <a:cubicBezTo>
                    <a:pt x="14" y="49"/>
                    <a:pt x="12" y="48"/>
                    <a:pt x="11" y="47"/>
                  </a:cubicBezTo>
                  <a:close/>
                  <a:moveTo>
                    <a:pt x="76" y="40"/>
                  </a:moveTo>
                  <a:cubicBezTo>
                    <a:pt x="76" y="40"/>
                    <a:pt x="76" y="40"/>
                    <a:pt x="76" y="40"/>
                  </a:cubicBezTo>
                  <a:cubicBezTo>
                    <a:pt x="76" y="45"/>
                    <a:pt x="75" y="49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9" y="62"/>
                    <a:pt x="59" y="67"/>
                    <a:pt x="49" y="67"/>
                  </a:cubicBezTo>
                  <a:cubicBezTo>
                    <a:pt x="39" y="67"/>
                    <a:pt x="29" y="62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2" y="49"/>
                    <a:pt x="21" y="45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40"/>
                    <a:pt x="76" y="40"/>
                    <a:pt x="76" y="40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1" y="41"/>
                    <a:pt x="89" y="44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5" y="48"/>
                    <a:pt x="84" y="49"/>
                    <a:pt x="83" y="50"/>
                  </a:cubicBezTo>
                  <a:cubicBezTo>
                    <a:pt x="84" y="47"/>
                    <a:pt x="84" y="44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37"/>
                    <a:pt x="91" y="37"/>
                    <a:pt x="9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Freeform 25"/>
            <p:cNvSpPr>
              <a:spLocks noEditPoints="1"/>
            </p:cNvSpPr>
            <p:nvPr/>
          </p:nvSpPr>
          <p:spPr bwMode="auto">
            <a:xfrm>
              <a:off x="3887139" y="2856666"/>
              <a:ext cx="262998" cy="264414"/>
            </a:xfrm>
            <a:custGeom>
              <a:gdLst>
                <a:gd fmla="*/ 62 w 98" name="T0"/>
                <a:gd fmla="*/ 39 h 98" name="T1"/>
                <a:gd fmla="*/ 51 w 98" name="T2"/>
                <a:gd fmla="*/ 43 h 98" name="T3"/>
                <a:gd fmla="*/ 58 w 98" name="T4"/>
                <a:gd fmla="*/ 41 h 98" name="T5"/>
                <a:gd fmla="*/ 56 w 98" name="T6"/>
                <a:gd fmla="*/ 44 h 98" name="T7"/>
                <a:gd fmla="*/ 40 w 98" name="T8"/>
                <a:gd fmla="*/ 50 h 98" name="T9"/>
                <a:gd fmla="*/ 40 w 98" name="T10"/>
                <a:gd fmla="*/ 37 h 98" name="T11"/>
                <a:gd fmla="*/ 39 w 98" name="T12"/>
                <a:gd fmla="*/ 42 h 98" name="T13"/>
                <a:gd fmla="*/ 41 w 98" name="T14"/>
                <a:gd fmla="*/ 44 h 98" name="T15"/>
                <a:gd fmla="*/ 94 w 98" name="T16"/>
                <a:gd fmla="*/ 0 h 98" name="T17"/>
                <a:gd fmla="*/ 3 w 98" name="T18"/>
                <a:gd fmla="*/ 98 h 98" name="T19"/>
                <a:gd fmla="*/ 91 w 98" name="T20"/>
                <a:gd fmla="*/ 91 h 98" name="T21"/>
                <a:gd fmla="*/ 91 w 98" name="T22"/>
                <a:gd fmla="*/ 91 h 98" name="T23"/>
                <a:gd fmla="*/ 15 w 98" name="T24"/>
                <a:gd fmla="*/ 7 h 98" name="T25"/>
                <a:gd fmla="*/ 35 w 98" name="T26"/>
                <a:gd fmla="*/ 7 h 98" name="T27"/>
                <a:gd fmla="*/ 55 w 98" name="T28"/>
                <a:gd fmla="*/ 7 h 98" name="T29"/>
                <a:gd fmla="*/ 76 w 98" name="T30"/>
                <a:gd fmla="*/ 7 h 98" name="T31"/>
                <a:gd fmla="*/ 91 w 98" name="T32"/>
                <a:gd fmla="*/ 7 h 98" name="T33"/>
                <a:gd fmla="*/ 80 w 98" name="T34"/>
                <a:gd fmla="*/ 48 h 98" name="T35"/>
                <a:gd fmla="*/ 71 w 98" name="T36"/>
                <a:gd fmla="*/ 39 h 98" name="T37"/>
                <a:gd fmla="*/ 75 w 98" name="T38"/>
                <a:gd fmla="*/ 41 h 98" name="T39"/>
                <a:gd fmla="*/ 74 w 98" name="T40"/>
                <a:gd fmla="*/ 44 h 98" name="T41"/>
                <a:gd fmla="*/ 75 w 98" name="T42"/>
                <a:gd fmla="*/ 67 h 98" name="T43"/>
                <a:gd fmla="*/ 80 w 98" name="T44"/>
                <a:gd fmla="*/ 56 h 98" name="T45"/>
                <a:gd fmla="*/ 71 w 98" name="T46"/>
                <a:gd fmla="*/ 65 h 98" name="T47"/>
                <a:gd fmla="*/ 77 w 98" name="T48"/>
                <a:gd fmla="*/ 60 h 98" name="T49"/>
                <a:gd fmla="*/ 74 w 98" name="T50"/>
                <a:gd fmla="*/ 59 h 98" name="T51"/>
                <a:gd fmla="*/ 45 w 98" name="T52"/>
                <a:gd fmla="*/ 82 h 98" name="T53"/>
                <a:gd fmla="*/ 36 w 98" name="T54"/>
                <a:gd fmla="*/ 73 h 98" name="T55"/>
                <a:gd fmla="*/ 39 w 98" name="T56"/>
                <a:gd fmla="*/ 76 h 98" name="T57"/>
                <a:gd fmla="*/ 41 w 98" name="T58"/>
                <a:gd fmla="*/ 79 h 98" name="T59"/>
                <a:gd fmla="*/ 39 w 98" name="T60"/>
                <a:gd fmla="*/ 76 h 98" name="T61"/>
                <a:gd fmla="*/ 27 w 98" name="T62"/>
                <a:gd fmla="*/ 65 h 98" name="T63"/>
                <a:gd fmla="*/ 18 w 98" name="T64"/>
                <a:gd fmla="*/ 56 h 98" name="T65"/>
                <a:gd fmla="*/ 21 w 98" name="T66"/>
                <a:gd fmla="*/ 59 h 98" name="T67"/>
                <a:gd fmla="*/ 24 w 98" name="T68"/>
                <a:gd fmla="*/ 62 h 98" name="T69"/>
                <a:gd fmla="*/ 21 w 98" name="T70"/>
                <a:gd fmla="*/ 59 h 98" name="T71"/>
                <a:gd fmla="*/ 27 w 98" name="T72"/>
                <a:gd fmla="*/ 82 h 98" name="T73"/>
                <a:gd fmla="*/ 18 w 98" name="T74"/>
                <a:gd fmla="*/ 73 h 98" name="T75"/>
                <a:gd fmla="*/ 21 w 98" name="T76"/>
                <a:gd fmla="*/ 76 h 98" name="T77"/>
                <a:gd fmla="*/ 24 w 98" name="T78"/>
                <a:gd fmla="*/ 79 h 98" name="T79"/>
                <a:gd fmla="*/ 21 w 98" name="T80"/>
                <a:gd fmla="*/ 76 h 98" name="T81"/>
                <a:gd fmla="*/ 62 w 98" name="T82"/>
                <a:gd fmla="*/ 65 h 98" name="T83"/>
                <a:gd fmla="*/ 53 w 98" name="T84"/>
                <a:gd fmla="*/ 56 h 98" name="T85"/>
                <a:gd fmla="*/ 56 w 98" name="T86"/>
                <a:gd fmla="*/ 59 h 98" name="T87"/>
                <a:gd fmla="*/ 59 w 98" name="T88"/>
                <a:gd fmla="*/ 62 h 98" name="T89"/>
                <a:gd fmla="*/ 53 w 98" name="T90"/>
                <a:gd fmla="*/ 82 h 98" name="T91"/>
                <a:gd fmla="*/ 64 w 98" name="T92"/>
                <a:gd fmla="*/ 77 h 98" name="T93"/>
                <a:gd fmla="*/ 53 w 98" name="T94"/>
                <a:gd fmla="*/ 73 h 98" name="T95"/>
                <a:gd fmla="*/ 56 w 98" name="T96"/>
                <a:gd fmla="*/ 76 h 98" name="T97"/>
                <a:gd fmla="*/ 58 w 98" name="T98"/>
                <a:gd fmla="*/ 79 h 98" name="T99"/>
                <a:gd fmla="*/ 36 w 98" name="T100"/>
                <a:gd fmla="*/ 65 h 98" name="T101"/>
                <a:gd fmla="*/ 45 w 98" name="T102"/>
                <a:gd fmla="*/ 56 h 98" name="T103"/>
                <a:gd fmla="*/ 36 w 98" name="T104"/>
                <a:gd fmla="*/ 65 h 98" name="T105"/>
                <a:gd fmla="*/ 41 w 98" name="T106"/>
                <a:gd fmla="*/ 59 h 98" name="T107"/>
                <a:gd fmla="*/ 40 w 98" name="T108"/>
                <a:gd fmla="*/ 62 h 9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98" w="98">
                  <a:moveTo>
                    <a:pt x="53" y="48"/>
                  </a:moveTo>
                  <a:cubicBezTo>
                    <a:pt x="54" y="49"/>
                    <a:pt x="56" y="50"/>
                    <a:pt x="58" y="50"/>
                  </a:cubicBezTo>
                  <a:cubicBezTo>
                    <a:pt x="59" y="50"/>
                    <a:pt x="61" y="49"/>
                    <a:pt x="62" y="48"/>
                  </a:cubicBezTo>
                  <a:cubicBezTo>
                    <a:pt x="63" y="46"/>
                    <a:pt x="64" y="45"/>
                    <a:pt x="64" y="43"/>
                  </a:cubicBezTo>
                  <a:cubicBezTo>
                    <a:pt x="64" y="41"/>
                    <a:pt x="63" y="40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1" y="37"/>
                    <a:pt x="59" y="37"/>
                    <a:pt x="58" y="37"/>
                  </a:cubicBezTo>
                  <a:cubicBezTo>
                    <a:pt x="56" y="37"/>
                    <a:pt x="54" y="37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2" y="40"/>
                    <a:pt x="51" y="41"/>
                    <a:pt x="51" y="43"/>
                  </a:cubicBezTo>
                  <a:cubicBezTo>
                    <a:pt x="51" y="45"/>
                    <a:pt x="52" y="46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lose/>
                  <a:moveTo>
                    <a:pt x="56" y="42"/>
                  </a:moveTo>
                  <a:cubicBezTo>
                    <a:pt x="56" y="42"/>
                    <a:pt x="56" y="42"/>
                    <a:pt x="56" y="42"/>
                  </a:cubicBezTo>
                  <a:cubicBezTo>
                    <a:pt x="57" y="41"/>
                    <a:pt x="57" y="41"/>
                    <a:pt x="58" y="41"/>
                  </a:cubicBezTo>
                  <a:cubicBezTo>
                    <a:pt x="58" y="41"/>
                    <a:pt x="59" y="41"/>
                    <a:pt x="59" y="42"/>
                  </a:cubicBezTo>
                  <a:cubicBezTo>
                    <a:pt x="59" y="42"/>
                    <a:pt x="59" y="43"/>
                    <a:pt x="59" y="43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5"/>
                    <a:pt x="58" y="45"/>
                    <a:pt x="58" y="45"/>
                  </a:cubicBezTo>
                  <a:cubicBezTo>
                    <a:pt x="57" y="45"/>
                    <a:pt x="57" y="45"/>
                    <a:pt x="56" y="44"/>
                  </a:cubicBezTo>
                  <a:cubicBezTo>
                    <a:pt x="56" y="44"/>
                    <a:pt x="56" y="44"/>
                    <a:pt x="56" y="43"/>
                  </a:cubicBezTo>
                  <a:cubicBezTo>
                    <a:pt x="56" y="43"/>
                    <a:pt x="56" y="42"/>
                    <a:pt x="56" y="42"/>
                  </a:cubicBezTo>
                  <a:close/>
                  <a:moveTo>
                    <a:pt x="36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7" y="49"/>
                    <a:pt x="38" y="50"/>
                    <a:pt x="40" y="50"/>
                  </a:cubicBezTo>
                  <a:cubicBezTo>
                    <a:pt x="42" y="50"/>
                    <a:pt x="43" y="49"/>
                    <a:pt x="45" y="48"/>
                  </a:cubicBezTo>
                  <a:cubicBezTo>
                    <a:pt x="46" y="46"/>
                    <a:pt x="47" y="45"/>
                    <a:pt x="47" y="43"/>
                  </a:cubicBezTo>
                  <a:cubicBezTo>
                    <a:pt x="47" y="41"/>
                    <a:pt x="46" y="40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3" y="37"/>
                    <a:pt x="42" y="37"/>
                    <a:pt x="40" y="37"/>
                  </a:cubicBezTo>
                  <a:cubicBezTo>
                    <a:pt x="38" y="37"/>
                    <a:pt x="37" y="37"/>
                    <a:pt x="36" y="39"/>
                  </a:cubicBezTo>
                  <a:cubicBezTo>
                    <a:pt x="34" y="40"/>
                    <a:pt x="34" y="41"/>
                    <a:pt x="34" y="43"/>
                  </a:cubicBezTo>
                  <a:cubicBezTo>
                    <a:pt x="34" y="45"/>
                    <a:pt x="34" y="46"/>
                    <a:pt x="36" y="48"/>
                  </a:cubicBezTo>
                  <a:close/>
                  <a:moveTo>
                    <a:pt x="39" y="42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3"/>
                    <a:pt x="42" y="43"/>
                  </a:cubicBezTo>
                  <a:cubicBezTo>
                    <a:pt x="42" y="44"/>
                    <a:pt x="42" y="44"/>
                    <a:pt x="41" y="44"/>
                  </a:cubicBezTo>
                  <a:cubicBezTo>
                    <a:pt x="41" y="45"/>
                    <a:pt x="41" y="45"/>
                    <a:pt x="40" y="45"/>
                  </a:cubicBezTo>
                  <a:cubicBezTo>
                    <a:pt x="40" y="45"/>
                    <a:pt x="39" y="45"/>
                    <a:pt x="39" y="44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43"/>
                    <a:pt x="38" y="42"/>
                    <a:pt x="39" y="42"/>
                  </a:cubicBezTo>
                  <a:close/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98"/>
                    <a:pt x="3" y="98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6" y="98"/>
                    <a:pt x="98" y="97"/>
                    <a:pt x="98" y="9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1"/>
                    <a:pt x="96" y="0"/>
                    <a:pt x="94" y="0"/>
                  </a:cubicBezTo>
                  <a:close/>
                  <a:moveTo>
                    <a:pt x="91" y="91"/>
                  </a:moveTo>
                  <a:cubicBezTo>
                    <a:pt x="91" y="91"/>
                    <a:pt x="91" y="91"/>
                    <a:pt x="91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91"/>
                    <a:pt x="91" y="91"/>
                    <a:pt x="91" y="91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5"/>
                    <a:pt x="16" y="17"/>
                    <a:pt x="18" y="17"/>
                  </a:cubicBezTo>
                  <a:cubicBezTo>
                    <a:pt x="20" y="17"/>
                    <a:pt x="22" y="15"/>
                    <a:pt x="22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5"/>
                    <a:pt x="37" y="17"/>
                    <a:pt x="39" y="17"/>
                  </a:cubicBezTo>
                  <a:cubicBezTo>
                    <a:pt x="41" y="17"/>
                    <a:pt x="42" y="15"/>
                    <a:pt x="42" y="1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5"/>
                    <a:pt x="57" y="17"/>
                    <a:pt x="59" y="17"/>
                  </a:cubicBezTo>
                  <a:cubicBezTo>
                    <a:pt x="61" y="17"/>
                    <a:pt x="63" y="15"/>
                    <a:pt x="63" y="13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5"/>
                    <a:pt x="77" y="17"/>
                    <a:pt x="79" y="17"/>
                  </a:cubicBezTo>
                  <a:cubicBezTo>
                    <a:pt x="81" y="17"/>
                    <a:pt x="83" y="15"/>
                    <a:pt x="83" y="13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25"/>
                    <a:pt x="91" y="25"/>
                    <a:pt x="91" y="25"/>
                  </a:cubicBez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3" y="50"/>
                    <a:pt x="75" y="50"/>
                  </a:cubicBezTo>
                  <a:cubicBezTo>
                    <a:pt x="77" y="50"/>
                    <a:pt x="78" y="49"/>
                    <a:pt x="80" y="48"/>
                  </a:cubicBezTo>
                  <a:cubicBezTo>
                    <a:pt x="81" y="46"/>
                    <a:pt x="82" y="45"/>
                    <a:pt x="82" y="43"/>
                  </a:cubicBezTo>
                  <a:cubicBezTo>
                    <a:pt x="82" y="41"/>
                    <a:pt x="81" y="40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78" y="37"/>
                    <a:pt x="77" y="37"/>
                    <a:pt x="75" y="37"/>
                  </a:cubicBezTo>
                  <a:cubicBezTo>
                    <a:pt x="73" y="37"/>
                    <a:pt x="72" y="37"/>
                    <a:pt x="71" y="39"/>
                  </a:cubicBezTo>
                  <a:cubicBezTo>
                    <a:pt x="69" y="40"/>
                    <a:pt x="69" y="41"/>
                    <a:pt x="69" y="43"/>
                  </a:cubicBezTo>
                  <a:cubicBezTo>
                    <a:pt x="69" y="45"/>
                    <a:pt x="69" y="46"/>
                    <a:pt x="71" y="48"/>
                  </a:cubicBezTo>
                  <a:close/>
                  <a:moveTo>
                    <a:pt x="74" y="42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5" y="41"/>
                    <a:pt x="75" y="41"/>
                  </a:cubicBezTo>
                  <a:cubicBezTo>
                    <a:pt x="76" y="41"/>
                    <a:pt x="76" y="41"/>
                    <a:pt x="76" y="42"/>
                  </a:cubicBezTo>
                  <a:cubicBezTo>
                    <a:pt x="77" y="42"/>
                    <a:pt x="77" y="43"/>
                    <a:pt x="77" y="43"/>
                  </a:cubicBezTo>
                  <a:cubicBezTo>
                    <a:pt x="77" y="44"/>
                    <a:pt x="77" y="44"/>
                    <a:pt x="76" y="44"/>
                  </a:cubicBezTo>
                  <a:cubicBezTo>
                    <a:pt x="76" y="45"/>
                    <a:pt x="76" y="45"/>
                    <a:pt x="75" y="45"/>
                  </a:cubicBezTo>
                  <a:cubicBezTo>
                    <a:pt x="75" y="45"/>
                    <a:pt x="74" y="45"/>
                    <a:pt x="74" y="44"/>
                  </a:cubicBezTo>
                  <a:cubicBezTo>
                    <a:pt x="73" y="44"/>
                    <a:pt x="73" y="44"/>
                    <a:pt x="73" y="43"/>
                  </a:cubicBezTo>
                  <a:cubicBezTo>
                    <a:pt x="73" y="43"/>
                    <a:pt x="73" y="42"/>
                    <a:pt x="74" y="42"/>
                  </a:cubicBezTo>
                  <a:close/>
                  <a:moveTo>
                    <a:pt x="71" y="65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2" y="66"/>
                    <a:pt x="73" y="67"/>
                    <a:pt x="75" y="67"/>
                  </a:cubicBezTo>
                  <a:cubicBezTo>
                    <a:pt x="77" y="67"/>
                    <a:pt x="78" y="66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1" y="64"/>
                    <a:pt x="82" y="62"/>
                    <a:pt x="82" y="60"/>
                  </a:cubicBezTo>
                  <a:cubicBezTo>
                    <a:pt x="82" y="59"/>
                    <a:pt x="81" y="57"/>
                    <a:pt x="8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8" y="54"/>
                    <a:pt x="77" y="54"/>
                    <a:pt x="75" y="54"/>
                  </a:cubicBezTo>
                  <a:cubicBezTo>
                    <a:pt x="73" y="54"/>
                    <a:pt x="72" y="54"/>
                    <a:pt x="71" y="56"/>
                  </a:cubicBezTo>
                  <a:cubicBezTo>
                    <a:pt x="69" y="57"/>
                    <a:pt x="69" y="59"/>
                    <a:pt x="69" y="60"/>
                  </a:cubicBezTo>
                  <a:cubicBezTo>
                    <a:pt x="69" y="62"/>
                    <a:pt x="69" y="64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lose/>
                  <a:moveTo>
                    <a:pt x="74" y="59"/>
                  </a:moveTo>
                  <a:cubicBezTo>
                    <a:pt x="74" y="59"/>
                    <a:pt x="74" y="59"/>
                    <a:pt x="74" y="59"/>
                  </a:cubicBezTo>
                  <a:cubicBezTo>
                    <a:pt x="74" y="59"/>
                    <a:pt x="75" y="58"/>
                    <a:pt x="75" y="58"/>
                  </a:cubicBezTo>
                  <a:cubicBezTo>
                    <a:pt x="76" y="58"/>
                    <a:pt x="76" y="59"/>
                    <a:pt x="76" y="59"/>
                  </a:cubicBezTo>
                  <a:cubicBezTo>
                    <a:pt x="77" y="59"/>
                    <a:pt x="77" y="60"/>
                    <a:pt x="77" y="60"/>
                  </a:cubicBezTo>
                  <a:cubicBezTo>
                    <a:pt x="77" y="61"/>
                    <a:pt x="77" y="61"/>
                    <a:pt x="76" y="62"/>
                  </a:cubicBezTo>
                  <a:cubicBezTo>
                    <a:pt x="76" y="62"/>
                    <a:pt x="76" y="62"/>
                    <a:pt x="75" y="62"/>
                  </a:cubicBezTo>
                  <a:cubicBezTo>
                    <a:pt x="75" y="62"/>
                    <a:pt x="74" y="62"/>
                    <a:pt x="74" y="62"/>
                  </a:cubicBezTo>
                  <a:cubicBezTo>
                    <a:pt x="73" y="61"/>
                    <a:pt x="73" y="61"/>
                    <a:pt x="73" y="60"/>
                  </a:cubicBezTo>
                  <a:cubicBezTo>
                    <a:pt x="73" y="60"/>
                    <a:pt x="73" y="59"/>
                    <a:pt x="74" y="59"/>
                  </a:cubicBezTo>
                  <a:close/>
                  <a:moveTo>
                    <a:pt x="36" y="82"/>
                  </a:moveTo>
                  <a:cubicBezTo>
                    <a:pt x="36" y="82"/>
                    <a:pt x="36" y="82"/>
                    <a:pt x="36" y="82"/>
                  </a:cubicBezTo>
                  <a:cubicBezTo>
                    <a:pt x="37" y="83"/>
                    <a:pt x="38" y="84"/>
                    <a:pt x="40" y="84"/>
                  </a:cubicBezTo>
                  <a:cubicBezTo>
                    <a:pt x="42" y="84"/>
                    <a:pt x="43" y="83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1"/>
                    <a:pt x="47" y="79"/>
                    <a:pt x="47" y="77"/>
                  </a:cubicBezTo>
                  <a:cubicBezTo>
                    <a:pt x="47" y="76"/>
                    <a:pt x="46" y="74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2"/>
                    <a:pt x="42" y="71"/>
                    <a:pt x="40" y="71"/>
                  </a:cubicBezTo>
                  <a:cubicBezTo>
                    <a:pt x="38" y="71"/>
                    <a:pt x="37" y="72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4" y="76"/>
                    <a:pt x="34" y="77"/>
                  </a:cubicBezTo>
                  <a:cubicBezTo>
                    <a:pt x="34" y="79"/>
                    <a:pt x="34" y="81"/>
                    <a:pt x="36" y="82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40" y="75"/>
                    <a:pt x="40" y="75"/>
                  </a:cubicBezTo>
                  <a:cubicBezTo>
                    <a:pt x="41" y="75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2" y="76"/>
                    <a:pt x="42" y="77"/>
                    <a:pt x="42" y="77"/>
                  </a:cubicBez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1" y="79"/>
                    <a:pt x="40" y="79"/>
                  </a:cubicBezTo>
                  <a:cubicBezTo>
                    <a:pt x="40" y="79"/>
                    <a:pt x="39" y="79"/>
                    <a:pt x="39" y="79"/>
                  </a:cubicBezTo>
                  <a:cubicBezTo>
                    <a:pt x="38" y="78"/>
                    <a:pt x="38" y="78"/>
                    <a:pt x="38" y="77"/>
                  </a:cubicBezTo>
                  <a:cubicBezTo>
                    <a:pt x="38" y="77"/>
                    <a:pt x="38" y="76"/>
                    <a:pt x="39" y="76"/>
                  </a:cubicBezTo>
                  <a:close/>
                  <a:moveTo>
                    <a:pt x="18" y="65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9" y="66"/>
                    <a:pt x="21" y="67"/>
                    <a:pt x="23" y="67"/>
                  </a:cubicBezTo>
                  <a:cubicBezTo>
                    <a:pt x="24" y="67"/>
                    <a:pt x="26" y="66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8" y="64"/>
                    <a:pt x="29" y="62"/>
                    <a:pt x="29" y="60"/>
                  </a:cubicBezTo>
                  <a:cubicBezTo>
                    <a:pt x="29" y="59"/>
                    <a:pt x="28" y="57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54"/>
                    <a:pt x="24" y="54"/>
                    <a:pt x="23" y="54"/>
                  </a:cubicBezTo>
                  <a:cubicBezTo>
                    <a:pt x="21" y="54"/>
                    <a:pt x="19" y="54"/>
                    <a:pt x="18" y="56"/>
                  </a:cubicBezTo>
                  <a:cubicBezTo>
                    <a:pt x="17" y="57"/>
                    <a:pt x="16" y="59"/>
                    <a:pt x="16" y="60"/>
                  </a:cubicBezTo>
                  <a:cubicBezTo>
                    <a:pt x="16" y="62"/>
                    <a:pt x="17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lose/>
                  <a:moveTo>
                    <a:pt x="2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8"/>
                    <a:pt x="23" y="58"/>
                  </a:cubicBezTo>
                  <a:cubicBezTo>
                    <a:pt x="23" y="58"/>
                    <a:pt x="24" y="59"/>
                    <a:pt x="24" y="59"/>
                  </a:cubicBezTo>
                  <a:cubicBezTo>
                    <a:pt x="24" y="59"/>
                    <a:pt x="25" y="60"/>
                    <a:pt x="25" y="60"/>
                  </a:cubicBezTo>
                  <a:cubicBezTo>
                    <a:pt x="25" y="61"/>
                    <a:pt x="24" y="61"/>
                    <a:pt x="24" y="62"/>
                  </a:cubicBezTo>
                  <a:cubicBezTo>
                    <a:pt x="24" y="62"/>
                    <a:pt x="23" y="62"/>
                    <a:pt x="23" y="62"/>
                  </a:cubicBezTo>
                  <a:cubicBezTo>
                    <a:pt x="22" y="62"/>
                    <a:pt x="22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1"/>
                    <a:pt x="21" y="61"/>
                    <a:pt x="21" y="60"/>
                  </a:cubicBezTo>
                  <a:cubicBezTo>
                    <a:pt x="21" y="60"/>
                    <a:pt x="21" y="59"/>
                    <a:pt x="21" y="59"/>
                  </a:cubicBezTo>
                  <a:close/>
                  <a:moveTo>
                    <a:pt x="18" y="82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6" y="83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8" y="81"/>
                    <a:pt x="29" y="79"/>
                    <a:pt x="29" y="77"/>
                  </a:cubicBezTo>
                  <a:cubicBezTo>
                    <a:pt x="29" y="76"/>
                    <a:pt x="28" y="74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6" y="72"/>
                    <a:pt x="24" y="71"/>
                    <a:pt x="23" y="71"/>
                  </a:cubicBezTo>
                  <a:cubicBezTo>
                    <a:pt x="21" y="71"/>
                    <a:pt x="19" y="72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7" y="74"/>
                    <a:pt x="16" y="76"/>
                    <a:pt x="16" y="77"/>
                  </a:cubicBezTo>
                  <a:cubicBezTo>
                    <a:pt x="16" y="79"/>
                    <a:pt x="17" y="81"/>
                    <a:pt x="18" y="82"/>
                  </a:cubicBezTo>
                  <a:close/>
                  <a:moveTo>
                    <a:pt x="21" y="76"/>
                  </a:move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2" y="76"/>
                    <a:pt x="22" y="75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4" y="76"/>
                    <a:pt x="25" y="77"/>
                    <a:pt x="25" y="77"/>
                  </a:cubicBezTo>
                  <a:cubicBezTo>
                    <a:pt x="25" y="78"/>
                    <a:pt x="24" y="78"/>
                    <a:pt x="24" y="79"/>
                  </a:cubicBezTo>
                  <a:cubicBezTo>
                    <a:pt x="24" y="79"/>
                    <a:pt x="23" y="79"/>
                    <a:pt x="23" y="79"/>
                  </a:cubicBezTo>
                  <a:cubicBezTo>
                    <a:pt x="22" y="79"/>
                    <a:pt x="22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8"/>
                    <a:pt x="21" y="78"/>
                    <a:pt x="21" y="77"/>
                  </a:cubicBezTo>
                  <a:cubicBezTo>
                    <a:pt x="21" y="77"/>
                    <a:pt x="21" y="76"/>
                    <a:pt x="21" y="76"/>
                  </a:cubicBezTo>
                  <a:close/>
                  <a:moveTo>
                    <a:pt x="53" y="65"/>
                  </a:moveTo>
                  <a:cubicBezTo>
                    <a:pt x="53" y="65"/>
                    <a:pt x="53" y="65"/>
                    <a:pt x="53" y="65"/>
                  </a:cubicBezTo>
                  <a:cubicBezTo>
                    <a:pt x="54" y="66"/>
                    <a:pt x="56" y="67"/>
                    <a:pt x="58" y="67"/>
                  </a:cubicBezTo>
                  <a:cubicBezTo>
                    <a:pt x="59" y="67"/>
                    <a:pt x="61" y="66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3" y="64"/>
                    <a:pt x="64" y="62"/>
                    <a:pt x="64" y="60"/>
                  </a:cubicBezTo>
                  <a:cubicBezTo>
                    <a:pt x="64" y="59"/>
                    <a:pt x="63" y="57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1" y="54"/>
                    <a:pt x="59" y="54"/>
                    <a:pt x="58" y="54"/>
                  </a:cubicBezTo>
                  <a:cubicBezTo>
                    <a:pt x="56" y="54"/>
                    <a:pt x="54" y="54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7"/>
                    <a:pt x="51" y="59"/>
                    <a:pt x="51" y="60"/>
                  </a:cubicBezTo>
                  <a:cubicBezTo>
                    <a:pt x="51" y="62"/>
                    <a:pt x="52" y="64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close/>
                  <a:moveTo>
                    <a:pt x="56" y="59"/>
                  </a:moveTo>
                  <a:cubicBezTo>
                    <a:pt x="56" y="59"/>
                    <a:pt x="56" y="59"/>
                    <a:pt x="56" y="59"/>
                  </a:cubicBezTo>
                  <a:cubicBezTo>
                    <a:pt x="57" y="59"/>
                    <a:pt x="57" y="58"/>
                    <a:pt x="58" y="58"/>
                  </a:cubicBezTo>
                  <a:cubicBezTo>
                    <a:pt x="58" y="58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59" y="61"/>
                    <a:pt x="59" y="61"/>
                    <a:pt x="59" y="62"/>
                  </a:cubicBezTo>
                  <a:cubicBezTo>
                    <a:pt x="59" y="62"/>
                    <a:pt x="58" y="62"/>
                    <a:pt x="58" y="62"/>
                  </a:cubicBezTo>
                  <a:cubicBezTo>
                    <a:pt x="57" y="62"/>
                    <a:pt x="57" y="62"/>
                    <a:pt x="56" y="62"/>
                  </a:cubicBezTo>
                  <a:cubicBezTo>
                    <a:pt x="56" y="61"/>
                    <a:pt x="56" y="61"/>
                    <a:pt x="56" y="60"/>
                  </a:cubicBezTo>
                  <a:cubicBezTo>
                    <a:pt x="56" y="60"/>
                    <a:pt x="56" y="59"/>
                    <a:pt x="56" y="59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2"/>
                    <a:pt x="53" y="82"/>
                  </a:cubicBezTo>
                  <a:cubicBezTo>
                    <a:pt x="54" y="83"/>
                    <a:pt x="56" y="84"/>
                    <a:pt x="58" y="84"/>
                  </a:cubicBezTo>
                  <a:cubicBezTo>
                    <a:pt x="59" y="84"/>
                    <a:pt x="61" y="83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3" y="81"/>
                    <a:pt x="64" y="79"/>
                    <a:pt x="64" y="77"/>
                  </a:cubicBezTo>
                  <a:cubicBezTo>
                    <a:pt x="64" y="76"/>
                    <a:pt x="63" y="74"/>
                    <a:pt x="62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1" y="72"/>
                    <a:pt x="59" y="71"/>
                    <a:pt x="58" y="71"/>
                  </a:cubicBezTo>
                  <a:cubicBezTo>
                    <a:pt x="56" y="71"/>
                    <a:pt x="54" y="72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2" y="74"/>
                    <a:pt x="51" y="76"/>
                    <a:pt x="51" y="77"/>
                  </a:cubicBezTo>
                  <a:cubicBezTo>
                    <a:pt x="51" y="79"/>
                    <a:pt x="52" y="81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lose/>
                  <a:moveTo>
                    <a:pt x="56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7" y="76"/>
                    <a:pt x="57" y="75"/>
                    <a:pt x="58" y="75"/>
                  </a:cubicBezTo>
                  <a:cubicBezTo>
                    <a:pt x="58" y="75"/>
                    <a:pt x="59" y="76"/>
                    <a:pt x="59" y="76"/>
                  </a:cubicBezTo>
                  <a:cubicBezTo>
                    <a:pt x="59" y="76"/>
                    <a:pt x="59" y="77"/>
                    <a:pt x="59" y="77"/>
                  </a:cubicBezTo>
                  <a:cubicBezTo>
                    <a:pt x="59" y="78"/>
                    <a:pt x="59" y="78"/>
                    <a:pt x="59" y="79"/>
                  </a:cubicBezTo>
                  <a:cubicBezTo>
                    <a:pt x="59" y="79"/>
                    <a:pt x="58" y="79"/>
                    <a:pt x="58" y="79"/>
                  </a:cubicBezTo>
                  <a:cubicBezTo>
                    <a:pt x="57" y="79"/>
                    <a:pt x="57" y="79"/>
                    <a:pt x="56" y="79"/>
                  </a:cubicBezTo>
                  <a:cubicBezTo>
                    <a:pt x="56" y="78"/>
                    <a:pt x="56" y="78"/>
                    <a:pt x="56" y="77"/>
                  </a:cubicBezTo>
                  <a:cubicBezTo>
                    <a:pt x="56" y="77"/>
                    <a:pt x="56" y="76"/>
                    <a:pt x="56" y="76"/>
                  </a:cubicBezTo>
                  <a:close/>
                  <a:moveTo>
                    <a:pt x="36" y="65"/>
                  </a:moveTo>
                  <a:cubicBezTo>
                    <a:pt x="36" y="65"/>
                    <a:pt x="36" y="65"/>
                    <a:pt x="36" y="65"/>
                  </a:cubicBezTo>
                  <a:cubicBezTo>
                    <a:pt x="37" y="66"/>
                    <a:pt x="38" y="67"/>
                    <a:pt x="40" y="67"/>
                  </a:cubicBezTo>
                  <a:cubicBezTo>
                    <a:pt x="42" y="67"/>
                    <a:pt x="43" y="66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6" y="64"/>
                    <a:pt x="47" y="62"/>
                    <a:pt x="47" y="60"/>
                  </a:cubicBezTo>
                  <a:cubicBezTo>
                    <a:pt x="47" y="59"/>
                    <a:pt x="46" y="57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4"/>
                    <a:pt x="42" y="54"/>
                    <a:pt x="40" y="54"/>
                  </a:cubicBezTo>
                  <a:cubicBezTo>
                    <a:pt x="38" y="54"/>
                    <a:pt x="37" y="54"/>
                    <a:pt x="36" y="56"/>
                  </a:cubicBezTo>
                  <a:cubicBezTo>
                    <a:pt x="34" y="57"/>
                    <a:pt x="34" y="59"/>
                    <a:pt x="34" y="60"/>
                  </a:cubicBezTo>
                  <a:cubicBezTo>
                    <a:pt x="34" y="62"/>
                    <a:pt x="34" y="64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lose/>
                  <a:moveTo>
                    <a:pt x="39" y="59"/>
                  </a:move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40" y="58"/>
                    <a:pt x="40" y="58"/>
                  </a:cubicBezTo>
                  <a:cubicBezTo>
                    <a:pt x="41" y="58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59"/>
                    <a:pt x="42" y="60"/>
                    <a:pt x="42" y="60"/>
                  </a:cubicBezTo>
                  <a:cubicBezTo>
                    <a:pt x="42" y="61"/>
                    <a:pt x="42" y="61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0" y="62"/>
                  </a:cubicBezTo>
                  <a:cubicBezTo>
                    <a:pt x="40" y="62"/>
                    <a:pt x="39" y="62"/>
                    <a:pt x="39" y="62"/>
                  </a:cubicBezTo>
                  <a:cubicBezTo>
                    <a:pt x="38" y="61"/>
                    <a:pt x="38" y="61"/>
                    <a:pt x="38" y="60"/>
                  </a:cubicBezTo>
                  <a:cubicBezTo>
                    <a:pt x="38" y="60"/>
                    <a:pt x="38" y="59"/>
                    <a:pt x="3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Freeform 26"/>
            <p:cNvSpPr>
              <a:spLocks noEditPoints="1"/>
            </p:cNvSpPr>
            <p:nvPr/>
          </p:nvSpPr>
          <p:spPr bwMode="auto">
            <a:xfrm>
              <a:off x="4983184" y="2845983"/>
              <a:ext cx="284358" cy="285780"/>
            </a:xfrm>
            <a:custGeom>
              <a:gdLst>
                <a:gd fmla="*/ 83 w 106" name="T0"/>
                <a:gd fmla="*/ 53 h 106" name="T1"/>
                <a:gd fmla="*/ 104 w 106" name="T2"/>
                <a:gd fmla="*/ 22 h 106" name="T3"/>
                <a:gd fmla="*/ 72 w 106" name="T4"/>
                <a:gd fmla="*/ 4 h 106" name="T5"/>
                <a:gd fmla="*/ 31 w 106" name="T6"/>
                <a:gd fmla="*/ 2 h 106" name="T7"/>
                <a:gd fmla="*/ 2 w 106" name="T8"/>
                <a:gd fmla="*/ 26 h 106" name="T9"/>
                <a:gd fmla="*/ 23 w 106" name="T10"/>
                <a:gd fmla="*/ 53 h 106" name="T11"/>
                <a:gd fmla="*/ 1 w 106" name="T12"/>
                <a:gd fmla="*/ 77 h 106" name="T13"/>
                <a:gd fmla="*/ 5 w 106" name="T14"/>
                <a:gd fmla="*/ 105 h 106" name="T15"/>
                <a:gd fmla="*/ 32 w 106" name="T16"/>
                <a:gd fmla="*/ 104 h 106" name="T17"/>
                <a:gd fmla="*/ 74 w 106" name="T18"/>
                <a:gd fmla="*/ 104 h 106" name="T19"/>
                <a:gd fmla="*/ 80 w 106" name="T20"/>
                <a:gd fmla="*/ 104 h 106" name="T21"/>
                <a:gd fmla="*/ 104 w 106" name="T22"/>
                <a:gd fmla="*/ 75 h 106" name="T23"/>
                <a:gd fmla="*/ 77 w 106" name="T24"/>
                <a:gd fmla="*/ 9 h 106" name="T25"/>
                <a:gd fmla="*/ 96 w 106" name="T26"/>
                <a:gd fmla="*/ 24 h 106" name="T27"/>
                <a:gd fmla="*/ 90 w 106" name="T28"/>
                <a:gd fmla="*/ 36 h 106" name="T29"/>
                <a:gd fmla="*/ 85 w 106" name="T30"/>
                <a:gd fmla="*/ 31 h 106" name="T31"/>
                <a:gd fmla="*/ 85 w 106" name="T32"/>
                <a:gd fmla="*/ 31 h 106" name="T33"/>
                <a:gd fmla="*/ 75 w 106" name="T34"/>
                <a:gd fmla="*/ 21 h 106" name="T35"/>
                <a:gd fmla="*/ 75 w 106" name="T36"/>
                <a:gd fmla="*/ 21 h 106" name="T37"/>
                <a:gd fmla="*/ 75 w 106" name="T38"/>
                <a:gd fmla="*/ 21 h 106" name="T39"/>
                <a:gd fmla="*/ 75 w 106" name="T40"/>
                <a:gd fmla="*/ 20 h 106" name="T41"/>
                <a:gd fmla="*/ 77 w 106" name="T42"/>
                <a:gd fmla="*/ 9 h 106" name="T43"/>
                <a:gd fmla="*/ 80 w 106" name="T44"/>
                <a:gd fmla="*/ 33 h 106" name="T45"/>
                <a:gd fmla="*/ 15 w 106" name="T46"/>
                <a:gd fmla="*/ 84 h 106" name="T47"/>
                <a:gd fmla="*/ 80 w 106" name="T48"/>
                <a:gd fmla="*/ 33 h 106" name="T49"/>
                <a:gd fmla="*/ 10 w 106" name="T50"/>
                <a:gd fmla="*/ 29 h 106" name="T51"/>
                <a:gd fmla="*/ 32 w 106" name="T52"/>
                <a:gd fmla="*/ 14 h 106" name="T53"/>
                <a:gd fmla="*/ 25 w 106" name="T54"/>
                <a:gd fmla="*/ 24 h 106" name="T55"/>
                <a:gd fmla="*/ 35 w 106" name="T56"/>
                <a:gd fmla="*/ 17 h 106" name="T57"/>
                <a:gd fmla="*/ 37 w 106" name="T58"/>
                <a:gd fmla="*/ 26 h 106" name="T59"/>
                <a:gd fmla="*/ 41 w 106" name="T60"/>
                <a:gd fmla="*/ 29 h 106" name="T61"/>
                <a:gd fmla="*/ 47 w 106" name="T62"/>
                <a:gd fmla="*/ 29 h 106" name="T63"/>
                <a:gd fmla="*/ 10 w 106" name="T64"/>
                <a:gd fmla="*/ 29 h 106" name="T65"/>
                <a:gd fmla="*/ 67 w 106" name="T66"/>
                <a:gd fmla="*/ 19 h 106" name="T67"/>
                <a:gd fmla="*/ 12 w 106" name="T68"/>
                <a:gd fmla="*/ 80 h 106" name="T69"/>
                <a:gd fmla="*/ 67 w 106" name="T70"/>
                <a:gd fmla="*/ 19 h 106" name="T71"/>
                <a:gd fmla="*/ 8 w 106" name="T72"/>
                <a:gd fmla="*/ 98 h 106" name="T73"/>
                <a:gd fmla="*/ 22 w 106" name="T74"/>
                <a:gd fmla="*/ 98 h 106" name="T75"/>
                <a:gd fmla="*/ 28 w 106" name="T76"/>
                <a:gd fmla="*/ 97 h 106" name="T77"/>
                <a:gd fmla="*/ 25 w 106" name="T78"/>
                <a:gd fmla="*/ 94 h 106" name="T79"/>
                <a:gd fmla="*/ 86 w 106" name="T80"/>
                <a:gd fmla="*/ 39 h 106" name="T81"/>
                <a:gd fmla="*/ 77 w 106" name="T82"/>
                <a:gd fmla="*/ 96 h 106" name="T83"/>
                <a:gd fmla="*/ 59 w 106" name="T84"/>
                <a:gd fmla="*/ 77 h 106" name="T85"/>
                <a:gd fmla="*/ 81 w 106" name="T86"/>
                <a:gd fmla="*/ 62 h 106" name="T87"/>
                <a:gd fmla="*/ 77 w 106" name="T88"/>
                <a:gd fmla="*/ 69 h 106" name="T89"/>
                <a:gd fmla="*/ 84 w 106" name="T90"/>
                <a:gd fmla="*/ 66 h 106" name="T91"/>
                <a:gd fmla="*/ 83 w 106" name="T92"/>
                <a:gd fmla="*/ 78 h 106" name="T93"/>
                <a:gd fmla="*/ 86 w 106" name="T94"/>
                <a:gd fmla="*/ 81 h 106" name="T95"/>
                <a:gd fmla="*/ 96 w 106" name="T96"/>
                <a:gd fmla="*/ 77 h 10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05" w="105">
                  <a:moveTo>
                    <a:pt x="104" y="75"/>
                  </a:moveTo>
                  <a:cubicBezTo>
                    <a:pt x="83" y="53"/>
                    <a:pt x="83" y="53"/>
                    <a:pt x="83" y="5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5" y="31"/>
                    <a:pt x="106" y="27"/>
                    <a:pt x="104" y="22"/>
                  </a:cubicBezTo>
                  <a:cubicBezTo>
                    <a:pt x="102" y="17"/>
                    <a:pt x="92" y="9"/>
                    <a:pt x="87" y="4"/>
                  </a:cubicBezTo>
                  <a:cubicBezTo>
                    <a:pt x="83" y="0"/>
                    <a:pt x="76" y="0"/>
                    <a:pt x="72" y="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27" y="1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0"/>
                    <a:pt x="2" y="31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1" y="76"/>
                    <a:pt x="1" y="77"/>
                  </a:cubicBezTo>
                  <a:cubicBezTo>
                    <a:pt x="1" y="85"/>
                    <a:pt x="1" y="93"/>
                    <a:pt x="1" y="101"/>
                  </a:cubicBezTo>
                  <a:cubicBezTo>
                    <a:pt x="1" y="103"/>
                    <a:pt x="2" y="105"/>
                    <a:pt x="5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30" y="105"/>
                    <a:pt x="31" y="105"/>
                    <a:pt x="32" y="104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6" y="106"/>
                    <a:pt x="78" y="106"/>
                    <a:pt x="80" y="104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5" y="79"/>
                    <a:pt x="105" y="76"/>
                    <a:pt x="104" y="75"/>
                  </a:cubicBezTo>
                  <a:close/>
                  <a:moveTo>
                    <a:pt x="77" y="9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78" y="8"/>
                    <a:pt x="80" y="8"/>
                    <a:pt x="82" y="9"/>
                  </a:cubicBezTo>
                  <a:cubicBezTo>
                    <a:pt x="87" y="14"/>
                    <a:pt x="92" y="19"/>
                    <a:pt x="96" y="24"/>
                  </a:cubicBezTo>
                  <a:cubicBezTo>
                    <a:pt x="98" y="26"/>
                    <a:pt x="98" y="28"/>
                    <a:pt x="96" y="2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7" y="9"/>
                    <a:pt x="77" y="9"/>
                    <a:pt x="77" y="9"/>
                  </a:cubicBezTo>
                  <a:close/>
                  <a:moveTo>
                    <a:pt x="80" y="33"/>
                  </a:moveTo>
                  <a:cubicBezTo>
                    <a:pt x="80" y="33"/>
                    <a:pt x="80" y="33"/>
                    <a:pt x="80" y="33"/>
                  </a:cubicBezTo>
                  <a:cubicBezTo>
                    <a:pt x="61" y="52"/>
                    <a:pt x="42" y="72"/>
                    <a:pt x="22" y="91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6" y="28"/>
                    <a:pt x="78" y="30"/>
                    <a:pt x="80" y="33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5" y="23"/>
                    <a:pt x="25" y="24"/>
                  </a:cubicBezTo>
                  <a:cubicBezTo>
                    <a:pt x="26" y="24"/>
                    <a:pt x="28" y="24"/>
                    <a:pt x="29" y="2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7"/>
                    <a:pt x="36" y="28"/>
                    <a:pt x="37" y="29"/>
                  </a:cubicBezTo>
                  <a:cubicBezTo>
                    <a:pt x="38" y="30"/>
                    <a:pt x="40" y="30"/>
                    <a:pt x="41" y="29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10" y="29"/>
                    <a:pt x="10" y="29"/>
                    <a:pt x="10" y="29"/>
                  </a:cubicBezTo>
                  <a:close/>
                  <a:moveTo>
                    <a:pt x="67" y="19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67" y="19"/>
                    <a:pt x="67" y="19"/>
                    <a:pt x="67" y="19"/>
                  </a:cubicBezTo>
                  <a:close/>
                  <a:moveTo>
                    <a:pt x="8" y="98"/>
                  </a:moveTo>
                  <a:cubicBezTo>
                    <a:pt x="8" y="98"/>
                    <a:pt x="8" y="98"/>
                    <a:pt x="8" y="98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8" y="98"/>
                    <a:pt x="8" y="98"/>
                    <a:pt x="8" y="98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45" y="75"/>
                    <a:pt x="64" y="55"/>
                    <a:pt x="84" y="36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28" y="97"/>
                    <a:pt x="28" y="97"/>
                    <a:pt x="28" y="97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6"/>
                    <a:pt x="77" y="96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7"/>
                    <a:pt x="77" y="68"/>
                    <a:pt x="77" y="69"/>
                  </a:cubicBezTo>
                  <a:cubicBezTo>
                    <a:pt x="78" y="70"/>
                    <a:pt x="80" y="70"/>
                    <a:pt x="81" y="6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2" y="78"/>
                    <a:pt x="82" y="80"/>
                    <a:pt x="83" y="81"/>
                  </a:cubicBezTo>
                  <a:cubicBezTo>
                    <a:pt x="84" y="82"/>
                    <a:pt x="85" y="82"/>
                    <a:pt x="86" y="81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77" y="96"/>
                    <a:pt x="77" y="96"/>
                    <a:pt x="77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1094041" y="4083860"/>
              <a:ext cx="1422297" cy="1288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designed.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 flipH="1" flipV="1">
              <a:off x="1805190" y="3644866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3307491" y="4083860"/>
              <a:ext cx="1422297" cy="1288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designed.</a:t>
              </a:r>
            </a:p>
          </p:txBody>
        </p:sp>
        <p:cxnSp>
          <p:nvCxnSpPr>
            <p:cNvPr id="50" name="直接连接符 49"/>
            <p:cNvCxnSpPr/>
            <p:nvPr/>
          </p:nvCxnSpPr>
          <p:spPr>
            <a:xfrm flipH="1" flipV="1">
              <a:off x="4018640" y="3644866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24"/>
            <p:cNvSpPr>
              <a:spLocks noChangeArrowheads="1"/>
            </p:cNvSpPr>
            <p:nvPr/>
          </p:nvSpPr>
          <p:spPr bwMode="auto">
            <a:xfrm>
              <a:off x="5532531" y="4083860"/>
              <a:ext cx="1422297" cy="1288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designed.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 flipH="1" flipV="1">
              <a:off x="6243680" y="3644866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 flipV="1">
              <a:off x="2911914" y="1962634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2200766" y="1197361"/>
              <a:ext cx="1422297" cy="1288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designed.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 flipH="1" flipV="1">
              <a:off x="5114094" y="1962634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24"/>
            <p:cNvSpPr>
              <a:spLocks noChangeArrowheads="1"/>
            </p:cNvSpPr>
            <p:nvPr/>
          </p:nvSpPr>
          <p:spPr bwMode="auto">
            <a:xfrm>
              <a:off x="4402946" y="1197361"/>
              <a:ext cx="1422297" cy="1288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designed.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 flipH="1" flipV="1">
              <a:off x="7331514" y="1962634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6620366" y="1197361"/>
              <a:ext cx="1422297" cy="1288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designed.</a:t>
              </a:r>
            </a:p>
          </p:txBody>
        </p:sp>
      </p:grpSp>
    </p:spTree>
    <p:extLst>
      <p:ext uri="{BB962C8B-B14F-4D97-AF65-F5344CB8AC3E}">
        <p14:creationId val="3184946627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6"/>
          <p:cNvSpPr/>
          <p:nvPr/>
        </p:nvSpPr>
        <p:spPr bwMode="auto">
          <a:xfrm>
            <a:off x="567535" y="2607203"/>
            <a:ext cx="2872228" cy="1319424"/>
          </a:xfrm>
          <a:custGeom>
            <a:gdLst>
              <a:gd fmla="*/ 16 w 1028" name="T0"/>
              <a:gd fmla="*/ 0 h 522" name="T1"/>
              <a:gd fmla="*/ 941 w 1028" name="T2"/>
              <a:gd fmla="*/ 0 h 522" name="T3"/>
              <a:gd fmla="*/ 958 w 1028" name="T4"/>
              <a:gd fmla="*/ 16 h 522" name="T5"/>
              <a:gd fmla="*/ 958 w 1028" name="T6"/>
              <a:gd fmla="*/ 225 h 522" name="T7"/>
              <a:gd fmla="*/ 1028 w 1028" name="T8"/>
              <a:gd fmla="*/ 262 h 522" name="T9"/>
              <a:gd fmla="*/ 958 w 1028" name="T10"/>
              <a:gd fmla="*/ 302 h 522" name="T11"/>
              <a:gd fmla="*/ 958 w 1028" name="T12"/>
              <a:gd fmla="*/ 506 h 522" name="T13"/>
              <a:gd fmla="*/ 941 w 1028" name="T14"/>
              <a:gd fmla="*/ 522 h 522" name="T15"/>
              <a:gd fmla="*/ 16 w 1028" name="T16"/>
              <a:gd fmla="*/ 522 h 522" name="T17"/>
              <a:gd fmla="*/ 0 w 1028" name="T18"/>
              <a:gd fmla="*/ 506 h 522" name="T19"/>
              <a:gd fmla="*/ 0 w 1028" name="T20"/>
              <a:gd fmla="*/ 16 h 522" name="T21"/>
              <a:gd fmla="*/ 16 w 1028" name="T22"/>
              <a:gd fmla="*/ 0 h 52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22" w="1028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745948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33435" y="2509939"/>
            <a:ext cx="2456475" cy="2484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algn="r" defTabSz="1088232">
              <a:lnSpc>
                <a:spcPct val="200000"/>
              </a:lnSpc>
            </a:pPr>
            <a:r>
              <a:rPr b="1" lang="en-US" sz="1600">
                <a:solidFill>
                  <a:schemeClr val="bg1"/>
                </a:solidFill>
                <a:latin charset="0" pitchFamily="34" typeface="Open Sans"/>
                <a:ea charset="0" pitchFamily="34" typeface="Open Sans"/>
                <a:cs charset="0" pitchFamily="34" typeface="Open Sans"/>
              </a:rPr>
              <a:t>Technology</a:t>
            </a:r>
          </a:p>
          <a:p>
            <a:pPr algn="r" defTabSz="1088232">
              <a:lnSpc>
                <a:spcPct val="200000"/>
              </a:lnSpc>
            </a:pPr>
            <a:r>
              <a:rPr b="1" lang="en-US" sz="1600">
                <a:solidFill>
                  <a:schemeClr val="bg1"/>
                </a:solidFill>
                <a:latin charset="0" pitchFamily="34" typeface="Open Sans"/>
                <a:ea charset="0" pitchFamily="34" typeface="Open Sans"/>
                <a:cs charset="0" pitchFamily="34" typeface="Open Sans"/>
              </a:rPr>
              <a:t>Mauris quam dolor, cursus at porta et, luctus eget purus. Nunc tempor luctus interdum. </a:t>
            </a:r>
          </a:p>
        </p:txBody>
      </p:sp>
      <p:sp>
        <p:nvSpPr>
          <p:cNvPr id="8" name="Freeform 6"/>
          <p:cNvSpPr/>
          <p:nvPr/>
        </p:nvSpPr>
        <p:spPr bwMode="auto">
          <a:xfrm>
            <a:off x="567535" y="4685964"/>
            <a:ext cx="2872228" cy="1319424"/>
          </a:xfrm>
          <a:custGeom>
            <a:gdLst>
              <a:gd fmla="*/ 16 w 1028" name="T0"/>
              <a:gd fmla="*/ 0 h 522" name="T1"/>
              <a:gd fmla="*/ 941 w 1028" name="T2"/>
              <a:gd fmla="*/ 0 h 522" name="T3"/>
              <a:gd fmla="*/ 958 w 1028" name="T4"/>
              <a:gd fmla="*/ 16 h 522" name="T5"/>
              <a:gd fmla="*/ 958 w 1028" name="T6"/>
              <a:gd fmla="*/ 225 h 522" name="T7"/>
              <a:gd fmla="*/ 1028 w 1028" name="T8"/>
              <a:gd fmla="*/ 262 h 522" name="T9"/>
              <a:gd fmla="*/ 958 w 1028" name="T10"/>
              <a:gd fmla="*/ 302 h 522" name="T11"/>
              <a:gd fmla="*/ 958 w 1028" name="T12"/>
              <a:gd fmla="*/ 506 h 522" name="T13"/>
              <a:gd fmla="*/ 941 w 1028" name="T14"/>
              <a:gd fmla="*/ 522 h 522" name="T15"/>
              <a:gd fmla="*/ 16 w 1028" name="T16"/>
              <a:gd fmla="*/ 522 h 522" name="T17"/>
              <a:gd fmla="*/ 0 w 1028" name="T18"/>
              <a:gd fmla="*/ 506 h 522" name="T19"/>
              <a:gd fmla="*/ 0 w 1028" name="T20"/>
              <a:gd fmla="*/ 16 h 522" name="T21"/>
              <a:gd fmla="*/ 16 w 1028" name="T22"/>
              <a:gd fmla="*/ 0 h 52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22" w="1028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A6A88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33435" y="4588700"/>
            <a:ext cx="2456475" cy="2484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algn="r" defTabSz="1088232">
              <a:lnSpc>
                <a:spcPct val="200000"/>
              </a:lnSpc>
            </a:pPr>
            <a:r>
              <a:rPr b="1" lang="en-US" sz="1600">
                <a:solidFill>
                  <a:schemeClr val="bg1"/>
                </a:solidFill>
                <a:latin charset="0" pitchFamily="34" typeface="Open Sans"/>
                <a:ea charset="0" pitchFamily="34" typeface="Open Sans"/>
                <a:cs charset="0" pitchFamily="34" typeface="Open Sans"/>
              </a:rPr>
              <a:t>Deadline</a:t>
            </a:r>
          </a:p>
          <a:p>
            <a:pPr algn="r" defTabSz="1088232">
              <a:lnSpc>
                <a:spcPct val="200000"/>
              </a:lnSpc>
            </a:pPr>
            <a:r>
              <a:rPr b="1" lang="en-US" sz="1600">
                <a:solidFill>
                  <a:schemeClr val="bg1"/>
                </a:solidFill>
                <a:latin charset="0" pitchFamily="34" typeface="Open Sans"/>
                <a:ea charset="0" pitchFamily="34" typeface="Open Sans"/>
                <a:cs charset="0" pitchFamily="34" typeface="Open Sans"/>
              </a:rPr>
              <a:t>Mauris quam dolor, cursus at porta et, luctus eget purus. Nunc tempor luctus interdum. </a:t>
            </a:r>
          </a:p>
        </p:txBody>
      </p:sp>
      <p:sp>
        <p:nvSpPr>
          <p:cNvPr id="10" name="Freeform 6"/>
          <p:cNvSpPr/>
          <p:nvPr/>
        </p:nvSpPr>
        <p:spPr bwMode="auto">
          <a:xfrm flipH="1">
            <a:off x="8712742" y="2711141"/>
            <a:ext cx="2872228" cy="1319424"/>
          </a:xfrm>
          <a:custGeom>
            <a:gdLst>
              <a:gd fmla="*/ 16 w 1028" name="T0"/>
              <a:gd fmla="*/ 0 h 522" name="T1"/>
              <a:gd fmla="*/ 941 w 1028" name="T2"/>
              <a:gd fmla="*/ 0 h 522" name="T3"/>
              <a:gd fmla="*/ 958 w 1028" name="T4"/>
              <a:gd fmla="*/ 16 h 522" name="T5"/>
              <a:gd fmla="*/ 958 w 1028" name="T6"/>
              <a:gd fmla="*/ 225 h 522" name="T7"/>
              <a:gd fmla="*/ 1028 w 1028" name="T8"/>
              <a:gd fmla="*/ 262 h 522" name="T9"/>
              <a:gd fmla="*/ 958 w 1028" name="T10"/>
              <a:gd fmla="*/ 302 h 522" name="T11"/>
              <a:gd fmla="*/ 958 w 1028" name="T12"/>
              <a:gd fmla="*/ 506 h 522" name="T13"/>
              <a:gd fmla="*/ 941 w 1028" name="T14"/>
              <a:gd fmla="*/ 522 h 522" name="T15"/>
              <a:gd fmla="*/ 16 w 1028" name="T16"/>
              <a:gd fmla="*/ 522 h 522" name="T17"/>
              <a:gd fmla="*/ 0 w 1028" name="T18"/>
              <a:gd fmla="*/ 506 h 522" name="T19"/>
              <a:gd fmla="*/ 0 w 1028" name="T20"/>
              <a:gd fmla="*/ 16 h 522" name="T21"/>
              <a:gd fmla="*/ 16 w 1028" name="T22"/>
              <a:gd fmla="*/ 0 h 52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22" w="1028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A6A88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077736" y="2613877"/>
            <a:ext cx="2456475" cy="2484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defTabSz="1088232">
              <a:lnSpc>
                <a:spcPct val="200000"/>
              </a:lnSpc>
            </a:pPr>
            <a:r>
              <a:rPr b="1" lang="en-US" sz="1600">
                <a:solidFill>
                  <a:schemeClr val="bg1"/>
                </a:solidFill>
                <a:latin charset="0" pitchFamily="34" typeface="Open Sans"/>
                <a:ea charset="0" pitchFamily="34" typeface="Open Sans"/>
                <a:cs charset="0" pitchFamily="34" typeface="Open Sans"/>
              </a:rPr>
              <a:t>New Idea</a:t>
            </a:r>
          </a:p>
          <a:p>
            <a:pPr defTabSz="1088232">
              <a:lnSpc>
                <a:spcPct val="200000"/>
              </a:lnSpc>
            </a:pPr>
            <a:r>
              <a:rPr b="1" lang="en-US" sz="1600">
                <a:solidFill>
                  <a:schemeClr val="bg1"/>
                </a:solidFill>
                <a:latin charset="0" pitchFamily="34" typeface="Open Sans"/>
                <a:ea charset="0" pitchFamily="34" typeface="Open Sans"/>
                <a:cs charset="0" pitchFamily="34" typeface="Open Sans"/>
              </a:rPr>
              <a:t>Mauris quam dolor, cursus at porta et, luctus eget purus. Nunc tempor luctus interdum. </a:t>
            </a:r>
          </a:p>
        </p:txBody>
      </p:sp>
      <p:sp>
        <p:nvSpPr>
          <p:cNvPr id="13" name="Freeform 6"/>
          <p:cNvSpPr/>
          <p:nvPr/>
        </p:nvSpPr>
        <p:spPr bwMode="auto">
          <a:xfrm flipH="1">
            <a:off x="8703076" y="4752410"/>
            <a:ext cx="2872228" cy="1319424"/>
          </a:xfrm>
          <a:custGeom>
            <a:gdLst>
              <a:gd fmla="*/ 16 w 1028" name="T0"/>
              <a:gd fmla="*/ 0 h 522" name="T1"/>
              <a:gd fmla="*/ 941 w 1028" name="T2"/>
              <a:gd fmla="*/ 0 h 522" name="T3"/>
              <a:gd fmla="*/ 958 w 1028" name="T4"/>
              <a:gd fmla="*/ 16 h 522" name="T5"/>
              <a:gd fmla="*/ 958 w 1028" name="T6"/>
              <a:gd fmla="*/ 225 h 522" name="T7"/>
              <a:gd fmla="*/ 1028 w 1028" name="T8"/>
              <a:gd fmla="*/ 262 h 522" name="T9"/>
              <a:gd fmla="*/ 958 w 1028" name="T10"/>
              <a:gd fmla="*/ 302 h 522" name="T11"/>
              <a:gd fmla="*/ 958 w 1028" name="T12"/>
              <a:gd fmla="*/ 506 h 522" name="T13"/>
              <a:gd fmla="*/ 941 w 1028" name="T14"/>
              <a:gd fmla="*/ 522 h 522" name="T15"/>
              <a:gd fmla="*/ 16 w 1028" name="T16"/>
              <a:gd fmla="*/ 522 h 522" name="T17"/>
              <a:gd fmla="*/ 0 w 1028" name="T18"/>
              <a:gd fmla="*/ 506 h 522" name="T19"/>
              <a:gd fmla="*/ 0 w 1028" name="T20"/>
              <a:gd fmla="*/ 16 h 522" name="T21"/>
              <a:gd fmla="*/ 16 w 1028" name="T22"/>
              <a:gd fmla="*/ 0 h 52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22" w="1028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D9836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068069" y="4655146"/>
            <a:ext cx="2456475" cy="2484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60" lIns="45720" rIns="45720" tIns="22860" wrap="square">
            <a:spAutoFit/>
          </a:bodyPr>
          <a:lstStyle/>
          <a:p>
            <a:pPr defTabSz="1088232">
              <a:lnSpc>
                <a:spcPct val="200000"/>
              </a:lnSpc>
            </a:pPr>
            <a:r>
              <a:rPr b="1" lang="en-US" sz="1600">
                <a:solidFill>
                  <a:schemeClr val="bg1"/>
                </a:solidFill>
                <a:latin charset="0" pitchFamily="34" typeface="Open Sans"/>
                <a:ea charset="0" pitchFamily="34" typeface="Open Sans"/>
                <a:cs charset="0" pitchFamily="34" typeface="Open Sans"/>
              </a:rPr>
              <a:t>Good Capacity</a:t>
            </a:r>
          </a:p>
          <a:p>
            <a:pPr defTabSz="1088232">
              <a:lnSpc>
                <a:spcPct val="200000"/>
              </a:lnSpc>
            </a:pPr>
            <a:r>
              <a:rPr b="1" lang="en-US" sz="1600">
                <a:solidFill>
                  <a:schemeClr val="bg1"/>
                </a:solidFill>
                <a:latin charset="0" pitchFamily="34" typeface="Open Sans"/>
                <a:ea charset="0" pitchFamily="34" typeface="Open Sans"/>
                <a:cs charset="0" pitchFamily="34" typeface="Open Sans"/>
              </a:rPr>
              <a:t>Mauris quam dolor, cursus at porta et, luctus eget purus. Nunc tempor luctus interdum. </a:t>
            </a:r>
          </a:p>
        </p:txBody>
      </p:sp>
      <p:sp>
        <p:nvSpPr>
          <p:cNvPr id="15" name="矩形 14"/>
          <p:cNvSpPr/>
          <p:nvPr/>
        </p:nvSpPr>
        <p:spPr>
          <a:xfrm>
            <a:off x="3561884" y="1843314"/>
            <a:ext cx="5028737" cy="4661104"/>
          </a:xfrm>
          <a:prstGeom prst="rect">
            <a:avLst/>
          </a:prstGeom>
          <a:blipFill dpi="0" rotWithShape="1">
            <a:blip r:embed="rId3"/>
            <a:tile algn="ctr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2935942571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2"/>
      <p:bldP grpId="0" spid="13"/>
      <p:bldP grpId="0" spid="14"/>
      <p:bldP grpId="0" spid="1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任意多边形 5"/>
          <p:cNvSpPr>
            <a:spLocks noChangeAspect="1"/>
          </p:cNvSpPr>
          <p:nvPr/>
        </p:nvSpPr>
        <p:spPr>
          <a:xfrm rot="10800000">
            <a:off x="1367288" y="2500745"/>
            <a:ext cx="2794000" cy="3022304"/>
          </a:xfrm>
          <a:custGeom>
            <a:gdLst>
              <a:gd fmla="*/ 2682494 w 2836097" name="connsiteX0"/>
              <a:gd fmla="*/ 3067706 h 3067706" name="connsiteY0"/>
              <a:gd fmla="*/ 876045 w 2836097" name="connsiteX1"/>
              <a:gd fmla="*/ 3067706 h 3067706" name="connsiteY1"/>
              <a:gd fmla="*/ 0 w 2836097" name="connsiteX2"/>
              <a:gd fmla="*/ 1533853 h 3067706" name="connsiteY2"/>
              <a:gd fmla="*/ 876045 w 2836097" name="connsiteX3"/>
              <a:gd fmla="*/ 0 h 3067706" name="connsiteY3"/>
              <a:gd fmla="*/ 2682494 w 2836097" name="connsiteX4"/>
              <a:gd fmla="*/ 0 h 3067706" name="connsiteY4"/>
              <a:gd fmla="*/ 2836097 w 2836097" name="connsiteX5"/>
              <a:gd fmla="*/ 268941 h 3067706" name="connsiteY5"/>
              <a:gd fmla="*/ 1473384 w 2836097" name="connsiteX6"/>
              <a:gd fmla="*/ 268941 h 3067706" name="connsiteY6"/>
              <a:gd fmla="*/ 747356 w 2836097" name="connsiteX7"/>
              <a:gd fmla="*/ 1540132 h 3067706" name="connsiteY7"/>
              <a:gd fmla="*/ 1473384 w 2836097" name="connsiteX8"/>
              <a:gd fmla="*/ 2811322 h 3067706" name="connsiteY8"/>
              <a:gd fmla="*/ 2828925 w 2836097" name="connsiteX9"/>
              <a:gd fmla="*/ 2811322 h 306770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067706" w="2836097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A6A88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/>
          </a:p>
        </p:txBody>
      </p:sp>
      <p:sp>
        <p:nvSpPr>
          <p:cNvPr id="7" name="任意多边形 6"/>
          <p:cNvSpPr>
            <a:spLocks noChangeAspect="1"/>
          </p:cNvSpPr>
          <p:nvPr/>
        </p:nvSpPr>
        <p:spPr>
          <a:xfrm rot="10800000">
            <a:off x="4888251" y="2500745"/>
            <a:ext cx="2795812" cy="3022304"/>
          </a:xfrm>
          <a:custGeom>
            <a:gdLst>
              <a:gd fmla="*/ 2682494 w 2836097" name="connsiteX0"/>
              <a:gd fmla="*/ 3067706 h 3067706" name="connsiteY0"/>
              <a:gd fmla="*/ 876045 w 2836097" name="connsiteX1"/>
              <a:gd fmla="*/ 3067706 h 3067706" name="connsiteY1"/>
              <a:gd fmla="*/ 0 w 2836097" name="connsiteX2"/>
              <a:gd fmla="*/ 1533853 h 3067706" name="connsiteY2"/>
              <a:gd fmla="*/ 876045 w 2836097" name="connsiteX3"/>
              <a:gd fmla="*/ 0 h 3067706" name="connsiteY3"/>
              <a:gd fmla="*/ 2682494 w 2836097" name="connsiteX4"/>
              <a:gd fmla="*/ 0 h 3067706" name="connsiteY4"/>
              <a:gd fmla="*/ 2836097 w 2836097" name="connsiteX5"/>
              <a:gd fmla="*/ 268941 h 3067706" name="connsiteY5"/>
              <a:gd fmla="*/ 1473384 w 2836097" name="connsiteX6"/>
              <a:gd fmla="*/ 268941 h 3067706" name="connsiteY6"/>
              <a:gd fmla="*/ 747356 w 2836097" name="connsiteX7"/>
              <a:gd fmla="*/ 1540132 h 3067706" name="connsiteY7"/>
              <a:gd fmla="*/ 1473384 w 2836097" name="connsiteX8"/>
              <a:gd fmla="*/ 2811322 h 3067706" name="connsiteY8"/>
              <a:gd fmla="*/ 2828925 w 2836097" name="connsiteX9"/>
              <a:gd fmla="*/ 2811322 h 306770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067706" w="2836097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7459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/>
          </a:p>
        </p:txBody>
      </p:sp>
      <p:sp>
        <p:nvSpPr>
          <p:cNvPr id="8" name="任意多边形 7"/>
          <p:cNvSpPr>
            <a:spLocks noChangeAspect="1"/>
          </p:cNvSpPr>
          <p:nvPr/>
        </p:nvSpPr>
        <p:spPr>
          <a:xfrm rot="10800000">
            <a:off x="8411026" y="2500745"/>
            <a:ext cx="2794000" cy="3022304"/>
          </a:xfrm>
          <a:custGeom>
            <a:gdLst>
              <a:gd fmla="*/ 2682494 w 2836097" name="connsiteX0"/>
              <a:gd fmla="*/ 3067706 h 3067706" name="connsiteY0"/>
              <a:gd fmla="*/ 876045 w 2836097" name="connsiteX1"/>
              <a:gd fmla="*/ 3067706 h 3067706" name="connsiteY1"/>
              <a:gd fmla="*/ 0 w 2836097" name="connsiteX2"/>
              <a:gd fmla="*/ 1533853 h 3067706" name="connsiteY2"/>
              <a:gd fmla="*/ 876045 w 2836097" name="connsiteX3"/>
              <a:gd fmla="*/ 0 h 3067706" name="connsiteY3"/>
              <a:gd fmla="*/ 2682494 w 2836097" name="connsiteX4"/>
              <a:gd fmla="*/ 0 h 3067706" name="connsiteY4"/>
              <a:gd fmla="*/ 2836097 w 2836097" name="connsiteX5"/>
              <a:gd fmla="*/ 268941 h 3067706" name="connsiteY5"/>
              <a:gd fmla="*/ 1473384 w 2836097" name="connsiteX6"/>
              <a:gd fmla="*/ 268941 h 3067706" name="connsiteY6"/>
              <a:gd fmla="*/ 747356 w 2836097" name="connsiteX7"/>
              <a:gd fmla="*/ 1540132 h 3067706" name="connsiteY7"/>
              <a:gd fmla="*/ 1473384 w 2836097" name="connsiteX8"/>
              <a:gd fmla="*/ 2811322 h 3067706" name="connsiteY8"/>
              <a:gd fmla="*/ 2828925 w 2836097" name="connsiteX9"/>
              <a:gd fmla="*/ 2811322 h 306770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067706" w="2836097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D983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/>
          </a:p>
        </p:txBody>
      </p:sp>
      <p:sp>
        <p:nvSpPr>
          <p:cNvPr id="9" name="文本框 12"/>
          <p:cNvSpPr txBox="1">
            <a:spLocks noChangeArrowheads="1"/>
          </p:cNvSpPr>
          <p:nvPr/>
        </p:nvSpPr>
        <p:spPr bwMode="auto">
          <a:xfrm>
            <a:off x="3438029" y="3671253"/>
            <a:ext cx="64142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0" pitchFamily="34" typeface="Impact"/>
              </a:rPr>
              <a:t>01</a:t>
            </a:r>
          </a:p>
        </p:txBody>
      </p:sp>
      <p:sp>
        <p:nvSpPr>
          <p:cNvPr id="10" name="文本框 13"/>
          <p:cNvSpPr txBox="1">
            <a:spLocks noChangeArrowheads="1"/>
          </p:cNvSpPr>
          <p:nvPr/>
        </p:nvSpPr>
        <p:spPr bwMode="auto">
          <a:xfrm>
            <a:off x="6961977" y="3672039"/>
            <a:ext cx="697594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0" pitchFamily="34" typeface="Impact"/>
              </a:rPr>
              <a:t>02</a:t>
            </a:r>
          </a:p>
        </p:txBody>
      </p:sp>
      <p:sp>
        <p:nvSpPr>
          <p:cNvPr id="12" name="文本框 14"/>
          <p:cNvSpPr txBox="1">
            <a:spLocks noChangeArrowheads="1"/>
          </p:cNvSpPr>
          <p:nvPr/>
        </p:nvSpPr>
        <p:spPr bwMode="auto">
          <a:xfrm>
            <a:off x="10469566" y="3687914"/>
            <a:ext cx="71027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0" pitchFamily="34" typeface="Impact"/>
              </a:rPr>
              <a:t>03</a:t>
            </a:r>
          </a:p>
        </p:txBody>
      </p:sp>
      <p:sp>
        <p:nvSpPr>
          <p:cNvPr id="13" name="文本框 15"/>
          <p:cNvSpPr txBox="1">
            <a:spLocks noChangeArrowheads="1"/>
          </p:cNvSpPr>
          <p:nvPr/>
        </p:nvSpPr>
        <p:spPr bwMode="auto">
          <a:xfrm>
            <a:off x="878556" y="3420559"/>
            <a:ext cx="2431616" cy="20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 点击加入标题文字</a:t>
            </a:r>
          </a:p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Click here to add  you to the Center</a:t>
            </a:r>
          </a:p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of the  narrative thought Click here</a:t>
            </a:r>
          </a:p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to add  you to the Center of the </a:t>
            </a:r>
          </a:p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narrative thought</a:t>
            </a:r>
          </a:p>
          <a:p>
            <a:endParaRPr altLang="zh-CN" b="1" lang="en-US" sz="1400">
              <a:solidFill>
                <a:schemeClr val="bg1">
                  <a:lumMod val="50000"/>
                </a:schemeClr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402918" y="3420557"/>
            <a:ext cx="2429804" cy="20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 点击加入标题文字</a:t>
            </a:r>
          </a:p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Click here to add  you to the Center</a:t>
            </a:r>
          </a:p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of the  narrative thought Click here</a:t>
            </a:r>
          </a:p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to add  you to the Center of the </a:t>
            </a:r>
          </a:p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narrative thought</a:t>
            </a:r>
          </a:p>
          <a:p>
            <a:endParaRPr altLang="zh-CN" b="1" lang="en-US" sz="1400">
              <a:solidFill>
                <a:schemeClr val="bg1">
                  <a:lumMod val="50000"/>
                </a:schemeClr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936694" y="3433257"/>
            <a:ext cx="2429804" cy="20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 点击加入标题文字</a:t>
            </a:r>
          </a:p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Click here to add  you to the Center</a:t>
            </a:r>
          </a:p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of the  narrative thought Click here</a:t>
            </a:r>
          </a:p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to add  you to the Center of the </a:t>
            </a:r>
          </a:p>
          <a:p>
            <a:r>
              <a:rPr altLang="zh-CN" b="1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narrative thought</a:t>
            </a:r>
          </a:p>
          <a:p>
            <a:endParaRPr altLang="zh-CN" b="1" lang="en-US" sz="1400">
              <a:solidFill>
                <a:schemeClr val="bg1">
                  <a:lumMod val="50000"/>
                </a:schemeClr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</p:txBody>
      </p:sp>
    </p:spTree>
    <p:extLst>
      <p:ext uri="{BB962C8B-B14F-4D97-AF65-F5344CB8AC3E}">
        <p14:creationId val="3971190334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2"/>
      <p:bldP grpId="0" spid="13"/>
      <p:bldP grpId="0" spid="14"/>
      <p:bldP grpId="0" spid="15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矩形 40"/>
          <p:cNvSpPr/>
          <p:nvPr/>
        </p:nvSpPr>
        <p:spPr>
          <a:xfrm>
            <a:off x="8636000" y="4039963"/>
            <a:ext cx="2519363" cy="2165350"/>
          </a:xfrm>
          <a:prstGeom prst="rect">
            <a:avLst/>
          </a:prstGeom>
          <a:solidFill>
            <a:srgbClr val="A6A88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98863" y="4039963"/>
            <a:ext cx="2519362" cy="2165350"/>
          </a:xfrm>
          <a:prstGeom prst="rect">
            <a:avLst/>
          </a:prstGeom>
          <a:solidFill>
            <a:srgbClr val="7459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79500" y="1874613"/>
            <a:ext cx="2519363" cy="2165350"/>
          </a:xfrm>
          <a:prstGeom prst="rect">
            <a:avLst/>
          </a:prstGeom>
          <a:solidFill>
            <a:srgbClr val="A6A88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solidFill>
                <a:schemeClr val="bg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598863" y="1874613"/>
            <a:ext cx="2519362" cy="21653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118225" y="1874613"/>
            <a:ext cx="2517775" cy="2165350"/>
          </a:xfrm>
          <a:prstGeom prst="rect">
            <a:avLst/>
          </a:prstGeom>
          <a:solidFill>
            <a:srgbClr val="D983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36000" y="1874613"/>
            <a:ext cx="2519363" cy="21653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79500" y="4039963"/>
            <a:ext cx="2519363" cy="21653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118225" y="4039963"/>
            <a:ext cx="2517775" cy="21653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altLang="en-US" lang="zh-CN" noProof="1">
              <a:solidFill>
                <a:schemeClr val="bg1"/>
              </a:solidFill>
            </a:endParaRPr>
          </a:p>
        </p:txBody>
      </p:sp>
      <p:sp>
        <p:nvSpPr>
          <p:cNvPr id="49" name="文本框 15"/>
          <p:cNvSpPr txBox="1">
            <a:spLocks noChangeArrowheads="1"/>
          </p:cNvSpPr>
          <p:nvPr/>
        </p:nvSpPr>
        <p:spPr bwMode="auto">
          <a:xfrm>
            <a:off x="1365250" y="2758851"/>
            <a:ext cx="3942080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 点击加入标题文字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Click here to add  you to the Center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of the  narrative  Thought Click here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to add  you to the Center of the 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narrative thought</a:t>
            </a:r>
          </a:p>
          <a:p>
            <a:endParaRPr altLang="zh-CN" b="1" lang="en-US" sz="1600">
              <a:solidFill>
                <a:schemeClr val="bg1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  <a:p>
            <a:endParaRPr altLang="zh-CN" b="1" lang="en-US" sz="1600">
              <a:solidFill>
                <a:schemeClr val="bg1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</p:txBody>
      </p:sp>
      <p:sp>
        <p:nvSpPr>
          <p:cNvPr id="50" name="文本框 26"/>
          <p:cNvSpPr txBox="1"/>
          <p:nvPr/>
        </p:nvSpPr>
        <p:spPr>
          <a:xfrm>
            <a:off x="6369049" y="2758851"/>
            <a:ext cx="3942080" cy="179832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 点击加入标题文字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Click here to add  you to the Center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of the  narrative  Thought Click here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to add  you to the Center of the 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narrative thought</a:t>
            </a:r>
          </a:p>
          <a:p>
            <a:endParaRPr altLang="zh-CN" b="1" lang="en-US" sz="1600">
              <a:solidFill>
                <a:schemeClr val="bg1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  <a:p>
            <a:endParaRPr altLang="zh-CN" b="1" lang="en-US" sz="1600">
              <a:solidFill>
                <a:schemeClr val="bg1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</p:txBody>
      </p:sp>
      <p:sp>
        <p:nvSpPr>
          <p:cNvPr id="51" name="文本框 27"/>
          <p:cNvSpPr txBox="1"/>
          <p:nvPr/>
        </p:nvSpPr>
        <p:spPr>
          <a:xfrm>
            <a:off x="3817938" y="4951188"/>
            <a:ext cx="3942080" cy="179832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 点击加入标题文字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Click here to add  you to the Center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of the  narrative  Thought Click here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to add  you to the Center of the 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narrative thought</a:t>
            </a:r>
          </a:p>
          <a:p>
            <a:endParaRPr altLang="zh-CN" b="1" lang="en-US" sz="1600">
              <a:solidFill>
                <a:schemeClr val="bg1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  <a:p>
            <a:endParaRPr altLang="zh-CN" b="1" lang="en-US" sz="1600">
              <a:solidFill>
                <a:schemeClr val="bg1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</p:txBody>
      </p:sp>
      <p:sp>
        <p:nvSpPr>
          <p:cNvPr id="52" name="文本框 28"/>
          <p:cNvSpPr txBox="1"/>
          <p:nvPr/>
        </p:nvSpPr>
        <p:spPr>
          <a:xfrm>
            <a:off x="8856664" y="4951188"/>
            <a:ext cx="3942080" cy="179832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 点击加入标题文字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Click here to add  you to the Center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of the  narrative  Thought Click here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to add  you to the Center of the </a:t>
            </a:r>
          </a:p>
          <a:p>
            <a:r>
              <a:rPr altLang="zh-CN" b="1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narrative thought</a:t>
            </a:r>
          </a:p>
          <a:p>
            <a:endParaRPr altLang="zh-CN" b="1" lang="en-US" sz="1600">
              <a:solidFill>
                <a:schemeClr val="bg1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  <a:p>
            <a:endParaRPr altLang="zh-CN" b="1" lang="en-US" sz="1600">
              <a:solidFill>
                <a:schemeClr val="bg1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117192" y="1960381"/>
            <a:ext cx="546695" cy="573111"/>
            <a:chOff x="7002627" y="828237"/>
            <a:chExt cx="444697" cy="466185"/>
          </a:xfrm>
          <a:solidFill>
            <a:schemeClr val="bg1"/>
          </a:solidFill>
          <a:effectLst/>
        </p:grpSpPr>
        <p:sp>
          <p:nvSpPr>
            <p:cNvPr id="54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gdLst>
                <a:gd fmla="*/ 24 w 40" name="T0"/>
                <a:gd fmla="*/ 1 h 40" name="T1"/>
                <a:gd fmla="*/ 20 w 40" name="T2"/>
                <a:gd fmla="*/ 0 h 40" name="T3"/>
                <a:gd fmla="*/ 0 w 40" name="T4"/>
                <a:gd fmla="*/ 20 h 40" name="T5"/>
                <a:gd fmla="*/ 20 w 40" name="T6"/>
                <a:gd fmla="*/ 40 h 40" name="T7"/>
                <a:gd fmla="*/ 40 w 40" name="T8"/>
                <a:gd fmla="*/ 20 h 40" name="T9"/>
                <a:gd fmla="*/ 39 w 40" name="T10"/>
                <a:gd fmla="*/ 15 h 40" name="T11"/>
                <a:gd fmla="*/ 15 w 40" name="T12"/>
                <a:gd fmla="*/ 26 h 40" name="T13"/>
                <a:gd fmla="*/ 24 w 40" name="T14"/>
                <a:gd fmla="*/ 1 h 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0" w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gdLst>
                <a:gd fmla="*/ 131 w 159" name="T0"/>
                <a:gd fmla="*/ 41 h 159" name="T1"/>
                <a:gd fmla="*/ 144 w 159" name="T2"/>
                <a:gd fmla="*/ 79 h 159" name="T3"/>
                <a:gd fmla="*/ 79 w 159" name="T4"/>
                <a:gd fmla="*/ 144 h 159" name="T5"/>
                <a:gd fmla="*/ 15 w 159" name="T6"/>
                <a:gd fmla="*/ 79 h 159" name="T7"/>
                <a:gd fmla="*/ 79 w 159" name="T8"/>
                <a:gd fmla="*/ 15 h 159" name="T9"/>
                <a:gd fmla="*/ 112 w 159" name="T10"/>
                <a:gd fmla="*/ 24 h 159" name="T11"/>
                <a:gd fmla="*/ 122 w 159" name="T12"/>
                <a:gd fmla="*/ 13 h 159" name="T13"/>
                <a:gd fmla="*/ 79 w 159" name="T14"/>
                <a:gd fmla="*/ 0 h 159" name="T15"/>
                <a:gd fmla="*/ 0 w 159" name="T16"/>
                <a:gd fmla="*/ 79 h 159" name="T17"/>
                <a:gd fmla="*/ 79 w 159" name="T18"/>
                <a:gd fmla="*/ 159 h 159" name="T19"/>
                <a:gd fmla="*/ 159 w 159" name="T20"/>
                <a:gd fmla="*/ 79 h 159" name="T21"/>
                <a:gd fmla="*/ 141 w 159" name="T22"/>
                <a:gd fmla="*/ 30 h 159" name="T23"/>
                <a:gd fmla="*/ 131 w 159" name="T24"/>
                <a:gd fmla="*/ 41 h 15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9" w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gdLst>
                <a:gd fmla="*/ 71 w 71" name="T0"/>
                <a:gd fmla="*/ 30 h 73" name="T1"/>
                <a:gd fmla="*/ 38 w 71" name="T2"/>
                <a:gd fmla="*/ 0 h 73" name="T3"/>
                <a:gd fmla="*/ 19 w 71" name="T4"/>
                <a:gd fmla="*/ 19 h 73" name="T5"/>
                <a:gd fmla="*/ 0 w 71" name="T6"/>
                <a:gd fmla="*/ 73 h 73" name="T7"/>
                <a:gd fmla="*/ 55 w 71" name="T8"/>
                <a:gd fmla="*/ 49 h 73" name="T9"/>
                <a:gd fmla="*/ 71 w 71" name="T10"/>
                <a:gd fmla="*/ 30 h 7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3" w="71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gdLst>
                <a:gd fmla="*/ 121 w 154" name="T0"/>
                <a:gd fmla="*/ 0 h 163" name="T1"/>
                <a:gd fmla="*/ 0 w 154" name="T2"/>
                <a:gd fmla="*/ 132 h 163" name="T3"/>
                <a:gd fmla="*/ 33 w 154" name="T4"/>
                <a:gd fmla="*/ 163 h 163" name="T5"/>
                <a:gd fmla="*/ 154 w 154" name="T6"/>
                <a:gd fmla="*/ 31 h 163" name="T7"/>
                <a:gd fmla="*/ 121 w 154" name="T8"/>
                <a:gd fmla="*/ 35 h 163" name="T9"/>
                <a:gd fmla="*/ 121 w 154" name="T10"/>
                <a:gd fmla="*/ 0 h 1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3" w="154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gdLst>
                <a:gd fmla="*/ 14 w 61" name="T0"/>
                <a:gd fmla="*/ 48 h 64" name="T1"/>
                <a:gd fmla="*/ 14 w 61" name="T2"/>
                <a:gd fmla="*/ 12 h 64" name="T3"/>
                <a:gd fmla="*/ 0 w 61" name="T4"/>
                <a:gd fmla="*/ 0 h 64" name="T5"/>
                <a:gd fmla="*/ 0 w 61" name="T6"/>
                <a:gd fmla="*/ 0 h 64" name="T7"/>
                <a:gd fmla="*/ 0 w 61" name="T8"/>
                <a:gd fmla="*/ 64 h 64" name="T9"/>
                <a:gd fmla="*/ 61 w 61" name="T10"/>
                <a:gd fmla="*/ 55 h 64" name="T11"/>
                <a:gd fmla="*/ 61 w 61" name="T12"/>
                <a:gd fmla="*/ 55 h 64" name="T13"/>
                <a:gd fmla="*/ 50 w 61" name="T14"/>
                <a:gd fmla="*/ 43 h 64" name="T15"/>
                <a:gd fmla="*/ 14 w 61" name="T16"/>
                <a:gd fmla="*/ 48 h 6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4" w="61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gdLst>
                <a:gd fmla="*/ 14 w 64" name="T0"/>
                <a:gd fmla="*/ 49 h 66" name="T1"/>
                <a:gd fmla="*/ 14 w 64" name="T2"/>
                <a:gd fmla="*/ 11 h 66" name="T3"/>
                <a:gd fmla="*/ 2 w 64" name="T4"/>
                <a:gd fmla="*/ 0 h 66" name="T5"/>
                <a:gd fmla="*/ 2 w 64" name="T6"/>
                <a:gd fmla="*/ 0 h 66" name="T7"/>
                <a:gd fmla="*/ 0 w 64" name="T8"/>
                <a:gd fmla="*/ 66 h 66" name="T9"/>
                <a:gd fmla="*/ 64 w 64" name="T10"/>
                <a:gd fmla="*/ 56 h 66" name="T11"/>
                <a:gd fmla="*/ 64 w 64" name="T12"/>
                <a:gd fmla="*/ 56 h 66" name="T13"/>
                <a:gd fmla="*/ 50 w 64" name="T14"/>
                <a:gd fmla="*/ 44 h 66" name="T15"/>
                <a:gd fmla="*/ 14 w 64" name="T16"/>
                <a:gd fmla="*/ 49 h 6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6" w="64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gdLst>
                <a:gd fmla="*/ 50 w 100" name="T0"/>
                <a:gd fmla="*/ 0 h 99" name="T1"/>
                <a:gd fmla="*/ 0 w 100" name="T2"/>
                <a:gd fmla="*/ 49 h 99" name="T3"/>
                <a:gd fmla="*/ 50 w 100" name="T4"/>
                <a:gd fmla="*/ 99 h 99" name="T5"/>
                <a:gd fmla="*/ 100 w 100" name="T6"/>
                <a:gd fmla="*/ 49 h 99" name="T7"/>
                <a:gd fmla="*/ 92 w 100" name="T8"/>
                <a:gd fmla="*/ 22 h 99" name="T9"/>
                <a:gd fmla="*/ 83 w 100" name="T10"/>
                <a:gd fmla="*/ 32 h 99" name="T11"/>
                <a:gd fmla="*/ 81 w 100" name="T12"/>
                <a:gd fmla="*/ 34 h 99" name="T13"/>
                <a:gd fmla="*/ 85 w 100" name="T14"/>
                <a:gd fmla="*/ 49 h 99" name="T15"/>
                <a:gd fmla="*/ 50 w 100" name="T16"/>
                <a:gd fmla="*/ 84 h 99" name="T17"/>
                <a:gd fmla="*/ 15 w 100" name="T18"/>
                <a:gd fmla="*/ 49 h 99" name="T19"/>
                <a:gd fmla="*/ 50 w 100" name="T20"/>
                <a:gd fmla="*/ 15 h 99" name="T21"/>
                <a:gd fmla="*/ 62 w 100" name="T22"/>
                <a:gd fmla="*/ 17 h 99" name="T23"/>
                <a:gd fmla="*/ 64 w 100" name="T24"/>
                <a:gd fmla="*/ 14 h 99" name="T25"/>
                <a:gd fmla="*/ 73 w 100" name="T26"/>
                <a:gd fmla="*/ 5 h 99" name="T27"/>
                <a:gd fmla="*/ 50 w 100" name="T28"/>
                <a:gd fmla="*/ 0 h 9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9" w="100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gdLst>
                <a:gd fmla="*/ 50 w 62" name="T0"/>
                <a:gd fmla="*/ 43 h 64" name="T1"/>
                <a:gd fmla="*/ 15 w 62" name="T2"/>
                <a:gd fmla="*/ 47 h 64" name="T3"/>
                <a:gd fmla="*/ 15 w 62" name="T4"/>
                <a:gd fmla="*/ 12 h 64" name="T5"/>
                <a:gd fmla="*/ 0 w 62" name="T6"/>
                <a:gd fmla="*/ 0 h 64" name="T7"/>
                <a:gd fmla="*/ 0 w 62" name="T8"/>
                <a:gd fmla="*/ 0 h 64" name="T9"/>
                <a:gd fmla="*/ 0 w 62" name="T10"/>
                <a:gd fmla="*/ 64 h 64" name="T11"/>
                <a:gd fmla="*/ 62 w 62" name="T12"/>
                <a:gd fmla="*/ 55 h 64" name="T13"/>
                <a:gd fmla="*/ 62 w 62" name="T14"/>
                <a:gd fmla="*/ 55 h 64" name="T15"/>
                <a:gd fmla="*/ 50 w 62" name="T16"/>
                <a:gd fmla="*/ 43 h 6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4" w="62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组合 61"/>
          <p:cNvGrpSpPr>
            <a:grpSpLocks noChangeAspect="1"/>
          </p:cNvGrpSpPr>
          <p:nvPr/>
        </p:nvGrpSpPr>
        <p:grpSpPr>
          <a:xfrm>
            <a:off x="4614536" y="4242122"/>
            <a:ext cx="449993" cy="503240"/>
            <a:chOff x="5999255" y="3275006"/>
            <a:chExt cx="402656" cy="450303"/>
          </a:xfrm>
          <a:solidFill>
            <a:schemeClr val="bg1"/>
          </a:solidFill>
          <a:effectLst/>
        </p:grpSpPr>
        <p:sp>
          <p:nvSpPr>
            <p:cNvPr id="63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gdLst>
                <a:gd fmla="*/ 13 w 26" name="T0"/>
                <a:gd fmla="*/ 0 h 26" name="T1"/>
                <a:gd fmla="*/ 0 w 26" name="T2"/>
                <a:gd fmla="*/ 13 h 26" name="T3"/>
                <a:gd fmla="*/ 13 w 26" name="T4"/>
                <a:gd fmla="*/ 26 h 26" name="T5"/>
                <a:gd fmla="*/ 26 w 26" name="T6"/>
                <a:gd fmla="*/ 13 h 26" name="T7"/>
                <a:gd fmla="*/ 13 w 26" name="T8"/>
                <a:gd fmla="*/ 0 h 26" name="T9"/>
                <a:gd fmla="*/ 13 w 26" name="T10"/>
                <a:gd fmla="*/ 23 h 26" name="T11"/>
                <a:gd fmla="*/ 3 w 26" name="T12"/>
                <a:gd fmla="*/ 13 h 26" name="T13"/>
                <a:gd fmla="*/ 13 w 26" name="T14"/>
                <a:gd fmla="*/ 3 h 26" name="T15"/>
                <a:gd fmla="*/ 23 w 26" name="T16"/>
                <a:gd fmla="*/ 13 h 26" name="T17"/>
                <a:gd fmla="*/ 13 w 26" name="T18"/>
                <a:gd fmla="*/ 23 h 2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" w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64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gdLst>
                <a:gd fmla="*/ 11 w 22" name="T0"/>
                <a:gd fmla="*/ 0 h 22" name="T1"/>
                <a:gd fmla="*/ 0 w 22" name="T2"/>
                <a:gd fmla="*/ 11 h 22" name="T3"/>
                <a:gd fmla="*/ 11 w 22" name="T4"/>
                <a:gd fmla="*/ 22 h 22" name="T5"/>
                <a:gd fmla="*/ 22 w 22" name="T6"/>
                <a:gd fmla="*/ 11 h 22" name="T7"/>
                <a:gd fmla="*/ 11 w 22" name="T8"/>
                <a:gd fmla="*/ 0 h 22" name="T9"/>
                <a:gd fmla="*/ 11 w 22" name="T10"/>
                <a:gd fmla="*/ 17 h 22" name="T11"/>
                <a:gd fmla="*/ 5 w 22" name="T12"/>
                <a:gd fmla="*/ 11 h 22" name="T13"/>
                <a:gd fmla="*/ 11 w 22" name="T14"/>
                <a:gd fmla="*/ 5 h 22" name="T15"/>
                <a:gd fmla="*/ 17 w 22" name="T16"/>
                <a:gd fmla="*/ 11 h 22" name="T17"/>
                <a:gd fmla="*/ 11 w 22" name="T18"/>
                <a:gd fmla="*/ 17 h 2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" w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65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gdLst>
                <a:gd fmla="*/ 7 w 14" name="T0"/>
                <a:gd fmla="*/ 0 h 14" name="T1"/>
                <a:gd fmla="*/ 0 w 14" name="T2"/>
                <a:gd fmla="*/ 7 h 14" name="T3"/>
                <a:gd fmla="*/ 7 w 14" name="T4"/>
                <a:gd fmla="*/ 14 h 14" name="T5"/>
                <a:gd fmla="*/ 14 w 14" name="T6"/>
                <a:gd fmla="*/ 7 h 14" name="T7"/>
                <a:gd fmla="*/ 7 w 14" name="T8"/>
                <a:gd fmla="*/ 0 h 14" name="T9"/>
                <a:gd fmla="*/ 7 w 14" name="T10"/>
                <a:gd fmla="*/ 10 h 14" name="T11"/>
                <a:gd fmla="*/ 4 w 14" name="T12"/>
                <a:gd fmla="*/ 7 h 14" name="T13"/>
                <a:gd fmla="*/ 7 w 14" name="T14"/>
                <a:gd fmla="*/ 3 h 14" name="T15"/>
                <a:gd fmla="*/ 11 w 14" name="T16"/>
                <a:gd fmla="*/ 7 h 14" name="T17"/>
                <a:gd fmla="*/ 7 w 14" name="T18"/>
                <a:gd fmla="*/ 10 h 1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" w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66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gdLst>
                <a:gd fmla="*/ 22 w 44" name="T0"/>
                <a:gd fmla="*/ 0 h 44" name="T1"/>
                <a:gd fmla="*/ 0 w 44" name="T2"/>
                <a:gd fmla="*/ 22 h 44" name="T3"/>
                <a:gd fmla="*/ 22 w 44" name="T4"/>
                <a:gd fmla="*/ 44 h 44" name="T5"/>
                <a:gd fmla="*/ 44 w 44" name="T6"/>
                <a:gd fmla="*/ 22 h 44" name="T7"/>
                <a:gd fmla="*/ 22 w 44" name="T8"/>
                <a:gd fmla="*/ 0 h 44" name="T9"/>
                <a:gd fmla="*/ 22 w 44" name="T10"/>
                <a:gd fmla="*/ 39 h 44" name="T11"/>
                <a:gd fmla="*/ 5 w 44" name="T12"/>
                <a:gd fmla="*/ 22 h 44" name="T13"/>
                <a:gd fmla="*/ 22 w 44" name="T14"/>
                <a:gd fmla="*/ 6 h 44" name="T15"/>
                <a:gd fmla="*/ 39 w 44" name="T16"/>
                <a:gd fmla="*/ 22 h 44" name="T17"/>
                <a:gd fmla="*/ 22 w 44" name="T18"/>
                <a:gd fmla="*/ 39 h 4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" w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67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gdLst>
                <a:gd fmla="*/ 157 w 182" name="T0"/>
                <a:gd fmla="*/ 96 h 204" name="T1"/>
                <a:gd fmla="*/ 153 w 182" name="T2"/>
                <a:gd fmla="*/ 48 h 204" name="T3"/>
                <a:gd fmla="*/ 78 w 182" name="T4"/>
                <a:gd fmla="*/ 0 h 204" name="T5"/>
                <a:gd fmla="*/ 1 w 182" name="T6"/>
                <a:gd fmla="*/ 79 h 204" name="T7"/>
                <a:gd fmla="*/ 0 w 182" name="T8"/>
                <a:gd fmla="*/ 204 h 204" name="T9"/>
                <a:gd fmla="*/ 113 w 182" name="T10"/>
                <a:gd fmla="*/ 176 h 204" name="T11"/>
                <a:gd fmla="*/ 147 w 182" name="T12"/>
                <a:gd fmla="*/ 176 h 204" name="T13"/>
                <a:gd fmla="*/ 147 w 182" name="T14"/>
                <a:gd fmla="*/ 176 h 204" name="T15"/>
                <a:gd fmla="*/ 156 w 182" name="T16"/>
                <a:gd fmla="*/ 151 h 204" name="T17"/>
                <a:gd fmla="*/ 146 w 182" name="T18"/>
                <a:gd fmla="*/ 145 h 204" name="T19"/>
                <a:gd fmla="*/ 156 w 182" name="T20"/>
                <a:gd fmla="*/ 140 h 204" name="T21"/>
                <a:gd fmla="*/ 155 w 182" name="T22"/>
                <a:gd fmla="*/ 138 h 204" name="T23"/>
                <a:gd fmla="*/ 170 w 182" name="T24"/>
                <a:gd fmla="*/ 111 h 204" name="T25"/>
                <a:gd fmla="*/ 62 w 182" name="T26"/>
                <a:gd fmla="*/ 93 h 204" name="T27"/>
                <a:gd fmla="*/ 62 w 182" name="T28"/>
                <a:gd fmla="*/ 102 h 204" name="T29"/>
                <a:gd fmla="*/ 54 w 182" name="T30"/>
                <a:gd fmla="*/ 105 h 204" name="T31"/>
                <a:gd fmla="*/ 48 w 182" name="T32"/>
                <a:gd fmla="*/ 110 h 204" name="T33"/>
                <a:gd fmla="*/ 40 w 182" name="T34"/>
                <a:gd fmla="*/ 107 h 204" name="T35"/>
                <a:gd fmla="*/ 32 w 182" name="T36"/>
                <a:gd fmla="*/ 107 h 204" name="T37"/>
                <a:gd fmla="*/ 28 w 182" name="T38"/>
                <a:gd fmla="*/ 99 h 204" name="T39"/>
                <a:gd fmla="*/ 22 w 182" name="T40"/>
                <a:gd fmla="*/ 93 h 204" name="T41"/>
                <a:gd fmla="*/ 26 w 182" name="T42"/>
                <a:gd fmla="*/ 85 h 204" name="T43"/>
                <a:gd fmla="*/ 26 w 182" name="T44"/>
                <a:gd fmla="*/ 76 h 204" name="T45"/>
                <a:gd fmla="*/ 34 w 182" name="T46"/>
                <a:gd fmla="*/ 73 h 204" name="T47"/>
                <a:gd fmla="*/ 40 w 182" name="T48"/>
                <a:gd fmla="*/ 68 h 204" name="T49"/>
                <a:gd fmla="*/ 48 w 182" name="T50"/>
                <a:gd fmla="*/ 71 h 204" name="T51"/>
                <a:gd fmla="*/ 57 w 182" name="T52"/>
                <a:gd fmla="*/ 71 h 204" name="T53"/>
                <a:gd fmla="*/ 60 w 182" name="T54"/>
                <a:gd fmla="*/ 79 h 204" name="T55"/>
                <a:gd fmla="*/ 66 w 182" name="T56"/>
                <a:gd fmla="*/ 85 h 204" name="T57"/>
                <a:gd fmla="*/ 136 w 182" name="T58"/>
                <a:gd fmla="*/ 77 h 204" name="T59"/>
                <a:gd fmla="*/ 126 w 182" name="T60"/>
                <a:gd fmla="*/ 87 h 204" name="T61"/>
                <a:gd fmla="*/ 121 w 182" name="T62"/>
                <a:gd fmla="*/ 100 h 204" name="T63"/>
                <a:gd fmla="*/ 107 w 182" name="T64"/>
                <a:gd fmla="*/ 100 h 204" name="T65"/>
                <a:gd fmla="*/ 94 w 182" name="T66"/>
                <a:gd fmla="*/ 105 h 204" name="T67"/>
                <a:gd fmla="*/ 83 w 182" name="T68"/>
                <a:gd fmla="*/ 96 h 204" name="T69"/>
                <a:gd fmla="*/ 70 w 182" name="T70"/>
                <a:gd fmla="*/ 91 h 204" name="T71"/>
                <a:gd fmla="*/ 70 w 182" name="T72"/>
                <a:gd fmla="*/ 77 h 204" name="T73"/>
                <a:gd fmla="*/ 64 w 182" name="T74"/>
                <a:gd fmla="*/ 64 h 204" name="T75"/>
                <a:gd fmla="*/ 74 w 182" name="T76"/>
                <a:gd fmla="*/ 53 h 204" name="T77"/>
                <a:gd fmla="*/ 79 w 182" name="T78"/>
                <a:gd fmla="*/ 40 h 204" name="T79"/>
                <a:gd fmla="*/ 94 w 182" name="T80"/>
                <a:gd fmla="*/ 40 h 204" name="T81"/>
                <a:gd fmla="*/ 107 w 182" name="T82"/>
                <a:gd fmla="*/ 35 h 204" name="T83"/>
                <a:gd fmla="*/ 117 w 182" name="T84"/>
                <a:gd fmla="*/ 44 h 204" name="T85"/>
                <a:gd fmla="*/ 130 w 182" name="T86"/>
                <a:gd fmla="*/ 49 h 204" name="T87"/>
                <a:gd fmla="*/ 130 w 182" name="T88"/>
                <a:gd fmla="*/ 64 h 204" name="T89"/>
                <a:gd fmla="*/ 136 w 182" name="T90"/>
                <a:gd fmla="*/ 77 h 204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04" w="182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698424" y="4257144"/>
            <a:ext cx="412719" cy="408462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69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gdLst>
                <a:gd fmla="*/ 103 w 205" name="T0"/>
                <a:gd fmla="*/ 19 h 89" name="T1"/>
                <a:gd fmla="*/ 47 w 205" name="T2"/>
                <a:gd fmla="*/ 0 h 89" name="T3"/>
                <a:gd fmla="*/ 0 w 205" name="T4"/>
                <a:gd fmla="*/ 0 h 89" name="T5"/>
                <a:gd fmla="*/ 0 w 205" name="T6"/>
                <a:gd fmla="*/ 67 h 89" name="T7"/>
                <a:gd fmla="*/ 22 w 205" name="T8"/>
                <a:gd fmla="*/ 89 h 89" name="T9"/>
                <a:gd fmla="*/ 183 w 205" name="T10"/>
                <a:gd fmla="*/ 89 h 89" name="T11"/>
                <a:gd fmla="*/ 205 w 205" name="T12"/>
                <a:gd fmla="*/ 67 h 89" name="T13"/>
                <a:gd fmla="*/ 205 w 205" name="T14"/>
                <a:gd fmla="*/ 0 h 89" name="T15"/>
                <a:gd fmla="*/ 158 w 205" name="T16"/>
                <a:gd fmla="*/ 0 h 89" name="T17"/>
                <a:gd fmla="*/ 103 w 205" name="T18"/>
                <a:gd fmla="*/ 19 h 8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9" w="205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70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gdLst>
                <a:gd fmla="*/ 183 w 205" name="T0"/>
                <a:gd fmla="*/ 42 h 118" name="T1"/>
                <a:gd fmla="*/ 180 w 205" name="T2"/>
                <a:gd fmla="*/ 42 h 118" name="T3"/>
                <a:gd fmla="*/ 154 w 205" name="T4"/>
                <a:gd fmla="*/ 42 h 118" name="T5"/>
                <a:gd fmla="*/ 154 w 205" name="T6"/>
                <a:gd fmla="*/ 22 h 118" name="T7"/>
                <a:gd fmla="*/ 132 w 205" name="T8"/>
                <a:gd fmla="*/ 0 h 118" name="T9"/>
                <a:gd fmla="*/ 73 w 205" name="T10"/>
                <a:gd fmla="*/ 0 h 118" name="T11"/>
                <a:gd fmla="*/ 51 w 205" name="T12"/>
                <a:gd fmla="*/ 22 h 118" name="T13"/>
                <a:gd fmla="*/ 51 w 205" name="T14"/>
                <a:gd fmla="*/ 42 h 118" name="T15"/>
                <a:gd fmla="*/ 25 w 205" name="T16"/>
                <a:gd fmla="*/ 42 h 118" name="T17"/>
                <a:gd fmla="*/ 22 w 205" name="T18"/>
                <a:gd fmla="*/ 42 h 118" name="T19"/>
                <a:gd fmla="*/ 0 w 205" name="T20"/>
                <a:gd fmla="*/ 64 h 118" name="T21"/>
                <a:gd fmla="*/ 0 w 205" name="T22"/>
                <a:gd fmla="*/ 101 h 118" name="T23"/>
                <a:gd fmla="*/ 54 w 205" name="T24"/>
                <a:gd fmla="*/ 101 h 118" name="T25"/>
                <a:gd fmla="*/ 103 w 205" name="T26"/>
                <a:gd fmla="*/ 118 h 118" name="T27"/>
                <a:gd fmla="*/ 151 w 205" name="T28"/>
                <a:gd fmla="*/ 101 h 118" name="T29"/>
                <a:gd fmla="*/ 205 w 205" name="T30"/>
                <a:gd fmla="*/ 101 h 118" name="T31"/>
                <a:gd fmla="*/ 205 w 205" name="T32"/>
                <a:gd fmla="*/ 64 h 118" name="T33"/>
                <a:gd fmla="*/ 183 w 205" name="T34"/>
                <a:gd fmla="*/ 42 h 118" name="T35"/>
                <a:gd fmla="*/ 67 w 205" name="T36"/>
                <a:gd fmla="*/ 26 h 118" name="T37"/>
                <a:gd fmla="*/ 67 w 205" name="T38"/>
                <a:gd fmla="*/ 22 h 118" name="T39"/>
                <a:gd fmla="*/ 73 w 205" name="T40"/>
                <a:gd fmla="*/ 17 h 118" name="T41"/>
                <a:gd fmla="*/ 132 w 205" name="T42"/>
                <a:gd fmla="*/ 17 h 118" name="T43"/>
                <a:gd fmla="*/ 138 w 205" name="T44"/>
                <a:gd fmla="*/ 22 h 118" name="T45"/>
                <a:gd fmla="*/ 138 w 205" name="T46"/>
                <a:gd fmla="*/ 26 h 118" name="T47"/>
                <a:gd fmla="*/ 138 w 205" name="T48"/>
                <a:gd fmla="*/ 42 h 118" name="T49"/>
                <a:gd fmla="*/ 67 w 205" name="T50"/>
                <a:gd fmla="*/ 42 h 118" name="T51"/>
                <a:gd fmla="*/ 67 w 205" name="T52"/>
                <a:gd fmla="*/ 26 h 118" name="T53"/>
                <a:gd fmla="*/ 101 w 205" name="T54"/>
                <a:gd fmla="*/ 101 h 118" name="T55"/>
                <a:gd fmla="*/ 85 w 205" name="T56"/>
                <a:gd fmla="*/ 86 h 118" name="T57"/>
                <a:gd fmla="*/ 101 w 205" name="T58"/>
                <a:gd fmla="*/ 70 h 118" name="T59"/>
                <a:gd fmla="*/ 117 w 205" name="T60"/>
                <a:gd fmla="*/ 86 h 118" name="T61"/>
                <a:gd fmla="*/ 101 w 205" name="T62"/>
                <a:gd fmla="*/ 101 h 11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8" w="205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172233" y="2085255"/>
            <a:ext cx="429884" cy="462622"/>
            <a:chOff x="7005429" y="4859473"/>
            <a:chExt cx="466184" cy="501686"/>
          </a:xfrm>
          <a:solidFill>
            <a:schemeClr val="bg1"/>
          </a:solidFill>
          <a:effectLst/>
        </p:grpSpPr>
        <p:sp>
          <p:nvSpPr>
            <p:cNvPr id="72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gdLst>
                <a:gd fmla="*/ 16 w 23" name="T0"/>
                <a:gd fmla="*/ 0 h 21" name="T1"/>
                <a:gd fmla="*/ 16 w 23" name="T2"/>
                <a:gd fmla="*/ 4 h 21" name="T3"/>
                <a:gd fmla="*/ 19 w 23" name="T4"/>
                <a:gd fmla="*/ 11 h 21" name="T5"/>
                <a:gd fmla="*/ 10 w 23" name="T6"/>
                <a:gd fmla="*/ 17 h 21" name="T7"/>
                <a:gd fmla="*/ 4 w 23" name="T8"/>
                <a:gd fmla="*/ 9 h 21" name="T9"/>
                <a:gd fmla="*/ 6 w 23" name="T10"/>
                <a:gd fmla="*/ 5 h 21" name="T11"/>
                <a:gd fmla="*/ 6 w 23" name="T12"/>
                <a:gd fmla="*/ 0 h 21" name="T13"/>
                <a:gd fmla="*/ 0 w 23" name="T14"/>
                <a:gd fmla="*/ 10 h 21" name="T15"/>
                <a:gd fmla="*/ 11 w 23" name="T16"/>
                <a:gd fmla="*/ 21 h 21" name="T17"/>
                <a:gd fmla="*/ 23 w 23" name="T18"/>
                <a:gd fmla="*/ 10 h 21" name="T19"/>
                <a:gd fmla="*/ 16 w 23" name="T20"/>
                <a:gd fmla="*/ 0 h 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1" w="23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73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74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gdLst>
                <a:gd fmla="*/ 24 w 118" name="T0"/>
                <a:gd fmla="*/ 19 h 118" name="T1"/>
                <a:gd fmla="*/ 19 w 118" name="T2"/>
                <a:gd fmla="*/ 94 h 118" name="T3"/>
                <a:gd fmla="*/ 94 w 118" name="T4"/>
                <a:gd fmla="*/ 99 h 118" name="T5"/>
                <a:gd fmla="*/ 99 w 118" name="T6"/>
                <a:gd fmla="*/ 24 h 118" name="T7"/>
                <a:gd fmla="*/ 24 w 118" name="T8"/>
                <a:gd fmla="*/ 19 h 118" name="T9"/>
                <a:gd fmla="*/ 64 w 118" name="T10"/>
                <a:gd fmla="*/ 84 h 118" name="T11"/>
                <a:gd fmla="*/ 64 w 118" name="T12"/>
                <a:gd fmla="*/ 93 h 118" name="T13"/>
                <a:gd fmla="*/ 56 w 118" name="T14"/>
                <a:gd fmla="*/ 93 h 118" name="T15"/>
                <a:gd fmla="*/ 56 w 118" name="T16"/>
                <a:gd fmla="*/ 85 h 118" name="T17"/>
                <a:gd fmla="*/ 41 w 118" name="T18"/>
                <a:gd fmla="*/ 81 h 118" name="T19"/>
                <a:gd fmla="*/ 43 w 118" name="T20"/>
                <a:gd fmla="*/ 71 h 118" name="T21"/>
                <a:gd fmla="*/ 58 w 118" name="T22"/>
                <a:gd fmla="*/ 75 h 118" name="T23"/>
                <a:gd fmla="*/ 66 w 118" name="T24"/>
                <a:gd fmla="*/ 70 h 118" name="T25"/>
                <a:gd fmla="*/ 57 w 118" name="T26"/>
                <a:gd fmla="*/ 62 h 118" name="T27"/>
                <a:gd fmla="*/ 41 w 118" name="T28"/>
                <a:gd fmla="*/ 46 h 118" name="T29"/>
                <a:gd fmla="*/ 56 w 118" name="T30"/>
                <a:gd fmla="*/ 31 h 118" name="T31"/>
                <a:gd fmla="*/ 56 w 118" name="T32"/>
                <a:gd fmla="*/ 23 h 118" name="T33"/>
                <a:gd fmla="*/ 64 w 118" name="T34"/>
                <a:gd fmla="*/ 23 h 118" name="T35"/>
                <a:gd fmla="*/ 64 w 118" name="T36"/>
                <a:gd fmla="*/ 30 h 118" name="T37"/>
                <a:gd fmla="*/ 77 w 118" name="T38"/>
                <a:gd fmla="*/ 33 h 118" name="T39"/>
                <a:gd fmla="*/ 74 w 118" name="T40"/>
                <a:gd fmla="*/ 43 h 118" name="T41"/>
                <a:gd fmla="*/ 62 w 118" name="T42"/>
                <a:gd fmla="*/ 40 h 118" name="T43"/>
                <a:gd fmla="*/ 55 w 118" name="T44"/>
                <a:gd fmla="*/ 45 h 118" name="T45"/>
                <a:gd fmla="*/ 65 w 118" name="T46"/>
                <a:gd fmla="*/ 52 h 118" name="T47"/>
                <a:gd fmla="*/ 79 w 118" name="T48"/>
                <a:gd fmla="*/ 69 h 118" name="T49"/>
                <a:gd fmla="*/ 64 w 118" name="T50"/>
                <a:gd fmla="*/ 84 h 11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8" w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75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gdLst>
                <a:gd fmla="*/ 138 w 153" name="T0"/>
                <a:gd fmla="*/ 177 h 227" name="T1"/>
                <a:gd fmla="*/ 16 w 153" name="T2"/>
                <a:gd fmla="*/ 177 h 227" name="T3"/>
                <a:gd fmla="*/ 16 w 153" name="T4"/>
                <a:gd fmla="*/ 16 h 227" name="T5"/>
                <a:gd fmla="*/ 138 w 153" name="T6"/>
                <a:gd fmla="*/ 16 h 227" name="T7"/>
                <a:gd fmla="*/ 138 w 153" name="T8"/>
                <a:gd fmla="*/ 103 h 227" name="T9"/>
                <a:gd fmla="*/ 139 w 153" name="T10"/>
                <a:gd fmla="*/ 102 h 227" name="T11"/>
                <a:gd fmla="*/ 153 w 153" name="T12"/>
                <a:gd fmla="*/ 94 h 227" name="T13"/>
                <a:gd fmla="*/ 153 w 153" name="T14"/>
                <a:gd fmla="*/ 13 h 227" name="T15"/>
                <a:gd fmla="*/ 141 w 153" name="T16"/>
                <a:gd fmla="*/ 0 h 227" name="T17"/>
                <a:gd fmla="*/ 12 w 153" name="T18"/>
                <a:gd fmla="*/ 0 h 227" name="T19"/>
                <a:gd fmla="*/ 0 w 153" name="T20"/>
                <a:gd fmla="*/ 13 h 227" name="T21"/>
                <a:gd fmla="*/ 0 w 153" name="T22"/>
                <a:gd fmla="*/ 215 h 227" name="T23"/>
                <a:gd fmla="*/ 12 w 153" name="T24"/>
                <a:gd fmla="*/ 227 h 227" name="T25"/>
                <a:gd fmla="*/ 141 w 153" name="T26"/>
                <a:gd fmla="*/ 227 h 227" name="T27"/>
                <a:gd fmla="*/ 153 w 153" name="T28"/>
                <a:gd fmla="*/ 215 h 227" name="T29"/>
                <a:gd fmla="*/ 153 w 153" name="T30"/>
                <a:gd fmla="*/ 176 h 227" name="T31"/>
                <a:gd fmla="*/ 138 w 153" name="T32"/>
                <a:gd fmla="*/ 166 h 227" name="T33"/>
                <a:gd fmla="*/ 138 w 153" name="T34"/>
                <a:gd fmla="*/ 177 h 227" name="T35"/>
                <a:gd fmla="*/ 75 w 153" name="T36"/>
                <a:gd fmla="*/ 221 h 227" name="T37"/>
                <a:gd fmla="*/ 56 w 153" name="T38"/>
                <a:gd fmla="*/ 201 h 227" name="T39"/>
                <a:gd fmla="*/ 75 w 153" name="T40"/>
                <a:gd fmla="*/ 182 h 227" name="T41"/>
                <a:gd fmla="*/ 95 w 153" name="T42"/>
                <a:gd fmla="*/ 201 h 227" name="T43"/>
                <a:gd fmla="*/ 75 w 153" name="T44"/>
                <a:gd fmla="*/ 221 h 227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26" w="153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  <p:sp>
          <p:nvSpPr>
            <p:cNvPr id="76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gdLst>
                <a:gd fmla="*/ 72 w 86" name="T0"/>
                <a:gd fmla="*/ 17 h 86" name="T1"/>
                <a:gd fmla="*/ 18 w 86" name="T2"/>
                <a:gd fmla="*/ 14 h 86" name="T3"/>
                <a:gd fmla="*/ 14 w 86" name="T4"/>
                <a:gd fmla="*/ 68 h 86" name="T5"/>
                <a:gd fmla="*/ 69 w 86" name="T6"/>
                <a:gd fmla="*/ 72 h 86" name="T7"/>
                <a:gd fmla="*/ 72 w 86" name="T8"/>
                <a:gd fmla="*/ 17 h 86" name="T9"/>
                <a:gd fmla="*/ 46 w 86" name="T10"/>
                <a:gd fmla="*/ 63 h 86" name="T11"/>
                <a:gd fmla="*/ 46 w 86" name="T12"/>
                <a:gd fmla="*/ 70 h 86" name="T13"/>
                <a:gd fmla="*/ 40 w 86" name="T14"/>
                <a:gd fmla="*/ 70 h 86" name="T15"/>
                <a:gd fmla="*/ 40 w 86" name="T16"/>
                <a:gd fmla="*/ 64 h 86" name="T17"/>
                <a:gd fmla="*/ 28 w 86" name="T18"/>
                <a:gd fmla="*/ 61 h 86" name="T19"/>
                <a:gd fmla="*/ 30 w 86" name="T20"/>
                <a:gd fmla="*/ 53 h 86" name="T21"/>
                <a:gd fmla="*/ 41 w 86" name="T22"/>
                <a:gd fmla="*/ 56 h 86" name="T23"/>
                <a:gd fmla="*/ 48 w 86" name="T24"/>
                <a:gd fmla="*/ 52 h 86" name="T25"/>
                <a:gd fmla="*/ 41 w 86" name="T26"/>
                <a:gd fmla="*/ 46 h 86" name="T27"/>
                <a:gd fmla="*/ 29 w 86" name="T28"/>
                <a:gd fmla="*/ 34 h 86" name="T29"/>
                <a:gd fmla="*/ 40 w 86" name="T30"/>
                <a:gd fmla="*/ 22 h 86" name="T31"/>
                <a:gd fmla="*/ 40 w 86" name="T32"/>
                <a:gd fmla="*/ 15 h 86" name="T33"/>
                <a:gd fmla="*/ 47 w 86" name="T34"/>
                <a:gd fmla="*/ 15 h 86" name="T35"/>
                <a:gd fmla="*/ 47 w 86" name="T36"/>
                <a:gd fmla="*/ 21 h 86" name="T37"/>
                <a:gd fmla="*/ 56 w 86" name="T38"/>
                <a:gd fmla="*/ 23 h 86" name="T39"/>
                <a:gd fmla="*/ 54 w 86" name="T40"/>
                <a:gd fmla="*/ 31 h 86" name="T41"/>
                <a:gd fmla="*/ 45 w 86" name="T42"/>
                <a:gd fmla="*/ 29 h 86" name="T43"/>
                <a:gd fmla="*/ 39 w 86" name="T44"/>
                <a:gd fmla="*/ 32 h 86" name="T45"/>
                <a:gd fmla="*/ 47 w 86" name="T46"/>
                <a:gd fmla="*/ 38 h 86" name="T47"/>
                <a:gd fmla="*/ 58 w 86" name="T48"/>
                <a:gd fmla="*/ 51 h 86" name="T49"/>
                <a:gd fmla="*/ 46 w 86" name="T50"/>
                <a:gd fmla="*/ 63 h 86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6" w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altLang="en-US" lang="zh-CN" noProof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val="1792463954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8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9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10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3273265" y="2184434"/>
            <a:ext cx="56692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7200">
                <a:solidFill>
                  <a:srgbClr val="745948"/>
                </a:solidFill>
                <a:latin charset="-122" panose="02020900000000000000" pitchFamily="18" typeface="华康标题宋W9(P)"/>
                <a:ea charset="-122" panose="02020900000000000000" pitchFamily="18" typeface="华康标题宋W9(P)"/>
              </a:rPr>
              <a:t>谢谢您的观看</a:t>
            </a:r>
          </a:p>
        </p:txBody>
      </p:sp>
      <p:sp>
        <p:nvSpPr>
          <p:cNvPr id="18" name="矩形 17"/>
          <p:cNvSpPr/>
          <p:nvPr/>
        </p:nvSpPr>
        <p:spPr>
          <a:xfrm>
            <a:off x="3377119" y="3549745"/>
            <a:ext cx="5452556" cy="520775"/>
          </a:xfrm>
          <a:prstGeom prst="rect">
            <a:avLst/>
          </a:prstGeom>
          <a:noFill/>
          <a:ln>
            <a:solidFill>
              <a:srgbClr val="D98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TextBox 4"/>
          <p:cNvSpPr txBox="1"/>
          <p:nvPr/>
        </p:nvSpPr>
        <p:spPr>
          <a:xfrm>
            <a:off x="3589831" y="3540959"/>
            <a:ext cx="5059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800" sz="2800">
                <a:solidFill>
                  <a:srgbClr val="D98360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夏/日/小/清/新/系/列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3889758" y="4502514"/>
            <a:ext cx="440264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Your content to play here, or through your copy, </a:t>
            </a:r>
          </a:p>
          <a:p>
            <a:pPr algn="ctr"/>
            <a:r>
              <a:rPr altLang="zh-CN" lang="en-US" sz="9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paste in this box, and select only the text. Your content to play here, or through your copy, paste in this box, and select only the text.</a:t>
            </a:r>
          </a:p>
        </p:txBody>
      </p:sp>
    </p:spTree>
    <p:extLst>
      <p:ext uri="{BB962C8B-B14F-4D97-AF65-F5344CB8AC3E}">
        <p14:creationId val="3892404250"/>
      </p:ext>
    </p:extLst>
  </p:cSld>
  <p:clrMapOvr>
    <a:masterClrMapping/>
  </p:clrMapOvr>
  <mc:AlternateContent>
    <mc:Choice Requires="p14">
      <p:transition advClick="0" advTm="1000" p14:dur="900" spd="slow">
        <p14:warp dir="in"/>
      </p:transition>
    </mc:Choice>
    <mc:Fallback>
      <p:transition advClick="0"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8" name="梯形 7"/>
          <p:cNvSpPr/>
          <p:nvPr/>
        </p:nvSpPr>
        <p:spPr>
          <a:xfrm rot="10800000">
            <a:off x="3220101" y="2000250"/>
            <a:ext cx="1838034" cy="2710228"/>
          </a:xfrm>
          <a:prstGeom prst="trapezoid">
            <a:avLst>
              <a:gd fmla="val 0" name="adj"/>
            </a:avLst>
          </a:prstGeom>
          <a:noFill/>
          <a:ln w="28575">
            <a:solidFill>
              <a:srgbClr val="745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2989079" y="2612763"/>
            <a:ext cx="2291728" cy="166275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z="4800">
                <a:solidFill>
                  <a:srgbClr val="745948"/>
                </a:solidFill>
                <a:latin charset="-122" pitchFamily="34" typeface="微软雅黑"/>
                <a:ea charset="-122" pitchFamily="34" typeface="微软雅黑"/>
              </a:rPr>
              <a:t>ONE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511828" y="3028643"/>
            <a:ext cx="4148497" cy="1681835"/>
            <a:chOff x="4738331" y="2671104"/>
            <a:chExt cx="5283122" cy="2141822"/>
          </a:xfrm>
        </p:grpSpPr>
        <p:sp>
          <p:nvSpPr>
            <p:cNvPr id="11" name="矩形 10"/>
            <p:cNvSpPr/>
            <p:nvPr/>
          </p:nvSpPr>
          <p:spPr>
            <a:xfrm>
              <a:off x="4738331" y="2671104"/>
              <a:ext cx="3338207" cy="1048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kumimoji="1" lang="zh-CN" sz="48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加入标题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748965" y="3676504"/>
              <a:ext cx="5272488" cy="112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333">
                  <a:solidFill>
                    <a:schemeClr val="bg1">
                      <a:lumMod val="6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点击此处添加文本内容，如关键词、部分简单介绍等。点击此处添加文本内容，如关键词、部分简单介绍等。点击此处添加文本内容，如关键词、部分简单介绍等。</a:t>
              </a:r>
            </a:p>
          </p:txBody>
        </p:sp>
      </p:grpSp>
    </p:spTree>
    <p:extLst>
      <p:ext uri="{BB962C8B-B14F-4D97-AF65-F5344CB8AC3E}">
        <p14:creationId val="751631942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圆角矩形 17"/>
          <p:cNvSpPr/>
          <p:nvPr/>
        </p:nvSpPr>
        <p:spPr>
          <a:xfrm>
            <a:off x="1429145" y="4980860"/>
            <a:ext cx="848471" cy="520804"/>
          </a:xfrm>
          <a:prstGeom prst="roundRect">
            <a:avLst/>
          </a:prstGeom>
          <a:solidFill>
            <a:srgbClr val="74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26"/>
          <p:cNvSpPr txBox="1"/>
          <p:nvPr/>
        </p:nvSpPr>
        <p:spPr>
          <a:xfrm>
            <a:off x="1254499" y="4336683"/>
            <a:ext cx="1097280" cy="36576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</a:rPr>
              <a:t>TEMPLATE</a:t>
            </a:r>
          </a:p>
        </p:txBody>
      </p:sp>
      <p:sp>
        <p:nvSpPr>
          <p:cNvPr id="8" name="文本框 27"/>
          <p:cNvSpPr txBox="1"/>
          <p:nvPr/>
        </p:nvSpPr>
        <p:spPr>
          <a:xfrm>
            <a:off x="2616769" y="4332420"/>
            <a:ext cx="1097280" cy="36576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</a:rPr>
              <a:t>TEMPLATE</a:t>
            </a:r>
          </a:p>
        </p:txBody>
      </p:sp>
      <p:sp>
        <p:nvSpPr>
          <p:cNvPr id="9" name="文本框 28"/>
          <p:cNvSpPr txBox="1"/>
          <p:nvPr/>
        </p:nvSpPr>
        <p:spPr>
          <a:xfrm>
            <a:off x="3972145" y="4323478"/>
            <a:ext cx="1097280" cy="36576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</a:rPr>
              <a:t>TEMPLATE</a:t>
            </a:r>
          </a:p>
        </p:txBody>
      </p:sp>
      <p:sp>
        <p:nvSpPr>
          <p:cNvPr id="10" name="文本框 29"/>
          <p:cNvSpPr txBox="1"/>
          <p:nvPr/>
        </p:nvSpPr>
        <p:spPr>
          <a:xfrm>
            <a:off x="5408455" y="4332458"/>
            <a:ext cx="1097280" cy="36576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</a:rPr>
              <a:t>TEMPLATE</a:t>
            </a:r>
          </a:p>
        </p:txBody>
      </p:sp>
      <p:sp>
        <p:nvSpPr>
          <p:cNvPr id="12" name="圆角矩形 22"/>
          <p:cNvSpPr/>
          <p:nvPr/>
        </p:nvSpPr>
        <p:spPr>
          <a:xfrm>
            <a:off x="2791416" y="4983870"/>
            <a:ext cx="848471" cy="520804"/>
          </a:xfrm>
          <a:prstGeom prst="roundRect">
            <a:avLst/>
          </a:prstGeom>
          <a:solidFill>
            <a:srgbClr val="D98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圆角矩形 23"/>
          <p:cNvSpPr/>
          <p:nvPr/>
        </p:nvSpPr>
        <p:spPr>
          <a:xfrm>
            <a:off x="4153687" y="4980860"/>
            <a:ext cx="848471" cy="520804"/>
          </a:xfrm>
          <a:prstGeom prst="roundRect">
            <a:avLst/>
          </a:prstGeom>
          <a:solidFill>
            <a:srgbClr val="A6A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圆角矩形 24"/>
          <p:cNvSpPr/>
          <p:nvPr/>
        </p:nvSpPr>
        <p:spPr>
          <a:xfrm>
            <a:off x="5515958" y="4980860"/>
            <a:ext cx="848471" cy="520804"/>
          </a:xfrm>
          <a:prstGeom prst="roundRect">
            <a:avLst/>
          </a:prstGeom>
          <a:solidFill>
            <a:srgbClr val="74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合 14"/>
          <p:cNvGrpSpPr/>
          <p:nvPr/>
        </p:nvGrpSpPr>
        <p:grpSpPr>
          <a:xfrm>
            <a:off x="1677930" y="5104585"/>
            <a:ext cx="315240" cy="301489"/>
            <a:chOff x="1004888" y="993775"/>
            <a:chExt cx="2438400" cy="2332038"/>
          </a:xfrm>
          <a:solidFill>
            <a:srgbClr val="FEFEFE"/>
          </a:solidFill>
        </p:grpSpPr>
        <p:sp>
          <p:nvSpPr>
            <p:cNvPr id="16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gdLst>
                <a:gd fmla="*/ 206 w 413" name="T0"/>
                <a:gd fmla="*/ 413 h 413" name="T1"/>
                <a:gd fmla="*/ 0 w 413" name="T2"/>
                <a:gd fmla="*/ 0 h 413" name="T3"/>
                <a:gd fmla="*/ 413 w 413" name="T4"/>
                <a:gd fmla="*/ 0 h 413" name="T5"/>
                <a:gd fmla="*/ 206 w 413" name="T6"/>
                <a:gd fmla="*/ 413 h 4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2" w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  <p:sp>
          <p:nvSpPr>
            <p:cNvPr id="17" name="任意多边形 27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gdLst>
                <a:gd fmla="*/ 290196 w 2438400" name="connsiteX0"/>
                <a:gd fmla="*/ 0 h 1774825" name="connsiteY0"/>
                <a:gd fmla="*/ 2151973 w 2438400" name="connsiteX1"/>
                <a:gd fmla="*/ 0 h 1774825" name="connsiteY1"/>
                <a:gd fmla="*/ 2438400 w 2438400" name="connsiteX2"/>
                <a:gd fmla="*/ 286384 h 1774825" name="connsiteY2"/>
                <a:gd fmla="*/ 2438400 w 2438400" name="connsiteX3"/>
                <a:gd fmla="*/ 1484673 h 1774825" name="connsiteY3"/>
                <a:gd fmla="*/ 2151973 w 2438400" name="connsiteX4"/>
                <a:gd fmla="*/ 1774825 h 1774825" name="connsiteY4"/>
                <a:gd fmla="*/ 290196 w 2438400" name="connsiteX5"/>
                <a:gd fmla="*/ 1774825 h 1774825" name="connsiteY5"/>
                <a:gd fmla="*/ 0 w 2438400" name="connsiteX6"/>
                <a:gd fmla="*/ 1484673 h 1774825" name="connsiteY6"/>
                <a:gd fmla="*/ 0 w 2438400" name="connsiteX7"/>
                <a:gd fmla="*/ 286384 h 1774825" name="connsiteY7"/>
                <a:gd fmla="*/ 290196 w 2438400" name="connsiteX8"/>
                <a:gd fmla="*/ 0 h 1774825" name="connsiteY8"/>
                <a:gd fmla="*/ 471488 w 2438400" name="connsiteX9"/>
                <a:gd fmla="*/ 425450 h 1774825" name="connsiteY9"/>
                <a:gd fmla="*/ 471488 w 2438400" name="connsiteX10"/>
                <a:gd fmla="*/ 598488 h 1774825" name="connsiteY10"/>
                <a:gd fmla="*/ 1971676 w 2438400" name="connsiteX11"/>
                <a:gd fmla="*/ 598488 h 1774825" name="connsiteY11"/>
                <a:gd fmla="*/ 1971676 w 2438400" name="connsiteX12"/>
                <a:gd fmla="*/ 425450 h 1774825" name="connsiteY12"/>
                <a:gd fmla="*/ 471488 w 2438400" name="connsiteX13"/>
                <a:gd fmla="*/ 425450 h 1774825" name="connsiteY13"/>
                <a:gd fmla="*/ 471488 w 2438400" name="connsiteX14"/>
                <a:gd fmla="*/ 801688 h 1774825" name="connsiteY14"/>
                <a:gd fmla="*/ 471488 w 2438400" name="connsiteX15"/>
                <a:gd fmla="*/ 971551 h 1774825" name="connsiteY15"/>
                <a:gd fmla="*/ 1971676 w 2438400" name="connsiteX16"/>
                <a:gd fmla="*/ 971551 h 1774825" name="connsiteY16"/>
                <a:gd fmla="*/ 1971676 w 2438400" name="connsiteX17"/>
                <a:gd fmla="*/ 801688 h 1774825" name="connsiteY17"/>
                <a:gd fmla="*/ 471488 w 2438400" name="connsiteX18"/>
                <a:gd fmla="*/ 801688 h 1774825" name="connsiteY18"/>
                <a:gd fmla="*/ 471488 w 2438400" name="connsiteX19"/>
                <a:gd fmla="*/ 1174750 h 1774825" name="connsiteY19"/>
                <a:gd fmla="*/ 471488 w 2438400" name="connsiteX20"/>
                <a:gd fmla="*/ 1347788 h 1774825" name="connsiteY20"/>
                <a:gd fmla="*/ 1971676 w 2438400" name="connsiteX21"/>
                <a:gd fmla="*/ 1347788 h 1774825" name="connsiteY21"/>
                <a:gd fmla="*/ 1971676 w 2438400" name="connsiteX22"/>
                <a:gd fmla="*/ 1174750 h 1774825" name="connsiteY22"/>
                <a:gd fmla="*/ 471488 w 2438400" name="connsiteX23"/>
                <a:gd fmla="*/ 1174750 h 1774825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74825" w="2438400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2992965" y="5092045"/>
            <a:ext cx="419852" cy="319007"/>
            <a:chOff x="4268086" y="4221191"/>
            <a:chExt cx="509646" cy="387231"/>
          </a:xfrm>
          <a:solidFill>
            <a:schemeClr val="bg1"/>
          </a:solidFill>
        </p:grpSpPr>
        <p:sp>
          <p:nvSpPr>
            <p:cNvPr id="1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gdLst>
                <a:gd fmla="*/ 229 w 229" name="T0"/>
                <a:gd fmla="*/ 128 h 227" name="T1"/>
                <a:gd fmla="*/ 229 w 229" name="T2"/>
                <a:gd fmla="*/ 98 h 227" name="T3"/>
                <a:gd fmla="*/ 206 w 229" name="T4"/>
                <a:gd fmla="*/ 93 h 227" name="T5"/>
                <a:gd fmla="*/ 200 w 229" name="T6"/>
                <a:gd fmla="*/ 76 h 227" name="T7"/>
                <a:gd fmla="*/ 216 w 229" name="T8"/>
                <a:gd fmla="*/ 58 h 227" name="T9"/>
                <a:gd fmla="*/ 198 w 229" name="T10"/>
                <a:gd fmla="*/ 34 h 227" name="T11"/>
                <a:gd fmla="*/ 176 w 229" name="T12"/>
                <a:gd fmla="*/ 44 h 227" name="T13"/>
                <a:gd fmla="*/ 161 w 229" name="T14"/>
                <a:gd fmla="*/ 33 h 227" name="T15"/>
                <a:gd fmla="*/ 164 w 229" name="T16"/>
                <a:gd fmla="*/ 9 h 227" name="T17"/>
                <a:gd fmla="*/ 135 w 229" name="T18"/>
                <a:gd fmla="*/ 0 h 227" name="T19"/>
                <a:gd fmla="*/ 123 w 229" name="T20"/>
                <a:gd fmla="*/ 20 h 227" name="T21"/>
                <a:gd fmla="*/ 114 w 229" name="T22"/>
                <a:gd fmla="*/ 20 h 227" name="T23"/>
                <a:gd fmla="*/ 105 w 229" name="T24"/>
                <a:gd fmla="*/ 20 h 227" name="T25"/>
                <a:gd fmla="*/ 93 w 229" name="T26"/>
                <a:gd fmla="*/ 0 h 227" name="T27"/>
                <a:gd fmla="*/ 65 w 229" name="T28"/>
                <a:gd fmla="*/ 9 h 227" name="T29"/>
                <a:gd fmla="*/ 67 w 229" name="T30"/>
                <a:gd fmla="*/ 33 h 227" name="T31"/>
                <a:gd fmla="*/ 52 w 229" name="T32"/>
                <a:gd fmla="*/ 44 h 227" name="T33"/>
                <a:gd fmla="*/ 30 w 229" name="T34"/>
                <a:gd fmla="*/ 34 h 227" name="T35"/>
                <a:gd fmla="*/ 13 w 229" name="T36"/>
                <a:gd fmla="*/ 58 h 227" name="T37"/>
                <a:gd fmla="*/ 29 w 229" name="T38"/>
                <a:gd fmla="*/ 76 h 227" name="T39"/>
                <a:gd fmla="*/ 23 w 229" name="T40"/>
                <a:gd fmla="*/ 94 h 227" name="T41"/>
                <a:gd fmla="*/ 0 w 229" name="T42"/>
                <a:gd fmla="*/ 98 h 227" name="T43"/>
                <a:gd fmla="*/ 0 w 229" name="T44"/>
                <a:gd fmla="*/ 128 h 227" name="T45"/>
                <a:gd fmla="*/ 23 w 229" name="T46"/>
                <a:gd fmla="*/ 133 h 227" name="T47"/>
                <a:gd fmla="*/ 29 w 229" name="T48"/>
                <a:gd fmla="*/ 151 h 227" name="T49"/>
                <a:gd fmla="*/ 13 w 229" name="T50"/>
                <a:gd fmla="*/ 169 h 227" name="T51"/>
                <a:gd fmla="*/ 31 w 229" name="T52"/>
                <a:gd fmla="*/ 193 h 227" name="T53"/>
                <a:gd fmla="*/ 52 w 229" name="T54"/>
                <a:gd fmla="*/ 183 h 227" name="T55"/>
                <a:gd fmla="*/ 67 w 229" name="T56"/>
                <a:gd fmla="*/ 194 h 227" name="T57"/>
                <a:gd fmla="*/ 65 w 229" name="T58"/>
                <a:gd fmla="*/ 218 h 227" name="T59"/>
                <a:gd fmla="*/ 93 w 229" name="T60"/>
                <a:gd fmla="*/ 227 h 227" name="T61"/>
                <a:gd fmla="*/ 105 w 229" name="T62"/>
                <a:gd fmla="*/ 206 h 227" name="T63"/>
                <a:gd fmla="*/ 114 w 229" name="T64"/>
                <a:gd fmla="*/ 207 h 227" name="T65"/>
                <a:gd fmla="*/ 124 w 229" name="T66"/>
                <a:gd fmla="*/ 206 h 227" name="T67"/>
                <a:gd fmla="*/ 135 w 229" name="T68"/>
                <a:gd fmla="*/ 227 h 227" name="T69"/>
                <a:gd fmla="*/ 164 w 229" name="T70"/>
                <a:gd fmla="*/ 217 h 227" name="T71"/>
                <a:gd fmla="*/ 161 w 229" name="T72"/>
                <a:gd fmla="*/ 194 h 227" name="T73"/>
                <a:gd fmla="*/ 176 w 229" name="T74"/>
                <a:gd fmla="*/ 183 h 227" name="T75"/>
                <a:gd fmla="*/ 198 w 229" name="T76"/>
                <a:gd fmla="*/ 193 h 227" name="T77"/>
                <a:gd fmla="*/ 216 w 229" name="T78"/>
                <a:gd fmla="*/ 168 h 227" name="T79"/>
                <a:gd fmla="*/ 200 w 229" name="T80"/>
                <a:gd fmla="*/ 151 h 227" name="T81"/>
                <a:gd fmla="*/ 206 w 229" name="T82"/>
                <a:gd fmla="*/ 133 h 227" name="T83"/>
                <a:gd fmla="*/ 229 w 229" name="T84"/>
                <a:gd fmla="*/ 128 h 227" name="T85"/>
                <a:gd fmla="*/ 114 w 229" name="T86"/>
                <a:gd fmla="*/ 180 h 227" name="T87"/>
                <a:gd fmla="*/ 47 w 229" name="T88"/>
                <a:gd fmla="*/ 113 h 227" name="T89"/>
                <a:gd fmla="*/ 114 w 229" name="T90"/>
                <a:gd fmla="*/ 46 h 227" name="T91"/>
                <a:gd fmla="*/ 181 w 229" name="T92"/>
                <a:gd fmla="*/ 113 h 227" name="T93"/>
                <a:gd fmla="*/ 114 w 229" name="T94"/>
                <a:gd fmla="*/ 180 h 22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26" w="229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gdLst>
                <a:gd fmla="*/ 135 w 135" name="T0"/>
                <a:gd fmla="*/ 76 h 135" name="T1"/>
                <a:gd fmla="*/ 135 w 135" name="T2"/>
                <a:gd fmla="*/ 58 h 135" name="T3"/>
                <a:gd fmla="*/ 122 w 135" name="T4"/>
                <a:gd fmla="*/ 55 h 135" name="T5"/>
                <a:gd fmla="*/ 118 w 135" name="T6"/>
                <a:gd fmla="*/ 45 h 135" name="T7"/>
                <a:gd fmla="*/ 128 w 135" name="T8"/>
                <a:gd fmla="*/ 34 h 135" name="T9"/>
                <a:gd fmla="*/ 117 w 135" name="T10"/>
                <a:gd fmla="*/ 20 h 135" name="T11"/>
                <a:gd fmla="*/ 104 w 135" name="T12"/>
                <a:gd fmla="*/ 26 h 135" name="T13"/>
                <a:gd fmla="*/ 96 w 135" name="T14"/>
                <a:gd fmla="*/ 19 h 135" name="T15"/>
                <a:gd fmla="*/ 97 w 135" name="T16"/>
                <a:gd fmla="*/ 5 h 135" name="T17"/>
                <a:gd fmla="*/ 80 w 135" name="T18"/>
                <a:gd fmla="*/ 0 h 135" name="T19"/>
                <a:gd fmla="*/ 73 w 135" name="T20"/>
                <a:gd fmla="*/ 12 h 135" name="T21"/>
                <a:gd fmla="*/ 67 w 135" name="T22"/>
                <a:gd fmla="*/ 12 h 135" name="T23"/>
                <a:gd fmla="*/ 62 w 135" name="T24"/>
                <a:gd fmla="*/ 12 h 135" name="T25"/>
                <a:gd fmla="*/ 55 w 135" name="T26"/>
                <a:gd fmla="*/ 0 h 135" name="T27"/>
                <a:gd fmla="*/ 38 w 135" name="T28"/>
                <a:gd fmla="*/ 5 h 135" name="T29"/>
                <a:gd fmla="*/ 39 w 135" name="T30"/>
                <a:gd fmla="*/ 19 h 135" name="T31"/>
                <a:gd fmla="*/ 30 w 135" name="T32"/>
                <a:gd fmla="*/ 26 h 135" name="T33"/>
                <a:gd fmla="*/ 18 w 135" name="T34"/>
                <a:gd fmla="*/ 20 h 135" name="T35"/>
                <a:gd fmla="*/ 7 w 135" name="T36"/>
                <a:gd fmla="*/ 34 h 135" name="T37"/>
                <a:gd fmla="*/ 17 w 135" name="T38"/>
                <a:gd fmla="*/ 45 h 135" name="T39"/>
                <a:gd fmla="*/ 13 w 135" name="T40"/>
                <a:gd fmla="*/ 55 h 135" name="T41"/>
                <a:gd fmla="*/ 0 w 135" name="T42"/>
                <a:gd fmla="*/ 58 h 135" name="T43"/>
                <a:gd fmla="*/ 0 w 135" name="T44"/>
                <a:gd fmla="*/ 76 h 135" name="T45"/>
                <a:gd fmla="*/ 13 w 135" name="T46"/>
                <a:gd fmla="*/ 79 h 135" name="T47"/>
                <a:gd fmla="*/ 17 w 135" name="T48"/>
                <a:gd fmla="*/ 90 h 135" name="T49"/>
                <a:gd fmla="*/ 7 w 135" name="T50"/>
                <a:gd fmla="*/ 100 h 135" name="T51"/>
                <a:gd fmla="*/ 18 w 135" name="T52"/>
                <a:gd fmla="*/ 114 h 135" name="T53"/>
                <a:gd fmla="*/ 31 w 135" name="T54"/>
                <a:gd fmla="*/ 109 h 135" name="T55"/>
                <a:gd fmla="*/ 39 w 135" name="T56"/>
                <a:gd fmla="*/ 115 h 135" name="T57"/>
                <a:gd fmla="*/ 38 w 135" name="T58"/>
                <a:gd fmla="*/ 129 h 135" name="T59"/>
                <a:gd fmla="*/ 55 w 135" name="T60"/>
                <a:gd fmla="*/ 135 h 135" name="T61"/>
                <a:gd fmla="*/ 62 w 135" name="T62"/>
                <a:gd fmla="*/ 122 h 135" name="T63"/>
                <a:gd fmla="*/ 68 w 135" name="T64"/>
                <a:gd fmla="*/ 123 h 135" name="T65"/>
                <a:gd fmla="*/ 73 w 135" name="T66"/>
                <a:gd fmla="*/ 122 h 135" name="T67"/>
                <a:gd fmla="*/ 80 w 135" name="T68"/>
                <a:gd fmla="*/ 135 h 135" name="T69"/>
                <a:gd fmla="*/ 97 w 135" name="T70"/>
                <a:gd fmla="*/ 129 h 135" name="T71"/>
                <a:gd fmla="*/ 96 w 135" name="T72"/>
                <a:gd fmla="*/ 115 h 135" name="T73"/>
                <a:gd fmla="*/ 104 w 135" name="T74"/>
                <a:gd fmla="*/ 109 h 135" name="T75"/>
                <a:gd fmla="*/ 117 w 135" name="T76"/>
                <a:gd fmla="*/ 114 h 135" name="T77"/>
                <a:gd fmla="*/ 128 w 135" name="T78"/>
                <a:gd fmla="*/ 100 h 135" name="T79"/>
                <a:gd fmla="*/ 118 w 135" name="T80"/>
                <a:gd fmla="*/ 89 h 135" name="T81"/>
                <a:gd fmla="*/ 122 w 135" name="T82"/>
                <a:gd fmla="*/ 79 h 135" name="T83"/>
                <a:gd fmla="*/ 135 w 135" name="T84"/>
                <a:gd fmla="*/ 76 h 135" name="T85"/>
                <a:gd fmla="*/ 67 w 135" name="T86"/>
                <a:gd fmla="*/ 107 h 135" name="T87"/>
                <a:gd fmla="*/ 28 w 135" name="T88"/>
                <a:gd fmla="*/ 67 h 135" name="T89"/>
                <a:gd fmla="*/ 67 w 135" name="T90"/>
                <a:gd fmla="*/ 27 h 135" name="T91"/>
                <a:gd fmla="*/ 107 w 135" name="T92"/>
                <a:gd fmla="*/ 67 h 135" name="T93"/>
                <a:gd fmla="*/ 67 w 135" name="T94"/>
                <a:gd fmla="*/ 107 h 13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5" w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96844" y="5035178"/>
            <a:ext cx="282736" cy="361586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22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gdLst>
                <a:gd fmla="*/ 64 w 64" name="T0"/>
                <a:gd fmla="*/ 289 h 321" name="T1"/>
                <a:gd fmla="*/ 32 w 64" name="T2"/>
                <a:gd fmla="*/ 321 h 321" name="T3"/>
                <a:gd fmla="*/ 0 w 64" name="T4"/>
                <a:gd fmla="*/ 289 h 321" name="T5"/>
                <a:gd fmla="*/ 0 w 64" name="T6"/>
                <a:gd fmla="*/ 32 h 321" name="T7"/>
                <a:gd fmla="*/ 32 w 64" name="T8"/>
                <a:gd fmla="*/ 0 h 321" name="T9"/>
                <a:gd fmla="*/ 64 w 64" name="T10"/>
                <a:gd fmla="*/ 32 h 321" name="T11"/>
                <a:gd fmla="*/ 64 w 64" name="T12"/>
                <a:gd fmla="*/ 289 h 3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1" w="64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gdLst>
                <a:gd fmla="*/ 63 w 63" name="T0"/>
                <a:gd fmla="*/ 93 h 125" name="T1"/>
                <a:gd fmla="*/ 32 w 63" name="T2"/>
                <a:gd fmla="*/ 125 h 125" name="T3"/>
                <a:gd fmla="*/ 0 w 63" name="T4"/>
                <a:gd fmla="*/ 93 h 125" name="T5"/>
                <a:gd fmla="*/ 0 w 63" name="T6"/>
                <a:gd fmla="*/ 32 h 125" name="T7"/>
                <a:gd fmla="*/ 32 w 63" name="T8"/>
                <a:gd fmla="*/ 0 h 125" name="T9"/>
                <a:gd fmla="*/ 63 w 63" name="T10"/>
                <a:gd fmla="*/ 32 h 125" name="T11"/>
                <a:gd fmla="*/ 63 w 63" name="T12"/>
                <a:gd fmla="*/ 93 h 1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62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gdLst>
                <a:gd fmla="*/ 64 w 64" name="T0"/>
                <a:gd fmla="*/ 186 h 218" name="T1"/>
                <a:gd fmla="*/ 32 w 64" name="T2"/>
                <a:gd fmla="*/ 218 h 218" name="T3"/>
                <a:gd fmla="*/ 0 w 64" name="T4"/>
                <a:gd fmla="*/ 186 h 218" name="T5"/>
                <a:gd fmla="*/ 0 w 64" name="T6"/>
                <a:gd fmla="*/ 32 h 218" name="T7"/>
                <a:gd fmla="*/ 32 w 64" name="T8"/>
                <a:gd fmla="*/ 0 h 218" name="T9"/>
                <a:gd fmla="*/ 64 w 64" name="T10"/>
                <a:gd fmla="*/ 32 h 218" name="T11"/>
                <a:gd fmla="*/ 64 w 64" name="T12"/>
                <a:gd fmla="*/ 186 h 2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8" w="64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4420559" y="5051195"/>
            <a:ext cx="342861" cy="383431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26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gdLst>
                <a:gd fmla="*/ 13 w 26" name="T0"/>
                <a:gd fmla="*/ 0 h 26" name="T1"/>
                <a:gd fmla="*/ 0 w 26" name="T2"/>
                <a:gd fmla="*/ 13 h 26" name="T3"/>
                <a:gd fmla="*/ 13 w 26" name="T4"/>
                <a:gd fmla="*/ 26 h 26" name="T5"/>
                <a:gd fmla="*/ 26 w 26" name="T6"/>
                <a:gd fmla="*/ 13 h 26" name="T7"/>
                <a:gd fmla="*/ 13 w 26" name="T8"/>
                <a:gd fmla="*/ 0 h 26" name="T9"/>
                <a:gd fmla="*/ 13 w 26" name="T10"/>
                <a:gd fmla="*/ 23 h 26" name="T11"/>
                <a:gd fmla="*/ 3 w 26" name="T12"/>
                <a:gd fmla="*/ 13 h 26" name="T13"/>
                <a:gd fmla="*/ 13 w 26" name="T14"/>
                <a:gd fmla="*/ 3 h 26" name="T15"/>
                <a:gd fmla="*/ 23 w 26" name="T16"/>
                <a:gd fmla="*/ 13 h 26" name="T17"/>
                <a:gd fmla="*/ 13 w 26" name="T18"/>
                <a:gd fmla="*/ 23 h 2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" w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gdLst>
                <a:gd fmla="*/ 11 w 22" name="T0"/>
                <a:gd fmla="*/ 0 h 22" name="T1"/>
                <a:gd fmla="*/ 0 w 22" name="T2"/>
                <a:gd fmla="*/ 11 h 22" name="T3"/>
                <a:gd fmla="*/ 11 w 22" name="T4"/>
                <a:gd fmla="*/ 22 h 22" name="T5"/>
                <a:gd fmla="*/ 22 w 22" name="T6"/>
                <a:gd fmla="*/ 11 h 22" name="T7"/>
                <a:gd fmla="*/ 11 w 22" name="T8"/>
                <a:gd fmla="*/ 0 h 22" name="T9"/>
                <a:gd fmla="*/ 11 w 22" name="T10"/>
                <a:gd fmla="*/ 17 h 22" name="T11"/>
                <a:gd fmla="*/ 5 w 22" name="T12"/>
                <a:gd fmla="*/ 11 h 22" name="T13"/>
                <a:gd fmla="*/ 11 w 22" name="T14"/>
                <a:gd fmla="*/ 5 h 22" name="T15"/>
                <a:gd fmla="*/ 17 w 22" name="T16"/>
                <a:gd fmla="*/ 11 h 22" name="T17"/>
                <a:gd fmla="*/ 11 w 22" name="T18"/>
                <a:gd fmla="*/ 17 h 2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" w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gdLst>
                <a:gd fmla="*/ 7 w 14" name="T0"/>
                <a:gd fmla="*/ 0 h 14" name="T1"/>
                <a:gd fmla="*/ 0 w 14" name="T2"/>
                <a:gd fmla="*/ 7 h 14" name="T3"/>
                <a:gd fmla="*/ 7 w 14" name="T4"/>
                <a:gd fmla="*/ 14 h 14" name="T5"/>
                <a:gd fmla="*/ 14 w 14" name="T6"/>
                <a:gd fmla="*/ 7 h 14" name="T7"/>
                <a:gd fmla="*/ 7 w 14" name="T8"/>
                <a:gd fmla="*/ 0 h 14" name="T9"/>
                <a:gd fmla="*/ 7 w 14" name="T10"/>
                <a:gd fmla="*/ 10 h 14" name="T11"/>
                <a:gd fmla="*/ 4 w 14" name="T12"/>
                <a:gd fmla="*/ 7 h 14" name="T13"/>
                <a:gd fmla="*/ 7 w 14" name="T14"/>
                <a:gd fmla="*/ 3 h 14" name="T15"/>
                <a:gd fmla="*/ 11 w 14" name="T16"/>
                <a:gd fmla="*/ 7 h 14" name="T17"/>
                <a:gd fmla="*/ 7 w 14" name="T18"/>
                <a:gd fmla="*/ 10 h 1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" w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gdLst>
                <a:gd fmla="*/ 22 w 44" name="T0"/>
                <a:gd fmla="*/ 0 h 44" name="T1"/>
                <a:gd fmla="*/ 0 w 44" name="T2"/>
                <a:gd fmla="*/ 22 h 44" name="T3"/>
                <a:gd fmla="*/ 22 w 44" name="T4"/>
                <a:gd fmla="*/ 44 h 44" name="T5"/>
                <a:gd fmla="*/ 44 w 44" name="T6"/>
                <a:gd fmla="*/ 22 h 44" name="T7"/>
                <a:gd fmla="*/ 22 w 44" name="T8"/>
                <a:gd fmla="*/ 0 h 44" name="T9"/>
                <a:gd fmla="*/ 22 w 44" name="T10"/>
                <a:gd fmla="*/ 39 h 44" name="T11"/>
                <a:gd fmla="*/ 5 w 44" name="T12"/>
                <a:gd fmla="*/ 22 h 44" name="T13"/>
                <a:gd fmla="*/ 22 w 44" name="T14"/>
                <a:gd fmla="*/ 6 h 44" name="T15"/>
                <a:gd fmla="*/ 39 w 44" name="T16"/>
                <a:gd fmla="*/ 22 h 44" name="T17"/>
                <a:gd fmla="*/ 22 w 44" name="T18"/>
                <a:gd fmla="*/ 39 h 4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" w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gdLst>
                <a:gd fmla="*/ 157 w 182" name="T0"/>
                <a:gd fmla="*/ 96 h 204" name="T1"/>
                <a:gd fmla="*/ 153 w 182" name="T2"/>
                <a:gd fmla="*/ 48 h 204" name="T3"/>
                <a:gd fmla="*/ 78 w 182" name="T4"/>
                <a:gd fmla="*/ 0 h 204" name="T5"/>
                <a:gd fmla="*/ 1 w 182" name="T6"/>
                <a:gd fmla="*/ 79 h 204" name="T7"/>
                <a:gd fmla="*/ 0 w 182" name="T8"/>
                <a:gd fmla="*/ 204 h 204" name="T9"/>
                <a:gd fmla="*/ 113 w 182" name="T10"/>
                <a:gd fmla="*/ 176 h 204" name="T11"/>
                <a:gd fmla="*/ 147 w 182" name="T12"/>
                <a:gd fmla="*/ 176 h 204" name="T13"/>
                <a:gd fmla="*/ 147 w 182" name="T14"/>
                <a:gd fmla="*/ 176 h 204" name="T15"/>
                <a:gd fmla="*/ 156 w 182" name="T16"/>
                <a:gd fmla="*/ 151 h 204" name="T17"/>
                <a:gd fmla="*/ 146 w 182" name="T18"/>
                <a:gd fmla="*/ 145 h 204" name="T19"/>
                <a:gd fmla="*/ 156 w 182" name="T20"/>
                <a:gd fmla="*/ 140 h 204" name="T21"/>
                <a:gd fmla="*/ 155 w 182" name="T22"/>
                <a:gd fmla="*/ 138 h 204" name="T23"/>
                <a:gd fmla="*/ 170 w 182" name="T24"/>
                <a:gd fmla="*/ 111 h 204" name="T25"/>
                <a:gd fmla="*/ 62 w 182" name="T26"/>
                <a:gd fmla="*/ 93 h 204" name="T27"/>
                <a:gd fmla="*/ 62 w 182" name="T28"/>
                <a:gd fmla="*/ 102 h 204" name="T29"/>
                <a:gd fmla="*/ 54 w 182" name="T30"/>
                <a:gd fmla="*/ 105 h 204" name="T31"/>
                <a:gd fmla="*/ 48 w 182" name="T32"/>
                <a:gd fmla="*/ 110 h 204" name="T33"/>
                <a:gd fmla="*/ 40 w 182" name="T34"/>
                <a:gd fmla="*/ 107 h 204" name="T35"/>
                <a:gd fmla="*/ 32 w 182" name="T36"/>
                <a:gd fmla="*/ 107 h 204" name="T37"/>
                <a:gd fmla="*/ 28 w 182" name="T38"/>
                <a:gd fmla="*/ 99 h 204" name="T39"/>
                <a:gd fmla="*/ 22 w 182" name="T40"/>
                <a:gd fmla="*/ 93 h 204" name="T41"/>
                <a:gd fmla="*/ 26 w 182" name="T42"/>
                <a:gd fmla="*/ 85 h 204" name="T43"/>
                <a:gd fmla="*/ 26 w 182" name="T44"/>
                <a:gd fmla="*/ 76 h 204" name="T45"/>
                <a:gd fmla="*/ 34 w 182" name="T46"/>
                <a:gd fmla="*/ 73 h 204" name="T47"/>
                <a:gd fmla="*/ 40 w 182" name="T48"/>
                <a:gd fmla="*/ 68 h 204" name="T49"/>
                <a:gd fmla="*/ 48 w 182" name="T50"/>
                <a:gd fmla="*/ 71 h 204" name="T51"/>
                <a:gd fmla="*/ 57 w 182" name="T52"/>
                <a:gd fmla="*/ 71 h 204" name="T53"/>
                <a:gd fmla="*/ 60 w 182" name="T54"/>
                <a:gd fmla="*/ 79 h 204" name="T55"/>
                <a:gd fmla="*/ 66 w 182" name="T56"/>
                <a:gd fmla="*/ 85 h 204" name="T57"/>
                <a:gd fmla="*/ 136 w 182" name="T58"/>
                <a:gd fmla="*/ 77 h 204" name="T59"/>
                <a:gd fmla="*/ 126 w 182" name="T60"/>
                <a:gd fmla="*/ 87 h 204" name="T61"/>
                <a:gd fmla="*/ 121 w 182" name="T62"/>
                <a:gd fmla="*/ 100 h 204" name="T63"/>
                <a:gd fmla="*/ 107 w 182" name="T64"/>
                <a:gd fmla="*/ 100 h 204" name="T65"/>
                <a:gd fmla="*/ 94 w 182" name="T66"/>
                <a:gd fmla="*/ 105 h 204" name="T67"/>
                <a:gd fmla="*/ 83 w 182" name="T68"/>
                <a:gd fmla="*/ 96 h 204" name="T69"/>
                <a:gd fmla="*/ 70 w 182" name="T70"/>
                <a:gd fmla="*/ 91 h 204" name="T71"/>
                <a:gd fmla="*/ 70 w 182" name="T72"/>
                <a:gd fmla="*/ 77 h 204" name="T73"/>
                <a:gd fmla="*/ 64 w 182" name="T74"/>
                <a:gd fmla="*/ 64 h 204" name="T75"/>
                <a:gd fmla="*/ 74 w 182" name="T76"/>
                <a:gd fmla="*/ 53 h 204" name="T77"/>
                <a:gd fmla="*/ 79 w 182" name="T78"/>
                <a:gd fmla="*/ 40 h 204" name="T79"/>
                <a:gd fmla="*/ 94 w 182" name="T80"/>
                <a:gd fmla="*/ 40 h 204" name="T81"/>
                <a:gd fmla="*/ 107 w 182" name="T82"/>
                <a:gd fmla="*/ 35 h 204" name="T83"/>
                <a:gd fmla="*/ 117 w 182" name="T84"/>
                <a:gd fmla="*/ 44 h 204" name="T85"/>
                <a:gd fmla="*/ 130 w 182" name="T86"/>
                <a:gd fmla="*/ 49 h 204" name="T87"/>
                <a:gd fmla="*/ 130 w 182" name="T88"/>
                <a:gd fmla="*/ 64 h 204" name="T89"/>
                <a:gd fmla="*/ 136 w 182" name="T90"/>
                <a:gd fmla="*/ 77 h 204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04" w="182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31" name="文本框 49"/>
          <p:cNvSpPr txBox="1"/>
          <p:nvPr/>
        </p:nvSpPr>
        <p:spPr>
          <a:xfrm>
            <a:off x="1298259" y="5865604"/>
            <a:ext cx="7028180" cy="7315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Click here to add  you to the  center of the  narrative thought Click here to</a:t>
            </a:r>
          </a:p>
          <a:p>
            <a:r>
              <a:rPr altLang="zh-CN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add   you to the center of the  narrative thought  Click here to add  you to</a:t>
            </a:r>
          </a:p>
          <a:p>
            <a:r>
              <a:rPr altLang="zh-CN" lang="en-US" sz="1400">
                <a:solidFill>
                  <a:schemeClr val="bg1">
                    <a:lumMod val="50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the center of the  narrative thought</a:t>
            </a:r>
          </a:p>
        </p:txBody>
      </p:sp>
      <p:sp>
        <p:nvSpPr>
          <p:cNvPr id="32" name="矩形 31"/>
          <p:cNvSpPr/>
          <p:nvPr/>
        </p:nvSpPr>
        <p:spPr>
          <a:xfrm>
            <a:off x="6650569" y="1571437"/>
            <a:ext cx="4374917" cy="2440003"/>
          </a:xfrm>
          <a:prstGeom prst="rect">
            <a:avLst/>
          </a:prstGeom>
          <a:solidFill>
            <a:srgbClr val="A6A8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650569" y="4125951"/>
            <a:ext cx="4374917" cy="2440003"/>
          </a:xfrm>
          <a:prstGeom prst="rect">
            <a:avLst/>
          </a:prstGeom>
          <a:blipFill dpi="0" rotWithShape="1">
            <a:blip r:embed="rId3"/>
            <a:tile algn="ctr" flip="none" sx="100000" sy="100000" tx="0" ty="0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kumimoji="1" lang="zh-CN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38859" y="1571436"/>
            <a:ext cx="5189628" cy="2440003"/>
          </a:xfrm>
          <a:prstGeom prst="rect">
            <a:avLst/>
          </a:prstGeom>
          <a:blipFill dpi="0" rotWithShape="1">
            <a:blip r:embed="rId4"/>
            <a:tile algn="ctr" flip="none" sx="90000" sy="90000" tx="0" ty="0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kumimoji="1" lang="zh-CN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val="2013290940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0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0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2"/>
      <p:bldP grpId="0" spid="13"/>
      <p:bldP grpId="0" spid="14"/>
      <p:bldP grpId="0" spid="31"/>
      <p:bldP grpId="0" spid="32"/>
      <p:bldP grpId="0" spid="33"/>
      <p:bldP grpId="0" spid="3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777518" y="1843951"/>
            <a:ext cx="6508894" cy="4550581"/>
            <a:chOff x="1038535" y="2076182"/>
            <a:chExt cx="6783392" cy="4054543"/>
          </a:xfrm>
        </p:grpSpPr>
        <p:sp>
          <p:nvSpPr>
            <p:cNvPr id="7" name="矩形 6"/>
            <p:cNvSpPr/>
            <p:nvPr/>
          </p:nvSpPr>
          <p:spPr>
            <a:xfrm>
              <a:off x="1038536" y="4152361"/>
              <a:ext cx="3359080" cy="1978361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bIns="45719" lIns="91438" rIns="91438" rtlCol="0" tIns="45719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451636" y="4152363"/>
              <a:ext cx="3370291" cy="1978362"/>
            </a:xfrm>
            <a:prstGeom prst="rect">
              <a:avLst/>
            </a:prstGeom>
            <a:solidFill>
              <a:srgbClr val="A6A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r>
                <a:rPr altLang="en-US" lang="zh-CN" sz="1400"/>
                <a:t>此处添加详细文本描述，建议与标题相关并符合整体语言风格，语言描述尽量简洁生动。尽量将每页幻灯片的字数控制在  200字以内</a:t>
              </a:r>
            </a:p>
          </p:txBody>
        </p:sp>
        <p:sp>
          <p:nvSpPr>
            <p:cNvPr id="9" name="圆角矩形 7"/>
            <p:cNvSpPr/>
            <p:nvPr/>
          </p:nvSpPr>
          <p:spPr>
            <a:xfrm flipV="1">
              <a:off x="1038535" y="2076182"/>
              <a:ext cx="6783392" cy="1978362"/>
            </a:xfrm>
            <a:prstGeom prst="roundRect">
              <a:avLst>
                <a:gd fmla="val 0" name="adj"/>
              </a:avLst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66693" lIns="133384" rIns="133384" rtlCol="0" tIns="66693"/>
            <a:lstStyle/>
            <a:p>
              <a:pPr algn="ctr"/>
              <a:endParaRPr altLang="en-US" lang="zh-CN"/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1343450" y="2320179"/>
              <a:ext cx="6216372" cy="156427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写内容……点击输入本栏的具体文字，简明扼要的说明分项内容，此为概念图解，请根据您的具体内容酌情修改。写内容……点击输入本栏的具体文字，简明扼要的说明分项内容，此为概念图解，请根据您的具体内容酌情修改。写内容……点击输入本栏的具体文字，简明扼要的说明分项内容，此为概念图解，请根据您的具体内容酌情修改。</a:t>
              </a:r>
            </a:p>
          </p:txBody>
        </p:sp>
      </p:grpSp>
      <p:sp>
        <p:nvSpPr>
          <p:cNvPr id="12" name="TextBox 9"/>
          <p:cNvSpPr txBox="1"/>
          <p:nvPr/>
        </p:nvSpPr>
        <p:spPr>
          <a:xfrm>
            <a:off x="7511071" y="1876141"/>
            <a:ext cx="4151015" cy="4550581"/>
          </a:xfrm>
          <a:prstGeom prst="rect">
            <a:avLst/>
          </a:prstGeom>
          <a:noFill/>
        </p:spPr>
        <p:txBody>
          <a:bodyPr bIns="0" lIns="0" numCol="2" rIns="91420" rtlCol="0" spcCol="274258" tIns="0" wrap="square">
            <a:noAutofit/>
          </a:bodyPr>
          <a:lstStyle/>
          <a:p>
            <a:pPr algn="just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  <a:p>
            <a:pPr algn="just"/>
            <a:endParaRPr altLang="en-US" lang="zh-CN" sz="1400">
              <a:solidFill>
                <a:schemeClr val="bg1">
                  <a:lumMod val="50000"/>
                </a:schemeClr>
              </a:solidFill>
              <a:latin typeface="+mn-ea"/>
              <a:cs typeface="Calibri"/>
            </a:endParaRPr>
          </a:p>
          <a:p>
            <a:pPr algn="just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此处添加详细文本描述，建议与标题相关并符合整体语言风格，语言描述尽量简洁生动。</a:t>
            </a:r>
          </a:p>
          <a:p>
            <a:pPr algn="just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此处添加详细文本描述，建议与标题相关并符合整体语言风格，语言描述尽量简洁生动。尽量将每页幻灯片的字数控制在200字以内，据统计在5分钟之内。此处添加详细文本描述，建议与标题相关并符合整体语言风格，语言描述尽量简洁生动。</a:t>
            </a:r>
          </a:p>
          <a:p>
            <a:pPr algn="just"/>
            <a:endParaRPr altLang="en-US" lang="zh-CN" sz="1400">
              <a:solidFill>
                <a:schemeClr val="bg1">
                  <a:lumMod val="50000"/>
                </a:schemeClr>
              </a:solidFill>
              <a:latin typeface="+mn-ea"/>
              <a:cs typeface="Calibri"/>
            </a:endParaRPr>
          </a:p>
          <a:p>
            <a:pPr algn="just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尽量将每页幻灯片的字数控制在200字以内，据统计每页幻灯片的最好控制在5分钟之内。此处添加详细文本描述，建议与标题尽量将每页幻灯片的字数控制在200字以内，据统计每页幻灯片的最好控制在5分钟之内。此处添加详细文本描述，建议与标题</a:t>
            </a:r>
          </a:p>
          <a:p>
            <a:pPr algn="just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typeface="+mn-ea"/>
                <a:cs typeface="Calibri"/>
              </a:rPr>
              <a:t>尽量将每页幻灯片的字数控制在200字以内，据统计每页幻灯片的最好控制在5分钟之内。此处</a:t>
            </a:r>
          </a:p>
        </p:txBody>
      </p:sp>
    </p:spTree>
    <p:extLst>
      <p:ext uri="{BB962C8B-B14F-4D97-AF65-F5344CB8AC3E}">
        <p14:creationId val="240106938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A_十字箭头 6"/>
          <p:cNvSpPr/>
          <p:nvPr>
            <p:custDataLst>
              <p:tags r:id="rId3"/>
            </p:custDataLst>
          </p:nvPr>
        </p:nvSpPr>
        <p:spPr>
          <a:xfrm>
            <a:off x="6760228" y="1646748"/>
            <a:ext cx="4714240" cy="4714238"/>
          </a:xfrm>
          <a:prstGeom prst="quadArrow">
            <a:avLst>
              <a:gd fmla="val 2000" name="adj1"/>
              <a:gd fmla="val 4000" name="adj2"/>
              <a:gd fmla="val 5000" name="adj3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7" name="PA品 7"/>
          <p:cNvSpPr/>
          <p:nvPr>
            <p:custDataLst>
              <p:tags r:id="rId4"/>
            </p:custDataLst>
          </p:nvPr>
        </p:nvSpPr>
        <p:spPr>
          <a:xfrm>
            <a:off x="6901113" y="1787632"/>
            <a:ext cx="1885694" cy="1885694"/>
          </a:xfrm>
          <a:custGeom>
            <a:gdLst>
              <a:gd fmla="*/ 0 w 2167466" name="connsiteX0"/>
              <a:gd fmla="*/ 361252 h 2167466" name="connsiteY0"/>
              <a:gd fmla="*/ 361252 w 2167466" name="connsiteX1"/>
              <a:gd fmla="*/ 0 h 2167466" name="connsiteY1"/>
              <a:gd fmla="*/ 1806214 w 2167466" name="connsiteX2"/>
              <a:gd fmla="*/ 0 h 2167466" name="connsiteY2"/>
              <a:gd fmla="*/ 2167466 w 2167466" name="connsiteX3"/>
              <a:gd fmla="*/ 361252 h 2167466" name="connsiteY3"/>
              <a:gd fmla="*/ 2167466 w 2167466" name="connsiteX4"/>
              <a:gd fmla="*/ 1806214 h 2167466" name="connsiteY4"/>
              <a:gd fmla="*/ 1806214 w 2167466" name="connsiteX5"/>
              <a:gd fmla="*/ 2167466 h 2167466" name="connsiteY5"/>
              <a:gd fmla="*/ 361252 w 2167466" name="connsiteX6"/>
              <a:gd fmla="*/ 2167466 h 2167466" name="connsiteY6"/>
              <a:gd fmla="*/ 0 w 2167466" name="connsiteX7"/>
              <a:gd fmla="*/ 1806214 h 2167466" name="connsiteY7"/>
              <a:gd fmla="*/ 0 w 2167466" name="connsiteX8"/>
              <a:gd fmla="*/ 361252 h 216746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167466" w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7459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84877" lIns="284877" numCol="1" rIns="284877" spcCol="1270" spcFirstLastPara="0" tIns="284877" vert="horz" wrap="square">
            <a:noAutofit/>
          </a:bodyPr>
          <a:lstStyle/>
          <a:p>
            <a:pPr algn="ctr" defTabSz="2089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000"/>
          </a:p>
        </p:txBody>
      </p:sp>
      <p:sp>
        <p:nvSpPr>
          <p:cNvPr id="8" name="PA_宝品 8"/>
          <p:cNvSpPr/>
          <p:nvPr>
            <p:custDataLst>
              <p:tags r:id="rId5"/>
            </p:custDataLst>
          </p:nvPr>
        </p:nvSpPr>
        <p:spPr>
          <a:xfrm>
            <a:off x="9447887" y="1787632"/>
            <a:ext cx="1885694" cy="1885694"/>
          </a:xfrm>
          <a:custGeom>
            <a:gdLst>
              <a:gd fmla="*/ 0 w 2167466" name="connsiteX0"/>
              <a:gd fmla="*/ 361252 h 2167466" name="connsiteY0"/>
              <a:gd fmla="*/ 361252 w 2167466" name="connsiteX1"/>
              <a:gd fmla="*/ 0 h 2167466" name="connsiteY1"/>
              <a:gd fmla="*/ 1806214 w 2167466" name="connsiteX2"/>
              <a:gd fmla="*/ 0 h 2167466" name="connsiteY2"/>
              <a:gd fmla="*/ 2167466 w 2167466" name="connsiteX3"/>
              <a:gd fmla="*/ 361252 h 2167466" name="connsiteY3"/>
              <a:gd fmla="*/ 2167466 w 2167466" name="connsiteX4"/>
              <a:gd fmla="*/ 1806214 h 2167466" name="connsiteY4"/>
              <a:gd fmla="*/ 1806214 w 2167466" name="connsiteX5"/>
              <a:gd fmla="*/ 2167466 h 2167466" name="connsiteY5"/>
              <a:gd fmla="*/ 361252 w 2167466" name="connsiteX6"/>
              <a:gd fmla="*/ 2167466 h 2167466" name="connsiteY6"/>
              <a:gd fmla="*/ 0 w 2167466" name="connsiteX7"/>
              <a:gd fmla="*/ 1806214 h 2167466" name="connsiteY7"/>
              <a:gd fmla="*/ 0 w 2167466" name="connsiteX8"/>
              <a:gd fmla="*/ 361252 h 216746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167466" w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D983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84877" lIns="284877" numCol="1" rIns="284877" spcCol="1270" spcFirstLastPara="0" tIns="284877" vert="horz" wrap="square">
            <a:noAutofit/>
          </a:bodyPr>
          <a:lstStyle/>
          <a:p>
            <a:pPr algn="ctr" defTabSz="2089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000"/>
          </a:p>
        </p:txBody>
      </p:sp>
      <p:sp>
        <p:nvSpPr>
          <p:cNvPr id="9" name="品 9"/>
          <p:cNvSpPr/>
          <p:nvPr>
            <p:custDataLst>
              <p:tags r:id="rId6"/>
            </p:custDataLst>
          </p:nvPr>
        </p:nvSpPr>
        <p:spPr>
          <a:xfrm>
            <a:off x="6901113" y="4334405"/>
            <a:ext cx="1885694" cy="1885694"/>
          </a:xfrm>
          <a:custGeom>
            <a:gdLst>
              <a:gd fmla="*/ 0 w 2167466" name="connsiteX0"/>
              <a:gd fmla="*/ 361252 h 2167466" name="connsiteY0"/>
              <a:gd fmla="*/ 361252 w 2167466" name="connsiteX1"/>
              <a:gd fmla="*/ 0 h 2167466" name="connsiteY1"/>
              <a:gd fmla="*/ 1806214 w 2167466" name="connsiteX2"/>
              <a:gd fmla="*/ 0 h 2167466" name="connsiteY2"/>
              <a:gd fmla="*/ 2167466 w 2167466" name="connsiteX3"/>
              <a:gd fmla="*/ 361252 h 2167466" name="connsiteY3"/>
              <a:gd fmla="*/ 2167466 w 2167466" name="connsiteX4"/>
              <a:gd fmla="*/ 1806214 h 2167466" name="connsiteY4"/>
              <a:gd fmla="*/ 1806214 w 2167466" name="connsiteX5"/>
              <a:gd fmla="*/ 2167466 h 2167466" name="connsiteY5"/>
              <a:gd fmla="*/ 361252 w 2167466" name="connsiteX6"/>
              <a:gd fmla="*/ 2167466 h 2167466" name="connsiteY6"/>
              <a:gd fmla="*/ 0 w 2167466" name="connsiteX7"/>
              <a:gd fmla="*/ 1806214 h 2167466" name="connsiteY7"/>
              <a:gd fmla="*/ 0 w 2167466" name="connsiteX8"/>
              <a:gd fmla="*/ 361252 h 216746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167466" w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D983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84877" lIns="284877" numCol="1" rIns="284877" spcCol="1270" spcFirstLastPara="0" tIns="284877" vert="horz" wrap="square">
            <a:noAutofit/>
          </a:bodyPr>
          <a:lstStyle/>
          <a:p>
            <a:pPr algn="ctr" defTabSz="2089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000"/>
          </a:p>
        </p:txBody>
      </p:sp>
      <p:sp>
        <p:nvSpPr>
          <p:cNvPr id="10" name="品 10"/>
          <p:cNvSpPr/>
          <p:nvPr>
            <p:custDataLst>
              <p:tags r:id="rId7"/>
            </p:custDataLst>
          </p:nvPr>
        </p:nvSpPr>
        <p:spPr>
          <a:xfrm>
            <a:off x="9447887" y="4334405"/>
            <a:ext cx="1885694" cy="1885694"/>
          </a:xfrm>
          <a:custGeom>
            <a:gdLst>
              <a:gd fmla="*/ 0 w 2167466" name="connsiteX0"/>
              <a:gd fmla="*/ 361252 h 2167466" name="connsiteY0"/>
              <a:gd fmla="*/ 361252 w 2167466" name="connsiteX1"/>
              <a:gd fmla="*/ 0 h 2167466" name="connsiteY1"/>
              <a:gd fmla="*/ 1806214 w 2167466" name="connsiteX2"/>
              <a:gd fmla="*/ 0 h 2167466" name="connsiteY2"/>
              <a:gd fmla="*/ 2167466 w 2167466" name="connsiteX3"/>
              <a:gd fmla="*/ 361252 h 2167466" name="connsiteY3"/>
              <a:gd fmla="*/ 2167466 w 2167466" name="connsiteX4"/>
              <a:gd fmla="*/ 1806214 h 2167466" name="connsiteY4"/>
              <a:gd fmla="*/ 1806214 w 2167466" name="connsiteX5"/>
              <a:gd fmla="*/ 2167466 h 2167466" name="connsiteY5"/>
              <a:gd fmla="*/ 361252 w 2167466" name="connsiteX6"/>
              <a:gd fmla="*/ 2167466 h 2167466" name="connsiteY6"/>
              <a:gd fmla="*/ 0 w 2167466" name="connsiteX7"/>
              <a:gd fmla="*/ 1806214 h 2167466" name="connsiteY7"/>
              <a:gd fmla="*/ 0 w 2167466" name="connsiteX8"/>
              <a:gd fmla="*/ 361252 h 216746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167466" w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A6A88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84877" lIns="284877" numCol="1" rIns="284877" spcCol="1270" spcFirstLastPara="0" tIns="284877" vert="horz" wrap="square">
            <a:noAutofit/>
          </a:bodyPr>
          <a:lstStyle/>
          <a:p>
            <a:pPr algn="ctr" defTabSz="2089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000"/>
          </a:p>
        </p:txBody>
      </p:sp>
      <p:sp>
        <p:nvSpPr>
          <p:cNvPr id="12" name="PA_KSO_Shape_7"/>
          <p:cNvSpPr/>
          <p:nvPr>
            <p:custDataLst>
              <p:tags r:id="rId8"/>
            </p:custDataLst>
          </p:nvPr>
        </p:nvSpPr>
        <p:spPr>
          <a:xfrm>
            <a:off x="7529633" y="4649782"/>
            <a:ext cx="628654" cy="1044854"/>
          </a:xfrm>
          <a:custGeom>
            <a:gdLst>
              <a:gd fmla="*/ 588566 w 1536700" name="connsiteX0"/>
              <a:gd fmla="*/ 2172931 h 2555648" name="connsiteY0"/>
              <a:gd fmla="*/ 588566 w 1536700" name="connsiteX1"/>
              <a:gd fmla="*/ 2232462 h 2555648" name="connsiteY1"/>
              <a:gd fmla="*/ 948135 w 1536700" name="connsiteX2"/>
              <a:gd fmla="*/ 2232462 h 2555648" name="connsiteY2"/>
              <a:gd fmla="*/ 948135 w 1536700" name="connsiteX3"/>
              <a:gd fmla="*/ 2172931 h 2555648" name="connsiteY3"/>
              <a:gd fmla="*/ 588566 w 1536700" name="connsiteX4"/>
              <a:gd fmla="*/ 2014319 h 2555648" name="connsiteY4"/>
              <a:gd fmla="*/ 588566 w 1536700" name="connsiteX5"/>
              <a:gd fmla="*/ 2073850 h 2555648" name="connsiteY5"/>
              <a:gd fmla="*/ 948135 w 1536700" name="connsiteX6"/>
              <a:gd fmla="*/ 2073850 h 2555648" name="connsiteY6"/>
              <a:gd fmla="*/ 948135 w 1536700" name="connsiteX7"/>
              <a:gd fmla="*/ 2014319 h 2555648" name="connsiteY7"/>
              <a:gd fmla="*/ 439655 w 1536700" name="connsiteX8"/>
              <a:gd fmla="*/ 1865655 h 2555648" name="connsiteY8"/>
              <a:gd fmla="*/ 1097045 w 1536700" name="connsiteX9"/>
              <a:gd fmla="*/ 1865655 h 2555648" name="connsiteY9"/>
              <a:gd fmla="*/ 1189236 w 1536700" name="connsiteX10"/>
              <a:gd fmla="*/ 1953225 h 2555648" name="connsiteY10"/>
              <a:gd fmla="*/ 1097045 w 1536700" name="connsiteX11"/>
              <a:gd fmla="*/ 2040795 h 2555648" name="connsiteY11"/>
              <a:gd fmla="*/ 1189236 w 1536700" name="connsiteX12"/>
              <a:gd fmla="*/ 2128365 h 2555648" name="connsiteY12"/>
              <a:gd fmla="*/ 1097045 w 1536700" name="connsiteX13"/>
              <a:gd fmla="*/ 2215935 h 2555648" name="connsiteY13"/>
              <a:gd fmla="*/ 1189236 w 1536700" name="connsiteX14"/>
              <a:gd fmla="*/ 2303505 h 2555648" name="connsiteY14"/>
              <a:gd fmla="*/ 1097045 w 1536700" name="connsiteX15"/>
              <a:gd fmla="*/ 2391075 h 2555648" name="connsiteY15"/>
              <a:gd fmla="*/ 948071 w 1536700" name="connsiteX16"/>
              <a:gd fmla="*/ 2391075 h 2555648" name="connsiteY16"/>
              <a:gd fmla="*/ 937297 w 1536700" name="connsiteX17"/>
              <a:gd fmla="*/ 2444188 h 2555648" name="connsiteY17"/>
              <a:gd fmla="*/ 768350 w 1536700" name="connsiteX18"/>
              <a:gd fmla="*/ 2555648 h 2555648" name="connsiteY18"/>
              <a:gd fmla="*/ 599403 w 1536700" name="connsiteX19"/>
              <a:gd fmla="*/ 2444188 h 2555648" name="connsiteY19"/>
              <a:gd fmla="*/ 588630 w 1536700" name="connsiteX20"/>
              <a:gd fmla="*/ 2391075 h 2555648" name="connsiteY20"/>
              <a:gd fmla="*/ 439655 w 1536700" name="connsiteX21"/>
              <a:gd fmla="*/ 2391075 h 2555648" name="connsiteY21"/>
              <a:gd fmla="*/ 347464 w 1536700" name="connsiteX22"/>
              <a:gd fmla="*/ 2303505 h 2555648" name="connsiteY22"/>
              <a:gd fmla="*/ 439655 w 1536700" name="connsiteX23"/>
              <a:gd fmla="*/ 2215935 h 2555648" name="connsiteY23"/>
              <a:gd fmla="*/ 347464 w 1536700" name="connsiteX24"/>
              <a:gd fmla="*/ 2128365 h 2555648" name="connsiteY24"/>
              <a:gd fmla="*/ 439655 w 1536700" name="connsiteX25"/>
              <a:gd fmla="*/ 2040795 h 2555648" name="connsiteY25"/>
              <a:gd fmla="*/ 347464 w 1536700" name="connsiteX26"/>
              <a:gd fmla="*/ 1953225 h 2555648" name="connsiteY26"/>
              <a:gd fmla="*/ 439655 w 1536700" name="connsiteX27"/>
              <a:gd fmla="*/ 1865655 h 2555648" name="connsiteY27"/>
              <a:gd fmla="*/ 768350 w 1536700" name="connsiteX28"/>
              <a:gd fmla="*/ 0 h 2555648" name="connsiteY28"/>
              <a:gd fmla="*/ 1536700 w 1536700" name="connsiteX29"/>
              <a:gd fmla="*/ 770343 h 2555648" name="connsiteY29"/>
              <a:gd fmla="*/ 1521090 w 1536700" name="connsiteX30"/>
              <a:gd fmla="*/ 925594 h 2555648" name="connsiteY30"/>
              <a:gd fmla="*/ 1491688 w 1536700" name="connsiteX31"/>
              <a:gd fmla="*/ 1020556 h 2555648" name="connsiteY31"/>
              <a:gd fmla="*/ 1491950 w 1536700" name="connsiteX32"/>
              <a:gd fmla="*/ 1020556 h 2555648" name="connsiteY32"/>
              <a:gd fmla="*/ 1140478 w 1536700" name="connsiteX33"/>
              <a:gd fmla="*/ 1823920 h 2555648" name="connsiteY33"/>
              <a:gd fmla="*/ 396222 w 1536700" name="connsiteX34"/>
              <a:gd fmla="*/ 1823920 h 2555648" name="connsiteY34"/>
              <a:gd fmla="*/ 44750 w 1536700" name="connsiteX35"/>
              <a:gd fmla="*/ 1020556 h 2555648" name="connsiteY35"/>
              <a:gd fmla="*/ 45012 w 1536700" name="connsiteX36"/>
              <a:gd fmla="*/ 1020556 h 2555648" name="connsiteY36"/>
              <a:gd fmla="*/ 15610 w 1536700" name="connsiteX37"/>
              <a:gd fmla="*/ 925594 h 2555648" name="connsiteY37"/>
              <a:gd fmla="*/ 0 w 1536700" name="connsiteX38"/>
              <a:gd fmla="*/ 770343 h 2555648" name="connsiteY38"/>
              <a:gd fmla="*/ 768350 w 1536700" name="connsiteX39"/>
              <a:gd fmla="*/ 0 h 2555648" name="connsiteY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b="b" l="l" r="r" t="t"/>
            <a:pathLst>
              <a:path h="2555648" w="1536700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400"/>
          </a:p>
        </p:txBody>
      </p:sp>
      <p:sp>
        <p:nvSpPr>
          <p:cNvPr id="13" name="PA_KSO_Shape_8"/>
          <p:cNvSpPr/>
          <p:nvPr>
            <p:custDataLst>
              <p:tags r:id="rId9"/>
            </p:custDataLst>
          </p:nvPr>
        </p:nvSpPr>
        <p:spPr bwMode="auto">
          <a:xfrm>
            <a:off x="7341152" y="2078022"/>
            <a:ext cx="1044856" cy="1015252"/>
          </a:xfrm>
          <a:custGeom>
            <a:gdLst>
              <a:gd fmla="*/ 1300686 w 4656" name="T0"/>
              <a:gd fmla="*/ 3684 h 4524" name="T1"/>
              <a:gd fmla="*/ 1211082 w 4656" name="T2"/>
              <a:gd fmla="*/ 23332 h 4524" name="T3"/>
              <a:gd fmla="*/ 1130071 w 4656" name="T4"/>
              <a:gd fmla="*/ 57715 h 4524" name="T5"/>
              <a:gd fmla="*/ 1056424 w 4656" name="T6"/>
              <a:gd fmla="*/ 106425 h 4524" name="T7"/>
              <a:gd fmla="*/ 991369 w 4656" name="T8"/>
              <a:gd fmla="*/ 167006 h 4524" name="T9"/>
              <a:gd fmla="*/ 943090 w 4656" name="T10"/>
              <a:gd fmla="*/ 200980 h 4524" name="T11"/>
              <a:gd fmla="*/ 882126 w 4656" name="T12"/>
              <a:gd fmla="*/ 135488 h 4524" name="T13"/>
              <a:gd fmla="*/ 812571 w 4656" name="T14"/>
              <a:gd fmla="*/ 80638 h 4524" name="T15"/>
              <a:gd fmla="*/ 735242 w 4656" name="T16"/>
              <a:gd fmla="*/ 38886 h 4524" name="T17"/>
              <a:gd fmla="*/ 650139 w 4656" name="T18"/>
              <a:gd fmla="*/ 11461 h 4524" name="T19"/>
              <a:gd fmla="*/ 556443 w 4656" name="T20"/>
              <a:gd fmla="*/ 0 h 4524" name="T21"/>
              <a:gd fmla="*/ 484842 w 4656" name="T22"/>
              <a:gd fmla="*/ 2456 h 4524" name="T23"/>
              <a:gd fmla="*/ 405467 w 4656" name="T24"/>
              <a:gd fmla="*/ 17192 h 4524" name="T25"/>
              <a:gd fmla="*/ 329774 w 4656" name="T26"/>
              <a:gd fmla="*/ 42161 h 4524" name="T27"/>
              <a:gd fmla="*/ 259810 w 4656" name="T28"/>
              <a:gd fmla="*/ 78182 h 4524" name="T29"/>
              <a:gd fmla="*/ 196392 w 4656" name="T30"/>
              <a:gd fmla="*/ 123617 h 4524" name="T31"/>
              <a:gd fmla="*/ 140338 w 4656" name="T32"/>
              <a:gd fmla="*/ 176830 h 4524" name="T33"/>
              <a:gd fmla="*/ 92059 w 4656" name="T34"/>
              <a:gd fmla="*/ 238229 h 4524" name="T35"/>
              <a:gd fmla="*/ 52780 w 4656" name="T36"/>
              <a:gd fmla="*/ 306177 h 4524" name="T37"/>
              <a:gd fmla="*/ 23731 w 4656" name="T38"/>
              <a:gd fmla="*/ 379856 h 4524" name="T39"/>
              <a:gd fmla="*/ 6137 w 4656" name="T40"/>
              <a:gd fmla="*/ 458447 h 4524" name="T41"/>
              <a:gd fmla="*/ 0 w 4656" name="T42"/>
              <a:gd fmla="*/ 540722 h 4524" name="T43"/>
              <a:gd fmla="*/ 12274 w 4656" name="T44"/>
              <a:gd fmla="*/ 663930 h 4524" name="T45"/>
              <a:gd fmla="*/ 56053 w 4656" name="T46"/>
              <a:gd fmla="*/ 798189 h 4524" name="T47"/>
              <a:gd fmla="*/ 126836 w 4656" name="T48"/>
              <a:gd fmla="*/ 919760 h 4524" name="T49"/>
              <a:gd fmla="*/ 219304 w 4656" name="T50"/>
              <a:gd fmla="*/ 1028641 h 4524" name="T51"/>
              <a:gd fmla="*/ 326910 w 4656" name="T52"/>
              <a:gd fmla="*/ 1126061 h 4524" name="T53"/>
              <a:gd fmla="*/ 461930 w 4656" name="T54"/>
              <a:gd fmla="*/ 1230439 h 4524" name="T55"/>
              <a:gd fmla="*/ 608405 w 4656" name="T56"/>
              <a:gd fmla="*/ 1357331 h 4524" name="T57"/>
              <a:gd fmla="*/ 732787 w 4656" name="T58"/>
              <a:gd fmla="*/ 1485041 h 4524" name="T59"/>
              <a:gd fmla="*/ 842439 w 4656" name="T60"/>
              <a:gd fmla="*/ 1625850 h 4524" name="T61"/>
              <a:gd fmla="*/ 925087 w 4656" name="T62"/>
              <a:gd fmla="*/ 1775255 h 4524" name="T63"/>
              <a:gd fmla="*/ 952500 w 4656" name="T64"/>
              <a:gd fmla="*/ 1851799 h 4524" name="T65"/>
              <a:gd fmla="*/ 990960 w 4656" name="T66"/>
              <a:gd fmla="*/ 1749467 h 4524" name="T67"/>
              <a:gd fmla="*/ 1078927 w 4656" name="T68"/>
              <a:gd fmla="*/ 1601700 h 4524" name="T69"/>
              <a:gd fmla="*/ 1192262 w 4656" name="T70"/>
              <a:gd fmla="*/ 1462528 h 4524" name="T71"/>
              <a:gd fmla="*/ 1317461 w 4656" name="T72"/>
              <a:gd fmla="*/ 1337274 h 4524" name="T73"/>
              <a:gd fmla="*/ 1482349 w 4656" name="T74"/>
              <a:gd fmla="*/ 1199330 h 4524" name="T75"/>
              <a:gd fmla="*/ 1596910 w 4656" name="T76"/>
              <a:gd fmla="*/ 1110506 h 4524" name="T77"/>
              <a:gd fmla="*/ 1702062 w 4656" name="T78"/>
              <a:gd fmla="*/ 1011040 h 4524" name="T79"/>
              <a:gd fmla="*/ 1791256 w 4656" name="T80"/>
              <a:gd fmla="*/ 900521 h 4524" name="T81"/>
              <a:gd fmla="*/ 1858357 w 4656" name="T82"/>
              <a:gd fmla="*/ 776904 h 4524" name="T83"/>
              <a:gd fmla="*/ 1896817 w 4656" name="T84"/>
              <a:gd fmla="*/ 639779 h 4524" name="T85"/>
              <a:gd fmla="*/ 1905000 w 4656" name="T86"/>
              <a:gd fmla="*/ 526805 h 4524" name="T87"/>
              <a:gd fmla="*/ 1896408 w 4656" name="T88"/>
              <a:gd fmla="*/ 444939 h 4524" name="T89"/>
              <a:gd fmla="*/ 1876769 w 4656" name="T90"/>
              <a:gd fmla="*/ 367167 h 4524" name="T91"/>
              <a:gd fmla="*/ 1846082 w 4656" name="T92"/>
              <a:gd fmla="*/ 294307 h 4524" name="T93"/>
              <a:gd fmla="*/ 1805168 w 4656" name="T94"/>
              <a:gd fmla="*/ 227586 h 4524" name="T95"/>
              <a:gd fmla="*/ 1755660 w 4656" name="T96"/>
              <a:gd fmla="*/ 167415 h 4524" name="T97"/>
              <a:gd fmla="*/ 1698380 w 4656" name="T98"/>
              <a:gd fmla="*/ 115021 h 4524" name="T99"/>
              <a:gd fmla="*/ 1633734 w 4656" name="T100"/>
              <a:gd fmla="*/ 71632 h 4524" name="T101"/>
              <a:gd fmla="*/ 1562951 w 4656" name="T102"/>
              <a:gd fmla="*/ 37249 h 4524" name="T103"/>
              <a:gd fmla="*/ 1486849 w 4656" name="T104"/>
              <a:gd fmla="*/ 13917 h 4524" name="T105"/>
              <a:gd fmla="*/ 1406247 w 4656" name="T106"/>
              <a:gd fmla="*/ 1637 h 4524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4524" w="4656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8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 sz="1400"/>
          </a:p>
        </p:txBody>
      </p:sp>
      <p:sp>
        <p:nvSpPr>
          <p:cNvPr id="14" name="PA_KSO_Shape_9"/>
          <p:cNvSpPr/>
          <p:nvPr>
            <p:custDataLst>
              <p:tags r:id="rId10"/>
            </p:custDataLst>
          </p:nvPr>
        </p:nvSpPr>
        <p:spPr bwMode="auto">
          <a:xfrm>
            <a:off x="9979756" y="4649781"/>
            <a:ext cx="821956" cy="1044858"/>
          </a:xfrm>
          <a:custGeom>
            <a:gdLst>
              <a:gd fmla="*/ 769455 w 4116" name="T0"/>
              <a:gd fmla="*/ 749055 h 5239" name="T1"/>
              <a:gd fmla="*/ 608652 w 4116" name="T2"/>
              <a:gd fmla="*/ 766145 h 5239" name="T3"/>
              <a:gd fmla="*/ 337614 w 4116" name="T4"/>
              <a:gd fmla="*/ 920683 h 5239" name="T5"/>
              <a:gd fmla="*/ 253575 w 4116" name="T6"/>
              <a:gd fmla="*/ 1028315 h 5239" name="T7"/>
              <a:gd fmla="*/ 196457 w 4116" name="T8"/>
              <a:gd fmla="*/ 1154127 h 5239" name="T9"/>
              <a:gd fmla="*/ 171354 w 4116" name="T10"/>
              <a:gd fmla="*/ 1294120 h 5239" name="T11"/>
              <a:gd fmla="*/ 176811 w 4116" name="T12"/>
              <a:gd fmla="*/ 1414842 h 5239" name="T13"/>
              <a:gd fmla="*/ 210645 w 4116" name="T14"/>
              <a:gd fmla="*/ 1539199 h 5239" name="T15"/>
              <a:gd fmla="*/ 269218 w 4116" name="T16"/>
              <a:gd fmla="*/ 1650103 h 5239" name="T17"/>
              <a:gd fmla="*/ 349620 w 4116" name="T18"/>
              <a:gd fmla="*/ 1745371 h 5239" name="T19"/>
              <a:gd fmla="*/ 448940 w 4116" name="T20"/>
              <a:gd fmla="*/ 1821368 h 5239" name="T21"/>
              <a:gd fmla="*/ 563539 w 4116" name="T22"/>
              <a:gd fmla="*/ 1874456 h 5239" name="T23"/>
              <a:gd fmla="*/ 689781 w 4116" name="T24"/>
              <a:gd fmla="*/ 1902091 h 5239" name="T25"/>
              <a:gd fmla="*/ 808019 w 4116" name="T26"/>
              <a:gd fmla="*/ 1902091 h 5239" name="T27"/>
              <a:gd fmla="*/ 934624 w 4116" name="T28"/>
              <a:gd fmla="*/ 1874456 h 5239" name="T29"/>
              <a:gd fmla="*/ 1048860 w 4116" name="T30"/>
              <a:gd fmla="*/ 1821368 h 5239" name="T31"/>
              <a:gd fmla="*/ 1147816 w 4116" name="T32"/>
              <a:gd fmla="*/ 1745371 h 5239" name="T33"/>
              <a:gd fmla="*/ 1228218 w 4116" name="T34"/>
              <a:gd fmla="*/ 1650103 h 5239" name="T35"/>
              <a:gd fmla="*/ 1287155 w 4116" name="T36"/>
              <a:gd fmla="*/ 1539199 h 5239" name="T37"/>
              <a:gd fmla="*/ 1320625 w 4116" name="T38"/>
              <a:gd fmla="*/ 1414842 h 5239" name="T39"/>
              <a:gd fmla="*/ 1326082 w 4116" name="T40"/>
              <a:gd fmla="*/ 1291575 h 5239" name="T41"/>
              <a:gd fmla="*/ 1296977 w 4116" name="T42"/>
              <a:gd fmla="*/ 1141400 h 5239" name="T43"/>
              <a:gd fmla="*/ 1231128 w 4116" name="T44"/>
              <a:gd fmla="*/ 1007588 h 5239" name="T45"/>
              <a:gd fmla="*/ 1134355 w 4116" name="T46"/>
              <a:gd fmla="*/ 895957 h 5239" name="T47"/>
              <a:gd fmla="*/ 1120530 w 4116" name="T48"/>
              <a:gd fmla="*/ 1326846 h 5239" name="T49"/>
              <a:gd fmla="*/ 1110708 w 4116" name="T50"/>
              <a:gd fmla="*/ 1410478 h 5239" name="T51"/>
              <a:gd fmla="*/ 1075418 w 4116" name="T52"/>
              <a:gd fmla="*/ 1503928 h 5239" name="T53"/>
              <a:gd fmla="*/ 971005 w 4116" name="T54"/>
              <a:gd fmla="*/ 1624286 h 5239" name="T55"/>
              <a:gd fmla="*/ 859316 w 4116" name="T56"/>
              <a:gd fmla="*/ 1681738 h 5239" name="T57"/>
              <a:gd fmla="*/ 777459 w 4116" name="T58"/>
              <a:gd fmla="*/ 1697374 h 5239" name="T59"/>
              <a:gd fmla="*/ 701787 w 4116" name="T60"/>
              <a:gd fmla="*/ 1695192 h 5239" name="T61"/>
              <a:gd fmla="*/ 621385 w 4116" name="T62"/>
              <a:gd fmla="*/ 1675556 h 5239" name="T63"/>
              <a:gd fmla="*/ 499509 w 4116" name="T64"/>
              <a:gd fmla="*/ 1601742 h 5239" name="T65"/>
              <a:gd fmla="*/ 406738 w 4116" name="T66"/>
              <a:gd fmla="*/ 1471203 h 5239" name="T67"/>
              <a:gd fmla="*/ 383090 w 4116" name="T68"/>
              <a:gd fmla="*/ 1392297 h 5239" name="T69"/>
              <a:gd fmla="*/ 377269 w 4116" name="T70"/>
              <a:gd fmla="*/ 1317028 h 5239" name="T71"/>
              <a:gd fmla="*/ 388911 w 4116" name="T72"/>
              <a:gd fmla="*/ 1234123 h 5239" name="T73"/>
              <a:gd fmla="*/ 431113 w 4116" name="T74"/>
              <a:gd fmla="*/ 1134491 h 5239" name="T75"/>
              <a:gd fmla="*/ 541347 w 4116" name="T76"/>
              <a:gd fmla="*/ 1018860 h 5239" name="T77"/>
              <a:gd fmla="*/ 647215 w 4116" name="T78"/>
              <a:gd fmla="*/ 969772 h 5239" name="T79"/>
              <a:gd fmla="*/ 729800 w 4116" name="T80"/>
              <a:gd fmla="*/ 955954 h 5239" name="T81"/>
              <a:gd fmla="*/ 805472 w 4116" name="T82"/>
              <a:gd fmla="*/ 959954 h 5239" name="T83"/>
              <a:gd fmla="*/ 884782 w 4116" name="T84"/>
              <a:gd fmla="*/ 981771 h 5239" name="T85"/>
              <a:gd fmla="*/ 1011388 w 4116" name="T86"/>
              <a:gd fmla="*/ 1064676 h 5239" name="T87"/>
              <a:gd fmla="*/ 1094700 w 4116" name="T88"/>
              <a:gd fmla="*/ 1190852 h 5239" name="T89"/>
              <a:gd fmla="*/ 1116165 w 4116" name="T90"/>
              <a:gd fmla="*/ 1270485 h 5239" name="T91"/>
              <a:gd fmla="*/ 0 w 4116" name="T92"/>
              <a:gd fmla="*/ 167992 h 5239" name="T93"/>
              <a:gd fmla="*/ 419835 w 4116" name="T94"/>
              <a:gd fmla="*/ 1208306 h 5239" name="T95"/>
              <a:gd fmla="*/ 410740 w 4116" name="T96"/>
              <a:gd fmla="*/ 1220669 h 5239" name="T97"/>
              <a:gd fmla="*/ 534435 w 4116" name="T98"/>
              <a:gd fmla="*/ 1599924 h 5239" name="T99"/>
              <a:gd fmla="*/ 539528 w 4116" name="T100"/>
              <a:gd fmla="*/ 1614105 h 5239" name="T101"/>
              <a:gd fmla="*/ 748718 w 4116" name="T102"/>
              <a:gd fmla="*/ 1473384 h 5239" name="T103"/>
              <a:gd fmla="*/ 954270 w 4116" name="T104"/>
              <a:gd fmla="*/ 1615923 h 5239" name="T105"/>
              <a:gd fmla="*/ 963365 w 4116" name="T106"/>
              <a:gd fmla="*/ 1603923 h 5239" name="T107"/>
              <a:gd fmla="*/ 1086332 w 4116" name="T108"/>
              <a:gd fmla="*/ 1224669 h 5239" name="T109"/>
              <a:gd fmla="*/ 1081603 w 4116" name="T110"/>
              <a:gd fmla="*/ 1210124 h 5239" name="T111"/>
              <a:gd fmla="*/ 759632 w 4116" name="T112"/>
              <a:gd fmla="*/ 977044 h 5239" name="T113"/>
              <a:gd fmla="*/ 744716 w 4116" name="T114"/>
              <a:gd fmla="*/ 972317 h 5239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5239" w="4116">
                <a:moveTo>
                  <a:pt x="2496" y="2121"/>
                </a:moveTo>
                <a:lnTo>
                  <a:pt x="2496" y="2121"/>
                </a:lnTo>
                <a:lnTo>
                  <a:pt x="2443" y="2107"/>
                </a:lnTo>
                <a:lnTo>
                  <a:pt x="2390" y="2095"/>
                </a:lnTo>
                <a:lnTo>
                  <a:pt x="2336" y="2084"/>
                </a:lnTo>
                <a:lnTo>
                  <a:pt x="2282" y="2075"/>
                </a:lnTo>
                <a:lnTo>
                  <a:pt x="2227" y="2068"/>
                </a:lnTo>
                <a:lnTo>
                  <a:pt x="2171" y="2063"/>
                </a:lnTo>
                <a:lnTo>
                  <a:pt x="2115" y="2060"/>
                </a:lnTo>
                <a:lnTo>
                  <a:pt x="2058" y="2059"/>
                </a:lnTo>
                <a:lnTo>
                  <a:pt x="2002" y="2060"/>
                </a:lnTo>
                <a:lnTo>
                  <a:pt x="1945" y="2063"/>
                </a:lnTo>
                <a:lnTo>
                  <a:pt x="1890" y="2068"/>
                </a:lnTo>
                <a:lnTo>
                  <a:pt x="1835" y="2075"/>
                </a:lnTo>
                <a:lnTo>
                  <a:pt x="1780" y="2084"/>
                </a:lnTo>
                <a:lnTo>
                  <a:pt x="1726" y="2095"/>
                </a:lnTo>
                <a:lnTo>
                  <a:pt x="1673" y="2107"/>
                </a:lnTo>
                <a:lnTo>
                  <a:pt x="1621" y="2121"/>
                </a:lnTo>
                <a:lnTo>
                  <a:pt x="1621" y="761"/>
                </a:lnTo>
                <a:lnTo>
                  <a:pt x="452" y="761"/>
                </a:lnTo>
                <a:lnTo>
                  <a:pt x="452" y="1438"/>
                </a:lnTo>
                <a:lnTo>
                  <a:pt x="1020" y="2446"/>
                </a:lnTo>
                <a:lnTo>
                  <a:pt x="989" y="2473"/>
                </a:lnTo>
                <a:lnTo>
                  <a:pt x="958" y="2502"/>
                </a:lnTo>
                <a:lnTo>
                  <a:pt x="928" y="2532"/>
                </a:lnTo>
                <a:lnTo>
                  <a:pt x="900" y="2561"/>
                </a:lnTo>
                <a:lnTo>
                  <a:pt x="871" y="2593"/>
                </a:lnTo>
                <a:lnTo>
                  <a:pt x="844" y="2624"/>
                </a:lnTo>
                <a:lnTo>
                  <a:pt x="817" y="2656"/>
                </a:lnTo>
                <a:lnTo>
                  <a:pt x="792" y="2689"/>
                </a:lnTo>
                <a:lnTo>
                  <a:pt x="767" y="2723"/>
                </a:lnTo>
                <a:lnTo>
                  <a:pt x="743" y="2758"/>
                </a:lnTo>
                <a:lnTo>
                  <a:pt x="720" y="2792"/>
                </a:lnTo>
                <a:lnTo>
                  <a:pt x="697" y="2828"/>
                </a:lnTo>
                <a:lnTo>
                  <a:pt x="676" y="2864"/>
                </a:lnTo>
                <a:lnTo>
                  <a:pt x="655" y="2901"/>
                </a:lnTo>
                <a:lnTo>
                  <a:pt x="636" y="2938"/>
                </a:lnTo>
                <a:lnTo>
                  <a:pt x="618" y="2977"/>
                </a:lnTo>
                <a:lnTo>
                  <a:pt x="600" y="3015"/>
                </a:lnTo>
                <a:lnTo>
                  <a:pt x="584" y="3054"/>
                </a:lnTo>
                <a:lnTo>
                  <a:pt x="569" y="3094"/>
                </a:lnTo>
                <a:lnTo>
                  <a:pt x="554" y="3134"/>
                </a:lnTo>
                <a:lnTo>
                  <a:pt x="540" y="3174"/>
                </a:lnTo>
                <a:lnTo>
                  <a:pt x="528" y="3216"/>
                </a:lnTo>
                <a:lnTo>
                  <a:pt x="517" y="3257"/>
                </a:lnTo>
                <a:lnTo>
                  <a:pt x="507" y="3300"/>
                </a:lnTo>
                <a:lnTo>
                  <a:pt x="499" y="3341"/>
                </a:lnTo>
                <a:lnTo>
                  <a:pt x="490" y="3384"/>
                </a:lnTo>
                <a:lnTo>
                  <a:pt x="483" y="3428"/>
                </a:lnTo>
                <a:lnTo>
                  <a:pt x="478" y="3472"/>
                </a:lnTo>
                <a:lnTo>
                  <a:pt x="474" y="3515"/>
                </a:lnTo>
                <a:lnTo>
                  <a:pt x="471" y="3559"/>
                </a:lnTo>
                <a:lnTo>
                  <a:pt x="469" y="3604"/>
                </a:lnTo>
                <a:lnTo>
                  <a:pt x="468" y="3649"/>
                </a:lnTo>
                <a:lnTo>
                  <a:pt x="469" y="3691"/>
                </a:lnTo>
                <a:lnTo>
                  <a:pt x="470" y="3731"/>
                </a:lnTo>
                <a:lnTo>
                  <a:pt x="473" y="3771"/>
                </a:lnTo>
                <a:lnTo>
                  <a:pt x="476" y="3812"/>
                </a:lnTo>
                <a:lnTo>
                  <a:pt x="481" y="3852"/>
                </a:lnTo>
                <a:lnTo>
                  <a:pt x="486" y="3891"/>
                </a:lnTo>
                <a:lnTo>
                  <a:pt x="493" y="3931"/>
                </a:lnTo>
                <a:lnTo>
                  <a:pt x="501" y="3970"/>
                </a:lnTo>
                <a:lnTo>
                  <a:pt x="509" y="4008"/>
                </a:lnTo>
                <a:lnTo>
                  <a:pt x="519" y="4046"/>
                </a:lnTo>
                <a:lnTo>
                  <a:pt x="529" y="4085"/>
                </a:lnTo>
                <a:lnTo>
                  <a:pt x="540" y="4122"/>
                </a:lnTo>
                <a:lnTo>
                  <a:pt x="552" y="4159"/>
                </a:lnTo>
                <a:lnTo>
                  <a:pt x="565" y="4196"/>
                </a:lnTo>
                <a:lnTo>
                  <a:pt x="579" y="4233"/>
                </a:lnTo>
                <a:lnTo>
                  <a:pt x="593" y="4268"/>
                </a:lnTo>
                <a:lnTo>
                  <a:pt x="609" y="4304"/>
                </a:lnTo>
                <a:lnTo>
                  <a:pt x="625" y="4339"/>
                </a:lnTo>
                <a:lnTo>
                  <a:pt x="642" y="4373"/>
                </a:lnTo>
                <a:lnTo>
                  <a:pt x="661" y="4407"/>
                </a:lnTo>
                <a:lnTo>
                  <a:pt x="679" y="4440"/>
                </a:lnTo>
                <a:lnTo>
                  <a:pt x="698" y="4474"/>
                </a:lnTo>
                <a:lnTo>
                  <a:pt x="719" y="4507"/>
                </a:lnTo>
                <a:lnTo>
                  <a:pt x="740" y="4538"/>
                </a:lnTo>
                <a:lnTo>
                  <a:pt x="761" y="4570"/>
                </a:lnTo>
                <a:lnTo>
                  <a:pt x="785" y="4600"/>
                </a:lnTo>
                <a:lnTo>
                  <a:pt x="807" y="4631"/>
                </a:lnTo>
                <a:lnTo>
                  <a:pt x="832" y="4660"/>
                </a:lnTo>
                <a:lnTo>
                  <a:pt x="856" y="4690"/>
                </a:lnTo>
                <a:lnTo>
                  <a:pt x="882" y="4718"/>
                </a:lnTo>
                <a:lnTo>
                  <a:pt x="907" y="4746"/>
                </a:lnTo>
                <a:lnTo>
                  <a:pt x="935" y="4773"/>
                </a:lnTo>
                <a:lnTo>
                  <a:pt x="961" y="4800"/>
                </a:lnTo>
                <a:lnTo>
                  <a:pt x="990" y="4826"/>
                </a:lnTo>
                <a:lnTo>
                  <a:pt x="1018" y="4852"/>
                </a:lnTo>
                <a:lnTo>
                  <a:pt x="1047" y="4876"/>
                </a:lnTo>
                <a:lnTo>
                  <a:pt x="1077" y="4900"/>
                </a:lnTo>
                <a:lnTo>
                  <a:pt x="1107" y="4923"/>
                </a:lnTo>
                <a:lnTo>
                  <a:pt x="1138" y="4946"/>
                </a:lnTo>
                <a:lnTo>
                  <a:pt x="1170" y="4968"/>
                </a:lnTo>
                <a:lnTo>
                  <a:pt x="1201" y="4988"/>
                </a:lnTo>
                <a:lnTo>
                  <a:pt x="1234" y="5009"/>
                </a:lnTo>
                <a:lnTo>
                  <a:pt x="1267" y="5028"/>
                </a:lnTo>
                <a:lnTo>
                  <a:pt x="1300" y="5047"/>
                </a:lnTo>
                <a:lnTo>
                  <a:pt x="1335" y="5065"/>
                </a:lnTo>
                <a:lnTo>
                  <a:pt x="1370" y="5082"/>
                </a:lnTo>
                <a:lnTo>
                  <a:pt x="1404" y="5098"/>
                </a:lnTo>
                <a:lnTo>
                  <a:pt x="1440" y="5114"/>
                </a:lnTo>
                <a:lnTo>
                  <a:pt x="1476" y="5129"/>
                </a:lnTo>
                <a:lnTo>
                  <a:pt x="1512" y="5142"/>
                </a:lnTo>
                <a:lnTo>
                  <a:pt x="1549" y="5155"/>
                </a:lnTo>
                <a:lnTo>
                  <a:pt x="1586" y="5168"/>
                </a:lnTo>
                <a:lnTo>
                  <a:pt x="1623" y="5179"/>
                </a:lnTo>
                <a:lnTo>
                  <a:pt x="1661" y="5189"/>
                </a:lnTo>
                <a:lnTo>
                  <a:pt x="1700" y="5198"/>
                </a:lnTo>
                <a:lnTo>
                  <a:pt x="1738" y="5206"/>
                </a:lnTo>
                <a:lnTo>
                  <a:pt x="1777" y="5214"/>
                </a:lnTo>
                <a:lnTo>
                  <a:pt x="1817" y="5221"/>
                </a:lnTo>
                <a:lnTo>
                  <a:pt x="1855" y="5227"/>
                </a:lnTo>
                <a:lnTo>
                  <a:pt x="1896" y="5231"/>
                </a:lnTo>
                <a:lnTo>
                  <a:pt x="1936" y="5235"/>
                </a:lnTo>
                <a:lnTo>
                  <a:pt x="1977" y="5237"/>
                </a:lnTo>
                <a:lnTo>
                  <a:pt x="2017" y="5239"/>
                </a:lnTo>
                <a:lnTo>
                  <a:pt x="2058" y="5239"/>
                </a:lnTo>
                <a:lnTo>
                  <a:pt x="2099" y="5239"/>
                </a:lnTo>
                <a:lnTo>
                  <a:pt x="2141" y="5237"/>
                </a:lnTo>
                <a:lnTo>
                  <a:pt x="2180" y="5235"/>
                </a:lnTo>
                <a:lnTo>
                  <a:pt x="2221" y="5231"/>
                </a:lnTo>
                <a:lnTo>
                  <a:pt x="2261" y="5227"/>
                </a:lnTo>
                <a:lnTo>
                  <a:pt x="2301" y="5221"/>
                </a:lnTo>
                <a:lnTo>
                  <a:pt x="2339" y="5214"/>
                </a:lnTo>
                <a:lnTo>
                  <a:pt x="2379" y="5206"/>
                </a:lnTo>
                <a:lnTo>
                  <a:pt x="2418" y="5198"/>
                </a:lnTo>
                <a:lnTo>
                  <a:pt x="2456" y="5189"/>
                </a:lnTo>
                <a:lnTo>
                  <a:pt x="2494" y="5179"/>
                </a:lnTo>
                <a:lnTo>
                  <a:pt x="2531" y="5168"/>
                </a:lnTo>
                <a:lnTo>
                  <a:pt x="2569" y="5155"/>
                </a:lnTo>
                <a:lnTo>
                  <a:pt x="2605" y="5142"/>
                </a:lnTo>
                <a:lnTo>
                  <a:pt x="2642" y="5129"/>
                </a:lnTo>
                <a:lnTo>
                  <a:pt x="2678" y="5114"/>
                </a:lnTo>
                <a:lnTo>
                  <a:pt x="2713" y="5098"/>
                </a:lnTo>
                <a:lnTo>
                  <a:pt x="2748" y="5082"/>
                </a:lnTo>
                <a:lnTo>
                  <a:pt x="2783" y="5065"/>
                </a:lnTo>
                <a:lnTo>
                  <a:pt x="2816" y="5047"/>
                </a:lnTo>
                <a:lnTo>
                  <a:pt x="2850" y="5028"/>
                </a:lnTo>
                <a:lnTo>
                  <a:pt x="2883" y="5009"/>
                </a:lnTo>
                <a:lnTo>
                  <a:pt x="2915" y="4988"/>
                </a:lnTo>
                <a:lnTo>
                  <a:pt x="2948" y="4968"/>
                </a:lnTo>
                <a:lnTo>
                  <a:pt x="2979" y="4946"/>
                </a:lnTo>
                <a:lnTo>
                  <a:pt x="3010" y="4923"/>
                </a:lnTo>
                <a:lnTo>
                  <a:pt x="3040" y="4900"/>
                </a:lnTo>
                <a:lnTo>
                  <a:pt x="3070" y="4876"/>
                </a:lnTo>
                <a:lnTo>
                  <a:pt x="3099" y="4852"/>
                </a:lnTo>
                <a:lnTo>
                  <a:pt x="3128" y="4826"/>
                </a:lnTo>
                <a:lnTo>
                  <a:pt x="3155" y="4800"/>
                </a:lnTo>
                <a:lnTo>
                  <a:pt x="3183" y="4773"/>
                </a:lnTo>
                <a:lnTo>
                  <a:pt x="3209" y="4746"/>
                </a:lnTo>
                <a:lnTo>
                  <a:pt x="3236" y="4718"/>
                </a:lnTo>
                <a:lnTo>
                  <a:pt x="3260" y="4690"/>
                </a:lnTo>
                <a:lnTo>
                  <a:pt x="3286" y="4660"/>
                </a:lnTo>
                <a:lnTo>
                  <a:pt x="3309" y="4631"/>
                </a:lnTo>
                <a:lnTo>
                  <a:pt x="3333" y="4600"/>
                </a:lnTo>
                <a:lnTo>
                  <a:pt x="3355" y="4570"/>
                </a:lnTo>
                <a:lnTo>
                  <a:pt x="3376" y="4538"/>
                </a:lnTo>
                <a:lnTo>
                  <a:pt x="3398" y="4507"/>
                </a:lnTo>
                <a:lnTo>
                  <a:pt x="3418" y="4474"/>
                </a:lnTo>
                <a:lnTo>
                  <a:pt x="3438" y="4440"/>
                </a:lnTo>
                <a:lnTo>
                  <a:pt x="3457" y="4407"/>
                </a:lnTo>
                <a:lnTo>
                  <a:pt x="3474" y="4373"/>
                </a:lnTo>
                <a:lnTo>
                  <a:pt x="3492" y="4339"/>
                </a:lnTo>
                <a:lnTo>
                  <a:pt x="3508" y="4304"/>
                </a:lnTo>
                <a:lnTo>
                  <a:pt x="3523" y="4268"/>
                </a:lnTo>
                <a:lnTo>
                  <a:pt x="3538" y="4233"/>
                </a:lnTo>
                <a:lnTo>
                  <a:pt x="3552" y="4196"/>
                </a:lnTo>
                <a:lnTo>
                  <a:pt x="3565" y="4159"/>
                </a:lnTo>
                <a:lnTo>
                  <a:pt x="3577" y="4122"/>
                </a:lnTo>
                <a:lnTo>
                  <a:pt x="3588" y="4085"/>
                </a:lnTo>
                <a:lnTo>
                  <a:pt x="3599" y="4046"/>
                </a:lnTo>
                <a:lnTo>
                  <a:pt x="3608" y="4008"/>
                </a:lnTo>
                <a:lnTo>
                  <a:pt x="3616" y="3970"/>
                </a:lnTo>
                <a:lnTo>
                  <a:pt x="3624" y="3931"/>
                </a:lnTo>
                <a:lnTo>
                  <a:pt x="3630" y="3891"/>
                </a:lnTo>
                <a:lnTo>
                  <a:pt x="3635" y="3852"/>
                </a:lnTo>
                <a:lnTo>
                  <a:pt x="3640" y="3812"/>
                </a:lnTo>
                <a:lnTo>
                  <a:pt x="3643" y="3771"/>
                </a:lnTo>
                <a:lnTo>
                  <a:pt x="3646" y="3731"/>
                </a:lnTo>
                <a:lnTo>
                  <a:pt x="3648" y="3691"/>
                </a:lnTo>
                <a:lnTo>
                  <a:pt x="3648" y="3649"/>
                </a:lnTo>
                <a:lnTo>
                  <a:pt x="3647" y="3601"/>
                </a:lnTo>
                <a:lnTo>
                  <a:pt x="3645" y="3552"/>
                </a:lnTo>
                <a:lnTo>
                  <a:pt x="3642" y="3504"/>
                </a:lnTo>
                <a:lnTo>
                  <a:pt x="3637" y="3457"/>
                </a:lnTo>
                <a:lnTo>
                  <a:pt x="3631" y="3411"/>
                </a:lnTo>
                <a:lnTo>
                  <a:pt x="3623" y="3364"/>
                </a:lnTo>
                <a:lnTo>
                  <a:pt x="3614" y="3318"/>
                </a:lnTo>
                <a:lnTo>
                  <a:pt x="3604" y="3272"/>
                </a:lnTo>
                <a:lnTo>
                  <a:pt x="3591" y="3227"/>
                </a:lnTo>
                <a:lnTo>
                  <a:pt x="3579" y="3182"/>
                </a:lnTo>
                <a:lnTo>
                  <a:pt x="3565" y="3139"/>
                </a:lnTo>
                <a:lnTo>
                  <a:pt x="3550" y="3095"/>
                </a:lnTo>
                <a:lnTo>
                  <a:pt x="3532" y="3052"/>
                </a:lnTo>
                <a:lnTo>
                  <a:pt x="3515" y="3010"/>
                </a:lnTo>
                <a:lnTo>
                  <a:pt x="3496" y="2969"/>
                </a:lnTo>
                <a:lnTo>
                  <a:pt x="3475" y="2928"/>
                </a:lnTo>
                <a:lnTo>
                  <a:pt x="3454" y="2887"/>
                </a:lnTo>
                <a:lnTo>
                  <a:pt x="3431" y="2847"/>
                </a:lnTo>
                <a:lnTo>
                  <a:pt x="3408" y="2809"/>
                </a:lnTo>
                <a:lnTo>
                  <a:pt x="3384" y="2771"/>
                </a:lnTo>
                <a:lnTo>
                  <a:pt x="3358" y="2733"/>
                </a:lnTo>
                <a:lnTo>
                  <a:pt x="3332" y="2697"/>
                </a:lnTo>
                <a:lnTo>
                  <a:pt x="3304" y="2661"/>
                </a:lnTo>
                <a:lnTo>
                  <a:pt x="3276" y="2626"/>
                </a:lnTo>
                <a:lnTo>
                  <a:pt x="3246" y="2592"/>
                </a:lnTo>
                <a:lnTo>
                  <a:pt x="3215" y="2559"/>
                </a:lnTo>
                <a:lnTo>
                  <a:pt x="3184" y="2526"/>
                </a:lnTo>
                <a:lnTo>
                  <a:pt x="3151" y="2495"/>
                </a:lnTo>
                <a:lnTo>
                  <a:pt x="3118" y="2464"/>
                </a:lnTo>
                <a:lnTo>
                  <a:pt x="3084" y="2435"/>
                </a:lnTo>
                <a:lnTo>
                  <a:pt x="3049" y="2406"/>
                </a:lnTo>
                <a:lnTo>
                  <a:pt x="3014" y="2378"/>
                </a:lnTo>
                <a:lnTo>
                  <a:pt x="3666" y="1453"/>
                </a:lnTo>
                <a:lnTo>
                  <a:pt x="3666" y="761"/>
                </a:lnTo>
                <a:lnTo>
                  <a:pt x="2496" y="761"/>
                </a:lnTo>
                <a:lnTo>
                  <a:pt x="2496" y="2121"/>
                </a:lnTo>
                <a:close/>
                <a:moveTo>
                  <a:pt x="3080" y="3649"/>
                </a:moveTo>
                <a:lnTo>
                  <a:pt x="3080" y="3649"/>
                </a:lnTo>
                <a:lnTo>
                  <a:pt x="3079" y="3675"/>
                </a:lnTo>
                <a:lnTo>
                  <a:pt x="3078" y="3702"/>
                </a:lnTo>
                <a:lnTo>
                  <a:pt x="3077" y="3727"/>
                </a:lnTo>
                <a:lnTo>
                  <a:pt x="3074" y="3754"/>
                </a:lnTo>
                <a:lnTo>
                  <a:pt x="3072" y="3779"/>
                </a:lnTo>
                <a:lnTo>
                  <a:pt x="3068" y="3805"/>
                </a:lnTo>
                <a:lnTo>
                  <a:pt x="3064" y="3829"/>
                </a:lnTo>
                <a:lnTo>
                  <a:pt x="3059" y="3855"/>
                </a:lnTo>
                <a:lnTo>
                  <a:pt x="3053" y="3879"/>
                </a:lnTo>
                <a:lnTo>
                  <a:pt x="3047" y="3905"/>
                </a:lnTo>
                <a:lnTo>
                  <a:pt x="3041" y="3928"/>
                </a:lnTo>
                <a:lnTo>
                  <a:pt x="3033" y="3952"/>
                </a:lnTo>
                <a:lnTo>
                  <a:pt x="3026" y="3976"/>
                </a:lnTo>
                <a:lnTo>
                  <a:pt x="3018" y="4000"/>
                </a:lnTo>
                <a:lnTo>
                  <a:pt x="3009" y="4023"/>
                </a:lnTo>
                <a:lnTo>
                  <a:pt x="3000" y="4046"/>
                </a:lnTo>
                <a:lnTo>
                  <a:pt x="2979" y="4091"/>
                </a:lnTo>
                <a:lnTo>
                  <a:pt x="2956" y="4136"/>
                </a:lnTo>
                <a:lnTo>
                  <a:pt x="2931" y="4179"/>
                </a:lnTo>
                <a:lnTo>
                  <a:pt x="2905" y="4219"/>
                </a:lnTo>
                <a:lnTo>
                  <a:pt x="2876" y="4260"/>
                </a:lnTo>
                <a:lnTo>
                  <a:pt x="2846" y="4299"/>
                </a:lnTo>
                <a:lnTo>
                  <a:pt x="2814" y="4335"/>
                </a:lnTo>
                <a:lnTo>
                  <a:pt x="2780" y="4371"/>
                </a:lnTo>
                <a:lnTo>
                  <a:pt x="2745" y="4405"/>
                </a:lnTo>
                <a:lnTo>
                  <a:pt x="2707" y="4437"/>
                </a:lnTo>
                <a:lnTo>
                  <a:pt x="2669" y="4467"/>
                </a:lnTo>
                <a:lnTo>
                  <a:pt x="2629" y="4495"/>
                </a:lnTo>
                <a:lnTo>
                  <a:pt x="2588" y="4522"/>
                </a:lnTo>
                <a:lnTo>
                  <a:pt x="2545" y="4547"/>
                </a:lnTo>
                <a:lnTo>
                  <a:pt x="2500" y="4570"/>
                </a:lnTo>
                <a:lnTo>
                  <a:pt x="2456" y="4590"/>
                </a:lnTo>
                <a:lnTo>
                  <a:pt x="2432" y="4599"/>
                </a:lnTo>
                <a:lnTo>
                  <a:pt x="2410" y="4608"/>
                </a:lnTo>
                <a:lnTo>
                  <a:pt x="2385" y="4617"/>
                </a:lnTo>
                <a:lnTo>
                  <a:pt x="2362" y="4625"/>
                </a:lnTo>
                <a:lnTo>
                  <a:pt x="2337" y="4632"/>
                </a:lnTo>
                <a:lnTo>
                  <a:pt x="2313" y="4638"/>
                </a:lnTo>
                <a:lnTo>
                  <a:pt x="2288" y="4644"/>
                </a:lnTo>
                <a:lnTo>
                  <a:pt x="2264" y="4649"/>
                </a:lnTo>
                <a:lnTo>
                  <a:pt x="2239" y="4654"/>
                </a:lnTo>
                <a:lnTo>
                  <a:pt x="2214" y="4658"/>
                </a:lnTo>
                <a:lnTo>
                  <a:pt x="2189" y="4662"/>
                </a:lnTo>
                <a:lnTo>
                  <a:pt x="2163" y="4665"/>
                </a:lnTo>
                <a:lnTo>
                  <a:pt x="2137" y="4668"/>
                </a:lnTo>
                <a:lnTo>
                  <a:pt x="2111" y="4669"/>
                </a:lnTo>
                <a:lnTo>
                  <a:pt x="2085" y="4670"/>
                </a:lnTo>
                <a:lnTo>
                  <a:pt x="2058" y="4671"/>
                </a:lnTo>
                <a:lnTo>
                  <a:pt x="2032" y="4670"/>
                </a:lnTo>
                <a:lnTo>
                  <a:pt x="2006" y="4669"/>
                </a:lnTo>
                <a:lnTo>
                  <a:pt x="1980" y="4668"/>
                </a:lnTo>
                <a:lnTo>
                  <a:pt x="1954" y="4665"/>
                </a:lnTo>
                <a:lnTo>
                  <a:pt x="1929" y="4662"/>
                </a:lnTo>
                <a:lnTo>
                  <a:pt x="1903" y="4658"/>
                </a:lnTo>
                <a:lnTo>
                  <a:pt x="1878" y="4654"/>
                </a:lnTo>
                <a:lnTo>
                  <a:pt x="1852" y="4649"/>
                </a:lnTo>
                <a:lnTo>
                  <a:pt x="1828" y="4644"/>
                </a:lnTo>
                <a:lnTo>
                  <a:pt x="1804" y="4638"/>
                </a:lnTo>
                <a:lnTo>
                  <a:pt x="1779" y="4632"/>
                </a:lnTo>
                <a:lnTo>
                  <a:pt x="1755" y="4625"/>
                </a:lnTo>
                <a:lnTo>
                  <a:pt x="1731" y="4617"/>
                </a:lnTo>
                <a:lnTo>
                  <a:pt x="1708" y="4608"/>
                </a:lnTo>
                <a:lnTo>
                  <a:pt x="1684" y="4599"/>
                </a:lnTo>
                <a:lnTo>
                  <a:pt x="1661" y="4590"/>
                </a:lnTo>
                <a:lnTo>
                  <a:pt x="1616" y="4570"/>
                </a:lnTo>
                <a:lnTo>
                  <a:pt x="1572" y="4547"/>
                </a:lnTo>
                <a:lnTo>
                  <a:pt x="1530" y="4522"/>
                </a:lnTo>
                <a:lnTo>
                  <a:pt x="1488" y="4495"/>
                </a:lnTo>
                <a:lnTo>
                  <a:pt x="1448" y="4467"/>
                </a:lnTo>
                <a:lnTo>
                  <a:pt x="1409" y="4437"/>
                </a:lnTo>
                <a:lnTo>
                  <a:pt x="1373" y="4405"/>
                </a:lnTo>
                <a:lnTo>
                  <a:pt x="1337" y="4371"/>
                </a:lnTo>
                <a:lnTo>
                  <a:pt x="1303" y="4335"/>
                </a:lnTo>
                <a:lnTo>
                  <a:pt x="1271" y="4299"/>
                </a:lnTo>
                <a:lnTo>
                  <a:pt x="1240" y="4260"/>
                </a:lnTo>
                <a:lnTo>
                  <a:pt x="1212" y="4219"/>
                </a:lnTo>
                <a:lnTo>
                  <a:pt x="1185" y="4179"/>
                </a:lnTo>
                <a:lnTo>
                  <a:pt x="1161" y="4136"/>
                </a:lnTo>
                <a:lnTo>
                  <a:pt x="1138" y="4091"/>
                </a:lnTo>
                <a:lnTo>
                  <a:pt x="1118" y="4046"/>
                </a:lnTo>
                <a:lnTo>
                  <a:pt x="1108" y="4023"/>
                </a:lnTo>
                <a:lnTo>
                  <a:pt x="1100" y="4000"/>
                </a:lnTo>
                <a:lnTo>
                  <a:pt x="1091" y="3976"/>
                </a:lnTo>
                <a:lnTo>
                  <a:pt x="1083" y="3952"/>
                </a:lnTo>
                <a:lnTo>
                  <a:pt x="1076" y="3928"/>
                </a:lnTo>
                <a:lnTo>
                  <a:pt x="1069" y="3905"/>
                </a:lnTo>
                <a:lnTo>
                  <a:pt x="1064" y="3879"/>
                </a:lnTo>
                <a:lnTo>
                  <a:pt x="1058" y="3855"/>
                </a:lnTo>
                <a:lnTo>
                  <a:pt x="1053" y="3829"/>
                </a:lnTo>
                <a:lnTo>
                  <a:pt x="1049" y="3805"/>
                </a:lnTo>
                <a:lnTo>
                  <a:pt x="1046" y="3779"/>
                </a:lnTo>
                <a:lnTo>
                  <a:pt x="1043" y="3754"/>
                </a:lnTo>
                <a:lnTo>
                  <a:pt x="1041" y="3727"/>
                </a:lnTo>
                <a:lnTo>
                  <a:pt x="1038" y="3702"/>
                </a:lnTo>
                <a:lnTo>
                  <a:pt x="1037" y="3675"/>
                </a:lnTo>
                <a:lnTo>
                  <a:pt x="1037" y="3649"/>
                </a:lnTo>
                <a:lnTo>
                  <a:pt x="1037" y="3622"/>
                </a:lnTo>
                <a:lnTo>
                  <a:pt x="1038" y="3597"/>
                </a:lnTo>
                <a:lnTo>
                  <a:pt x="1041" y="3571"/>
                </a:lnTo>
                <a:lnTo>
                  <a:pt x="1043" y="3545"/>
                </a:lnTo>
                <a:lnTo>
                  <a:pt x="1046" y="3520"/>
                </a:lnTo>
                <a:lnTo>
                  <a:pt x="1049" y="3494"/>
                </a:lnTo>
                <a:lnTo>
                  <a:pt x="1053" y="3469"/>
                </a:lnTo>
                <a:lnTo>
                  <a:pt x="1058" y="3444"/>
                </a:lnTo>
                <a:lnTo>
                  <a:pt x="1064" y="3419"/>
                </a:lnTo>
                <a:lnTo>
                  <a:pt x="1069" y="3394"/>
                </a:lnTo>
                <a:lnTo>
                  <a:pt x="1076" y="3370"/>
                </a:lnTo>
                <a:lnTo>
                  <a:pt x="1083" y="3346"/>
                </a:lnTo>
                <a:lnTo>
                  <a:pt x="1091" y="3322"/>
                </a:lnTo>
                <a:lnTo>
                  <a:pt x="1100" y="3299"/>
                </a:lnTo>
                <a:lnTo>
                  <a:pt x="1108" y="3275"/>
                </a:lnTo>
                <a:lnTo>
                  <a:pt x="1118" y="3252"/>
                </a:lnTo>
                <a:lnTo>
                  <a:pt x="1138" y="3207"/>
                </a:lnTo>
                <a:lnTo>
                  <a:pt x="1161" y="3163"/>
                </a:lnTo>
                <a:lnTo>
                  <a:pt x="1185" y="3120"/>
                </a:lnTo>
                <a:lnTo>
                  <a:pt x="1212" y="3079"/>
                </a:lnTo>
                <a:lnTo>
                  <a:pt x="1240" y="3039"/>
                </a:lnTo>
                <a:lnTo>
                  <a:pt x="1271" y="3000"/>
                </a:lnTo>
                <a:lnTo>
                  <a:pt x="1303" y="2963"/>
                </a:lnTo>
                <a:lnTo>
                  <a:pt x="1337" y="2928"/>
                </a:lnTo>
                <a:lnTo>
                  <a:pt x="1373" y="2894"/>
                </a:lnTo>
                <a:lnTo>
                  <a:pt x="1409" y="2862"/>
                </a:lnTo>
                <a:lnTo>
                  <a:pt x="1448" y="2831"/>
                </a:lnTo>
                <a:lnTo>
                  <a:pt x="1488" y="2802"/>
                </a:lnTo>
                <a:lnTo>
                  <a:pt x="1530" y="2776"/>
                </a:lnTo>
                <a:lnTo>
                  <a:pt x="1572" y="2752"/>
                </a:lnTo>
                <a:lnTo>
                  <a:pt x="1616" y="2729"/>
                </a:lnTo>
                <a:lnTo>
                  <a:pt x="1661" y="2709"/>
                </a:lnTo>
                <a:lnTo>
                  <a:pt x="1684" y="2700"/>
                </a:lnTo>
                <a:lnTo>
                  <a:pt x="1708" y="2690"/>
                </a:lnTo>
                <a:lnTo>
                  <a:pt x="1731" y="2682"/>
                </a:lnTo>
                <a:lnTo>
                  <a:pt x="1755" y="2674"/>
                </a:lnTo>
                <a:lnTo>
                  <a:pt x="1779" y="2667"/>
                </a:lnTo>
                <a:lnTo>
                  <a:pt x="1804" y="2661"/>
                </a:lnTo>
                <a:lnTo>
                  <a:pt x="1828" y="2655"/>
                </a:lnTo>
                <a:lnTo>
                  <a:pt x="1852" y="2649"/>
                </a:lnTo>
                <a:lnTo>
                  <a:pt x="1878" y="2645"/>
                </a:lnTo>
                <a:lnTo>
                  <a:pt x="1903" y="2640"/>
                </a:lnTo>
                <a:lnTo>
                  <a:pt x="1929" y="2636"/>
                </a:lnTo>
                <a:lnTo>
                  <a:pt x="1954" y="2633"/>
                </a:lnTo>
                <a:lnTo>
                  <a:pt x="1980" y="2631"/>
                </a:lnTo>
                <a:lnTo>
                  <a:pt x="2006" y="2629"/>
                </a:lnTo>
                <a:lnTo>
                  <a:pt x="2032" y="2628"/>
                </a:lnTo>
                <a:lnTo>
                  <a:pt x="2058" y="2628"/>
                </a:lnTo>
                <a:lnTo>
                  <a:pt x="2085" y="2628"/>
                </a:lnTo>
                <a:lnTo>
                  <a:pt x="2111" y="2629"/>
                </a:lnTo>
                <a:lnTo>
                  <a:pt x="2137" y="2631"/>
                </a:lnTo>
                <a:lnTo>
                  <a:pt x="2163" y="2633"/>
                </a:lnTo>
                <a:lnTo>
                  <a:pt x="2189" y="2636"/>
                </a:lnTo>
                <a:lnTo>
                  <a:pt x="2214" y="2640"/>
                </a:lnTo>
                <a:lnTo>
                  <a:pt x="2239" y="2645"/>
                </a:lnTo>
                <a:lnTo>
                  <a:pt x="2264" y="2649"/>
                </a:lnTo>
                <a:lnTo>
                  <a:pt x="2288" y="2655"/>
                </a:lnTo>
                <a:lnTo>
                  <a:pt x="2313" y="2661"/>
                </a:lnTo>
                <a:lnTo>
                  <a:pt x="2337" y="2667"/>
                </a:lnTo>
                <a:lnTo>
                  <a:pt x="2362" y="2674"/>
                </a:lnTo>
                <a:lnTo>
                  <a:pt x="2385" y="2682"/>
                </a:lnTo>
                <a:lnTo>
                  <a:pt x="2410" y="2690"/>
                </a:lnTo>
                <a:lnTo>
                  <a:pt x="2432" y="2700"/>
                </a:lnTo>
                <a:lnTo>
                  <a:pt x="2456" y="2709"/>
                </a:lnTo>
                <a:lnTo>
                  <a:pt x="2500" y="2729"/>
                </a:lnTo>
                <a:lnTo>
                  <a:pt x="2545" y="2752"/>
                </a:lnTo>
                <a:lnTo>
                  <a:pt x="2588" y="2776"/>
                </a:lnTo>
                <a:lnTo>
                  <a:pt x="2629" y="2802"/>
                </a:lnTo>
                <a:lnTo>
                  <a:pt x="2669" y="2831"/>
                </a:lnTo>
                <a:lnTo>
                  <a:pt x="2707" y="2862"/>
                </a:lnTo>
                <a:lnTo>
                  <a:pt x="2745" y="2894"/>
                </a:lnTo>
                <a:lnTo>
                  <a:pt x="2780" y="2928"/>
                </a:lnTo>
                <a:lnTo>
                  <a:pt x="2814" y="2963"/>
                </a:lnTo>
                <a:lnTo>
                  <a:pt x="2846" y="3000"/>
                </a:lnTo>
                <a:lnTo>
                  <a:pt x="2876" y="3039"/>
                </a:lnTo>
                <a:lnTo>
                  <a:pt x="2905" y="3079"/>
                </a:lnTo>
                <a:lnTo>
                  <a:pt x="2931" y="3120"/>
                </a:lnTo>
                <a:lnTo>
                  <a:pt x="2956" y="3163"/>
                </a:lnTo>
                <a:lnTo>
                  <a:pt x="2979" y="3207"/>
                </a:lnTo>
                <a:lnTo>
                  <a:pt x="3000" y="3252"/>
                </a:lnTo>
                <a:lnTo>
                  <a:pt x="3009" y="3275"/>
                </a:lnTo>
                <a:lnTo>
                  <a:pt x="3018" y="3299"/>
                </a:lnTo>
                <a:lnTo>
                  <a:pt x="3026" y="3322"/>
                </a:lnTo>
                <a:lnTo>
                  <a:pt x="3033" y="3346"/>
                </a:lnTo>
                <a:lnTo>
                  <a:pt x="3041" y="3370"/>
                </a:lnTo>
                <a:lnTo>
                  <a:pt x="3047" y="3394"/>
                </a:lnTo>
                <a:lnTo>
                  <a:pt x="3053" y="3419"/>
                </a:lnTo>
                <a:lnTo>
                  <a:pt x="3059" y="3444"/>
                </a:lnTo>
                <a:lnTo>
                  <a:pt x="3064" y="3469"/>
                </a:lnTo>
                <a:lnTo>
                  <a:pt x="3068" y="3494"/>
                </a:lnTo>
                <a:lnTo>
                  <a:pt x="3072" y="3520"/>
                </a:lnTo>
                <a:lnTo>
                  <a:pt x="3074" y="3545"/>
                </a:lnTo>
                <a:lnTo>
                  <a:pt x="3077" y="3571"/>
                </a:lnTo>
                <a:lnTo>
                  <a:pt x="3078" y="3597"/>
                </a:lnTo>
                <a:lnTo>
                  <a:pt x="3079" y="3622"/>
                </a:lnTo>
                <a:lnTo>
                  <a:pt x="3080" y="3649"/>
                </a:lnTo>
                <a:close/>
                <a:moveTo>
                  <a:pt x="0" y="0"/>
                </a:moveTo>
                <a:lnTo>
                  <a:pt x="0" y="462"/>
                </a:lnTo>
                <a:lnTo>
                  <a:pt x="4116" y="462"/>
                </a:lnTo>
                <a:lnTo>
                  <a:pt x="4116" y="0"/>
                </a:lnTo>
                <a:lnTo>
                  <a:pt x="0" y="0"/>
                </a:lnTo>
                <a:close/>
                <a:moveTo>
                  <a:pt x="2024" y="2698"/>
                </a:moveTo>
                <a:lnTo>
                  <a:pt x="1820" y="3321"/>
                </a:lnTo>
                <a:lnTo>
                  <a:pt x="1165" y="3321"/>
                </a:lnTo>
                <a:lnTo>
                  <a:pt x="1159" y="3321"/>
                </a:lnTo>
                <a:lnTo>
                  <a:pt x="1154" y="3323"/>
                </a:lnTo>
                <a:lnTo>
                  <a:pt x="1149" y="3325"/>
                </a:lnTo>
                <a:lnTo>
                  <a:pt x="1143" y="3328"/>
                </a:lnTo>
                <a:lnTo>
                  <a:pt x="1139" y="3331"/>
                </a:lnTo>
                <a:lnTo>
                  <a:pt x="1135" y="3335"/>
                </a:lnTo>
                <a:lnTo>
                  <a:pt x="1133" y="3340"/>
                </a:lnTo>
                <a:lnTo>
                  <a:pt x="1130" y="3345"/>
                </a:lnTo>
                <a:lnTo>
                  <a:pt x="1129" y="3352"/>
                </a:lnTo>
                <a:lnTo>
                  <a:pt x="1129" y="3357"/>
                </a:lnTo>
                <a:lnTo>
                  <a:pt x="1129" y="3363"/>
                </a:lnTo>
                <a:lnTo>
                  <a:pt x="1130" y="3368"/>
                </a:lnTo>
                <a:lnTo>
                  <a:pt x="1132" y="3373"/>
                </a:lnTo>
                <a:lnTo>
                  <a:pt x="1135" y="3378"/>
                </a:lnTo>
                <a:lnTo>
                  <a:pt x="1139" y="3382"/>
                </a:lnTo>
                <a:lnTo>
                  <a:pt x="1143" y="3386"/>
                </a:lnTo>
                <a:lnTo>
                  <a:pt x="1673" y="3772"/>
                </a:lnTo>
                <a:lnTo>
                  <a:pt x="1469" y="4400"/>
                </a:lnTo>
                <a:lnTo>
                  <a:pt x="1468" y="4405"/>
                </a:lnTo>
                <a:lnTo>
                  <a:pt x="1467" y="4411"/>
                </a:lnTo>
                <a:lnTo>
                  <a:pt x="1468" y="4416"/>
                </a:lnTo>
                <a:lnTo>
                  <a:pt x="1469" y="4422"/>
                </a:lnTo>
                <a:lnTo>
                  <a:pt x="1471" y="4427"/>
                </a:lnTo>
                <a:lnTo>
                  <a:pt x="1475" y="4431"/>
                </a:lnTo>
                <a:lnTo>
                  <a:pt x="1479" y="4436"/>
                </a:lnTo>
                <a:lnTo>
                  <a:pt x="1483" y="4439"/>
                </a:lnTo>
                <a:lnTo>
                  <a:pt x="1488" y="4442"/>
                </a:lnTo>
                <a:lnTo>
                  <a:pt x="1493" y="4444"/>
                </a:lnTo>
                <a:lnTo>
                  <a:pt x="1498" y="4446"/>
                </a:lnTo>
                <a:lnTo>
                  <a:pt x="1504" y="4446"/>
                </a:lnTo>
                <a:lnTo>
                  <a:pt x="1509" y="4446"/>
                </a:lnTo>
                <a:lnTo>
                  <a:pt x="1515" y="4444"/>
                </a:lnTo>
                <a:lnTo>
                  <a:pt x="1520" y="4442"/>
                </a:lnTo>
                <a:lnTo>
                  <a:pt x="1525" y="4439"/>
                </a:lnTo>
                <a:lnTo>
                  <a:pt x="2058" y="4052"/>
                </a:lnTo>
                <a:lnTo>
                  <a:pt x="2591" y="4439"/>
                </a:lnTo>
                <a:lnTo>
                  <a:pt x="2596" y="4442"/>
                </a:lnTo>
                <a:lnTo>
                  <a:pt x="2601" y="4444"/>
                </a:lnTo>
                <a:lnTo>
                  <a:pt x="2606" y="4446"/>
                </a:lnTo>
                <a:lnTo>
                  <a:pt x="2612" y="4446"/>
                </a:lnTo>
                <a:lnTo>
                  <a:pt x="2617" y="4446"/>
                </a:lnTo>
                <a:lnTo>
                  <a:pt x="2623" y="4444"/>
                </a:lnTo>
                <a:lnTo>
                  <a:pt x="2628" y="4442"/>
                </a:lnTo>
                <a:lnTo>
                  <a:pt x="2633" y="4439"/>
                </a:lnTo>
                <a:lnTo>
                  <a:pt x="2638" y="4436"/>
                </a:lnTo>
                <a:lnTo>
                  <a:pt x="2641" y="4431"/>
                </a:lnTo>
                <a:lnTo>
                  <a:pt x="2644" y="4427"/>
                </a:lnTo>
                <a:lnTo>
                  <a:pt x="2646" y="4422"/>
                </a:lnTo>
                <a:lnTo>
                  <a:pt x="2648" y="4416"/>
                </a:lnTo>
                <a:lnTo>
                  <a:pt x="2648" y="4411"/>
                </a:lnTo>
                <a:lnTo>
                  <a:pt x="2648" y="4405"/>
                </a:lnTo>
                <a:lnTo>
                  <a:pt x="2646" y="4400"/>
                </a:lnTo>
                <a:lnTo>
                  <a:pt x="2442" y="3772"/>
                </a:lnTo>
                <a:lnTo>
                  <a:pt x="2973" y="3386"/>
                </a:lnTo>
                <a:lnTo>
                  <a:pt x="2977" y="3382"/>
                </a:lnTo>
                <a:lnTo>
                  <a:pt x="2981" y="3378"/>
                </a:lnTo>
                <a:lnTo>
                  <a:pt x="2984" y="3373"/>
                </a:lnTo>
                <a:lnTo>
                  <a:pt x="2986" y="3368"/>
                </a:lnTo>
                <a:lnTo>
                  <a:pt x="2987" y="3363"/>
                </a:lnTo>
                <a:lnTo>
                  <a:pt x="2988" y="3357"/>
                </a:lnTo>
                <a:lnTo>
                  <a:pt x="2987" y="3352"/>
                </a:lnTo>
                <a:lnTo>
                  <a:pt x="2986" y="3345"/>
                </a:lnTo>
                <a:lnTo>
                  <a:pt x="2984" y="3340"/>
                </a:lnTo>
                <a:lnTo>
                  <a:pt x="2981" y="3335"/>
                </a:lnTo>
                <a:lnTo>
                  <a:pt x="2977" y="3331"/>
                </a:lnTo>
                <a:lnTo>
                  <a:pt x="2973" y="3328"/>
                </a:lnTo>
                <a:lnTo>
                  <a:pt x="2968" y="3325"/>
                </a:lnTo>
                <a:lnTo>
                  <a:pt x="2963" y="3323"/>
                </a:lnTo>
                <a:lnTo>
                  <a:pt x="2958" y="3321"/>
                </a:lnTo>
                <a:lnTo>
                  <a:pt x="2952" y="3321"/>
                </a:lnTo>
                <a:lnTo>
                  <a:pt x="2296" y="3321"/>
                </a:lnTo>
                <a:lnTo>
                  <a:pt x="2093" y="2698"/>
                </a:lnTo>
                <a:lnTo>
                  <a:pt x="2091" y="2691"/>
                </a:lnTo>
                <a:lnTo>
                  <a:pt x="2088" y="2687"/>
                </a:lnTo>
                <a:lnTo>
                  <a:pt x="2084" y="2682"/>
                </a:lnTo>
                <a:lnTo>
                  <a:pt x="2080" y="2679"/>
                </a:lnTo>
                <a:lnTo>
                  <a:pt x="2075" y="2676"/>
                </a:lnTo>
                <a:lnTo>
                  <a:pt x="2069" y="2674"/>
                </a:lnTo>
                <a:lnTo>
                  <a:pt x="2064" y="2673"/>
                </a:lnTo>
                <a:lnTo>
                  <a:pt x="2058" y="2672"/>
                </a:lnTo>
                <a:lnTo>
                  <a:pt x="2053" y="2673"/>
                </a:lnTo>
                <a:lnTo>
                  <a:pt x="2047" y="2674"/>
                </a:lnTo>
                <a:lnTo>
                  <a:pt x="2042" y="2676"/>
                </a:lnTo>
                <a:lnTo>
                  <a:pt x="2037" y="2679"/>
                </a:lnTo>
                <a:lnTo>
                  <a:pt x="2033" y="2682"/>
                </a:lnTo>
                <a:lnTo>
                  <a:pt x="2030" y="2687"/>
                </a:lnTo>
                <a:lnTo>
                  <a:pt x="2027" y="2691"/>
                </a:lnTo>
                <a:lnTo>
                  <a:pt x="2024" y="26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 sz="1400"/>
          </a:p>
        </p:txBody>
      </p:sp>
      <p:sp>
        <p:nvSpPr>
          <p:cNvPr id="15" name="PA_KSO_Shape_10"/>
          <p:cNvSpPr/>
          <p:nvPr>
            <p:custDataLst>
              <p:tags r:id="rId11"/>
            </p:custDataLst>
          </p:nvPr>
        </p:nvSpPr>
        <p:spPr bwMode="auto">
          <a:xfrm>
            <a:off x="9831386" y="2063219"/>
            <a:ext cx="1043116" cy="1044856"/>
          </a:xfrm>
          <a:custGeom>
            <a:gdLst>
              <a:gd fmla="*/ 1677554 w 4408" name="T0"/>
              <a:gd fmla="*/ 780497 h 4408" name="T1"/>
              <a:gd fmla="*/ 1588217 w 4408" name="T2"/>
              <a:gd fmla="*/ 591639 h 4408" name="T3"/>
              <a:gd fmla="*/ 1608502 w 4408" name="T4"/>
              <a:gd fmla="*/ 502180 h 4408" name="T5"/>
              <a:gd fmla="*/ 1696976 w 4408" name="T6"/>
              <a:gd fmla="*/ 375555 h 4408" name="T7"/>
              <a:gd fmla="*/ 1554554 w 4408" name="T8"/>
              <a:gd fmla="*/ 213924 h 4408" name="T9"/>
              <a:gd fmla="*/ 1473848 w 4408" name="T10"/>
              <a:gd fmla="*/ 222135 h 4408" name="T11"/>
              <a:gd fmla="*/ 1343079 w 4408" name="T12"/>
              <a:gd fmla="*/ 316780 h 4408" name="T13"/>
              <a:gd fmla="*/ 1147142 w 4408" name="T14"/>
              <a:gd fmla="*/ 246336 h 4408" name="T15"/>
              <a:gd fmla="*/ 1097941 w 4408" name="T16"/>
              <a:gd fmla="*/ 168978 h 4408" name="T17"/>
              <a:gd fmla="*/ 1070752 w 4408" name="T18"/>
              <a:gd fmla="*/ 16855 h 4408" name="T19"/>
              <a:gd fmla="*/ 856688 w 4408" name="T20"/>
              <a:gd fmla="*/ 3025 h 4408" name="T21"/>
              <a:gd fmla="*/ 805761 w 4408" name="T22"/>
              <a:gd fmla="*/ 65690 h 4408" name="T23"/>
              <a:gd fmla="*/ 779866 w 4408" name="T24"/>
              <a:gd fmla="*/ 225592 h 4408" name="T25"/>
              <a:gd fmla="*/ 591266 w 4408" name="T26"/>
              <a:gd fmla="*/ 314619 h 4408" name="T27"/>
              <a:gd fmla="*/ 502360 w 4408" name="T28"/>
              <a:gd fmla="*/ 294739 h 4408" name="T29"/>
              <a:gd fmla="*/ 375044 w 4408" name="T30"/>
              <a:gd fmla="*/ 206145 h 4408" name="T31"/>
              <a:gd fmla="*/ 214064 w 4408" name="T32"/>
              <a:gd fmla="*/ 348328 h 4408" name="T33"/>
              <a:gd fmla="*/ 221833 w 4408" name="T34"/>
              <a:gd fmla="*/ 428711 h 4408" name="T35"/>
              <a:gd fmla="*/ 316780 w 4408" name="T36"/>
              <a:gd fmla="*/ 560091 h 4408" name="T37"/>
              <a:gd fmla="*/ 246001 w 4408" name="T38"/>
              <a:gd fmla="*/ 756728 h 4408" name="T39"/>
              <a:gd fmla="*/ 168748 w 4408" name="T40"/>
              <a:gd fmla="*/ 805563 h 4408" name="T41"/>
              <a:gd fmla="*/ 16832 w 4408" name="T42"/>
              <a:gd fmla="*/ 832357 h 4408" name="T43"/>
              <a:gd fmla="*/ 3453 w 4408" name="T44"/>
              <a:gd fmla="*/ 1047577 h 4408" name="T45"/>
              <a:gd fmla="*/ 65600 w 4408" name="T46"/>
              <a:gd fmla="*/ 1098573 h 4408" name="T47"/>
              <a:gd fmla="*/ 225717 w 4408" name="T48"/>
              <a:gd fmla="*/ 1124935 h 4408" name="T49"/>
              <a:gd fmla="*/ 314191 w 4408" name="T50"/>
              <a:gd fmla="*/ 1313361 h 4408" name="T51"/>
              <a:gd fmla="*/ 294338 w 4408" name="T52"/>
              <a:gd fmla="*/ 1402820 h 4408" name="T53"/>
              <a:gd fmla="*/ 205864 w 4408" name="T54"/>
              <a:gd fmla="*/ 1529445 h 4408" name="T55"/>
              <a:gd fmla="*/ 348286 w 4408" name="T56"/>
              <a:gd fmla="*/ 1691076 h 4408" name="T57"/>
              <a:gd fmla="*/ 428560 w 4408" name="T58"/>
              <a:gd fmla="*/ 1682865 h 4408" name="T59"/>
              <a:gd fmla="*/ 559329 w 4408" name="T60"/>
              <a:gd fmla="*/ 1588220 h 4408" name="T61"/>
              <a:gd fmla="*/ 755698 w 4408" name="T62"/>
              <a:gd fmla="*/ 1658664 h 4408" name="T63"/>
              <a:gd fmla="*/ 804467 w 4408" name="T64"/>
              <a:gd fmla="*/ 1736886 h 4408" name="T65"/>
              <a:gd fmla="*/ 831656 w 4408" name="T66"/>
              <a:gd fmla="*/ 1888578 h 4408" name="T67"/>
              <a:gd fmla="*/ 1046152 w 4408" name="T68"/>
              <a:gd fmla="*/ 1901543 h 4408" name="T69"/>
              <a:gd fmla="*/ 1097510 w 4408" name="T70"/>
              <a:gd fmla="*/ 1839310 h 4408" name="T71"/>
              <a:gd fmla="*/ 1123405 w 4408" name="T72"/>
              <a:gd fmla="*/ 1679840 h 4408" name="T73"/>
              <a:gd fmla="*/ 1311574 w 4408" name="T74"/>
              <a:gd fmla="*/ 1590813 h 4408" name="T75"/>
              <a:gd fmla="*/ 1400911 w 4408" name="T76"/>
              <a:gd fmla="*/ 1610693 h 4408" name="T77"/>
              <a:gd fmla="*/ 1527364 w 4408" name="T78"/>
              <a:gd fmla="*/ 1699288 h 4408" name="T79"/>
              <a:gd fmla="*/ 1688776 w 4408" name="T80"/>
              <a:gd fmla="*/ 1556672 h 4408" name="T81"/>
              <a:gd fmla="*/ 1681007 w 4408" name="T82"/>
              <a:gd fmla="*/ 1475856 h 4408" name="T83"/>
              <a:gd fmla="*/ 1586059 w 4408" name="T84"/>
              <a:gd fmla="*/ 1344909 h 4408" name="T85"/>
              <a:gd fmla="*/ 1656407 w 4408" name="T86"/>
              <a:gd fmla="*/ 1148705 h 4408" name="T87"/>
              <a:gd fmla="*/ 1734092 w 4408" name="T88"/>
              <a:gd fmla="*/ 1099437 h 4408" name="T89"/>
              <a:gd fmla="*/ 1886008 w 4408" name="T90"/>
              <a:gd fmla="*/ 1072211 h 4408" name="T91"/>
              <a:gd fmla="*/ 1899387 w 4408" name="T92"/>
              <a:gd fmla="*/ 857423 h 4408" name="T93"/>
              <a:gd fmla="*/ 1836808 w 4408" name="T94"/>
              <a:gd fmla="*/ 805995 h 4408" name="T95"/>
              <a:gd fmla="*/ 1281363 w 4408" name="T96"/>
              <a:gd fmla="*/ 1111106 h 4408" name="T97"/>
              <a:gd fmla="*/ 1141100 w 4408" name="T98"/>
              <a:gd fmla="*/ 1265390 h 4408" name="T99"/>
              <a:gd fmla="*/ 951636 w 4408" name="T100"/>
              <a:gd fmla="*/ 1318547 h 4408" name="T101"/>
              <a:gd fmla="*/ 747066 w 4408" name="T102"/>
              <a:gd fmla="*/ 1256315 h 4408" name="T103"/>
              <a:gd fmla="*/ 614139 w 4408" name="T104"/>
              <a:gd fmla="*/ 1095116 h 4408" name="T105"/>
              <a:gd fmla="*/ 589539 w 4408" name="T106"/>
              <a:gd fmla="*/ 896318 h 4408" name="T107"/>
              <a:gd fmla="*/ 680603 w 4408" name="T108"/>
              <a:gd fmla="*/ 706164 h 4408" name="T109"/>
              <a:gd fmla="*/ 860140 w 4408" name="T110"/>
              <a:gd fmla="*/ 597689 h 4408" name="T111"/>
              <a:gd fmla="*/ 1060394 w 4408" name="T112"/>
              <a:gd fmla="*/ 602443 h 4408" name="T113"/>
              <a:gd fmla="*/ 1233458 w 4408" name="T114"/>
              <a:gd fmla="*/ 719561 h 4408" name="T115"/>
              <a:gd fmla="*/ 1315458 w 4408" name="T116"/>
              <a:gd fmla="*/ 914901 h 4408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4408" w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 sz="1400"/>
          </a:p>
        </p:txBody>
      </p:sp>
      <p:sp>
        <p:nvSpPr>
          <p:cNvPr id="16" name="出品 19"/>
          <p:cNvSpPr txBox="1"/>
          <p:nvPr>
            <p:custDataLst>
              <p:tags r:id="rId12"/>
            </p:custDataLst>
          </p:nvPr>
        </p:nvSpPr>
        <p:spPr>
          <a:xfrm>
            <a:off x="7350633" y="3301776"/>
            <a:ext cx="1171754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KEYWORD</a:t>
            </a:r>
          </a:p>
        </p:txBody>
      </p:sp>
      <p:sp>
        <p:nvSpPr>
          <p:cNvPr id="17" name="出品 20"/>
          <p:cNvSpPr txBox="1"/>
          <p:nvPr>
            <p:custDataLst>
              <p:tags r:id="rId13"/>
            </p:custDataLst>
          </p:nvPr>
        </p:nvSpPr>
        <p:spPr>
          <a:xfrm>
            <a:off x="9804855" y="3301776"/>
            <a:ext cx="1171754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KEYWORD</a:t>
            </a:r>
          </a:p>
        </p:txBody>
      </p:sp>
      <p:sp>
        <p:nvSpPr>
          <p:cNvPr id="18" name="P品 21"/>
          <p:cNvSpPr txBox="1"/>
          <p:nvPr>
            <p:custDataLst>
              <p:tags r:id="rId14"/>
            </p:custDataLst>
          </p:nvPr>
        </p:nvSpPr>
        <p:spPr>
          <a:xfrm>
            <a:off x="9840998" y="5868620"/>
            <a:ext cx="1171754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KEYWORD</a:t>
            </a:r>
          </a:p>
        </p:txBody>
      </p:sp>
      <p:sp>
        <p:nvSpPr>
          <p:cNvPr id="19" name="22"/>
          <p:cNvSpPr txBox="1"/>
          <p:nvPr>
            <p:custDataLst>
              <p:tags r:id="rId15"/>
            </p:custDataLst>
          </p:nvPr>
        </p:nvSpPr>
        <p:spPr>
          <a:xfrm>
            <a:off x="7277702" y="5868620"/>
            <a:ext cx="1171754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KEYWORD</a:t>
            </a:r>
          </a:p>
        </p:txBody>
      </p:sp>
      <p:sp>
        <p:nvSpPr>
          <p:cNvPr id="20" name="椭圆 19"/>
          <p:cNvSpPr/>
          <p:nvPr/>
        </p:nvSpPr>
        <p:spPr>
          <a:xfrm>
            <a:off x="919082" y="1970122"/>
            <a:ext cx="576622" cy="576785"/>
          </a:xfrm>
          <a:prstGeom prst="ellipse">
            <a:avLst/>
          </a:prstGeom>
          <a:solidFill>
            <a:srgbClr val="74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pitchFamily="34" typeface="Impact MT Std"/>
                <a:ea charset="-122" pitchFamily="34" typeface="微软雅黑"/>
              </a:rPr>
              <a:t>1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483520" y="2236854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11"/>
          <p:cNvSpPr txBox="1"/>
          <p:nvPr/>
        </p:nvSpPr>
        <p:spPr>
          <a:xfrm>
            <a:off x="2513061" y="201826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23" name="椭圆 22"/>
          <p:cNvSpPr/>
          <p:nvPr/>
        </p:nvSpPr>
        <p:spPr>
          <a:xfrm>
            <a:off x="919083" y="2690202"/>
            <a:ext cx="576622" cy="576785"/>
          </a:xfrm>
          <a:prstGeom prst="ellipse">
            <a:avLst/>
          </a:prstGeom>
          <a:solidFill>
            <a:srgbClr val="A6A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pitchFamily="34" typeface="Impact MT Std"/>
                <a:ea charset="-122" pitchFamily="34" typeface="微软雅黑"/>
              </a:rPr>
              <a:t>2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483521" y="2956934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11"/>
          <p:cNvSpPr txBox="1"/>
          <p:nvPr/>
        </p:nvSpPr>
        <p:spPr>
          <a:xfrm>
            <a:off x="2513062" y="273634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26" name="椭圆 25"/>
          <p:cNvSpPr/>
          <p:nvPr/>
        </p:nvSpPr>
        <p:spPr>
          <a:xfrm>
            <a:off x="919083" y="3427082"/>
            <a:ext cx="576622" cy="576785"/>
          </a:xfrm>
          <a:prstGeom prst="ellipse">
            <a:avLst/>
          </a:prstGeom>
          <a:solidFill>
            <a:srgbClr val="D98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pitchFamily="34" typeface="Impact MT Std"/>
                <a:ea charset="-122" pitchFamily="34" typeface="微软雅黑"/>
              </a:rPr>
              <a:t>3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483521" y="3693814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标题 11"/>
          <p:cNvSpPr txBox="1"/>
          <p:nvPr/>
        </p:nvSpPr>
        <p:spPr>
          <a:xfrm>
            <a:off x="2513062" y="347322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29" name="椭圆 28"/>
          <p:cNvSpPr/>
          <p:nvPr/>
        </p:nvSpPr>
        <p:spPr>
          <a:xfrm>
            <a:off x="919084" y="4147162"/>
            <a:ext cx="576622" cy="576785"/>
          </a:xfrm>
          <a:prstGeom prst="ellipse">
            <a:avLst/>
          </a:prstGeom>
          <a:solidFill>
            <a:srgbClr val="745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pitchFamily="34" typeface="Impact MT Std"/>
                <a:ea charset="-122" pitchFamily="34" typeface="微软雅黑"/>
              </a:rPr>
              <a:t>4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483522" y="4413894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标题 11"/>
          <p:cNvSpPr txBox="1"/>
          <p:nvPr/>
        </p:nvSpPr>
        <p:spPr>
          <a:xfrm>
            <a:off x="2513063" y="419330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32" name="椭圆 31"/>
          <p:cNvSpPr/>
          <p:nvPr/>
        </p:nvSpPr>
        <p:spPr>
          <a:xfrm>
            <a:off x="919083" y="4867242"/>
            <a:ext cx="576622" cy="576785"/>
          </a:xfrm>
          <a:prstGeom prst="ellipse">
            <a:avLst/>
          </a:prstGeom>
          <a:solidFill>
            <a:srgbClr val="A6A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pitchFamily="34" typeface="Impact MT Std"/>
                <a:ea charset="-122" pitchFamily="34" typeface="微软雅黑"/>
              </a:rPr>
              <a:t>5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1483521" y="5133974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11"/>
          <p:cNvSpPr txBox="1"/>
          <p:nvPr/>
        </p:nvSpPr>
        <p:spPr>
          <a:xfrm>
            <a:off x="2513062" y="491338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35" name="椭圆 34"/>
          <p:cNvSpPr/>
          <p:nvPr/>
        </p:nvSpPr>
        <p:spPr>
          <a:xfrm>
            <a:off x="919084" y="5587322"/>
            <a:ext cx="576622" cy="576785"/>
          </a:xfrm>
          <a:prstGeom prst="ellipse">
            <a:avLst/>
          </a:prstGeom>
          <a:solidFill>
            <a:srgbClr val="D98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pitchFamily="34" typeface="Impact MT Std"/>
                <a:ea charset="-122" pitchFamily="34" typeface="微软雅黑"/>
              </a:rPr>
              <a:t>6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1483522" y="5854054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标题 11"/>
          <p:cNvSpPr txBox="1"/>
          <p:nvPr/>
        </p:nvSpPr>
        <p:spPr>
          <a:xfrm>
            <a:off x="2513063" y="563346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请在此处输入详细的文字介绍信息和简介，表达图表的含义.表达图表的含义.</a:t>
            </a:r>
          </a:p>
        </p:txBody>
      </p:sp>
    </p:spTree>
    <p:extLst>
      <p:ext uri="{BB962C8B-B14F-4D97-AF65-F5344CB8AC3E}">
        <p14:creationId val="932031159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grpId="0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8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grpId="0" id="9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fill="hold" id="9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fill="hold" grpId="0" id="10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fill="hold" grpId="0" id="10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fill="hold" id="1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fill="hold" grpId="0" id="1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fill="hold" grpId="0" id="1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fill="hold" id="1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fill="hold" grpId="0" id="1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2"/>
      <p:bldP grpId="0" spid="23"/>
      <p:bldP grpId="0" spid="25"/>
      <p:bldP grpId="0" spid="26"/>
      <p:bldP grpId="0" spid="28"/>
      <p:bldP grpId="0" spid="29"/>
      <p:bldP grpId="0" spid="31"/>
      <p:bldP grpId="0" spid="32"/>
      <p:bldP grpId="0" spid="34"/>
      <p:bldP grpId="0" spid="35"/>
      <p:bldP grpId="0" spid="3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842281" y="1731550"/>
            <a:ext cx="10521953" cy="4945641"/>
            <a:chOff x="872511" y="1608887"/>
            <a:chExt cx="10521953" cy="4945641"/>
          </a:xfrm>
        </p:grpSpPr>
        <p:sp>
          <p:nvSpPr>
            <p:cNvPr id="6" name="Freeform 17"/>
            <p:cNvSpPr>
              <a:spLocks noEditPoints="1"/>
            </p:cNvSpPr>
            <p:nvPr/>
          </p:nvSpPr>
          <p:spPr bwMode="auto">
            <a:xfrm>
              <a:off x="9873011" y="1634080"/>
              <a:ext cx="275217" cy="370664"/>
            </a:xfrm>
            <a:custGeom>
              <a:gdLst>
                <a:gd fmla="*/ 47 w 65" name="T0"/>
                <a:gd fmla="*/ 6 h 87" name="T1"/>
                <a:gd fmla="*/ 53 w 65" name="T2"/>
                <a:gd fmla="*/ 40 h 87" name="T3"/>
                <a:gd fmla="*/ 47 w 65" name="T4"/>
                <a:gd fmla="*/ 55 h 87" name="T5"/>
                <a:gd fmla="*/ 17 w 65" name="T6"/>
                <a:gd fmla="*/ 55 h 87" name="T7"/>
                <a:gd fmla="*/ 11 w 65" name="T8"/>
                <a:gd fmla="*/ 40 h 87" name="T9"/>
                <a:gd fmla="*/ 17 w 65" name="T10"/>
                <a:gd fmla="*/ 6 h 87" name="T11"/>
                <a:gd fmla="*/ 18 w 65" name="T12"/>
                <a:gd fmla="*/ 28 h 87" name="T13"/>
                <a:gd fmla="*/ 47 w 65" name="T14"/>
                <a:gd fmla="*/ 28 h 87" name="T15"/>
                <a:gd fmla="*/ 42 w 65" name="T16"/>
                <a:gd fmla="*/ 11 h 87" name="T17"/>
                <a:gd fmla="*/ 22 w 65" name="T18"/>
                <a:gd fmla="*/ 11 h 87" name="T19"/>
                <a:gd fmla="*/ 18 w 65" name="T20"/>
                <a:gd fmla="*/ 28 h 87" name="T21"/>
                <a:gd fmla="*/ 47 w 65" name="T22"/>
                <a:gd fmla="*/ 32 h 87" name="T23"/>
                <a:gd fmla="*/ 18 w 65" name="T24"/>
                <a:gd fmla="*/ 40 h 87" name="T25"/>
                <a:gd fmla="*/ 22 w 65" name="T26"/>
                <a:gd fmla="*/ 50 h 87" name="T27"/>
                <a:gd fmla="*/ 42 w 65" name="T28"/>
                <a:gd fmla="*/ 50 h 87" name="T29"/>
                <a:gd fmla="*/ 47 w 65" name="T30"/>
                <a:gd fmla="*/ 32 h 87" name="T31"/>
                <a:gd fmla="*/ 12 w 65" name="T32"/>
                <a:gd fmla="*/ 87 h 87" name="T33"/>
                <a:gd fmla="*/ 32 w 65" name="T34"/>
                <a:gd fmla="*/ 87 h 87" name="T35"/>
                <a:gd fmla="*/ 52 w 65" name="T36"/>
                <a:gd fmla="*/ 87 h 87" name="T37"/>
                <a:gd fmla="*/ 52 w 65" name="T38"/>
                <a:gd fmla="*/ 80 h 87" name="T39"/>
                <a:gd fmla="*/ 35 w 65" name="T40"/>
                <a:gd fmla="*/ 72 h 87" name="T41"/>
                <a:gd fmla="*/ 62 w 65" name="T42"/>
                <a:gd fmla="*/ 52 h 87" name="T43"/>
                <a:gd fmla="*/ 65 w 65" name="T44"/>
                <a:gd fmla="*/ 30 h 87" name="T45"/>
                <a:gd fmla="*/ 58 w 65" name="T46"/>
                <a:gd fmla="*/ 30 h 87" name="T47"/>
                <a:gd fmla="*/ 56 w 65" name="T48"/>
                <a:gd fmla="*/ 50 h 87" name="T49"/>
                <a:gd fmla="*/ 32 w 65" name="T50"/>
                <a:gd fmla="*/ 66 h 87" name="T51"/>
                <a:gd fmla="*/ 14 w 65" name="T52"/>
                <a:gd fmla="*/ 58 h 87" name="T53"/>
                <a:gd fmla="*/ 6 w 65" name="T54"/>
                <a:gd fmla="*/ 40 h 87" name="T55"/>
                <a:gd fmla="*/ 3 w 65" name="T56"/>
                <a:gd fmla="*/ 27 h 87" name="T57"/>
                <a:gd fmla="*/ 0 w 65" name="T58"/>
                <a:gd fmla="*/ 40 h 87" name="T59"/>
                <a:gd fmla="*/ 9 w 65" name="T60"/>
                <a:gd fmla="*/ 63 h 87" name="T61"/>
                <a:gd fmla="*/ 29 w 65" name="T62"/>
                <a:gd fmla="*/ 72 h 87" name="T63"/>
                <a:gd fmla="*/ 12 w 65" name="T64"/>
                <a:gd fmla="*/ 80 h 87" name="T65"/>
                <a:gd fmla="*/ 12 w 65" name="T66"/>
                <a:gd fmla="*/ 87 h 8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87" w="65">
                  <a:moveTo>
                    <a:pt x="32" y="0"/>
                  </a:moveTo>
                  <a:cubicBezTo>
                    <a:pt x="38" y="0"/>
                    <a:pt x="43" y="2"/>
                    <a:pt x="47" y="6"/>
                  </a:cubicBezTo>
                  <a:cubicBezTo>
                    <a:pt x="51" y="10"/>
                    <a:pt x="53" y="15"/>
                    <a:pt x="53" y="2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6"/>
                    <a:pt x="51" y="51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3" y="59"/>
                    <a:pt x="38" y="61"/>
                    <a:pt x="32" y="61"/>
                  </a:cubicBezTo>
                  <a:cubicBezTo>
                    <a:pt x="26" y="61"/>
                    <a:pt x="21" y="59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3" y="51"/>
                    <a:pt x="11" y="46"/>
                    <a:pt x="11" y="4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5"/>
                    <a:pt x="13" y="10"/>
                    <a:pt x="17" y="6"/>
                  </a:cubicBezTo>
                  <a:cubicBezTo>
                    <a:pt x="21" y="2"/>
                    <a:pt x="26" y="0"/>
                    <a:pt x="32" y="0"/>
                  </a:cubicBezTo>
                  <a:close/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7"/>
                    <a:pt x="45" y="13"/>
                    <a:pt x="42" y="11"/>
                  </a:cubicBezTo>
                  <a:cubicBezTo>
                    <a:pt x="40" y="8"/>
                    <a:pt x="36" y="6"/>
                    <a:pt x="32" y="6"/>
                  </a:cubicBezTo>
                  <a:cubicBezTo>
                    <a:pt x="28" y="6"/>
                    <a:pt x="25" y="8"/>
                    <a:pt x="22" y="11"/>
                  </a:cubicBezTo>
                  <a:cubicBezTo>
                    <a:pt x="19" y="13"/>
                    <a:pt x="18" y="17"/>
                    <a:pt x="18" y="21"/>
                  </a:cubicBezTo>
                  <a:cubicBezTo>
                    <a:pt x="18" y="28"/>
                    <a:pt x="18" y="28"/>
                    <a:pt x="18" y="28"/>
                  </a:cubicBezTo>
                  <a:close/>
                  <a:moveTo>
                    <a:pt x="47" y="32"/>
                  </a:moveTo>
                  <a:cubicBezTo>
                    <a:pt x="47" y="32"/>
                    <a:pt x="47" y="32"/>
                    <a:pt x="4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4"/>
                    <a:pt x="19" y="47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5" y="53"/>
                    <a:pt x="28" y="54"/>
                    <a:pt x="32" y="54"/>
                  </a:cubicBezTo>
                  <a:cubicBezTo>
                    <a:pt x="36" y="54"/>
                    <a:pt x="40" y="53"/>
                    <a:pt x="42" y="50"/>
                  </a:cubicBezTo>
                  <a:cubicBezTo>
                    <a:pt x="45" y="48"/>
                    <a:pt x="47" y="44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lose/>
                  <a:moveTo>
                    <a:pt x="12" y="87"/>
                  </a:moveTo>
                  <a:cubicBezTo>
                    <a:pt x="12" y="87"/>
                    <a:pt x="12" y="87"/>
                    <a:pt x="12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4" y="87"/>
                    <a:pt x="55" y="86"/>
                    <a:pt x="55" y="84"/>
                  </a:cubicBezTo>
                  <a:cubicBezTo>
                    <a:pt x="55" y="82"/>
                    <a:pt x="54" y="80"/>
                    <a:pt x="52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43" y="71"/>
                    <a:pt x="50" y="68"/>
                    <a:pt x="55" y="63"/>
                  </a:cubicBezTo>
                  <a:cubicBezTo>
                    <a:pt x="58" y="60"/>
                    <a:pt x="60" y="56"/>
                    <a:pt x="62" y="52"/>
                  </a:cubicBezTo>
                  <a:cubicBezTo>
                    <a:pt x="64" y="49"/>
                    <a:pt x="65" y="44"/>
                    <a:pt x="65" y="4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8"/>
                    <a:pt x="63" y="27"/>
                    <a:pt x="61" y="27"/>
                  </a:cubicBezTo>
                  <a:cubicBezTo>
                    <a:pt x="59" y="27"/>
                    <a:pt x="58" y="28"/>
                    <a:pt x="58" y="3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7" y="47"/>
                    <a:pt x="56" y="50"/>
                  </a:cubicBezTo>
                  <a:cubicBezTo>
                    <a:pt x="55" y="53"/>
                    <a:pt x="53" y="56"/>
                    <a:pt x="50" y="58"/>
                  </a:cubicBezTo>
                  <a:cubicBezTo>
                    <a:pt x="46" y="63"/>
                    <a:pt x="39" y="66"/>
                    <a:pt x="32" y="66"/>
                  </a:cubicBezTo>
                  <a:cubicBezTo>
                    <a:pt x="29" y="66"/>
                    <a:pt x="25" y="65"/>
                    <a:pt x="22" y="64"/>
                  </a:cubicBezTo>
                  <a:cubicBezTo>
                    <a:pt x="19" y="62"/>
                    <a:pt x="16" y="61"/>
                    <a:pt x="14" y="58"/>
                  </a:cubicBezTo>
                  <a:cubicBezTo>
                    <a:pt x="12" y="56"/>
                    <a:pt x="10" y="53"/>
                    <a:pt x="8" y="50"/>
                  </a:cubicBezTo>
                  <a:cubicBezTo>
                    <a:pt x="7" y="47"/>
                    <a:pt x="6" y="43"/>
                    <a:pt x="6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28"/>
                    <a:pt x="5" y="27"/>
                    <a:pt x="3" y="27"/>
                  </a:cubicBezTo>
                  <a:cubicBezTo>
                    <a:pt x="1" y="27"/>
                    <a:pt x="0" y="28"/>
                    <a:pt x="0" y="3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1" y="49"/>
                    <a:pt x="2" y="52"/>
                  </a:cubicBezTo>
                  <a:cubicBezTo>
                    <a:pt x="4" y="56"/>
                    <a:pt x="6" y="60"/>
                    <a:pt x="9" y="63"/>
                  </a:cubicBezTo>
                  <a:cubicBezTo>
                    <a:pt x="12" y="66"/>
                    <a:pt x="16" y="68"/>
                    <a:pt x="20" y="70"/>
                  </a:cubicBezTo>
                  <a:cubicBezTo>
                    <a:pt x="23" y="71"/>
                    <a:pt x="26" y="72"/>
                    <a:pt x="29" y="7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80"/>
                    <a:pt x="9" y="82"/>
                    <a:pt x="9" y="84"/>
                  </a:cubicBezTo>
                  <a:cubicBezTo>
                    <a:pt x="9" y="86"/>
                    <a:pt x="10" y="87"/>
                    <a:pt x="12" y="87"/>
                  </a:cubicBezTo>
                  <a:close/>
                </a:path>
              </a:pathLst>
            </a:custGeom>
            <a:solidFill>
              <a:srgbClr val="A6A88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7" name="Freeform 18"/>
            <p:cNvSpPr>
              <a:spLocks noEditPoints="1"/>
            </p:cNvSpPr>
            <p:nvPr/>
          </p:nvSpPr>
          <p:spPr bwMode="auto">
            <a:xfrm>
              <a:off x="9069523" y="4911815"/>
              <a:ext cx="368754" cy="302290"/>
            </a:xfrm>
            <a:custGeom>
              <a:gdLst>
                <a:gd fmla="*/ 76 w 87" name="T0"/>
                <a:gd fmla="*/ 27 h 71" name="T1"/>
                <a:gd fmla="*/ 69 w 87" name="T2"/>
                <a:gd fmla="*/ 27 h 71" name="T3"/>
                <a:gd fmla="*/ 21 w 87" name="T4"/>
                <a:gd fmla="*/ 11 h 71" name="T5"/>
                <a:gd fmla="*/ 10 w 87" name="T6"/>
                <a:gd fmla="*/ 11 h 71" name="T7"/>
                <a:gd fmla="*/ 20 w 87" name="T8"/>
                <a:gd fmla="*/ 12 h 71" name="T9"/>
                <a:gd fmla="*/ 6 w 87" name="T10"/>
                <a:gd fmla="*/ 12 h 71" name="T11"/>
                <a:gd fmla="*/ 6 w 87" name="T12"/>
                <a:gd fmla="*/ 9 h 71" name="T13"/>
                <a:gd fmla="*/ 8 w 87" name="T14"/>
                <a:gd fmla="*/ 7 h 71" name="T15"/>
                <a:gd fmla="*/ 24 w 87" name="T16"/>
                <a:gd fmla="*/ 2 h 71" name="T17"/>
                <a:gd fmla="*/ 60 w 87" name="T18"/>
                <a:gd fmla="*/ 0 h 71" name="T19"/>
                <a:gd fmla="*/ 67 w 87" name="T20"/>
                <a:gd fmla="*/ 12 h 71" name="T21"/>
                <a:gd fmla="*/ 87 w 87" name="T22"/>
                <a:gd fmla="*/ 16 h 71" name="T23"/>
                <a:gd fmla="*/ 87 w 87" name="T24"/>
                <a:gd fmla="*/ 68 h 71" name="T25"/>
                <a:gd fmla="*/ 84 w 87" name="T26"/>
                <a:gd fmla="*/ 71 h 71" name="T27"/>
                <a:gd fmla="*/ 0 w 87" name="T28"/>
                <a:gd fmla="*/ 68 h 71" name="T29"/>
                <a:gd fmla="*/ 0 w 87" name="T30"/>
                <a:gd fmla="*/ 16 h 71" name="T31"/>
                <a:gd fmla="*/ 3 w 87" name="T32"/>
                <a:gd fmla="*/ 12 h 71" name="T33"/>
                <a:gd fmla="*/ 44 w 87" name="T34"/>
                <a:gd fmla="*/ 26 h 71" name="T35"/>
                <a:gd fmla="*/ 52 w 87" name="T36"/>
                <a:gd fmla="*/ 29 h 71" name="T37"/>
                <a:gd fmla="*/ 44 w 87" name="T38"/>
                <a:gd fmla="*/ 48 h 71" name="T39"/>
                <a:gd fmla="*/ 44 w 87" name="T40"/>
                <a:gd fmla="*/ 26 h 71" name="T41"/>
                <a:gd fmla="*/ 49 w 87" name="T42"/>
                <a:gd fmla="*/ 32 h 71" name="T43"/>
                <a:gd fmla="*/ 36 w 87" name="T44"/>
                <a:gd fmla="*/ 37 h 71" name="T45"/>
                <a:gd fmla="*/ 51 w 87" name="T46"/>
                <a:gd fmla="*/ 37 h 71" name="T47"/>
                <a:gd fmla="*/ 49 w 87" name="T48"/>
                <a:gd fmla="*/ 32 h 71" name="T49"/>
                <a:gd fmla="*/ 23 w 87" name="T50"/>
                <a:gd fmla="*/ 19 h 71" name="T51"/>
                <a:gd fmla="*/ 7 w 87" name="T52"/>
                <a:gd fmla="*/ 64 h 71" name="T53"/>
                <a:gd fmla="*/ 81 w 87" name="T54"/>
                <a:gd fmla="*/ 19 h 71" name="T55"/>
                <a:gd fmla="*/ 65 w 87" name="T56"/>
                <a:gd fmla="*/ 19 h 71" name="T57"/>
                <a:gd fmla="*/ 58 w 87" name="T58"/>
                <a:gd fmla="*/ 7 h 71" name="T59"/>
                <a:gd fmla="*/ 26 w 87" name="T60"/>
                <a:gd fmla="*/ 17 h 71" name="T61"/>
                <a:gd fmla="*/ 44 w 87" name="T62"/>
                <a:gd fmla="*/ 14 h 71" name="T63"/>
                <a:gd fmla="*/ 67 w 87" name="T64"/>
                <a:gd fmla="*/ 37 h 71" name="T65"/>
                <a:gd fmla="*/ 20 w 87" name="T66"/>
                <a:gd fmla="*/ 37 h 71" name="T67"/>
                <a:gd fmla="*/ 44 w 87" name="T68"/>
                <a:gd fmla="*/ 21 h 71" name="T69"/>
                <a:gd fmla="*/ 27 w 87" name="T70"/>
                <a:gd fmla="*/ 37 h 71" name="T71"/>
                <a:gd fmla="*/ 60 w 87" name="T72"/>
                <a:gd fmla="*/ 37 h 71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71" w="87">
                  <a:moveTo>
                    <a:pt x="72" y="24"/>
                  </a:moveTo>
                  <a:cubicBezTo>
                    <a:pt x="74" y="24"/>
                    <a:pt x="76" y="25"/>
                    <a:pt x="76" y="27"/>
                  </a:cubicBezTo>
                  <a:cubicBezTo>
                    <a:pt x="76" y="28"/>
                    <a:pt x="74" y="30"/>
                    <a:pt x="72" y="30"/>
                  </a:cubicBezTo>
                  <a:cubicBezTo>
                    <a:pt x="71" y="30"/>
                    <a:pt x="69" y="28"/>
                    <a:pt x="69" y="27"/>
                  </a:cubicBezTo>
                  <a:cubicBezTo>
                    <a:pt x="69" y="25"/>
                    <a:pt x="71" y="24"/>
                    <a:pt x="72" y="24"/>
                  </a:cubicBezTo>
                  <a:close/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7"/>
                    <a:pt x="8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3" y="1"/>
                    <a:pt x="63" y="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6" y="12"/>
                    <a:pt x="87" y="14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69"/>
                    <a:pt x="86" y="71"/>
                    <a:pt x="84" y="7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71"/>
                    <a:pt x="0" y="69"/>
                    <a:pt x="0" y="6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1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  <a:moveTo>
                    <a:pt x="44" y="26"/>
                  </a:moveTo>
                  <a:cubicBezTo>
                    <a:pt x="44" y="26"/>
                    <a:pt x="44" y="26"/>
                    <a:pt x="44" y="26"/>
                  </a:cubicBezTo>
                  <a:cubicBezTo>
                    <a:pt x="47" y="26"/>
                    <a:pt x="50" y="27"/>
                    <a:pt x="52" y="29"/>
                  </a:cubicBezTo>
                  <a:cubicBezTo>
                    <a:pt x="54" y="31"/>
                    <a:pt x="55" y="34"/>
                    <a:pt x="55" y="37"/>
                  </a:cubicBezTo>
                  <a:cubicBezTo>
                    <a:pt x="55" y="43"/>
                    <a:pt x="50" y="48"/>
                    <a:pt x="44" y="48"/>
                  </a:cubicBezTo>
                  <a:cubicBezTo>
                    <a:pt x="37" y="48"/>
                    <a:pt x="32" y="43"/>
                    <a:pt x="32" y="37"/>
                  </a:cubicBezTo>
                  <a:cubicBezTo>
                    <a:pt x="32" y="31"/>
                    <a:pt x="37" y="26"/>
                    <a:pt x="44" y="26"/>
                  </a:cubicBezTo>
                  <a:close/>
                  <a:moveTo>
                    <a:pt x="49" y="32"/>
                  </a:moveTo>
                  <a:cubicBezTo>
                    <a:pt x="49" y="32"/>
                    <a:pt x="49" y="32"/>
                    <a:pt x="49" y="32"/>
                  </a:cubicBezTo>
                  <a:cubicBezTo>
                    <a:pt x="48" y="31"/>
                    <a:pt x="46" y="30"/>
                    <a:pt x="44" y="30"/>
                  </a:cubicBezTo>
                  <a:cubicBezTo>
                    <a:pt x="40" y="30"/>
                    <a:pt x="36" y="33"/>
                    <a:pt x="36" y="37"/>
                  </a:cubicBezTo>
                  <a:cubicBezTo>
                    <a:pt x="36" y="41"/>
                    <a:pt x="40" y="44"/>
                    <a:pt x="44" y="44"/>
                  </a:cubicBezTo>
                  <a:cubicBezTo>
                    <a:pt x="48" y="44"/>
                    <a:pt x="51" y="41"/>
                    <a:pt x="51" y="37"/>
                  </a:cubicBezTo>
                  <a:cubicBezTo>
                    <a:pt x="51" y="35"/>
                    <a:pt x="50" y="33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lose/>
                  <a:moveTo>
                    <a:pt x="23" y="19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9"/>
                    <a:pt x="62" y="18"/>
                    <a:pt x="61" y="1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4" y="19"/>
                    <a:pt x="23" y="19"/>
                  </a:cubicBezTo>
                  <a:close/>
                  <a:moveTo>
                    <a:pt x="44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56" y="14"/>
                    <a:pt x="67" y="24"/>
                    <a:pt x="67" y="37"/>
                  </a:cubicBezTo>
                  <a:cubicBezTo>
                    <a:pt x="67" y="50"/>
                    <a:pt x="56" y="60"/>
                    <a:pt x="44" y="60"/>
                  </a:cubicBezTo>
                  <a:cubicBezTo>
                    <a:pt x="31" y="60"/>
                    <a:pt x="20" y="50"/>
                    <a:pt x="20" y="37"/>
                  </a:cubicBezTo>
                  <a:cubicBezTo>
                    <a:pt x="20" y="24"/>
                    <a:pt x="31" y="14"/>
                    <a:pt x="44" y="14"/>
                  </a:cubicBezTo>
                  <a:close/>
                  <a:moveTo>
                    <a:pt x="44" y="21"/>
                  </a:moveTo>
                  <a:cubicBezTo>
                    <a:pt x="44" y="21"/>
                    <a:pt x="44" y="21"/>
                    <a:pt x="44" y="21"/>
                  </a:cubicBezTo>
                  <a:cubicBezTo>
                    <a:pt x="35" y="21"/>
                    <a:pt x="27" y="28"/>
                    <a:pt x="27" y="37"/>
                  </a:cubicBezTo>
                  <a:cubicBezTo>
                    <a:pt x="27" y="46"/>
                    <a:pt x="35" y="54"/>
                    <a:pt x="44" y="54"/>
                  </a:cubicBezTo>
                  <a:cubicBezTo>
                    <a:pt x="53" y="54"/>
                    <a:pt x="60" y="46"/>
                    <a:pt x="60" y="37"/>
                  </a:cubicBezTo>
                  <a:cubicBezTo>
                    <a:pt x="60" y="28"/>
                    <a:pt x="53" y="21"/>
                    <a:pt x="44" y="21"/>
                  </a:cubicBezTo>
                  <a:close/>
                </a:path>
              </a:pathLst>
            </a:custGeom>
            <a:solidFill>
              <a:srgbClr val="D9836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3122097" y="4883025"/>
              <a:ext cx="442505" cy="359870"/>
            </a:xfrm>
            <a:custGeom>
              <a:gdLst>
                <a:gd fmla="*/ 80 w 104" name="T0"/>
                <a:gd fmla="*/ 19 h 85" name="T1"/>
                <a:gd fmla="*/ 93 w 104" name="T2"/>
                <a:gd fmla="*/ 50 h 85" name="T3"/>
                <a:gd fmla="*/ 104 w 104" name="T4"/>
                <a:gd fmla="*/ 68 h 85" name="T5"/>
                <a:gd fmla="*/ 98 w 104" name="T6"/>
                <a:gd fmla="*/ 80 h 85" name="T7"/>
                <a:gd fmla="*/ 94 w 104" name="T8"/>
                <a:gd fmla="*/ 82 h 85" name="T9"/>
                <a:gd fmla="*/ 13 w 104" name="T10"/>
                <a:gd fmla="*/ 85 h 85" name="T11"/>
                <a:gd fmla="*/ 10 w 104" name="T12"/>
                <a:gd fmla="*/ 80 h 85" name="T13"/>
                <a:gd fmla="*/ 1 w 104" name="T14"/>
                <a:gd fmla="*/ 78 h 85" name="T15"/>
                <a:gd fmla="*/ 1 w 104" name="T16"/>
                <a:gd fmla="*/ 60 h 85" name="T17"/>
                <a:gd fmla="*/ 5 w 104" name="T18"/>
                <a:gd fmla="*/ 37 h 85" name="T19"/>
                <a:gd fmla="*/ 29 w 104" name="T20"/>
                <a:gd fmla="*/ 20 h 85" name="T21"/>
                <a:gd fmla="*/ 62 w 104" name="T22"/>
                <a:gd fmla="*/ 78 h 85" name="T23"/>
                <a:gd fmla="*/ 62 w 104" name="T24"/>
                <a:gd fmla="*/ 75 h 85" name="T25"/>
                <a:gd fmla="*/ 66 w 104" name="T26"/>
                <a:gd fmla="*/ 63 h 85" name="T27"/>
                <a:gd fmla="*/ 75 w 104" name="T28"/>
                <a:gd fmla="*/ 71 h 85" name="T29"/>
                <a:gd fmla="*/ 74 w 104" name="T30"/>
                <a:gd fmla="*/ 57 h 85" name="T31"/>
                <a:gd fmla="*/ 72 w 104" name="T32"/>
                <a:gd fmla="*/ 53 h 85" name="T33"/>
                <a:gd fmla="*/ 71 w 104" name="T34"/>
                <a:gd fmla="*/ 53 h 85" name="T35"/>
                <a:gd fmla="*/ 70 w 104" name="T36"/>
                <a:gd fmla="*/ 51 h 85" name="T37"/>
                <a:gd fmla="*/ 41 w 104" name="T38"/>
                <a:gd fmla="*/ 44 h 85" name="T39"/>
                <a:gd fmla="*/ 32 w 104" name="T40"/>
                <a:gd fmla="*/ 53 h 85" name="T41"/>
                <a:gd fmla="*/ 32 w 104" name="T42"/>
                <a:gd fmla="*/ 53 h 85" name="T43"/>
                <a:gd fmla="*/ 29 w 104" name="T44"/>
                <a:gd fmla="*/ 64 h 85" name="T45"/>
                <a:gd fmla="*/ 37 w 104" name="T46"/>
                <a:gd fmla="*/ 72 h 85" name="T47"/>
                <a:gd fmla="*/ 41 w 104" name="T48"/>
                <a:gd fmla="*/ 63 h 85" name="T49"/>
                <a:gd fmla="*/ 41 w 104" name="T50"/>
                <a:gd fmla="*/ 75 h 85" name="T51"/>
                <a:gd fmla="*/ 52 w 104" name="T52"/>
                <a:gd fmla="*/ 40 h 85" name="T53"/>
                <a:gd fmla="*/ 52 w 104" name="T54"/>
                <a:gd fmla="*/ 7 h 85" name="T55"/>
                <a:gd fmla="*/ 17 w 104" name="T56"/>
                <a:gd fmla="*/ 78 h 85" name="T57"/>
                <a:gd fmla="*/ 23 w 104" name="T58"/>
                <a:gd fmla="*/ 76 h 85" name="T59"/>
                <a:gd fmla="*/ 23 w 104" name="T60"/>
                <a:gd fmla="*/ 56 h 85" name="T61"/>
                <a:gd fmla="*/ 8 w 104" name="T62"/>
                <a:gd fmla="*/ 63 h 85" name="T63"/>
                <a:gd fmla="*/ 7 w 104" name="T64"/>
                <a:gd fmla="*/ 73 h 85" name="T65"/>
                <a:gd fmla="*/ 15 w 104" name="T66"/>
                <a:gd fmla="*/ 65 h 85" name="T67"/>
                <a:gd fmla="*/ 29 w 104" name="T68"/>
                <a:gd fmla="*/ 27 h 85" name="T69"/>
                <a:gd fmla="*/ 24 w 104" name="T70"/>
                <a:gd fmla="*/ 25 h 85" name="T71"/>
                <a:gd fmla="*/ 15 w 104" name="T72"/>
                <a:gd fmla="*/ 45 h 85" name="T73"/>
                <a:gd fmla="*/ 26 w 104" name="T74"/>
                <a:gd fmla="*/ 49 h 85" name="T75"/>
                <a:gd fmla="*/ 36 w 104" name="T76"/>
                <a:gd fmla="*/ 40 h 85" name="T77"/>
                <a:gd fmla="*/ 35 w 104" name="T78"/>
                <a:gd fmla="*/ 39 h 85" name="T79"/>
                <a:gd fmla="*/ 29 w 104" name="T80"/>
                <a:gd fmla="*/ 27 h 85" name="T81"/>
                <a:gd fmla="*/ 87 w 104" name="T82"/>
                <a:gd fmla="*/ 78 h 85" name="T83"/>
                <a:gd fmla="*/ 89 w 104" name="T84"/>
                <a:gd fmla="*/ 65 h 85" name="T85"/>
                <a:gd fmla="*/ 97 w 104" name="T86"/>
                <a:gd fmla="*/ 73 h 85" name="T87"/>
                <a:gd fmla="*/ 96 w 104" name="T88"/>
                <a:gd fmla="*/ 63 h 85" name="T89"/>
                <a:gd fmla="*/ 88 w 104" name="T90"/>
                <a:gd fmla="*/ 54 h 85" name="T91"/>
                <a:gd fmla="*/ 82 w 104" name="T92"/>
                <a:gd fmla="*/ 71 h 85" name="T93"/>
                <a:gd fmla="*/ 87 w 104" name="T94"/>
                <a:gd fmla="*/ 78 h 85" name="T95"/>
                <a:gd fmla="*/ 75 w 104" name="T96"/>
                <a:gd fmla="*/ 27 h 85" name="T97"/>
                <a:gd fmla="*/ 75 w 104" name="T98"/>
                <a:gd fmla="*/ 27 h 85" name="T99"/>
                <a:gd fmla="*/ 68 w 104" name="T100"/>
                <a:gd fmla="*/ 39 h 85" name="T101"/>
                <a:gd fmla="*/ 74 w 104" name="T102"/>
                <a:gd fmla="*/ 46 h 85" name="T103"/>
                <a:gd fmla="*/ 78 w 104" name="T104"/>
                <a:gd fmla="*/ 49 h 85" name="T105"/>
                <a:gd fmla="*/ 88 w 104" name="T106"/>
                <a:gd fmla="*/ 45 h 85" name="T107"/>
                <a:gd fmla="*/ 80 w 104" name="T108"/>
                <a:gd fmla="*/ 25 h 8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85" w="104">
                  <a:moveTo>
                    <a:pt x="52" y="0"/>
                  </a:moveTo>
                  <a:cubicBezTo>
                    <a:pt x="63" y="0"/>
                    <a:pt x="73" y="8"/>
                    <a:pt x="75" y="20"/>
                  </a:cubicBezTo>
                  <a:cubicBezTo>
                    <a:pt x="76" y="19"/>
                    <a:pt x="78" y="19"/>
                    <a:pt x="80" y="19"/>
                  </a:cubicBezTo>
                  <a:cubicBezTo>
                    <a:pt x="85" y="19"/>
                    <a:pt x="90" y="21"/>
                    <a:pt x="93" y="24"/>
                  </a:cubicBezTo>
                  <a:cubicBezTo>
                    <a:pt x="96" y="27"/>
                    <a:pt x="98" y="32"/>
                    <a:pt x="98" y="37"/>
                  </a:cubicBezTo>
                  <a:cubicBezTo>
                    <a:pt x="98" y="42"/>
                    <a:pt x="97" y="46"/>
                    <a:pt x="93" y="50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100" y="56"/>
                    <a:pt x="101" y="58"/>
                    <a:pt x="102" y="60"/>
                  </a:cubicBezTo>
                  <a:cubicBezTo>
                    <a:pt x="103" y="63"/>
                    <a:pt x="104" y="65"/>
                    <a:pt x="104" y="68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5"/>
                    <a:pt x="103" y="77"/>
                    <a:pt x="102" y="78"/>
                  </a:cubicBezTo>
                  <a:cubicBezTo>
                    <a:pt x="102" y="79"/>
                    <a:pt x="100" y="80"/>
                    <a:pt x="98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4"/>
                    <a:pt x="92" y="85"/>
                    <a:pt x="90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1" y="85"/>
                    <a:pt x="10" y="84"/>
                    <a:pt x="10" y="82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3" y="80"/>
                    <a:pt x="2" y="79"/>
                    <a:pt x="1" y="78"/>
                  </a:cubicBezTo>
                  <a:cubicBezTo>
                    <a:pt x="0" y="77"/>
                    <a:pt x="0" y="75"/>
                    <a:pt x="0" y="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0" y="63"/>
                    <a:pt x="1" y="60"/>
                  </a:cubicBezTo>
                  <a:cubicBezTo>
                    <a:pt x="2" y="58"/>
                    <a:pt x="4" y="56"/>
                    <a:pt x="6" y="5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7" y="46"/>
                    <a:pt x="5" y="42"/>
                    <a:pt x="5" y="37"/>
                  </a:cubicBezTo>
                  <a:cubicBezTo>
                    <a:pt x="5" y="32"/>
                    <a:pt x="7" y="27"/>
                    <a:pt x="11" y="24"/>
                  </a:cubicBezTo>
                  <a:cubicBezTo>
                    <a:pt x="14" y="21"/>
                    <a:pt x="19" y="19"/>
                    <a:pt x="24" y="19"/>
                  </a:cubicBezTo>
                  <a:cubicBezTo>
                    <a:pt x="25" y="19"/>
                    <a:pt x="27" y="19"/>
                    <a:pt x="29" y="20"/>
                  </a:cubicBezTo>
                  <a:cubicBezTo>
                    <a:pt x="31" y="8"/>
                    <a:pt x="40" y="0"/>
                    <a:pt x="52" y="0"/>
                  </a:cubicBezTo>
                  <a:close/>
                  <a:moveTo>
                    <a:pt x="62" y="78"/>
                  </a:moveTo>
                  <a:cubicBezTo>
                    <a:pt x="62" y="78"/>
                    <a:pt x="62" y="78"/>
                    <a:pt x="62" y="78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2"/>
                    <a:pt x="63" y="61"/>
                    <a:pt x="64" y="61"/>
                  </a:cubicBezTo>
                  <a:cubicBezTo>
                    <a:pt x="65" y="61"/>
                    <a:pt x="66" y="62"/>
                    <a:pt x="66" y="6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5" y="71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61"/>
                    <a:pt x="75" y="59"/>
                    <a:pt x="74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3" y="56"/>
                    <a:pt x="72" y="54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2"/>
                    <a:pt x="70" y="51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59" y="45"/>
                    <a:pt x="56" y="46"/>
                    <a:pt x="52" y="46"/>
                  </a:cubicBezTo>
                  <a:cubicBezTo>
                    <a:pt x="48" y="46"/>
                    <a:pt x="44" y="45"/>
                    <a:pt x="41" y="44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3" y="51"/>
                    <a:pt x="33" y="52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1" y="54"/>
                    <a:pt x="30" y="56"/>
                    <a:pt x="30" y="57"/>
                  </a:cubicBezTo>
                  <a:cubicBezTo>
                    <a:pt x="29" y="59"/>
                    <a:pt x="29" y="61"/>
                    <a:pt x="29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2"/>
                    <a:pt x="29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2"/>
                    <a:pt x="38" y="61"/>
                    <a:pt x="39" y="61"/>
                  </a:cubicBezTo>
                  <a:cubicBezTo>
                    <a:pt x="41" y="61"/>
                    <a:pt x="41" y="62"/>
                    <a:pt x="41" y="63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62" y="78"/>
                    <a:pt x="62" y="78"/>
                    <a:pt x="62" y="7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61" y="40"/>
                    <a:pt x="68" y="32"/>
                    <a:pt x="68" y="23"/>
                  </a:cubicBezTo>
                  <a:cubicBezTo>
                    <a:pt x="68" y="14"/>
                    <a:pt x="61" y="7"/>
                    <a:pt x="52" y="7"/>
                  </a:cubicBezTo>
                  <a:cubicBezTo>
                    <a:pt x="43" y="7"/>
                    <a:pt x="35" y="14"/>
                    <a:pt x="35" y="23"/>
                  </a:cubicBezTo>
                  <a:cubicBezTo>
                    <a:pt x="35" y="32"/>
                    <a:pt x="43" y="40"/>
                    <a:pt x="52" y="40"/>
                  </a:cubicBezTo>
                  <a:close/>
                  <a:moveTo>
                    <a:pt x="17" y="78"/>
                  </a:moveTo>
                  <a:cubicBezTo>
                    <a:pt x="17" y="78"/>
                    <a:pt x="17" y="78"/>
                    <a:pt x="17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5" y="78"/>
                    <a:pt x="24" y="77"/>
                    <a:pt x="23" y="76"/>
                  </a:cubicBezTo>
                  <a:cubicBezTo>
                    <a:pt x="22" y="75"/>
                    <a:pt x="22" y="73"/>
                    <a:pt x="22" y="71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1"/>
                    <a:pt x="22" y="58"/>
                    <a:pt x="23" y="56"/>
                  </a:cubicBezTo>
                  <a:cubicBezTo>
                    <a:pt x="21" y="55"/>
                    <a:pt x="18" y="55"/>
                    <a:pt x="16" y="54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60"/>
                    <a:pt x="8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5"/>
                    <a:pt x="7" y="66"/>
                    <a:pt x="7" y="68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6"/>
                    <a:pt x="13" y="65"/>
                    <a:pt x="15" y="65"/>
                  </a:cubicBezTo>
                  <a:cubicBezTo>
                    <a:pt x="16" y="65"/>
                    <a:pt x="17" y="66"/>
                    <a:pt x="17" y="67"/>
                  </a:cubicBezTo>
                  <a:cubicBezTo>
                    <a:pt x="17" y="78"/>
                    <a:pt x="17" y="78"/>
                    <a:pt x="17" y="78"/>
                  </a:cubicBezTo>
                  <a:close/>
                  <a:moveTo>
                    <a:pt x="29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8" y="27"/>
                    <a:pt x="28" y="26"/>
                    <a:pt x="27" y="26"/>
                  </a:cubicBezTo>
                  <a:cubicBezTo>
                    <a:pt x="26" y="26"/>
                    <a:pt x="25" y="25"/>
                    <a:pt x="24" y="25"/>
                  </a:cubicBezTo>
                  <a:cubicBezTo>
                    <a:pt x="20" y="25"/>
                    <a:pt x="17" y="27"/>
                    <a:pt x="15" y="29"/>
                  </a:cubicBezTo>
                  <a:cubicBezTo>
                    <a:pt x="13" y="31"/>
                    <a:pt x="12" y="34"/>
                    <a:pt x="12" y="37"/>
                  </a:cubicBezTo>
                  <a:cubicBezTo>
                    <a:pt x="12" y="40"/>
                    <a:pt x="13" y="43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7" y="47"/>
                    <a:pt x="20" y="49"/>
                    <a:pt x="24" y="49"/>
                  </a:cubicBezTo>
                  <a:cubicBezTo>
                    <a:pt x="24" y="49"/>
                    <a:pt x="25" y="49"/>
                    <a:pt x="26" y="49"/>
                  </a:cubicBezTo>
                  <a:cubicBezTo>
                    <a:pt x="26" y="48"/>
                    <a:pt x="27" y="48"/>
                    <a:pt x="27" y="48"/>
                  </a:cubicBezTo>
                  <a:cubicBezTo>
                    <a:pt x="28" y="47"/>
                    <a:pt x="29" y="47"/>
                    <a:pt x="29" y="4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2" y="36"/>
                    <a:pt x="30" y="33"/>
                    <a:pt x="29" y="28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87" y="78"/>
                  </a:moveTo>
                  <a:cubicBezTo>
                    <a:pt x="87" y="78"/>
                    <a:pt x="87" y="78"/>
                    <a:pt x="87" y="78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6"/>
                    <a:pt x="88" y="65"/>
                    <a:pt x="89" y="65"/>
                  </a:cubicBezTo>
                  <a:cubicBezTo>
                    <a:pt x="90" y="65"/>
                    <a:pt x="91" y="66"/>
                    <a:pt x="91" y="67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6"/>
                    <a:pt x="97" y="65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1"/>
                    <a:pt x="94" y="60"/>
                    <a:pt x="93" y="59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6" y="55"/>
                    <a:pt x="83" y="55"/>
                    <a:pt x="80" y="56"/>
                  </a:cubicBezTo>
                  <a:cubicBezTo>
                    <a:pt x="81" y="58"/>
                    <a:pt x="82" y="61"/>
                    <a:pt x="82" y="64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3"/>
                    <a:pt x="81" y="75"/>
                    <a:pt x="80" y="76"/>
                  </a:cubicBezTo>
                  <a:cubicBezTo>
                    <a:pt x="80" y="77"/>
                    <a:pt x="79" y="78"/>
                    <a:pt x="77" y="78"/>
                  </a:cubicBezTo>
                  <a:cubicBezTo>
                    <a:pt x="87" y="78"/>
                    <a:pt x="87" y="78"/>
                    <a:pt x="87" y="78"/>
                  </a:cubicBezTo>
                  <a:close/>
                  <a:moveTo>
                    <a:pt x="75" y="27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4" y="32"/>
                    <a:pt x="71" y="36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5" y="47"/>
                    <a:pt x="76" y="47"/>
                    <a:pt x="76" y="48"/>
                  </a:cubicBezTo>
                  <a:cubicBezTo>
                    <a:pt x="77" y="48"/>
                    <a:pt x="77" y="48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9" y="49"/>
                    <a:pt x="80" y="49"/>
                  </a:cubicBezTo>
                  <a:cubicBezTo>
                    <a:pt x="83" y="49"/>
                    <a:pt x="86" y="47"/>
                    <a:pt x="88" y="45"/>
                  </a:cubicBezTo>
                  <a:cubicBezTo>
                    <a:pt x="90" y="43"/>
                    <a:pt x="92" y="40"/>
                    <a:pt x="92" y="37"/>
                  </a:cubicBezTo>
                  <a:cubicBezTo>
                    <a:pt x="92" y="34"/>
                    <a:pt x="90" y="31"/>
                    <a:pt x="88" y="29"/>
                  </a:cubicBezTo>
                  <a:cubicBezTo>
                    <a:pt x="86" y="27"/>
                    <a:pt x="83" y="25"/>
                    <a:pt x="80" y="25"/>
                  </a:cubicBezTo>
                  <a:cubicBezTo>
                    <a:pt x="79" y="25"/>
                    <a:pt x="78" y="26"/>
                    <a:pt x="77" y="26"/>
                  </a:cubicBezTo>
                  <a:cubicBezTo>
                    <a:pt x="76" y="26"/>
                    <a:pt x="75" y="27"/>
                    <a:pt x="75" y="27"/>
                  </a:cubicBezTo>
                  <a:close/>
                </a:path>
              </a:pathLst>
            </a:custGeom>
            <a:solidFill>
              <a:srgbClr val="A6A88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2069281" y="1608887"/>
              <a:ext cx="374150" cy="421048"/>
            </a:xfrm>
            <a:custGeom>
              <a:gdLst>
                <a:gd fmla="*/ 73 w 88" name="T0"/>
                <a:gd fmla="*/ 22 h 99" name="T1"/>
                <a:gd fmla="*/ 81 w 88" name="T2"/>
                <a:gd fmla="*/ 18 h 99" name="T3"/>
                <a:gd fmla="*/ 77 w 88" name="T4"/>
                <a:gd fmla="*/ 27 h 99" name="T5"/>
                <a:gd fmla="*/ 75 w 88" name="T6"/>
                <a:gd fmla="*/ 86 h 99" name="T7"/>
                <a:gd fmla="*/ 44 w 88" name="T8"/>
                <a:gd fmla="*/ 99 h 99" name="T9"/>
                <a:gd fmla="*/ 13 w 88" name="T10"/>
                <a:gd fmla="*/ 86 h 99" name="T11"/>
                <a:gd fmla="*/ 13 w 88" name="T12"/>
                <a:gd fmla="*/ 24 h 99" name="T13"/>
                <a:gd fmla="*/ 13 w 88" name="T14"/>
                <a:gd fmla="*/ 24 h 99" name="T15"/>
                <a:gd fmla="*/ 41 w 88" name="T16"/>
                <a:gd fmla="*/ 6 h 99" name="T17"/>
                <a:gd fmla="*/ 34 w 88" name="T18"/>
                <a:gd fmla="*/ 3 h 99" name="T19"/>
                <a:gd fmla="*/ 51 w 88" name="T20"/>
                <a:gd fmla="*/ 0 h 99" name="T21"/>
                <a:gd fmla="*/ 51 w 88" name="T22"/>
                <a:gd fmla="*/ 6 h 99" name="T23"/>
                <a:gd fmla="*/ 48 w 88" name="T24"/>
                <a:gd fmla="*/ 12 h 99" name="T25"/>
                <a:gd fmla="*/ 56 w 88" name="T26"/>
                <a:gd fmla="*/ 57 h 99" name="T27"/>
                <a:gd fmla="*/ 60 w 88" name="T28"/>
                <a:gd fmla="*/ 31 h 99" name="T29"/>
                <a:gd fmla="*/ 37 w 88" name="T30"/>
                <a:gd fmla="*/ 46 h 99" name="T31"/>
                <a:gd fmla="*/ 36 w 88" name="T32"/>
                <a:gd fmla="*/ 47 h 99" name="T33"/>
                <a:gd fmla="*/ 33 w 88" name="T34"/>
                <a:gd fmla="*/ 56 h 99" name="T35"/>
                <a:gd fmla="*/ 33 w 88" name="T36"/>
                <a:gd fmla="*/ 58 h 99" name="T37"/>
                <a:gd fmla="*/ 34 w 88" name="T38"/>
                <a:gd fmla="*/ 60 h 99" name="T39"/>
                <a:gd fmla="*/ 39 w 88" name="T40"/>
                <a:gd fmla="*/ 65 h 99" name="T41"/>
                <a:gd fmla="*/ 41 w 88" name="T42"/>
                <a:gd fmla="*/ 66 h 99" name="T43"/>
                <a:gd fmla="*/ 43 w 88" name="T44"/>
                <a:gd fmla="*/ 67 h 99" name="T45"/>
                <a:gd fmla="*/ 44 w 88" name="T46"/>
                <a:gd fmla="*/ 67 h 99" name="T47"/>
                <a:gd fmla="*/ 45 w 88" name="T48"/>
                <a:gd fmla="*/ 67 h 99" name="T49"/>
                <a:gd fmla="*/ 47 w 88" name="T50"/>
                <a:gd fmla="*/ 66 h 99" name="T51"/>
                <a:gd fmla="*/ 54 w 88" name="T52"/>
                <a:gd fmla="*/ 61 h 99" name="T53"/>
                <a:gd fmla="*/ 56 w 88" name="T54"/>
                <a:gd fmla="*/ 57 h 99" name="T55"/>
                <a:gd fmla="*/ 48 w 88" name="T56"/>
                <a:gd fmla="*/ 49 h 99" name="T57"/>
                <a:gd fmla="*/ 40 w 88" name="T58"/>
                <a:gd fmla="*/ 62 h 99" name="T59"/>
                <a:gd fmla="*/ 48 w 88" name="T60"/>
                <a:gd fmla="*/ 49 h 99" name="T61"/>
                <a:gd fmla="*/ 46 w 88" name="T62"/>
                <a:gd fmla="*/ 52 h 99" name="T63"/>
                <a:gd fmla="*/ 43 w 88" name="T64"/>
                <a:gd fmla="*/ 58 h 99" name="T65"/>
                <a:gd fmla="*/ 46 w 88" name="T66"/>
                <a:gd fmla="*/ 52 h 99" name="T67"/>
                <a:gd fmla="*/ 64 w 88" name="T68"/>
                <a:gd fmla="*/ 32 h 99" name="T69"/>
                <a:gd fmla="*/ 58 w 88" name="T70"/>
                <a:gd fmla="*/ 61 h 99" name="T71"/>
                <a:gd fmla="*/ 45 w 88" name="T72"/>
                <a:gd fmla="*/ 71 h 99" name="T73"/>
                <a:gd fmla="*/ 44 w 88" name="T74"/>
                <a:gd fmla="*/ 71 h 99" name="T75"/>
                <a:gd fmla="*/ 42 w 88" name="T76"/>
                <a:gd fmla="*/ 71 h 99" name="T77"/>
                <a:gd fmla="*/ 39 w 88" name="T78"/>
                <a:gd fmla="*/ 70 h 99" name="T79"/>
                <a:gd fmla="*/ 29 w 88" name="T80"/>
                <a:gd fmla="*/ 59 h 99" name="T81"/>
                <a:gd fmla="*/ 29 w 88" name="T82"/>
                <a:gd fmla="*/ 56 h 99" name="T83"/>
                <a:gd fmla="*/ 33 w 88" name="T84"/>
                <a:gd fmla="*/ 45 h 99" name="T85"/>
                <a:gd fmla="*/ 34 w 88" name="T86"/>
                <a:gd fmla="*/ 44 h 99" name="T87"/>
                <a:gd fmla="*/ 35 w 88" name="T88"/>
                <a:gd fmla="*/ 43 h 99" name="T89"/>
                <a:gd fmla="*/ 55 w 88" name="T90"/>
                <a:gd fmla="*/ 26 h 99" name="T91"/>
                <a:gd fmla="*/ 60 w 88" name="T92"/>
                <a:gd fmla="*/ 26 h 99" name="T93"/>
                <a:gd fmla="*/ 61 w 88" name="T94"/>
                <a:gd fmla="*/ 26 h 99" name="T95"/>
                <a:gd fmla="*/ 62 w 88" name="T96"/>
                <a:gd fmla="*/ 27 h 99" name="T97"/>
                <a:gd fmla="*/ 64 w 88" name="T98"/>
                <a:gd fmla="*/ 32 h 99" name="T99"/>
                <a:gd fmla="*/ 70 w 88" name="T100"/>
                <a:gd fmla="*/ 29 h 99" name="T101"/>
                <a:gd fmla="*/ 18 w 88" name="T102"/>
                <a:gd fmla="*/ 29 h 99" name="T103"/>
                <a:gd fmla="*/ 18 w 88" name="T104"/>
                <a:gd fmla="*/ 81 h 99" name="T105"/>
                <a:gd fmla="*/ 70 w 88" name="T106"/>
                <a:gd fmla="*/ 82 h 99" name="T107"/>
                <a:gd fmla="*/ 81 w 88" name="T108"/>
                <a:gd fmla="*/ 55 h 99" name="T109"/>
                <a:gd fmla="*/ 70 w 88" name="T110"/>
                <a:gd fmla="*/ 29 h 9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99" w="88">
                  <a:moveTo>
                    <a:pt x="48" y="12"/>
                  </a:moveTo>
                  <a:cubicBezTo>
                    <a:pt x="57" y="12"/>
                    <a:pt x="66" y="16"/>
                    <a:pt x="73" y="22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7"/>
                    <a:pt x="80" y="17"/>
                    <a:pt x="81" y="18"/>
                  </a:cubicBezTo>
                  <a:cubicBezTo>
                    <a:pt x="83" y="20"/>
                    <a:pt x="83" y="22"/>
                    <a:pt x="81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84" y="34"/>
                    <a:pt x="88" y="44"/>
                    <a:pt x="88" y="55"/>
                  </a:cubicBezTo>
                  <a:cubicBezTo>
                    <a:pt x="88" y="67"/>
                    <a:pt x="83" y="78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67" y="94"/>
                    <a:pt x="56" y="99"/>
                    <a:pt x="44" y="99"/>
                  </a:cubicBezTo>
                  <a:cubicBezTo>
                    <a:pt x="32" y="99"/>
                    <a:pt x="21" y="94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5" y="78"/>
                    <a:pt x="0" y="67"/>
                    <a:pt x="0" y="55"/>
                  </a:cubicBezTo>
                  <a:cubicBezTo>
                    <a:pt x="0" y="43"/>
                    <a:pt x="5" y="32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20" y="17"/>
                    <a:pt x="30" y="12"/>
                    <a:pt x="41" y="12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5" y="6"/>
                    <a:pt x="34" y="5"/>
                    <a:pt x="34" y="3"/>
                  </a:cubicBezTo>
                  <a:cubicBezTo>
                    <a:pt x="34" y="1"/>
                    <a:pt x="35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5"/>
                    <a:pt x="53" y="6"/>
                    <a:pt x="51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6" y="57"/>
                  </a:moveTo>
                  <a:cubicBezTo>
                    <a:pt x="56" y="57"/>
                    <a:pt x="56" y="57"/>
                    <a:pt x="56" y="57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0"/>
                    <a:pt x="58" y="29"/>
                    <a:pt x="57" y="3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7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4" y="49"/>
                    <a:pt x="33" y="53"/>
                    <a:pt x="33" y="56"/>
                  </a:cubicBezTo>
                  <a:cubicBezTo>
                    <a:pt x="33" y="56"/>
                    <a:pt x="33" y="57"/>
                    <a:pt x="33" y="57"/>
                  </a:cubicBezTo>
                  <a:cubicBezTo>
                    <a:pt x="33" y="57"/>
                    <a:pt x="33" y="58"/>
                    <a:pt x="33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4" y="59"/>
                    <a:pt x="34" y="60"/>
                    <a:pt x="34" y="60"/>
                  </a:cubicBezTo>
                  <a:cubicBezTo>
                    <a:pt x="34" y="60"/>
                    <a:pt x="34" y="61"/>
                    <a:pt x="34" y="61"/>
                  </a:cubicBezTo>
                  <a:cubicBezTo>
                    <a:pt x="35" y="63"/>
                    <a:pt x="37" y="64"/>
                    <a:pt x="39" y="65"/>
                  </a:cubicBezTo>
                  <a:cubicBezTo>
                    <a:pt x="39" y="65"/>
                    <a:pt x="39" y="65"/>
                    <a:pt x="40" y="66"/>
                  </a:cubicBezTo>
                  <a:cubicBezTo>
                    <a:pt x="40" y="66"/>
                    <a:pt x="40" y="66"/>
                    <a:pt x="41" y="66"/>
                  </a:cubicBezTo>
                  <a:cubicBezTo>
                    <a:pt x="41" y="66"/>
                    <a:pt x="41" y="66"/>
                    <a:pt x="42" y="66"/>
                  </a:cubicBezTo>
                  <a:cubicBezTo>
                    <a:pt x="42" y="66"/>
                    <a:pt x="42" y="66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5" y="67"/>
                    <a:pt x="45" y="67"/>
                  </a:cubicBezTo>
                  <a:cubicBezTo>
                    <a:pt x="45" y="67"/>
                    <a:pt x="46" y="67"/>
                    <a:pt x="46" y="66"/>
                  </a:cubicBezTo>
                  <a:cubicBezTo>
                    <a:pt x="46" y="66"/>
                    <a:pt x="47" y="66"/>
                    <a:pt x="47" y="66"/>
                  </a:cubicBezTo>
                  <a:cubicBezTo>
                    <a:pt x="50" y="66"/>
                    <a:pt x="52" y="64"/>
                    <a:pt x="53" y="62"/>
                  </a:cubicBezTo>
                  <a:cubicBezTo>
                    <a:pt x="54" y="62"/>
                    <a:pt x="54" y="61"/>
                    <a:pt x="54" y="61"/>
                  </a:cubicBezTo>
                  <a:cubicBezTo>
                    <a:pt x="55" y="60"/>
                    <a:pt x="55" y="58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51" y="51"/>
                    <a:pt x="53" y="55"/>
                    <a:pt x="51" y="59"/>
                  </a:cubicBezTo>
                  <a:cubicBezTo>
                    <a:pt x="49" y="62"/>
                    <a:pt x="44" y="64"/>
                    <a:pt x="40" y="62"/>
                  </a:cubicBezTo>
                  <a:cubicBezTo>
                    <a:pt x="37" y="60"/>
                    <a:pt x="36" y="55"/>
                    <a:pt x="38" y="51"/>
                  </a:cubicBezTo>
                  <a:cubicBezTo>
                    <a:pt x="40" y="48"/>
                    <a:pt x="44" y="47"/>
                    <a:pt x="48" y="49"/>
                  </a:cubicBezTo>
                  <a:close/>
                  <a:moveTo>
                    <a:pt x="46" y="52"/>
                  </a:moveTo>
                  <a:cubicBezTo>
                    <a:pt x="46" y="52"/>
                    <a:pt x="46" y="52"/>
                    <a:pt x="46" y="52"/>
                  </a:cubicBezTo>
                  <a:cubicBezTo>
                    <a:pt x="44" y="51"/>
                    <a:pt x="42" y="52"/>
                    <a:pt x="41" y="53"/>
                  </a:cubicBezTo>
                  <a:cubicBezTo>
                    <a:pt x="40" y="55"/>
                    <a:pt x="41" y="57"/>
                    <a:pt x="43" y="58"/>
                  </a:cubicBezTo>
                  <a:cubicBezTo>
                    <a:pt x="44" y="59"/>
                    <a:pt x="46" y="58"/>
                    <a:pt x="47" y="57"/>
                  </a:cubicBezTo>
                  <a:cubicBezTo>
                    <a:pt x="48" y="55"/>
                    <a:pt x="47" y="53"/>
                    <a:pt x="46" y="52"/>
                  </a:cubicBezTo>
                  <a:close/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59" y="59"/>
                    <a:pt x="59" y="60"/>
                    <a:pt x="58" y="61"/>
                  </a:cubicBezTo>
                  <a:cubicBezTo>
                    <a:pt x="56" y="66"/>
                    <a:pt x="52" y="70"/>
                    <a:pt x="47" y="70"/>
                  </a:cubicBezTo>
                  <a:cubicBezTo>
                    <a:pt x="46" y="71"/>
                    <a:pt x="46" y="71"/>
                    <a:pt x="45" y="71"/>
                  </a:cubicBezTo>
                  <a:cubicBezTo>
                    <a:pt x="45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1"/>
                    <a:pt x="43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1" y="70"/>
                    <a:pt x="41" y="70"/>
                  </a:cubicBezTo>
                  <a:cubicBezTo>
                    <a:pt x="40" y="70"/>
                    <a:pt x="40" y="70"/>
                    <a:pt x="39" y="70"/>
                  </a:cubicBezTo>
                  <a:cubicBezTo>
                    <a:pt x="35" y="68"/>
                    <a:pt x="31" y="65"/>
                    <a:pt x="30" y="61"/>
                  </a:cubicBezTo>
                  <a:cubicBezTo>
                    <a:pt x="30" y="60"/>
                    <a:pt x="29" y="60"/>
                    <a:pt x="29" y="59"/>
                  </a:cubicBezTo>
                  <a:cubicBezTo>
                    <a:pt x="29" y="59"/>
                    <a:pt x="29" y="58"/>
                    <a:pt x="29" y="58"/>
                  </a:cubicBezTo>
                  <a:cubicBezTo>
                    <a:pt x="29" y="57"/>
                    <a:pt x="29" y="57"/>
                    <a:pt x="29" y="56"/>
                  </a:cubicBezTo>
                  <a:cubicBezTo>
                    <a:pt x="28" y="53"/>
                    <a:pt x="30" y="49"/>
                    <a:pt x="32" y="46"/>
                  </a:cubicBezTo>
                  <a:cubicBezTo>
                    <a:pt x="32" y="46"/>
                    <a:pt x="32" y="45"/>
                    <a:pt x="33" y="45"/>
                  </a:cubicBezTo>
                  <a:cubicBezTo>
                    <a:pt x="33" y="45"/>
                    <a:pt x="33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3"/>
                    <a:pt x="34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5"/>
                    <a:pt x="58" y="25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3" y="28"/>
                    <a:pt x="64" y="30"/>
                    <a:pt x="64" y="32"/>
                  </a:cubicBezTo>
                  <a:close/>
                  <a:moveTo>
                    <a:pt x="70" y="29"/>
                  </a:moveTo>
                  <a:cubicBezTo>
                    <a:pt x="70" y="29"/>
                    <a:pt x="70" y="29"/>
                    <a:pt x="70" y="29"/>
                  </a:cubicBezTo>
                  <a:cubicBezTo>
                    <a:pt x="64" y="22"/>
                    <a:pt x="54" y="18"/>
                    <a:pt x="44" y="18"/>
                  </a:cubicBezTo>
                  <a:cubicBezTo>
                    <a:pt x="34" y="18"/>
                    <a:pt x="25" y="22"/>
                    <a:pt x="18" y="29"/>
                  </a:cubicBezTo>
                  <a:cubicBezTo>
                    <a:pt x="11" y="36"/>
                    <a:pt x="7" y="45"/>
                    <a:pt x="7" y="55"/>
                  </a:cubicBezTo>
                  <a:cubicBezTo>
                    <a:pt x="7" y="65"/>
                    <a:pt x="11" y="75"/>
                    <a:pt x="18" y="81"/>
                  </a:cubicBezTo>
                  <a:cubicBezTo>
                    <a:pt x="25" y="88"/>
                    <a:pt x="34" y="92"/>
                    <a:pt x="44" y="92"/>
                  </a:cubicBezTo>
                  <a:cubicBezTo>
                    <a:pt x="54" y="92"/>
                    <a:pt x="64" y="88"/>
                    <a:pt x="70" y="82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7" y="75"/>
                    <a:pt x="81" y="65"/>
                    <a:pt x="81" y="55"/>
                  </a:cubicBezTo>
                  <a:cubicBezTo>
                    <a:pt x="81" y="45"/>
                    <a:pt x="77" y="36"/>
                    <a:pt x="71" y="29"/>
                  </a:cubicBezTo>
                  <a:cubicBezTo>
                    <a:pt x="70" y="29"/>
                    <a:pt x="70" y="29"/>
                    <a:pt x="70" y="29"/>
                  </a:cubicBezTo>
                  <a:close/>
                </a:path>
              </a:pathLst>
            </a:custGeom>
            <a:solidFill>
              <a:srgbClr val="74594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8626774" y="2277178"/>
              <a:ext cx="2767689" cy="1830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</a:t>
              </a: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872511" y="2277178"/>
              <a:ext cx="2767689" cy="1830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1959505" y="5444992"/>
              <a:ext cx="2767689" cy="1830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</a:t>
              </a: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7870055" y="5444992"/>
              <a:ext cx="2767689" cy="1830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</a:t>
              </a: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5370124" y="4261777"/>
              <a:ext cx="1626784" cy="2060970"/>
            </a:xfrm>
            <a:custGeom>
              <a:gdLst>
                <a:gd fmla="*/ 369 w 889" name="T0"/>
                <a:gd fmla="*/ 1124 h 1124" name="T1"/>
                <a:gd fmla="*/ 713 w 889" name="T2"/>
                <a:gd fmla="*/ 1124 h 1124" name="T3"/>
                <a:gd fmla="*/ 676 w 889" name="T4"/>
                <a:gd fmla="*/ 705 h 1124" name="T5"/>
                <a:gd fmla="*/ 862 w 889" name="T6"/>
                <a:gd fmla="*/ 273 h 1124" name="T7"/>
                <a:gd fmla="*/ 853 w 889" name="T8"/>
                <a:gd fmla="*/ 202 h 1124" name="T9"/>
                <a:gd fmla="*/ 775 w 889" name="T10"/>
                <a:gd fmla="*/ 257 h 1124" name="T11"/>
                <a:gd fmla="*/ 612 w 889" name="T12"/>
                <a:gd fmla="*/ 387 h 1124" name="T13"/>
                <a:gd fmla="*/ 489 w 889" name="T14"/>
                <a:gd fmla="*/ 141 h 1124" name="T15"/>
                <a:gd fmla="*/ 417 w 889" name="T16"/>
                <a:gd fmla="*/ 5 h 1124" name="T17"/>
                <a:gd fmla="*/ 404 w 889" name="T18"/>
                <a:gd fmla="*/ 155 h 1124" name="T19"/>
                <a:gd fmla="*/ 405 w 889" name="T20"/>
                <a:gd fmla="*/ 327 h 1124" name="T21"/>
                <a:gd fmla="*/ 275 w 889" name="T22"/>
                <a:gd fmla="*/ 196 h 1124" name="T23"/>
                <a:gd fmla="*/ 154 w 889" name="T24"/>
                <a:gd fmla="*/ 49 h 1124" name="T25"/>
                <a:gd fmla="*/ 207 w 889" name="T26"/>
                <a:gd fmla="*/ 218 h 1124" name="T27"/>
                <a:gd fmla="*/ 281 w 889" name="T28"/>
                <a:gd fmla="*/ 387 h 1124" name="T29"/>
                <a:gd fmla="*/ 155 w 889" name="T30"/>
                <a:gd fmla="*/ 273 h 1124" name="T31"/>
                <a:gd fmla="*/ 28 w 889" name="T32"/>
                <a:gd fmla="*/ 187 h 1124" name="T33"/>
                <a:gd fmla="*/ 113 w 889" name="T34"/>
                <a:gd fmla="*/ 350 h 1124" name="T35"/>
                <a:gd fmla="*/ 234 w 889" name="T36"/>
                <a:gd fmla="*/ 489 h 1124" name="T37"/>
                <a:gd fmla="*/ 107 w 889" name="T38"/>
                <a:gd fmla="*/ 421 h 1124" name="T39"/>
                <a:gd fmla="*/ 29 w 889" name="T40"/>
                <a:gd fmla="*/ 413 h 1124" name="T41"/>
                <a:gd fmla="*/ 173 w 889" name="T42"/>
                <a:gd fmla="*/ 550 h 1124" name="T43"/>
                <a:gd fmla="*/ 397 w 889" name="T44"/>
                <a:gd fmla="*/ 850 h 1124" name="T45"/>
                <a:gd fmla="*/ 369 w 889" name="T46"/>
                <a:gd fmla="*/ 1124 h 112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124" w="889">
                  <a:moveTo>
                    <a:pt x="369" y="1124"/>
                  </a:moveTo>
                  <a:cubicBezTo>
                    <a:pt x="713" y="1124"/>
                    <a:pt x="713" y="1124"/>
                    <a:pt x="713" y="1124"/>
                  </a:cubicBezTo>
                  <a:cubicBezTo>
                    <a:pt x="713" y="1124"/>
                    <a:pt x="608" y="991"/>
                    <a:pt x="676" y="705"/>
                  </a:cubicBezTo>
                  <a:cubicBezTo>
                    <a:pt x="744" y="420"/>
                    <a:pt x="845" y="300"/>
                    <a:pt x="862" y="273"/>
                  </a:cubicBezTo>
                  <a:cubicBezTo>
                    <a:pt x="880" y="247"/>
                    <a:pt x="889" y="215"/>
                    <a:pt x="853" y="202"/>
                  </a:cubicBezTo>
                  <a:cubicBezTo>
                    <a:pt x="824" y="191"/>
                    <a:pt x="784" y="242"/>
                    <a:pt x="775" y="257"/>
                  </a:cubicBezTo>
                  <a:cubicBezTo>
                    <a:pt x="766" y="272"/>
                    <a:pt x="693" y="394"/>
                    <a:pt x="612" y="387"/>
                  </a:cubicBezTo>
                  <a:cubicBezTo>
                    <a:pt x="531" y="380"/>
                    <a:pt x="510" y="225"/>
                    <a:pt x="489" y="141"/>
                  </a:cubicBezTo>
                  <a:cubicBezTo>
                    <a:pt x="468" y="57"/>
                    <a:pt x="454" y="0"/>
                    <a:pt x="417" y="5"/>
                  </a:cubicBezTo>
                  <a:cubicBezTo>
                    <a:pt x="383" y="10"/>
                    <a:pt x="401" y="127"/>
                    <a:pt x="404" y="155"/>
                  </a:cubicBezTo>
                  <a:cubicBezTo>
                    <a:pt x="407" y="183"/>
                    <a:pt x="438" y="315"/>
                    <a:pt x="405" y="327"/>
                  </a:cubicBezTo>
                  <a:cubicBezTo>
                    <a:pt x="372" y="339"/>
                    <a:pt x="306" y="258"/>
                    <a:pt x="275" y="196"/>
                  </a:cubicBezTo>
                  <a:cubicBezTo>
                    <a:pt x="244" y="134"/>
                    <a:pt x="204" y="27"/>
                    <a:pt x="154" y="49"/>
                  </a:cubicBezTo>
                  <a:cubicBezTo>
                    <a:pt x="113" y="68"/>
                    <a:pt x="193" y="189"/>
                    <a:pt x="207" y="218"/>
                  </a:cubicBezTo>
                  <a:cubicBezTo>
                    <a:pt x="221" y="247"/>
                    <a:pt x="293" y="374"/>
                    <a:pt x="281" y="387"/>
                  </a:cubicBezTo>
                  <a:cubicBezTo>
                    <a:pt x="269" y="400"/>
                    <a:pt x="178" y="299"/>
                    <a:pt x="155" y="273"/>
                  </a:cubicBezTo>
                  <a:cubicBezTo>
                    <a:pt x="132" y="247"/>
                    <a:pt x="56" y="155"/>
                    <a:pt x="28" y="187"/>
                  </a:cubicBezTo>
                  <a:cubicBezTo>
                    <a:pt x="0" y="219"/>
                    <a:pt x="67" y="306"/>
                    <a:pt x="113" y="350"/>
                  </a:cubicBezTo>
                  <a:cubicBezTo>
                    <a:pt x="159" y="394"/>
                    <a:pt x="243" y="472"/>
                    <a:pt x="234" y="489"/>
                  </a:cubicBezTo>
                  <a:cubicBezTo>
                    <a:pt x="225" y="506"/>
                    <a:pt x="133" y="437"/>
                    <a:pt x="107" y="421"/>
                  </a:cubicBezTo>
                  <a:cubicBezTo>
                    <a:pt x="81" y="405"/>
                    <a:pt x="39" y="384"/>
                    <a:pt x="29" y="413"/>
                  </a:cubicBezTo>
                  <a:cubicBezTo>
                    <a:pt x="20" y="441"/>
                    <a:pt x="79" y="497"/>
                    <a:pt x="173" y="550"/>
                  </a:cubicBezTo>
                  <a:cubicBezTo>
                    <a:pt x="267" y="603"/>
                    <a:pt x="394" y="692"/>
                    <a:pt x="397" y="850"/>
                  </a:cubicBezTo>
                  <a:cubicBezTo>
                    <a:pt x="400" y="1008"/>
                    <a:pt x="375" y="1107"/>
                    <a:pt x="369" y="11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altLang="en-US" lang="zh-CN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6893404" y="3396365"/>
              <a:ext cx="1829889" cy="1592123"/>
            </a:xfrm>
            <a:custGeom>
              <a:gdLst>
                <a:gd fmla="*/ 70 w 1000" name="T0"/>
                <a:gd fmla="*/ 712 h 868" name="T1"/>
                <a:gd fmla="*/ 788 w 1000" name="T2"/>
                <a:gd fmla="*/ 534 h 868" name="T3"/>
                <a:gd fmla="*/ 1000 w 1000" name="T4"/>
                <a:gd fmla="*/ 38 h 868" name="T5"/>
                <a:gd fmla="*/ 316 w 1000" name="T6"/>
                <a:gd fmla="*/ 198 h 868" name="T7"/>
                <a:gd fmla="*/ 0 w 1000" name="T8"/>
                <a:gd fmla="*/ 630 h 868" name="T9"/>
                <a:gd fmla="*/ 566 w 1000" name="T10"/>
                <a:gd fmla="*/ 360 h 868" name="T11"/>
                <a:gd fmla="*/ 70 w 1000" name="T12"/>
                <a:gd fmla="*/ 712 h 8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66" w="1000">
                  <a:moveTo>
                    <a:pt x="70" y="712"/>
                  </a:moveTo>
                  <a:cubicBezTo>
                    <a:pt x="70" y="712"/>
                    <a:pt x="485" y="868"/>
                    <a:pt x="788" y="534"/>
                  </a:cubicBezTo>
                  <a:cubicBezTo>
                    <a:pt x="980" y="322"/>
                    <a:pt x="1000" y="38"/>
                    <a:pt x="1000" y="38"/>
                  </a:cubicBezTo>
                  <a:cubicBezTo>
                    <a:pt x="1000" y="38"/>
                    <a:pt x="586" y="0"/>
                    <a:pt x="316" y="198"/>
                  </a:cubicBezTo>
                  <a:cubicBezTo>
                    <a:pt x="46" y="396"/>
                    <a:pt x="0" y="630"/>
                    <a:pt x="0" y="630"/>
                  </a:cubicBezTo>
                  <a:cubicBezTo>
                    <a:pt x="0" y="630"/>
                    <a:pt x="208" y="440"/>
                    <a:pt x="566" y="360"/>
                  </a:cubicBezTo>
                  <a:cubicBezTo>
                    <a:pt x="566" y="360"/>
                    <a:pt x="262" y="522"/>
                    <a:pt x="70" y="712"/>
                  </a:cubicBezTo>
                  <a:close/>
                </a:path>
              </a:pathLst>
            </a:custGeom>
            <a:solidFill>
              <a:srgbClr val="D98360"/>
            </a:solidFill>
            <a:ln>
              <a:noFill/>
            </a:ln>
          </p:spPr>
          <p:txBody>
            <a:bodyPr/>
            <a:lstStyle/>
            <a:p>
              <a:endParaRPr altLang="en-US" lang="zh-CN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6006775" y="1608887"/>
              <a:ext cx="1552574" cy="2783775"/>
            </a:xfrm>
            <a:custGeom>
              <a:gdLst>
                <a:gd fmla="*/ 325 w 849" name="T0"/>
                <a:gd fmla="*/ 1518 h 1518" name="T1"/>
                <a:gd fmla="*/ 817 w 849" name="T2"/>
                <a:gd fmla="*/ 816 h 1518" name="T3"/>
                <a:gd fmla="*/ 539 w 849" name="T4"/>
                <a:gd fmla="*/ 0 h 1518" name="T5"/>
                <a:gd fmla="*/ 98 w 849" name="T6"/>
                <a:gd fmla="*/ 644 h 1518" name="T7"/>
                <a:gd fmla="*/ 189 w 849" name="T8"/>
                <a:gd fmla="*/ 1506 h 1518" name="T9"/>
                <a:gd fmla="*/ 455 w 849" name="T10"/>
                <a:gd fmla="*/ 706 h 1518" name="T11"/>
                <a:gd fmla="*/ 325 w 849" name="T12"/>
                <a:gd fmla="*/ 1518 h 15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18" w="849">
                  <a:moveTo>
                    <a:pt x="325" y="1518"/>
                  </a:moveTo>
                  <a:cubicBezTo>
                    <a:pt x="325" y="1518"/>
                    <a:pt x="785" y="1276"/>
                    <a:pt x="817" y="816"/>
                  </a:cubicBezTo>
                  <a:cubicBezTo>
                    <a:pt x="849" y="356"/>
                    <a:pt x="539" y="0"/>
                    <a:pt x="539" y="0"/>
                  </a:cubicBezTo>
                  <a:cubicBezTo>
                    <a:pt x="539" y="0"/>
                    <a:pt x="209" y="294"/>
                    <a:pt x="98" y="644"/>
                  </a:cubicBezTo>
                  <a:cubicBezTo>
                    <a:pt x="0" y="951"/>
                    <a:pt x="59" y="1290"/>
                    <a:pt x="189" y="1506"/>
                  </a:cubicBezTo>
                  <a:cubicBezTo>
                    <a:pt x="189" y="1506"/>
                    <a:pt x="167" y="1158"/>
                    <a:pt x="455" y="706"/>
                  </a:cubicBezTo>
                  <a:cubicBezTo>
                    <a:pt x="455" y="706"/>
                    <a:pt x="345" y="970"/>
                    <a:pt x="325" y="1518"/>
                  </a:cubicBezTo>
                  <a:close/>
                </a:path>
              </a:pathLst>
            </a:custGeom>
            <a:solidFill>
              <a:srgbClr val="A6A881"/>
            </a:solidFill>
            <a:ln>
              <a:noFill/>
            </a:ln>
          </p:spPr>
          <p:txBody>
            <a:bodyPr/>
            <a:lstStyle/>
            <a:p>
              <a:endParaRPr altLang="en-US" lang="zh-CN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4510838" y="1751495"/>
              <a:ext cx="1742007" cy="2543492"/>
            </a:xfrm>
            <a:custGeom>
              <a:gdLst>
                <a:gd fmla="*/ 700 w 952" name="T0"/>
                <a:gd fmla="*/ 1330 h 1386" name="T1"/>
                <a:gd fmla="*/ 760 w 952" name="T2"/>
                <a:gd fmla="*/ 522 h 1386" name="T3"/>
                <a:gd fmla="*/ 138 w 952" name="T4"/>
                <a:gd fmla="*/ 0 h 1386" name="T5"/>
                <a:gd fmla="*/ 122 w 952" name="T6"/>
                <a:gd fmla="*/ 820 h 1386" name="T7"/>
                <a:gd fmla="*/ 590 w 952" name="T8"/>
                <a:gd fmla="*/ 1386 h 1386" name="T9"/>
                <a:gd fmla="*/ 412 w 952" name="T10"/>
                <a:gd fmla="*/ 618 h 1386" name="T11"/>
                <a:gd fmla="*/ 700 w 952" name="T12"/>
                <a:gd fmla="*/ 1330 h 138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86" w="952">
                  <a:moveTo>
                    <a:pt x="700" y="1330"/>
                  </a:moveTo>
                  <a:cubicBezTo>
                    <a:pt x="700" y="1330"/>
                    <a:pt x="952" y="916"/>
                    <a:pt x="760" y="522"/>
                  </a:cubicBezTo>
                  <a:cubicBezTo>
                    <a:pt x="571" y="134"/>
                    <a:pt x="138" y="0"/>
                    <a:pt x="138" y="0"/>
                  </a:cubicBezTo>
                  <a:cubicBezTo>
                    <a:pt x="138" y="0"/>
                    <a:pt x="0" y="476"/>
                    <a:pt x="122" y="820"/>
                  </a:cubicBezTo>
                  <a:cubicBezTo>
                    <a:pt x="241" y="1156"/>
                    <a:pt x="462" y="1316"/>
                    <a:pt x="590" y="1386"/>
                  </a:cubicBezTo>
                  <a:cubicBezTo>
                    <a:pt x="590" y="1386"/>
                    <a:pt x="422" y="1170"/>
                    <a:pt x="412" y="618"/>
                  </a:cubicBezTo>
                  <a:cubicBezTo>
                    <a:pt x="412" y="618"/>
                    <a:pt x="548" y="1094"/>
                    <a:pt x="700" y="1330"/>
                  </a:cubicBezTo>
                  <a:close/>
                </a:path>
              </a:pathLst>
            </a:custGeom>
            <a:solidFill>
              <a:srgbClr val="745948"/>
            </a:solidFill>
            <a:ln>
              <a:noFill/>
            </a:ln>
          </p:spPr>
          <p:txBody>
            <a:bodyPr/>
            <a:lstStyle/>
            <a:p>
              <a:endParaRPr altLang="en-US" lang="zh-CN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3442589" y="3484273"/>
              <a:ext cx="1931441" cy="1320584"/>
            </a:xfrm>
            <a:custGeom>
              <a:gdLst>
                <a:gd fmla="*/ 1056 w 1056" name="T0"/>
                <a:gd fmla="*/ 528 h 720" name="T1"/>
                <a:gd fmla="*/ 616 w 1056" name="T2"/>
                <a:gd fmla="*/ 80 h 720" name="T3"/>
                <a:gd fmla="*/ 0 w 1056" name="T4"/>
                <a:gd fmla="*/ 178 h 720" name="T5"/>
                <a:gd fmla="*/ 446 w 1056" name="T6"/>
                <a:gd fmla="*/ 596 h 720" name="T7"/>
                <a:gd fmla="*/ 1036 w 1056" name="T8"/>
                <a:gd fmla="*/ 622 h 720" name="T9"/>
                <a:gd fmla="*/ 504 w 1056" name="T10"/>
                <a:gd fmla="*/ 334 h 720" name="T11"/>
                <a:gd fmla="*/ 1056 w 1056" name="T12"/>
                <a:gd fmla="*/ 528 h 7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0" w="1056">
                  <a:moveTo>
                    <a:pt x="1056" y="528"/>
                  </a:moveTo>
                  <a:cubicBezTo>
                    <a:pt x="1056" y="528"/>
                    <a:pt x="950" y="160"/>
                    <a:pt x="616" y="80"/>
                  </a:cubicBezTo>
                  <a:cubicBezTo>
                    <a:pt x="282" y="0"/>
                    <a:pt x="0" y="178"/>
                    <a:pt x="0" y="178"/>
                  </a:cubicBezTo>
                  <a:cubicBezTo>
                    <a:pt x="0" y="178"/>
                    <a:pt x="190" y="477"/>
                    <a:pt x="446" y="596"/>
                  </a:cubicBezTo>
                  <a:cubicBezTo>
                    <a:pt x="712" y="720"/>
                    <a:pt x="952" y="660"/>
                    <a:pt x="1036" y="622"/>
                  </a:cubicBezTo>
                  <a:cubicBezTo>
                    <a:pt x="1036" y="622"/>
                    <a:pt x="786" y="594"/>
                    <a:pt x="504" y="334"/>
                  </a:cubicBezTo>
                  <a:cubicBezTo>
                    <a:pt x="504" y="334"/>
                    <a:pt x="824" y="508"/>
                    <a:pt x="1056" y="528"/>
                  </a:cubicBezTo>
                  <a:close/>
                </a:path>
              </a:pathLst>
            </a:custGeom>
            <a:solidFill>
              <a:srgbClr val="A6A881"/>
            </a:solidFill>
            <a:ln>
              <a:noFill/>
            </a:ln>
          </p:spPr>
          <p:txBody>
            <a:bodyPr/>
            <a:lstStyle/>
            <a:p>
              <a:endParaRPr altLang="en-US" lang="zh-CN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val="1645722701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379654" y="413534"/>
            <a:ext cx="9411629" cy="626186"/>
            <a:chOff x="1423196" y="574075"/>
            <a:chExt cx="9411629" cy="62618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235162" y="574075"/>
              <a:ext cx="3823276" cy="430560"/>
            </a:xfrm>
            <a:prstGeom prst="rect">
              <a:avLst/>
            </a:prstGeom>
            <a:noFill/>
            <a:ln algn="ctr" cap="flat" cmpd="sng" w="6350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bIns="32400" lIns="72000" rIns="72000" rtlCol="0" tIns="3240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cap="small" lang="zh-CN" sz="2400">
                  <a:solidFill>
                    <a:srgbClr val="745948"/>
                  </a:solidFill>
                  <a:latin charset="-122" pitchFamily="34" typeface="微软雅黑"/>
                  <a:ea charset="-122" pitchFamily="34" typeface="微软雅黑"/>
                </a:rPr>
                <a:t>点击加入标题文字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23196" y="1200261"/>
              <a:ext cx="9411629" cy="0"/>
            </a:xfrm>
            <a:prstGeom prst="line">
              <a:avLst/>
            </a:prstGeom>
            <a:ln>
              <a:solidFill>
                <a:srgbClr val="745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140874" y="1703749"/>
            <a:ext cx="5295632" cy="4785885"/>
            <a:chOff x="6140874" y="1714900"/>
            <a:chExt cx="5295632" cy="4785885"/>
          </a:xfrm>
        </p:grpSpPr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7396540" y="1714900"/>
              <a:ext cx="4039967" cy="131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6140874" y="1855696"/>
              <a:ext cx="764318" cy="764554"/>
            </a:xfrm>
            <a:prstGeom prst="ellipse">
              <a:avLst/>
            </a:prstGeom>
            <a:solidFill>
              <a:srgbClr val="D98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 sz="3200"/>
                <a:t>01</a:t>
              </a: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7396540" y="3011411"/>
              <a:ext cx="4039967" cy="131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6140874" y="3152207"/>
              <a:ext cx="764318" cy="764554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 sz="3200"/>
                <a:t>02</a:t>
              </a: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7396540" y="4297874"/>
              <a:ext cx="4039967" cy="131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6140874" y="4438669"/>
              <a:ext cx="764318" cy="764554"/>
            </a:xfrm>
            <a:prstGeom prst="ellipse">
              <a:avLst/>
            </a:prstGeom>
            <a:solidFill>
              <a:srgbClr val="745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 sz="3200"/>
                <a:t>03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7396540" y="5594384"/>
              <a:ext cx="4039967" cy="131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点击加入标题文字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time. 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6140874" y="5735178"/>
              <a:ext cx="764318" cy="764554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 sz="3200"/>
                <a:t>04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9445" y="1649472"/>
            <a:ext cx="4586234" cy="4850260"/>
            <a:chOff x="4077739" y="1549953"/>
            <a:chExt cx="4096630" cy="4332471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4747748" y="1981766"/>
              <a:ext cx="1152417" cy="1154687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6154769" y="2186659"/>
              <a:ext cx="890156" cy="89043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5448386" y="2774534"/>
              <a:ext cx="1152417" cy="115277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6185397" y="2751556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6619947" y="3186239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5010008" y="3534752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4077739" y="3236025"/>
              <a:ext cx="846126" cy="84064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4751578" y="2263255"/>
              <a:ext cx="2691526" cy="3619169"/>
            </a:xfrm>
            <a:custGeom>
              <a:gdLst>
                <a:gd fmla="*/ 203 w 595" name="T0"/>
                <a:gd fmla="*/ 800 h 800" name="T1"/>
                <a:gd fmla="*/ 419 w 595" name="T2"/>
                <a:gd fmla="*/ 800 h 800" name="T3"/>
                <a:gd fmla="*/ 335 w 595" name="T4"/>
                <a:gd fmla="*/ 556 h 800" name="T5"/>
                <a:gd fmla="*/ 473 w 595" name="T6"/>
                <a:gd fmla="*/ 332 h 800" name="T7"/>
                <a:gd fmla="*/ 587 w 595" name="T8"/>
                <a:gd fmla="*/ 344 h 800" name="T9"/>
                <a:gd fmla="*/ 388 w 595" name="T10"/>
                <a:gd fmla="*/ 338 h 800" name="T11"/>
                <a:gd fmla="*/ 463 w 595" name="T12"/>
                <a:gd fmla="*/ 247 h 800" name="T13"/>
                <a:gd fmla="*/ 595 w 595" name="T14"/>
                <a:gd fmla="*/ 210 h 800" name="T15"/>
                <a:gd fmla="*/ 484 w 595" name="T16"/>
                <a:gd fmla="*/ 219 h 800" name="T17"/>
                <a:gd fmla="*/ 498 w 595" name="T18"/>
                <a:gd fmla="*/ 102 h 800" name="T19"/>
                <a:gd fmla="*/ 476 w 595" name="T20"/>
                <a:gd fmla="*/ 209 h 800" name="T21"/>
                <a:gd fmla="*/ 324 w 595" name="T22"/>
                <a:gd fmla="*/ 342 h 800" name="T23"/>
                <a:gd fmla="*/ 322 w 595" name="T24"/>
                <a:gd fmla="*/ 187 h 800" name="T25"/>
                <a:gd fmla="*/ 394 w 595" name="T26"/>
                <a:gd fmla="*/ 95 h 800" name="T27"/>
                <a:gd fmla="*/ 309 w 595" name="T28"/>
                <a:gd fmla="*/ 170 h 800" name="T29"/>
                <a:gd fmla="*/ 272 w 595" name="T30"/>
                <a:gd fmla="*/ 61 h 800" name="T31"/>
                <a:gd fmla="*/ 178 w 595" name="T32"/>
                <a:gd fmla="*/ 0 h 800" name="T33"/>
                <a:gd fmla="*/ 273 w 595" name="T34"/>
                <a:gd fmla="*/ 135 h 800" name="T35"/>
                <a:gd fmla="*/ 207 w 595" name="T36"/>
                <a:gd fmla="*/ 96 h 800" name="T37"/>
                <a:gd fmla="*/ 108 w 595" name="T38"/>
                <a:gd fmla="*/ 91 h 800" name="T39"/>
                <a:gd fmla="*/ 59 w 595" name="T40"/>
                <a:gd fmla="*/ 60 h 800" name="T41"/>
                <a:gd fmla="*/ 115 w 595" name="T42"/>
                <a:gd fmla="*/ 102 h 800" name="T43"/>
                <a:gd fmla="*/ 227 w 595" name="T44"/>
                <a:gd fmla="*/ 124 h 800" name="T45"/>
                <a:gd fmla="*/ 282 w 595" name="T46"/>
                <a:gd fmla="*/ 203 h 800" name="T47"/>
                <a:gd fmla="*/ 274 w 595" name="T48"/>
                <a:gd fmla="*/ 424 h 800" name="T49"/>
                <a:gd fmla="*/ 217 w 595" name="T50"/>
                <a:gd fmla="*/ 372 h 800" name="T51"/>
                <a:gd fmla="*/ 136 w 595" name="T52"/>
                <a:gd fmla="*/ 299 h 800" name="T53"/>
                <a:gd fmla="*/ 123 w 595" name="T54"/>
                <a:gd fmla="*/ 209 h 800" name="T55"/>
                <a:gd fmla="*/ 130 w 595" name="T56"/>
                <a:gd fmla="*/ 312 h 800" name="T57"/>
                <a:gd fmla="*/ 0 w 595" name="T58"/>
                <a:gd fmla="*/ 318 h 800" name="T59"/>
                <a:gd fmla="*/ 131 w 595" name="T60"/>
                <a:gd fmla="*/ 330 h 800" name="T61"/>
                <a:gd fmla="*/ 230 w 595" name="T62"/>
                <a:gd fmla="*/ 430 h 800" name="T63"/>
                <a:gd fmla="*/ 257 w 595" name="T64"/>
                <a:gd fmla="*/ 485 h 800" name="T65"/>
                <a:gd fmla="*/ 92 w 595" name="T66"/>
                <a:gd fmla="*/ 502 h 800" name="T67"/>
                <a:gd fmla="*/ 190 w 595" name="T68"/>
                <a:gd fmla="*/ 482 h 800" name="T69"/>
                <a:gd fmla="*/ 275 w 595" name="T70"/>
                <a:gd fmla="*/ 605 h 800" name="T71"/>
                <a:gd fmla="*/ 203 w 595" name="T72"/>
                <a:gd fmla="*/ 800 h 800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800" w="595">
                  <a:moveTo>
                    <a:pt x="203" y="800"/>
                  </a:moveTo>
                  <a:cubicBezTo>
                    <a:pt x="442" y="800"/>
                    <a:pt x="419" y="800"/>
                    <a:pt x="419" y="800"/>
                  </a:cubicBezTo>
                  <a:cubicBezTo>
                    <a:pt x="419" y="800"/>
                    <a:pt x="335" y="782"/>
                    <a:pt x="335" y="556"/>
                  </a:cubicBezTo>
                  <a:cubicBezTo>
                    <a:pt x="335" y="462"/>
                    <a:pt x="400" y="338"/>
                    <a:pt x="473" y="332"/>
                  </a:cubicBezTo>
                  <a:cubicBezTo>
                    <a:pt x="545" y="327"/>
                    <a:pt x="587" y="344"/>
                    <a:pt x="587" y="344"/>
                  </a:cubicBezTo>
                  <a:cubicBezTo>
                    <a:pt x="587" y="344"/>
                    <a:pt x="497" y="284"/>
                    <a:pt x="388" y="338"/>
                  </a:cubicBezTo>
                  <a:cubicBezTo>
                    <a:pt x="388" y="338"/>
                    <a:pt x="416" y="282"/>
                    <a:pt x="463" y="247"/>
                  </a:cubicBezTo>
                  <a:cubicBezTo>
                    <a:pt x="510" y="212"/>
                    <a:pt x="578" y="209"/>
                    <a:pt x="595" y="210"/>
                  </a:cubicBezTo>
                  <a:cubicBezTo>
                    <a:pt x="595" y="210"/>
                    <a:pt x="542" y="192"/>
                    <a:pt x="484" y="219"/>
                  </a:cubicBezTo>
                  <a:cubicBezTo>
                    <a:pt x="484" y="219"/>
                    <a:pt x="528" y="188"/>
                    <a:pt x="498" y="102"/>
                  </a:cubicBezTo>
                  <a:cubicBezTo>
                    <a:pt x="498" y="102"/>
                    <a:pt x="507" y="178"/>
                    <a:pt x="476" y="209"/>
                  </a:cubicBezTo>
                  <a:cubicBezTo>
                    <a:pt x="445" y="241"/>
                    <a:pt x="349" y="297"/>
                    <a:pt x="324" y="342"/>
                  </a:cubicBezTo>
                  <a:cubicBezTo>
                    <a:pt x="324" y="342"/>
                    <a:pt x="304" y="256"/>
                    <a:pt x="322" y="187"/>
                  </a:cubicBezTo>
                  <a:cubicBezTo>
                    <a:pt x="338" y="127"/>
                    <a:pt x="383" y="98"/>
                    <a:pt x="394" y="95"/>
                  </a:cubicBezTo>
                  <a:cubicBezTo>
                    <a:pt x="394" y="95"/>
                    <a:pt x="336" y="103"/>
                    <a:pt x="309" y="170"/>
                  </a:cubicBezTo>
                  <a:cubicBezTo>
                    <a:pt x="309" y="170"/>
                    <a:pt x="309" y="112"/>
                    <a:pt x="272" y="61"/>
                  </a:cubicBezTo>
                  <a:cubicBezTo>
                    <a:pt x="234" y="11"/>
                    <a:pt x="192" y="3"/>
                    <a:pt x="178" y="0"/>
                  </a:cubicBezTo>
                  <a:cubicBezTo>
                    <a:pt x="178" y="0"/>
                    <a:pt x="270" y="33"/>
                    <a:pt x="273" y="135"/>
                  </a:cubicBezTo>
                  <a:cubicBezTo>
                    <a:pt x="273" y="135"/>
                    <a:pt x="248" y="105"/>
                    <a:pt x="207" y="96"/>
                  </a:cubicBezTo>
                  <a:cubicBezTo>
                    <a:pt x="166" y="88"/>
                    <a:pt x="128" y="95"/>
                    <a:pt x="108" y="91"/>
                  </a:cubicBezTo>
                  <a:cubicBezTo>
                    <a:pt x="87" y="87"/>
                    <a:pt x="63" y="69"/>
                    <a:pt x="59" y="60"/>
                  </a:cubicBezTo>
                  <a:cubicBezTo>
                    <a:pt x="59" y="60"/>
                    <a:pt x="71" y="88"/>
                    <a:pt x="115" y="102"/>
                  </a:cubicBezTo>
                  <a:cubicBezTo>
                    <a:pt x="154" y="114"/>
                    <a:pt x="197" y="104"/>
                    <a:pt x="227" y="124"/>
                  </a:cubicBezTo>
                  <a:cubicBezTo>
                    <a:pt x="257" y="144"/>
                    <a:pt x="277" y="172"/>
                    <a:pt x="282" y="203"/>
                  </a:cubicBezTo>
                  <a:cubicBezTo>
                    <a:pt x="287" y="231"/>
                    <a:pt x="295" y="335"/>
                    <a:pt x="274" y="424"/>
                  </a:cubicBezTo>
                  <a:cubicBezTo>
                    <a:pt x="274" y="424"/>
                    <a:pt x="250" y="393"/>
                    <a:pt x="217" y="372"/>
                  </a:cubicBezTo>
                  <a:cubicBezTo>
                    <a:pt x="183" y="349"/>
                    <a:pt x="148" y="318"/>
                    <a:pt x="136" y="299"/>
                  </a:cubicBezTo>
                  <a:cubicBezTo>
                    <a:pt x="124" y="281"/>
                    <a:pt x="121" y="234"/>
                    <a:pt x="123" y="209"/>
                  </a:cubicBezTo>
                  <a:cubicBezTo>
                    <a:pt x="123" y="209"/>
                    <a:pt x="105" y="271"/>
                    <a:pt x="130" y="312"/>
                  </a:cubicBezTo>
                  <a:cubicBezTo>
                    <a:pt x="130" y="312"/>
                    <a:pt x="70" y="282"/>
                    <a:pt x="0" y="318"/>
                  </a:cubicBezTo>
                  <a:cubicBezTo>
                    <a:pt x="0" y="318"/>
                    <a:pt x="83" y="298"/>
                    <a:pt x="131" y="330"/>
                  </a:cubicBezTo>
                  <a:cubicBezTo>
                    <a:pt x="183" y="364"/>
                    <a:pt x="216" y="408"/>
                    <a:pt x="230" y="430"/>
                  </a:cubicBezTo>
                  <a:cubicBezTo>
                    <a:pt x="244" y="453"/>
                    <a:pt x="257" y="485"/>
                    <a:pt x="257" y="485"/>
                  </a:cubicBezTo>
                  <a:cubicBezTo>
                    <a:pt x="257" y="485"/>
                    <a:pt x="182" y="437"/>
                    <a:pt x="92" y="502"/>
                  </a:cubicBezTo>
                  <a:cubicBezTo>
                    <a:pt x="92" y="502"/>
                    <a:pt x="145" y="475"/>
                    <a:pt x="190" y="482"/>
                  </a:cubicBezTo>
                  <a:cubicBezTo>
                    <a:pt x="235" y="489"/>
                    <a:pt x="275" y="528"/>
                    <a:pt x="275" y="605"/>
                  </a:cubicBezTo>
                  <a:cubicBezTo>
                    <a:pt x="275" y="681"/>
                    <a:pt x="257" y="753"/>
                    <a:pt x="203" y="8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4077739" y="2383895"/>
              <a:ext cx="1370648" cy="1371071"/>
            </a:xfrm>
            <a:prstGeom prst="ellipse">
              <a:avLst/>
            </a:prstGeom>
            <a:solidFill>
              <a:srgbClr val="D98360"/>
            </a:solidFill>
            <a:ln>
              <a:noFill/>
            </a:ln>
          </p:spPr>
          <p:txBody>
            <a:bodyPr anchor="t" anchorCtr="0" bIns="0" compatLnSpc="1" lIns="0" numCol="1" rIns="0" tIns="0" vert="horz" wrap="square"/>
            <a:lstStyle/>
            <a:p>
              <a:pPr algn="ctr"/>
              <a:r>
                <a:rPr altLang="zh-CN" b="1" lang="en-US" sz="4000">
                  <a:solidFill>
                    <a:schemeClr val="bg1"/>
                  </a:solidFill>
                </a:rPr>
                <a:t>01</a:t>
              </a:r>
            </a:p>
            <a:p>
              <a:pPr algn="ctr"/>
              <a:r>
                <a:rPr altLang="zh-CN" b="1" lang="en-US" sz="4000">
                  <a:solidFill>
                    <a:schemeClr val="bg1"/>
                  </a:solidFill>
                </a:rPr>
                <a:t>Option here</a:t>
              </a:r>
            </a:p>
          </p:txBody>
        </p:sp>
        <p:sp>
          <p:nvSpPr>
            <p:cNvPr id="25" name="Oval 14"/>
            <p:cNvSpPr>
              <a:spLocks noChangeArrowheads="1"/>
            </p:cNvSpPr>
            <p:nvPr/>
          </p:nvSpPr>
          <p:spPr bwMode="auto">
            <a:xfrm>
              <a:off x="5433073" y="1549953"/>
              <a:ext cx="1370648" cy="1371071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="t" anchorCtr="0" bIns="0" compatLnSpc="1" lIns="0" numCol="1" rIns="0" tIns="0" vert="horz" wrap="square"/>
            <a:lstStyle/>
            <a:p>
              <a:pPr algn="ctr"/>
              <a:r>
                <a:rPr altLang="zh-CN" b="1" lang="en-US" sz="4000">
                  <a:solidFill>
                    <a:schemeClr val="bg1"/>
                  </a:solidFill>
                </a:rPr>
                <a:t>02</a:t>
              </a:r>
            </a:p>
            <a:p>
              <a:pPr algn="ctr"/>
              <a:r>
                <a:rPr altLang="zh-CN" b="1" lang="en-US" sz="4000">
                  <a:solidFill>
                    <a:schemeClr val="bg1"/>
                  </a:solidFill>
                </a:rPr>
                <a:t>Option here</a:t>
              </a:r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auto">
            <a:xfrm>
              <a:off x="6803721" y="2004743"/>
              <a:ext cx="1370648" cy="1371071"/>
            </a:xfrm>
            <a:prstGeom prst="ellipse">
              <a:avLst/>
            </a:prstGeom>
            <a:solidFill>
              <a:srgbClr val="745948"/>
            </a:solidFill>
            <a:ln>
              <a:noFill/>
            </a:ln>
          </p:spPr>
          <p:txBody>
            <a:bodyPr anchor="t" anchorCtr="0" bIns="0" compatLnSpc="1" lIns="0" numCol="1" rIns="0" tIns="0" vert="horz" wrap="square"/>
            <a:lstStyle/>
            <a:p>
              <a:pPr algn="ctr"/>
              <a:r>
                <a:rPr altLang="zh-CN" b="1" lang="en-US" sz="4000">
                  <a:solidFill>
                    <a:schemeClr val="bg1"/>
                  </a:solidFill>
                </a:rPr>
                <a:t>03</a:t>
              </a:r>
            </a:p>
            <a:p>
              <a:pPr algn="ctr"/>
              <a:r>
                <a:rPr altLang="zh-CN" b="1" lang="en-US" sz="4000">
                  <a:solidFill>
                    <a:schemeClr val="bg1"/>
                  </a:solidFill>
                </a:rPr>
                <a:t>Option here</a:t>
              </a:r>
            </a:p>
          </p:txBody>
        </p:sp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6093729" y="3294429"/>
              <a:ext cx="1370648" cy="1371071"/>
            </a:xfrm>
            <a:prstGeom prst="ellipse">
              <a:avLst/>
            </a:prstGeom>
            <a:solidFill>
              <a:srgbClr val="A6A881"/>
            </a:solidFill>
            <a:ln>
              <a:noFill/>
            </a:ln>
          </p:spPr>
          <p:txBody>
            <a:bodyPr anchor="t" anchorCtr="0" bIns="0" compatLnSpc="1" lIns="0" numCol="1" rIns="0" tIns="0" vert="horz" wrap="square"/>
            <a:lstStyle/>
            <a:p>
              <a:pPr algn="ctr"/>
              <a:r>
                <a:rPr altLang="zh-CN" b="1" lang="en-US" sz="4000">
                  <a:solidFill>
                    <a:schemeClr val="bg1"/>
                  </a:solidFill>
                </a:rPr>
                <a:t>04</a:t>
              </a:r>
            </a:p>
            <a:p>
              <a:pPr algn="ctr"/>
              <a:r>
                <a:rPr altLang="zh-CN" b="1" lang="en-US" sz="4000">
                  <a:solidFill>
                    <a:schemeClr val="bg1"/>
                  </a:solidFill>
                </a:rPr>
                <a:t>Option here</a:t>
              </a:r>
            </a:p>
          </p:txBody>
        </p:sp>
      </p:grpSp>
    </p:spTree>
    <p:extLst>
      <p:ext uri="{BB962C8B-B14F-4D97-AF65-F5344CB8AC3E}">
        <p14:creationId val="1803446560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8" name="梯形 7"/>
          <p:cNvSpPr/>
          <p:nvPr/>
        </p:nvSpPr>
        <p:spPr>
          <a:xfrm rot="10800000">
            <a:off x="3220101" y="2000250"/>
            <a:ext cx="1838034" cy="2710228"/>
          </a:xfrm>
          <a:prstGeom prst="trapezoid">
            <a:avLst>
              <a:gd fmla="val 0" name="adj"/>
            </a:avLst>
          </a:prstGeom>
          <a:noFill/>
          <a:ln w="28575">
            <a:solidFill>
              <a:srgbClr val="D98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2989079" y="2612763"/>
            <a:ext cx="2291728" cy="166275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z="4800">
                <a:solidFill>
                  <a:srgbClr val="D98360"/>
                </a:solidFill>
                <a:latin charset="-122" pitchFamily="34" typeface="微软雅黑"/>
                <a:ea charset="-122" pitchFamily="34" typeface="微软雅黑"/>
              </a:rPr>
              <a:t>TWO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511828" y="3028643"/>
            <a:ext cx="4148497" cy="1681835"/>
            <a:chOff x="4738331" y="2671104"/>
            <a:chExt cx="5283122" cy="2141822"/>
          </a:xfrm>
        </p:grpSpPr>
        <p:sp>
          <p:nvSpPr>
            <p:cNvPr id="11" name="矩形 10"/>
            <p:cNvSpPr/>
            <p:nvPr/>
          </p:nvSpPr>
          <p:spPr>
            <a:xfrm>
              <a:off x="4738331" y="2671104"/>
              <a:ext cx="3338207" cy="1048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kumimoji="1" lang="zh-CN" sz="4800">
                  <a:solidFill>
                    <a:srgbClr val="D98360"/>
                  </a:solidFill>
                  <a:latin charset="-122" pitchFamily="34" typeface="微软雅黑"/>
                  <a:ea charset="-122" pitchFamily="34" typeface="微软雅黑"/>
                </a:rPr>
                <a:t>加入标题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748965" y="3676504"/>
              <a:ext cx="5272488" cy="112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333">
                  <a:solidFill>
                    <a:schemeClr val="bg1">
                      <a:lumMod val="6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点击此处添加文本内容，如关键词、部分简单介绍等。点击此处添加文本内容，如关键词、部分简单介绍等。点击此处添加文本内容，如关键词、部分简单介绍等。</a:t>
              </a:r>
            </a:p>
          </p:txBody>
        </p:sp>
      </p:grpSp>
    </p:spTree>
    <p:extLst>
      <p:ext uri="{BB962C8B-B14F-4D97-AF65-F5344CB8AC3E}">
        <p14:creationId val="2840243873"/>
      </p:ext>
    </p:extLst>
  </p:cSld>
  <p:clrMapOvr>
    <a:masterClrMapping/>
  </p:clrMapOvr>
  <mc:AlternateContent>
    <mc:Choice Requires="p14">
      <p:transition advTm="1000" p14:dur="900" spd="slow">
        <p14:warp dir="in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GENSWF_OUTPUT_FILE_NAME" val="33"/>
  <p:tag name="ISPRING_ULTRA_SCORM_TRACKING_SLIDES" val="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271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53">
      <vt:lpstr>Arial</vt:lpstr>
      <vt:lpstr>Calibri</vt:lpstr>
      <vt:lpstr>宋体</vt:lpstr>
      <vt:lpstr>ITC Avant Garde Std Bk</vt:lpstr>
      <vt:lpstr>Calibri Light</vt:lpstr>
      <vt:lpstr>等线 Light</vt:lpstr>
      <vt:lpstr>等线</vt:lpstr>
      <vt:lpstr>华康标题宋W9(P)</vt:lpstr>
      <vt:lpstr>张海山锐线体简</vt:lpstr>
      <vt:lpstr>微软雅黑</vt:lpstr>
      <vt:lpstr>方正姚体</vt:lpstr>
      <vt:lpstr>Impact MT Std</vt:lpstr>
      <vt:lpstr>Lato Light</vt:lpstr>
      <vt:lpstr>Gill Sans</vt:lpstr>
      <vt:lpstr>New Cicle</vt:lpstr>
      <vt:lpstr>GeosansLight</vt:lpstr>
      <vt:lpstr>WeblySleek UI</vt:lpstr>
      <vt:lpstr>Roboto Light</vt:lpstr>
      <vt:lpstr>Futura LT Book</vt:lpstr>
      <vt:lpstr>Open Sans</vt:lpstr>
      <vt:lpstr>PT Sans</vt:lpstr>
      <vt:lpstr>Signika Negative</vt:lpstr>
      <vt:lpstr>Lato Regular</vt:lpstr>
      <vt:lpstr>Open Sans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2021-08-22T11:53:29Z</dcterms:created>
  <cp:lastPrinted>2021-08-22T11:53:29Z</cp:lastPrinted>
  <dcterms:modified xsi:type="dcterms:W3CDTF">2021-08-22T05:42:14Z</dcterms:modified>
  <cp:revision>1</cp:revision>
</cp:coreProperties>
</file>